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8" r:id="rId3"/>
    <p:sldId id="259" r:id="rId4"/>
    <p:sldId id="332" r:id="rId5"/>
    <p:sldId id="361" r:id="rId6"/>
    <p:sldId id="385" r:id="rId7"/>
    <p:sldId id="386" r:id="rId8"/>
    <p:sldId id="389" r:id="rId9"/>
    <p:sldId id="264" r:id="rId10"/>
    <p:sldId id="379" r:id="rId11"/>
    <p:sldId id="392" r:id="rId12"/>
    <p:sldId id="383" r:id="rId13"/>
    <p:sldId id="365" r:id="rId14"/>
    <p:sldId id="367" r:id="rId15"/>
    <p:sldId id="395" r:id="rId16"/>
    <p:sldId id="412" r:id="rId17"/>
    <p:sldId id="407" r:id="rId18"/>
    <p:sldId id="408" r:id="rId19"/>
    <p:sldId id="409" r:id="rId20"/>
    <p:sldId id="410" r:id="rId21"/>
    <p:sldId id="265" r:id="rId22"/>
    <p:sldId id="369" r:id="rId23"/>
    <p:sldId id="370" r:id="rId24"/>
    <p:sldId id="371" r:id="rId25"/>
    <p:sldId id="411" r:id="rId26"/>
    <p:sldId id="26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016A4F1-2328-4EA2-B24C-3CD30C0B1368}">
          <p14:sldIdLst>
            <p14:sldId id="256"/>
            <p14:sldId id="258"/>
            <p14:sldId id="259"/>
            <p14:sldId id="332"/>
            <p14:sldId id="361"/>
            <p14:sldId id="385"/>
            <p14:sldId id="386"/>
            <p14:sldId id="389"/>
            <p14:sldId id="264"/>
            <p14:sldId id="379"/>
            <p14:sldId id="392"/>
            <p14:sldId id="383"/>
            <p14:sldId id="365"/>
            <p14:sldId id="367"/>
            <p14:sldId id="395"/>
            <p14:sldId id="412"/>
            <p14:sldId id="407"/>
            <p14:sldId id="408"/>
            <p14:sldId id="409"/>
            <p14:sldId id="410"/>
            <p14:sldId id="265"/>
            <p14:sldId id="369"/>
            <p14:sldId id="370"/>
            <p14:sldId id="371"/>
            <p14:sldId id="411"/>
            <p14:sldId id="268"/>
          </p14:sldIdLst>
        </p14:section>
      </p14:sectionLst>
    </p:ext>
    <p:ext uri="{EFAFB233-063F-42B5-8137-9DF3F51BA10A}">
      <p15:sldGuideLst xmlns:p15="http://schemas.microsoft.com/office/powerpoint/2012/main">
        <p15:guide id="1" pos="5654">
          <p15:clr>
            <a:srgbClr val="A4A3A4"/>
          </p15:clr>
        </p15:guide>
        <p15:guide id="2" pos="2933">
          <p15:clr>
            <a:srgbClr val="A4A3A4"/>
          </p15:clr>
        </p15:guide>
        <p15:guide id="3" orient="horz" pos="867">
          <p15:clr>
            <a:srgbClr val="A4A3A4"/>
          </p15:clr>
        </p15:guide>
        <p15:guide id="4" orient="horz" pos="354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文杰" initials="刘"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53A"/>
    <a:srgbClr val="FFF598"/>
    <a:srgbClr val="FF1B06"/>
    <a:srgbClr val="FF6142"/>
    <a:srgbClr val="005CA2"/>
    <a:srgbClr val="02A4EC"/>
    <a:srgbClr val="16EBF6"/>
    <a:srgbClr val="06ECB5"/>
    <a:srgbClr val="09E6F1"/>
    <a:srgbClr val="31EE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474" autoAdjust="0"/>
  </p:normalViewPr>
  <p:slideViewPr>
    <p:cSldViewPr snapToGrid="0" showGuides="1">
      <p:cViewPr varScale="1">
        <p:scale>
          <a:sx n="72" d="100"/>
          <a:sy n="72" d="100"/>
        </p:scale>
        <p:origin x="898" y="53"/>
      </p:cViewPr>
      <p:guideLst>
        <p:guide pos="5654"/>
        <p:guide pos="2933"/>
        <p:guide orient="horz" pos="867"/>
        <p:guide orient="horz" pos="3543"/>
      </p:guideLst>
    </p:cSldViewPr>
  </p:slideViewPr>
  <p:notesTextViewPr>
    <p:cViewPr>
      <p:scale>
        <a:sx n="3" d="2"/>
        <a:sy n="3" d="2"/>
      </p:scale>
      <p:origin x="0" y="0"/>
    </p:cViewPr>
  </p:notesTextViewPr>
  <p:sorterViewPr>
    <p:cViewPr>
      <p:scale>
        <a:sx n="80" d="100"/>
        <a:sy n="80" d="100"/>
      </p:scale>
      <p:origin x="0" y="0"/>
    </p:cViewPr>
  </p:sorterViewPr>
  <p:notesViewPr>
    <p:cSldViewPr snapToGrid="0">
      <p:cViewPr varScale="1">
        <p:scale>
          <a:sx n="108" d="100"/>
          <a:sy n="108" d="100"/>
        </p:scale>
        <p:origin x="7928"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86B27-8F20-4657-8EAB-2C64E89A4D54}" type="datetimeFigureOut">
              <a:rPr lang="zh-CN" altLang="en-US" smtClean="0"/>
              <a:t>2024/12/3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020B4-C4F0-47FB-9EF6-DA1D8CA35CE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00"/>
                    </a:solidFill>
                    <a:latin typeface="Verdana" panose="020B0604030504040204" pitchFamily="34" charset="0"/>
                  </a:rPr>
                  <a:t>我们把</a:t>
                </a:r>
                <a:r>
                  <a:rPr lang="en-US" altLang="zh-CN" sz="1200" dirty="0">
                    <a:solidFill>
                      <a:srgbClr val="000000"/>
                    </a:solidFill>
                    <a:latin typeface="Verdana" panose="020B0604030504040204" pitchFamily="34" charset="0"/>
                  </a:rPr>
                  <a:t>X</a:t>
                </a:r>
                <a:r>
                  <a:rPr lang="zh-CN" altLang="en-US" sz="1200" dirty="0">
                    <a:solidFill>
                      <a:srgbClr val="000000"/>
                    </a:solidFill>
                    <a:latin typeface="Verdana" panose="020B0604030504040204" pitchFamily="34" charset="0"/>
                  </a:rPr>
                  <a:t>输入到</a:t>
                </a:r>
                <a:r>
                  <a:rPr lang="en-US" altLang="zh-CN" sz="1200" dirty="0">
                    <a:solidFill>
                      <a:srgbClr val="000000"/>
                    </a:solidFill>
                    <a:latin typeface="Verdana" panose="020B0604030504040204" pitchFamily="34" charset="0"/>
                  </a:rPr>
                  <a:t>BART</a:t>
                </a:r>
                <a:r>
                  <a:rPr lang="zh-CN" altLang="en-US" sz="1200" dirty="0">
                    <a:solidFill>
                      <a:srgbClr val="000000"/>
                    </a:solidFill>
                    <a:latin typeface="Verdana" panose="020B0604030504040204" pitchFamily="34" charset="0"/>
                  </a:rPr>
                  <a:t>的</a:t>
                </a:r>
                <a:r>
                  <a:rPr lang="en-US" altLang="zh-CN" sz="1200" dirty="0">
                    <a:solidFill>
                      <a:srgbClr val="000000"/>
                    </a:solidFill>
                    <a:latin typeface="Verdana" panose="020B0604030504040204" pitchFamily="34" charset="0"/>
                  </a:rPr>
                  <a:t>encoder</a:t>
                </a:r>
                <a:r>
                  <a:rPr lang="zh-CN" altLang="en-US" sz="1200" dirty="0">
                    <a:solidFill>
                      <a:srgbClr val="000000"/>
                    </a:solidFill>
                    <a:latin typeface="Verdana" panose="020B0604030504040204" pitchFamily="34" charset="0"/>
                  </a:rPr>
                  <a:t>，让其</a:t>
                </a:r>
                <a:r>
                  <a:rPr lang="en-US" altLang="zh-CN" sz="1200" dirty="0">
                    <a:solidFill>
                      <a:srgbClr val="000000"/>
                    </a:solidFill>
                    <a:latin typeface="Verdana" panose="020B0604030504040204" pitchFamily="34" charset="0"/>
                  </a:rPr>
                  <a:t>decoder</a:t>
                </a:r>
                <a:r>
                  <a:rPr lang="zh-CN" altLang="en-US" sz="1200" dirty="0">
                    <a:solidFill>
                      <a:srgbClr val="000000"/>
                    </a:solidFill>
                    <a:latin typeface="Verdana" panose="020B0604030504040204" pitchFamily="34" charset="0"/>
                  </a:rPr>
                  <a:t>输出</a:t>
                </a:r>
                <a:r>
                  <a:rPr lang="en-US" altLang="zh-CN" sz="1200" b="0" i="0">
                    <a:solidFill>
                      <a:srgbClr val="000000"/>
                    </a:solidFill>
                    <a:latin typeface="Cambria Math" panose="02040503050406030204" pitchFamily="18" charset="0"/>
                  </a:rPr>
                  <a:t>𝑇_(</a:t>
                </a:r>
                <a:r>
                  <a:rPr lang="en-US" altLang="zh-CN" sz="1200" i="0">
                    <a:solidFill>
                      <a:srgbClr val="000000"/>
                    </a:solidFill>
                    <a:latin typeface="Cambria Math" panose="02040503050406030204" pitchFamily="18" charset="0"/>
                  </a:rPr>
                  <a:t>y_</a:t>
                </a:r>
                <a:r>
                  <a:rPr lang="en-US" altLang="zh-CN" sz="1200" b="0" i="0">
                    <a:solidFill>
                      <a:srgbClr val="000000"/>
                    </a:solidFill>
                    <a:latin typeface="Cambria Math" panose="02040503050406030204" pitchFamily="18" charset="0"/>
                  </a:rPr>
                  <a:t>𝑘,𝑥_(𝑖:𝑗) )</a:t>
                </a:r>
                <a:endParaRPr lang="en-US" altLang="zh-CN" sz="1200" dirty="0">
                  <a:solidFill>
                    <a:srgbClr val="000000"/>
                  </a:solidFill>
                  <a:latin typeface="Verdana" panose="020B0604030504040204" pitchFamily="34" charset="0"/>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923020B4-C4F0-47FB-9EF6-DA1D8CA35CE4}" type="slidenum">
              <a:rPr lang="zh-CN" altLang="en-US" smtClean="0"/>
              <a:t>10</a:t>
            </a:fld>
            <a:endParaRPr lang="zh-CN" altLang="en-US"/>
          </a:p>
        </p:txBody>
      </p:sp>
    </p:spTree>
    <p:extLst>
      <p:ext uri="{BB962C8B-B14F-4D97-AF65-F5344CB8AC3E}">
        <p14:creationId xmlns:p14="http://schemas.microsoft.com/office/powerpoint/2010/main" val="1807943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11</a:t>
            </a:fld>
            <a:endParaRPr lang="zh-CN" altLang="en-US"/>
          </a:p>
        </p:txBody>
      </p:sp>
    </p:spTree>
    <p:extLst>
      <p:ext uri="{BB962C8B-B14F-4D97-AF65-F5344CB8AC3E}">
        <p14:creationId xmlns:p14="http://schemas.microsoft.com/office/powerpoint/2010/main" val="1301280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900"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12</a:t>
            </a:fld>
            <a:endParaRPr lang="zh-CN" altLang="en-US"/>
          </a:p>
        </p:txBody>
      </p:sp>
    </p:spTree>
    <p:extLst>
      <p:ext uri="{BB962C8B-B14F-4D97-AF65-F5344CB8AC3E}">
        <p14:creationId xmlns:p14="http://schemas.microsoft.com/office/powerpoint/2010/main" val="1428056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dirty="0"/>
              </a:p>
            </p:txBody>
          </p:sp>
        </mc:Choice>
        <mc:Fallback xmlns="">
          <p:sp>
            <p:nvSpPr>
              <p:cNvPr id="3" name="备注占位符 2"/>
              <p:cNvSpPr>
                <a:spLocks noGrp="1"/>
              </p:cNvSpPr>
              <p:nvPr>
                <p:ph type="body" idx="1"/>
              </p:nvPr>
            </p:nvSpPr>
            <p:spPr/>
            <p:txBody>
              <a:bodyPr/>
              <a:lstStyle/>
              <a:p>
                <a:r>
                  <a:rPr lang="zh-CN" altLang="en-US" sz="1200" dirty="0">
                    <a:solidFill>
                      <a:srgbClr val="000000"/>
                    </a:solidFill>
                    <a:latin typeface="Verdana" panose="020B0604030504040204" pitchFamily="34" charset="0"/>
                  </a:rPr>
                  <a:t>通过方程（</a:t>
                </a:r>
                <a:r>
                  <a:rPr lang="en-US" altLang="zh-CN" sz="1200" dirty="0">
                    <a:solidFill>
                      <a:srgbClr val="000000"/>
                    </a:solidFill>
                    <a:latin typeface="Verdana" panose="020B0604030504040204" pitchFamily="34" charset="0"/>
                  </a:rPr>
                  <a:t>3</a:t>
                </a:r>
                <a:r>
                  <a:rPr lang="zh-CN" altLang="en-US" sz="1200" dirty="0">
                    <a:solidFill>
                      <a:srgbClr val="000000"/>
                    </a:solidFill>
                    <a:latin typeface="Verdana" panose="020B0604030504040204" pitchFamily="34" charset="0"/>
                  </a:rPr>
                  <a:t>）构建未来运动帧</a:t>
                </a:r>
                <a:endParaRPr lang="en-US" altLang="zh-CN" sz="1200" dirty="0">
                  <a:solidFill>
                    <a:srgbClr val="000000"/>
                  </a:solidFill>
                  <a:latin typeface="Verdana" panose="020B0604030504040204" pitchFamily="34" charset="0"/>
                </a:endParaRPr>
              </a:p>
              <a:p>
                <a:endParaRPr lang="en-US" altLang="zh-CN" sz="1200" dirty="0">
                  <a:solidFill>
                    <a:srgbClr val="000000"/>
                  </a:solidFill>
                  <a:latin typeface="Verdana" panose="020B0604030504040204" pitchFamily="34" charset="0"/>
                </a:endParaRPr>
              </a:p>
              <a:p>
                <a:r>
                  <a:rPr lang="zh-CN" altLang="en-US" sz="1200" dirty="0">
                    <a:solidFill>
                      <a:srgbClr val="000000"/>
                    </a:solidFill>
                    <a:latin typeface="Verdana" panose="020B0604030504040204" pitchFamily="34" charset="0"/>
                  </a:rPr>
                  <a:t>选取一个随机变换</a:t>
                </a:r>
                <a:r>
                  <a:rPr lang="en-US" altLang="zh-CN" sz="1200" b="0" i="0" dirty="0">
                    <a:solidFill>
                      <a:srgbClr val="000000"/>
                    </a:solidFill>
                    <a:latin typeface="Cambria Math" panose="02040503050406030204" pitchFamily="18" charset="0"/>
                  </a:rPr>
                  <a:t> 𝑧</a:t>
                </a:r>
                <a:r>
                  <a:rPr lang="en-US" altLang="zh-CN" sz="1200" b="0" dirty="0">
                    <a:solidFill>
                      <a:srgbClr val="000000"/>
                    </a:solidFill>
                    <a:latin typeface="Verdana" panose="020B0604030504040204" pitchFamily="34" charset="0"/>
                  </a:rPr>
                  <a:t> </a:t>
                </a:r>
                <a:r>
                  <a:rPr lang="zh-CN" altLang="en-US" sz="1200" b="0" dirty="0">
                    <a:solidFill>
                      <a:srgbClr val="000000"/>
                    </a:solidFill>
                    <a:latin typeface="Verdana" panose="020B0604030504040204" pitchFamily="34" charset="0"/>
                  </a:rPr>
                  <a:t>，将其对应的位置视为重构的起点；</a:t>
                </a:r>
                <a:endParaRPr lang="en-US" altLang="zh-CN" sz="1200" b="0" dirty="0">
                  <a:solidFill>
                    <a:srgbClr val="000000"/>
                  </a:solidFill>
                  <a:latin typeface="Verdana" panose="020B0604030504040204" pitchFamily="34" charset="0"/>
                </a:endParaRPr>
              </a:p>
              <a:p>
                <a:r>
                  <a:rPr lang="en-US" altLang="zh-CN" sz="1200" b="0" dirty="0" err="1">
                    <a:solidFill>
                      <a:srgbClr val="000000"/>
                    </a:solidFill>
                    <a:latin typeface="Verdana" panose="020B0604030504040204" pitchFamily="34" charset="0"/>
                  </a:rPr>
                  <a:t>beta_t</a:t>
                </a:r>
                <a:r>
                  <a:rPr lang="en-US" altLang="zh-CN" sz="1200" b="0" dirty="0">
                    <a:solidFill>
                      <a:srgbClr val="000000"/>
                    </a:solidFill>
                    <a:latin typeface="Verdana" panose="020B0604030504040204" pitchFamily="34" charset="0"/>
                  </a:rPr>
                  <a:t> </a:t>
                </a:r>
                <a:r>
                  <a:rPr lang="zh-CN" altLang="en-US" sz="1200" b="0" dirty="0">
                    <a:solidFill>
                      <a:srgbClr val="000000"/>
                    </a:solidFill>
                    <a:latin typeface="Verdana" panose="020B0604030504040204" pitchFamily="34" charset="0"/>
                  </a:rPr>
                  <a:t>实质上是一个控制噪声大小的控制向量；</a:t>
                </a:r>
                <a:endParaRPr lang="en-US" altLang="zh-CN" sz="1200" b="0" dirty="0">
                  <a:solidFill>
                    <a:srgbClr val="000000"/>
                  </a:solidFill>
                  <a:latin typeface="Verdana" panose="020B0604030504040204" pitchFamily="34" charset="0"/>
                </a:endParaRPr>
              </a:p>
              <a:p>
                <a:r>
                  <a:rPr lang="en-US" altLang="zh-CN" sz="1200" b="0" dirty="0" err="1">
                    <a:solidFill>
                      <a:srgbClr val="000000"/>
                    </a:solidFill>
                    <a:latin typeface="Verdana" panose="020B0604030504040204" pitchFamily="34" charset="0"/>
                  </a:rPr>
                  <a:t>alpha_t</a:t>
                </a:r>
                <a:r>
                  <a:rPr lang="en-US" altLang="zh-CN" sz="1200" b="0" dirty="0">
                    <a:solidFill>
                      <a:srgbClr val="000000"/>
                    </a:solidFill>
                    <a:latin typeface="Verdana" panose="020B0604030504040204" pitchFamily="34" charset="0"/>
                  </a:rPr>
                  <a:t> </a:t>
                </a:r>
                <a:r>
                  <a:rPr lang="zh-CN" altLang="en-US" sz="1200" b="0" dirty="0">
                    <a:solidFill>
                      <a:srgbClr val="000000"/>
                    </a:solidFill>
                    <a:latin typeface="Verdana" panose="020B0604030504040204" pitchFamily="34" charset="0"/>
                  </a:rPr>
                  <a:t>是一个参数</a:t>
                </a:r>
                <a:endParaRPr lang="en-US" altLang="zh-CN" sz="1200" b="0" dirty="0">
                  <a:solidFill>
                    <a:srgbClr val="000000"/>
                  </a:solidFill>
                  <a:latin typeface="Verdana" panose="020B0604030504040204" pitchFamily="34" charset="0"/>
                </a:endParaRPr>
              </a:p>
              <a:p>
                <a:endParaRPr lang="en-US" altLang="zh-CN" sz="1200" b="0" dirty="0">
                  <a:solidFill>
                    <a:srgbClr val="000000"/>
                  </a:solidFill>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对得到的异常分数进行聚合得到最终的异常分数，这个分数会被分配给相应的帧动作帧来评估异常级别</a:t>
                </a:r>
              </a:p>
            </p:txBody>
          </p:sp>
        </mc:Fallback>
      </mc:AlternateContent>
      <p:sp>
        <p:nvSpPr>
          <p:cNvPr id="4" name="灯片编号占位符 3"/>
          <p:cNvSpPr>
            <a:spLocks noGrp="1"/>
          </p:cNvSpPr>
          <p:nvPr>
            <p:ph type="sldNum" sz="quarter" idx="10"/>
          </p:nvPr>
        </p:nvSpPr>
        <p:spPr/>
        <p:txBody>
          <a:bodyPr/>
          <a:lstStyle/>
          <a:p>
            <a:fld id="{923020B4-C4F0-47FB-9EF6-DA1D8CA35CE4}" type="slidenum">
              <a:rPr lang="zh-CN" altLang="en-US" smtClean="0"/>
              <a:t>13</a:t>
            </a:fld>
            <a:endParaRPr lang="zh-CN" altLang="en-US"/>
          </a:p>
        </p:txBody>
      </p:sp>
    </p:spTree>
    <p:extLst>
      <p:ext uri="{BB962C8B-B14F-4D97-AF65-F5344CB8AC3E}">
        <p14:creationId xmlns:p14="http://schemas.microsoft.com/office/powerpoint/2010/main" val="4128032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14</a:t>
            </a:fld>
            <a:endParaRPr lang="zh-CN" altLang="en-US"/>
          </a:p>
        </p:txBody>
      </p:sp>
    </p:spTree>
    <p:extLst>
      <p:ext uri="{BB962C8B-B14F-4D97-AF65-F5344CB8AC3E}">
        <p14:creationId xmlns:p14="http://schemas.microsoft.com/office/powerpoint/2010/main" val="3150758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15</a:t>
            </a:fld>
            <a:endParaRPr lang="zh-CN" altLang="en-US"/>
          </a:p>
        </p:txBody>
      </p:sp>
    </p:spTree>
    <p:extLst>
      <p:ext uri="{BB962C8B-B14F-4D97-AF65-F5344CB8AC3E}">
        <p14:creationId xmlns:p14="http://schemas.microsoft.com/office/powerpoint/2010/main" val="665922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F21E1-E1B2-A540-87A2-5EB1C1ED454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B655238-B061-D81B-3B55-8AA5865D814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80E4A23-F943-A734-49C6-ED1CDB9BFB5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70CAE47-0EE5-1510-8D6A-BF14425C0541}"/>
              </a:ext>
            </a:extLst>
          </p:cNvPr>
          <p:cNvSpPr>
            <a:spLocks noGrp="1"/>
          </p:cNvSpPr>
          <p:nvPr>
            <p:ph type="sldNum" sz="quarter" idx="10"/>
          </p:nvPr>
        </p:nvSpPr>
        <p:spPr/>
        <p:txBody>
          <a:bodyPr/>
          <a:lstStyle/>
          <a:p>
            <a:fld id="{923020B4-C4F0-47FB-9EF6-DA1D8CA35CE4}" type="slidenum">
              <a:rPr lang="zh-CN" altLang="en-US" smtClean="0"/>
              <a:t>16</a:t>
            </a:fld>
            <a:endParaRPr lang="zh-CN" altLang="en-US"/>
          </a:p>
        </p:txBody>
      </p:sp>
    </p:spTree>
    <p:extLst>
      <p:ext uri="{BB962C8B-B14F-4D97-AF65-F5344CB8AC3E}">
        <p14:creationId xmlns:p14="http://schemas.microsoft.com/office/powerpoint/2010/main" val="3383842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DF2BF-8C01-CA16-304D-A574336A2AF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1CE0BB0-BD35-10DC-B61B-7F7EF84CB04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C4CC964-62F8-73D6-F835-8575184C7AB5}"/>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ADE1CDDA-0A17-EAF0-C01D-3AAAE03B9ED9}"/>
              </a:ext>
            </a:extLst>
          </p:cNvPr>
          <p:cNvSpPr>
            <a:spLocks noGrp="1"/>
          </p:cNvSpPr>
          <p:nvPr>
            <p:ph type="sldNum" sz="quarter" idx="10"/>
          </p:nvPr>
        </p:nvSpPr>
        <p:spPr/>
        <p:txBody>
          <a:bodyPr/>
          <a:lstStyle/>
          <a:p>
            <a:fld id="{923020B4-C4F0-47FB-9EF6-DA1D8CA35CE4}" type="slidenum">
              <a:rPr lang="zh-CN" altLang="en-US" smtClean="0"/>
              <a:t>17</a:t>
            </a:fld>
            <a:endParaRPr lang="zh-CN" altLang="en-US"/>
          </a:p>
        </p:txBody>
      </p:sp>
    </p:spTree>
    <p:extLst>
      <p:ext uri="{BB962C8B-B14F-4D97-AF65-F5344CB8AC3E}">
        <p14:creationId xmlns:p14="http://schemas.microsoft.com/office/powerpoint/2010/main" val="2739213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B3CCF-D0E9-C319-329A-F4859A1E48E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DEF5A39-FAF0-4CA8-3B51-19928874938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E5A4707-A18F-2530-0095-32BE748E69E5}"/>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778C7B91-734D-7E15-6A74-D8167A0D8D8B}"/>
              </a:ext>
            </a:extLst>
          </p:cNvPr>
          <p:cNvSpPr>
            <a:spLocks noGrp="1"/>
          </p:cNvSpPr>
          <p:nvPr>
            <p:ph type="sldNum" sz="quarter" idx="10"/>
          </p:nvPr>
        </p:nvSpPr>
        <p:spPr/>
        <p:txBody>
          <a:bodyPr/>
          <a:lstStyle/>
          <a:p>
            <a:fld id="{923020B4-C4F0-47FB-9EF6-DA1D8CA35CE4}" type="slidenum">
              <a:rPr lang="zh-CN" altLang="en-US" smtClean="0"/>
              <a:t>18</a:t>
            </a:fld>
            <a:endParaRPr lang="zh-CN" altLang="en-US"/>
          </a:p>
        </p:txBody>
      </p:sp>
    </p:spTree>
    <p:extLst>
      <p:ext uri="{BB962C8B-B14F-4D97-AF65-F5344CB8AC3E}">
        <p14:creationId xmlns:p14="http://schemas.microsoft.com/office/powerpoint/2010/main" val="10499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0917B-7A36-09AC-2975-D342DAA6C7E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C9252A3-1479-E1CB-10DA-BE896C43783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FBBC87A-97B5-1077-94B3-C672FC9088EA}"/>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A4713BFB-D63A-2619-2F26-E977B1D7A644}"/>
              </a:ext>
            </a:extLst>
          </p:cNvPr>
          <p:cNvSpPr>
            <a:spLocks noGrp="1"/>
          </p:cNvSpPr>
          <p:nvPr>
            <p:ph type="sldNum" sz="quarter" idx="10"/>
          </p:nvPr>
        </p:nvSpPr>
        <p:spPr/>
        <p:txBody>
          <a:bodyPr/>
          <a:lstStyle/>
          <a:p>
            <a:fld id="{923020B4-C4F0-47FB-9EF6-DA1D8CA35CE4}" type="slidenum">
              <a:rPr lang="zh-CN" altLang="en-US" smtClean="0"/>
              <a:t>19</a:t>
            </a:fld>
            <a:endParaRPr lang="zh-CN" altLang="en-US"/>
          </a:p>
        </p:txBody>
      </p:sp>
    </p:spTree>
    <p:extLst>
      <p:ext uri="{BB962C8B-B14F-4D97-AF65-F5344CB8AC3E}">
        <p14:creationId xmlns:p14="http://schemas.microsoft.com/office/powerpoint/2010/main" val="2222394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2DAFE-586E-1A36-8316-18648BA771D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DBFC7F8-9DCC-2219-65CD-46E84FB6E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BDBB392-D4C3-5DD0-3977-94578C89887E}"/>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273AD209-8394-90CD-80C6-5720924ADA0B}"/>
              </a:ext>
            </a:extLst>
          </p:cNvPr>
          <p:cNvSpPr>
            <a:spLocks noGrp="1"/>
          </p:cNvSpPr>
          <p:nvPr>
            <p:ph type="sldNum" sz="quarter" idx="10"/>
          </p:nvPr>
        </p:nvSpPr>
        <p:spPr/>
        <p:txBody>
          <a:bodyPr/>
          <a:lstStyle/>
          <a:p>
            <a:fld id="{923020B4-C4F0-47FB-9EF6-DA1D8CA35CE4}" type="slidenum">
              <a:rPr lang="zh-CN" altLang="en-US" smtClean="0"/>
              <a:t>20</a:t>
            </a:fld>
            <a:endParaRPr lang="zh-CN" altLang="en-US"/>
          </a:p>
        </p:txBody>
      </p:sp>
    </p:spTree>
    <p:extLst>
      <p:ext uri="{BB962C8B-B14F-4D97-AF65-F5344CB8AC3E}">
        <p14:creationId xmlns:p14="http://schemas.microsoft.com/office/powerpoint/2010/main" val="4028397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3020B4-C4F0-47FB-9EF6-DA1D8CA35CE4}"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22</a:t>
            </a:fld>
            <a:endParaRPr lang="zh-CN" altLang="en-US"/>
          </a:p>
        </p:txBody>
      </p:sp>
    </p:spTree>
    <p:extLst>
      <p:ext uri="{BB962C8B-B14F-4D97-AF65-F5344CB8AC3E}">
        <p14:creationId xmlns:p14="http://schemas.microsoft.com/office/powerpoint/2010/main" val="2255623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23</a:t>
            </a:fld>
            <a:endParaRPr lang="zh-CN" altLang="en-US"/>
          </a:p>
        </p:txBody>
      </p:sp>
    </p:spTree>
    <p:extLst>
      <p:ext uri="{BB962C8B-B14F-4D97-AF65-F5344CB8AC3E}">
        <p14:creationId xmlns:p14="http://schemas.microsoft.com/office/powerpoint/2010/main" val="3548838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24</a:t>
            </a:fld>
            <a:endParaRPr lang="zh-CN" altLang="en-US"/>
          </a:p>
        </p:txBody>
      </p:sp>
    </p:spTree>
    <p:extLst>
      <p:ext uri="{BB962C8B-B14F-4D97-AF65-F5344CB8AC3E}">
        <p14:creationId xmlns:p14="http://schemas.microsoft.com/office/powerpoint/2010/main" val="1968840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D12ED-F2A4-3F88-9A23-0F47E3B2BD8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00E3C85-81D9-217C-83AC-38192A91137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B56CBFB-65EA-6EB9-D759-B9BC196051F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9F3CE95-0D97-B187-8E86-8A93D98C0877}"/>
              </a:ext>
            </a:extLst>
          </p:cNvPr>
          <p:cNvSpPr>
            <a:spLocks noGrp="1"/>
          </p:cNvSpPr>
          <p:nvPr>
            <p:ph type="sldNum" sz="quarter" idx="10"/>
          </p:nvPr>
        </p:nvSpPr>
        <p:spPr/>
        <p:txBody>
          <a:bodyPr/>
          <a:lstStyle/>
          <a:p>
            <a:fld id="{923020B4-C4F0-47FB-9EF6-DA1D8CA35CE4}" type="slidenum">
              <a:rPr lang="zh-CN" altLang="en-US" smtClean="0"/>
              <a:t>25</a:t>
            </a:fld>
            <a:endParaRPr lang="zh-CN" altLang="en-US"/>
          </a:p>
        </p:txBody>
      </p:sp>
    </p:spTree>
    <p:extLst>
      <p:ext uri="{BB962C8B-B14F-4D97-AF65-F5344CB8AC3E}">
        <p14:creationId xmlns:p14="http://schemas.microsoft.com/office/powerpoint/2010/main" val="4158439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23020B4-C4F0-47FB-9EF6-DA1D8CA35CE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4</a:t>
            </a:fld>
            <a:endParaRPr lang="zh-CN" altLang="en-US"/>
          </a:p>
        </p:txBody>
      </p:sp>
    </p:spTree>
    <p:extLst>
      <p:ext uri="{BB962C8B-B14F-4D97-AF65-F5344CB8AC3E}">
        <p14:creationId xmlns:p14="http://schemas.microsoft.com/office/powerpoint/2010/main" val="2066905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5</a:t>
            </a:fld>
            <a:endParaRPr lang="zh-CN" altLang="en-US"/>
          </a:p>
        </p:txBody>
      </p:sp>
    </p:spTree>
    <p:extLst>
      <p:ext uri="{BB962C8B-B14F-4D97-AF65-F5344CB8AC3E}">
        <p14:creationId xmlns:p14="http://schemas.microsoft.com/office/powerpoint/2010/main" val="473017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6</a:t>
            </a:fld>
            <a:endParaRPr lang="zh-CN" altLang="en-US"/>
          </a:p>
        </p:txBody>
      </p:sp>
    </p:spTree>
    <p:extLst>
      <p:ext uri="{BB962C8B-B14F-4D97-AF65-F5344CB8AC3E}">
        <p14:creationId xmlns:p14="http://schemas.microsoft.com/office/powerpoint/2010/main" val="112213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923020B4-C4F0-47FB-9EF6-DA1D8CA35CE4}" type="slidenum">
              <a:rPr lang="zh-CN" altLang="en-US" smtClean="0"/>
              <a:t>7</a:t>
            </a:fld>
            <a:endParaRPr lang="zh-CN" altLang="en-US"/>
          </a:p>
        </p:txBody>
      </p:sp>
    </p:spTree>
    <p:extLst>
      <p:ext uri="{BB962C8B-B14F-4D97-AF65-F5344CB8AC3E}">
        <p14:creationId xmlns:p14="http://schemas.microsoft.com/office/powerpoint/2010/main" val="565562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8</a:t>
            </a:fld>
            <a:endParaRPr lang="zh-CN" altLang="en-US"/>
          </a:p>
        </p:txBody>
      </p:sp>
    </p:spTree>
    <p:extLst>
      <p:ext uri="{BB962C8B-B14F-4D97-AF65-F5344CB8AC3E}">
        <p14:creationId xmlns:p14="http://schemas.microsoft.com/office/powerpoint/2010/main" val="218111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923020B4-C4F0-47FB-9EF6-DA1D8CA35CE4}" type="slidenum">
              <a:rPr lang="zh-CN" altLang="en-US" smtClean="0"/>
              <a:t>9</a:t>
            </a:fld>
            <a:endParaRPr lang="zh-CN" altLang="en-US"/>
          </a:p>
        </p:txBody>
      </p:sp>
    </p:spTree>
    <p:extLst>
      <p:ext uri="{BB962C8B-B14F-4D97-AF65-F5344CB8AC3E}">
        <p14:creationId xmlns:p14="http://schemas.microsoft.com/office/powerpoint/2010/main" val="161146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dirty="0"/>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
        <p:nvSpPr>
          <p:cNvPr id="3" name="内容占位符 2"/>
          <p:cNvSpPr>
            <a:spLocks noGrp="1"/>
          </p:cNvSpPr>
          <p:nvPr>
            <p:ph idx="1" hasCustomPrompt="1"/>
          </p:nvPr>
        </p:nvSpPr>
        <p:spPr>
          <a:xfrm>
            <a:off x="838200" y="1825625"/>
            <a:ext cx="10515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2024/12/3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2024/12/3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dirty="0"/>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2024/12/3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dirty="0"/>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79924AB2-EB68-4F4B-897C-3F9F4D3A81B6}" type="datetimeFigureOut">
              <a:rPr lang="zh-CN" altLang="en-US" smtClean="0"/>
              <a:t>2024/12/3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E006FFEA-9711-4201-B5F6-6A519BC34ED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grpSp>
        <p:nvGrpSpPr>
          <p:cNvPr id="5" name="组合 4"/>
          <p:cNvGrpSpPr/>
          <p:nvPr userDrawn="1"/>
        </p:nvGrpSpPr>
        <p:grpSpPr>
          <a:xfrm flipV="1">
            <a:off x="0" y="6487888"/>
            <a:ext cx="12192000" cy="370112"/>
            <a:chOff x="0" y="-40730"/>
            <a:chExt cx="12192000" cy="370112"/>
          </a:xfrm>
        </p:grpSpPr>
        <p:sp>
          <p:nvSpPr>
            <p:cNvPr id="6" name="矩形 5"/>
            <p:cNvSpPr/>
            <p:nvPr userDrawn="1"/>
          </p:nvSpPr>
          <p:spPr>
            <a:xfrm>
              <a:off x="0" y="-40730"/>
              <a:ext cx="12192000" cy="370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40730"/>
              <a:ext cx="12192000" cy="285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userDrawn="1"/>
        </p:nvGrpSpPr>
        <p:grpSpPr>
          <a:xfrm>
            <a:off x="10179638" y="159187"/>
            <a:ext cx="1748890" cy="450556"/>
            <a:chOff x="4283021" y="2279405"/>
            <a:chExt cx="7227351" cy="1861939"/>
          </a:xfrm>
        </p:grpSpPr>
        <p:sp>
          <p:nvSpPr>
            <p:cNvPr id="9" name="Freeform 9"/>
            <p:cNvSpPr>
              <a:spLocks noEditPoints="1"/>
            </p:cNvSpPr>
            <p:nvPr/>
          </p:nvSpPr>
          <p:spPr bwMode="auto">
            <a:xfrm>
              <a:off x="4500018" y="2484397"/>
              <a:ext cx="906027" cy="913415"/>
            </a:xfrm>
            <a:custGeom>
              <a:avLst/>
              <a:gdLst>
                <a:gd name="T0" fmla="*/ 824 w 1038"/>
                <a:gd name="T1" fmla="*/ 586 h 1046"/>
                <a:gd name="T2" fmla="*/ 997 w 1038"/>
                <a:gd name="T3" fmla="*/ 460 h 1046"/>
                <a:gd name="T4" fmla="*/ 1015 w 1038"/>
                <a:gd name="T5" fmla="*/ 510 h 1046"/>
                <a:gd name="T6" fmla="*/ 697 w 1038"/>
                <a:gd name="T7" fmla="*/ 843 h 1046"/>
                <a:gd name="T8" fmla="*/ 652 w 1038"/>
                <a:gd name="T9" fmla="*/ 906 h 1046"/>
                <a:gd name="T10" fmla="*/ 586 w 1038"/>
                <a:gd name="T11" fmla="*/ 885 h 1046"/>
                <a:gd name="T12" fmla="*/ 648 w 1038"/>
                <a:gd name="T13" fmla="*/ 509 h 1046"/>
                <a:gd name="T14" fmla="*/ 545 w 1038"/>
                <a:gd name="T15" fmla="*/ 562 h 1046"/>
                <a:gd name="T16" fmla="*/ 448 w 1038"/>
                <a:gd name="T17" fmla="*/ 659 h 1046"/>
                <a:gd name="T18" fmla="*/ 345 w 1038"/>
                <a:gd name="T19" fmla="*/ 962 h 1046"/>
                <a:gd name="T20" fmla="*/ 211 w 1038"/>
                <a:gd name="T21" fmla="*/ 941 h 1046"/>
                <a:gd name="T22" fmla="*/ 103 w 1038"/>
                <a:gd name="T23" fmla="*/ 1028 h 1046"/>
                <a:gd name="T24" fmla="*/ 4 w 1038"/>
                <a:gd name="T25" fmla="*/ 1030 h 1046"/>
                <a:gd name="T26" fmla="*/ 9 w 1038"/>
                <a:gd name="T27" fmla="*/ 931 h 1046"/>
                <a:gd name="T28" fmla="*/ 340 w 1038"/>
                <a:gd name="T29" fmla="*/ 616 h 1046"/>
                <a:gd name="T30" fmla="*/ 334 w 1038"/>
                <a:gd name="T31" fmla="*/ 432 h 1046"/>
                <a:gd name="T32" fmla="*/ 167 w 1038"/>
                <a:gd name="T33" fmla="*/ 559 h 1046"/>
                <a:gd name="T34" fmla="*/ 74 w 1038"/>
                <a:gd name="T35" fmla="*/ 509 h 1046"/>
                <a:gd name="T36" fmla="*/ 210 w 1038"/>
                <a:gd name="T37" fmla="*/ 392 h 1046"/>
                <a:gd name="T38" fmla="*/ 339 w 1038"/>
                <a:gd name="T39" fmla="*/ 275 h 1046"/>
                <a:gd name="T40" fmla="*/ 321 w 1038"/>
                <a:gd name="T41" fmla="*/ 31 h 1046"/>
                <a:gd name="T42" fmla="*/ 396 w 1038"/>
                <a:gd name="T43" fmla="*/ 16 h 1046"/>
                <a:gd name="T44" fmla="*/ 582 w 1038"/>
                <a:gd name="T45" fmla="*/ 139 h 1046"/>
                <a:gd name="T46" fmla="*/ 572 w 1038"/>
                <a:gd name="T47" fmla="*/ 238 h 1046"/>
                <a:gd name="T48" fmla="*/ 437 w 1038"/>
                <a:gd name="T49" fmla="*/ 385 h 1046"/>
                <a:gd name="T50" fmla="*/ 486 w 1038"/>
                <a:gd name="T51" fmla="*/ 535 h 1046"/>
                <a:gd name="T52" fmla="*/ 728 w 1038"/>
                <a:gd name="T53" fmla="*/ 333 h 1046"/>
                <a:gd name="T54" fmla="*/ 990 w 1038"/>
                <a:gd name="T55" fmla="*/ 203 h 1046"/>
                <a:gd name="T56" fmla="*/ 741 w 1038"/>
                <a:gd name="T57" fmla="*/ 488 h 1046"/>
                <a:gd name="T58" fmla="*/ 703 w 1038"/>
                <a:gd name="T59" fmla="*/ 716 h 1046"/>
                <a:gd name="T60" fmla="*/ 326 w 1038"/>
                <a:gd name="T61" fmla="*/ 769 h 1046"/>
                <a:gd name="T62" fmla="*/ 251 w 1038"/>
                <a:gd name="T63" fmla="*/ 892 h 1046"/>
                <a:gd name="T64" fmla="*/ 312 w 1038"/>
                <a:gd name="T65" fmla="*/ 889 h 1046"/>
                <a:gd name="T66" fmla="*/ 522 w 1038"/>
                <a:gd name="T67" fmla="*/ 176 h 1046"/>
                <a:gd name="T68" fmla="*/ 451 w 1038"/>
                <a:gd name="T69" fmla="*/ 98 h 1046"/>
                <a:gd name="T70" fmla="*/ 522 w 1038"/>
                <a:gd name="T71" fmla="*/ 17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8" h="1046">
                  <a:moveTo>
                    <a:pt x="703" y="716"/>
                  </a:moveTo>
                  <a:cubicBezTo>
                    <a:pt x="746" y="670"/>
                    <a:pt x="783" y="626"/>
                    <a:pt x="824" y="586"/>
                  </a:cubicBezTo>
                  <a:cubicBezTo>
                    <a:pt x="859" y="551"/>
                    <a:pt x="897" y="518"/>
                    <a:pt x="936" y="487"/>
                  </a:cubicBezTo>
                  <a:cubicBezTo>
                    <a:pt x="953" y="474"/>
                    <a:pt x="976" y="467"/>
                    <a:pt x="997" y="460"/>
                  </a:cubicBezTo>
                  <a:cubicBezTo>
                    <a:pt x="1011" y="455"/>
                    <a:pt x="1026" y="457"/>
                    <a:pt x="1032" y="474"/>
                  </a:cubicBezTo>
                  <a:cubicBezTo>
                    <a:pt x="1038" y="491"/>
                    <a:pt x="1033" y="504"/>
                    <a:pt x="1015" y="510"/>
                  </a:cubicBezTo>
                  <a:cubicBezTo>
                    <a:pt x="939" y="536"/>
                    <a:pt x="883" y="589"/>
                    <a:pt x="836" y="650"/>
                  </a:cubicBezTo>
                  <a:cubicBezTo>
                    <a:pt x="788" y="713"/>
                    <a:pt x="742" y="778"/>
                    <a:pt x="697" y="843"/>
                  </a:cubicBezTo>
                  <a:cubicBezTo>
                    <a:pt x="686" y="858"/>
                    <a:pt x="681" y="877"/>
                    <a:pt x="672" y="892"/>
                  </a:cubicBezTo>
                  <a:cubicBezTo>
                    <a:pt x="668" y="899"/>
                    <a:pt x="659" y="905"/>
                    <a:pt x="652" y="906"/>
                  </a:cubicBezTo>
                  <a:cubicBezTo>
                    <a:pt x="639" y="908"/>
                    <a:pt x="626" y="905"/>
                    <a:pt x="613" y="906"/>
                  </a:cubicBezTo>
                  <a:cubicBezTo>
                    <a:pt x="598" y="907"/>
                    <a:pt x="590" y="899"/>
                    <a:pt x="586" y="885"/>
                  </a:cubicBezTo>
                  <a:cubicBezTo>
                    <a:pt x="575" y="848"/>
                    <a:pt x="576" y="810"/>
                    <a:pt x="585" y="773"/>
                  </a:cubicBezTo>
                  <a:cubicBezTo>
                    <a:pt x="604" y="685"/>
                    <a:pt x="626" y="597"/>
                    <a:pt x="648" y="509"/>
                  </a:cubicBezTo>
                  <a:cubicBezTo>
                    <a:pt x="650" y="500"/>
                    <a:pt x="652" y="491"/>
                    <a:pt x="651" y="480"/>
                  </a:cubicBezTo>
                  <a:cubicBezTo>
                    <a:pt x="615" y="507"/>
                    <a:pt x="580" y="534"/>
                    <a:pt x="545" y="562"/>
                  </a:cubicBezTo>
                  <a:cubicBezTo>
                    <a:pt x="516" y="586"/>
                    <a:pt x="487" y="610"/>
                    <a:pt x="459" y="635"/>
                  </a:cubicBezTo>
                  <a:cubicBezTo>
                    <a:pt x="453" y="640"/>
                    <a:pt x="449" y="651"/>
                    <a:pt x="448" y="659"/>
                  </a:cubicBezTo>
                  <a:cubicBezTo>
                    <a:pt x="446" y="730"/>
                    <a:pt x="447" y="800"/>
                    <a:pt x="443" y="870"/>
                  </a:cubicBezTo>
                  <a:cubicBezTo>
                    <a:pt x="440" y="927"/>
                    <a:pt x="401" y="961"/>
                    <a:pt x="345" y="962"/>
                  </a:cubicBezTo>
                  <a:cubicBezTo>
                    <a:pt x="340" y="962"/>
                    <a:pt x="333" y="962"/>
                    <a:pt x="329" y="959"/>
                  </a:cubicBezTo>
                  <a:cubicBezTo>
                    <a:pt x="292" y="938"/>
                    <a:pt x="251" y="938"/>
                    <a:pt x="211" y="941"/>
                  </a:cubicBezTo>
                  <a:cubicBezTo>
                    <a:pt x="202" y="941"/>
                    <a:pt x="193" y="946"/>
                    <a:pt x="186" y="952"/>
                  </a:cubicBezTo>
                  <a:cubicBezTo>
                    <a:pt x="158" y="976"/>
                    <a:pt x="130" y="1001"/>
                    <a:pt x="103" y="1028"/>
                  </a:cubicBezTo>
                  <a:cubicBezTo>
                    <a:pt x="89" y="1041"/>
                    <a:pt x="77" y="1046"/>
                    <a:pt x="58" y="1039"/>
                  </a:cubicBezTo>
                  <a:cubicBezTo>
                    <a:pt x="42" y="1033"/>
                    <a:pt x="24" y="1033"/>
                    <a:pt x="4" y="1030"/>
                  </a:cubicBezTo>
                  <a:cubicBezTo>
                    <a:pt x="2" y="1003"/>
                    <a:pt x="1" y="974"/>
                    <a:pt x="0" y="944"/>
                  </a:cubicBezTo>
                  <a:cubicBezTo>
                    <a:pt x="0" y="940"/>
                    <a:pt x="5" y="935"/>
                    <a:pt x="9" y="931"/>
                  </a:cubicBezTo>
                  <a:cubicBezTo>
                    <a:pt x="121" y="841"/>
                    <a:pt x="226" y="744"/>
                    <a:pt x="326" y="641"/>
                  </a:cubicBezTo>
                  <a:cubicBezTo>
                    <a:pt x="332" y="634"/>
                    <a:pt x="340" y="624"/>
                    <a:pt x="340" y="616"/>
                  </a:cubicBezTo>
                  <a:cubicBezTo>
                    <a:pt x="341" y="561"/>
                    <a:pt x="340" y="507"/>
                    <a:pt x="340" y="452"/>
                  </a:cubicBezTo>
                  <a:cubicBezTo>
                    <a:pt x="340" y="448"/>
                    <a:pt x="337" y="443"/>
                    <a:pt x="334" y="432"/>
                  </a:cubicBezTo>
                  <a:cubicBezTo>
                    <a:pt x="298" y="459"/>
                    <a:pt x="264" y="484"/>
                    <a:pt x="231" y="510"/>
                  </a:cubicBezTo>
                  <a:cubicBezTo>
                    <a:pt x="209" y="526"/>
                    <a:pt x="188" y="543"/>
                    <a:pt x="167" y="559"/>
                  </a:cubicBezTo>
                  <a:cubicBezTo>
                    <a:pt x="157" y="568"/>
                    <a:pt x="147" y="568"/>
                    <a:pt x="137" y="559"/>
                  </a:cubicBezTo>
                  <a:cubicBezTo>
                    <a:pt x="116" y="543"/>
                    <a:pt x="93" y="528"/>
                    <a:pt x="74" y="509"/>
                  </a:cubicBezTo>
                  <a:cubicBezTo>
                    <a:pt x="52" y="485"/>
                    <a:pt x="59" y="467"/>
                    <a:pt x="89" y="459"/>
                  </a:cubicBezTo>
                  <a:cubicBezTo>
                    <a:pt x="135" y="446"/>
                    <a:pt x="172" y="419"/>
                    <a:pt x="210" y="392"/>
                  </a:cubicBezTo>
                  <a:cubicBezTo>
                    <a:pt x="248" y="364"/>
                    <a:pt x="287" y="337"/>
                    <a:pt x="324" y="307"/>
                  </a:cubicBezTo>
                  <a:cubicBezTo>
                    <a:pt x="332" y="300"/>
                    <a:pt x="339" y="285"/>
                    <a:pt x="339" y="275"/>
                  </a:cubicBezTo>
                  <a:cubicBezTo>
                    <a:pt x="336" y="212"/>
                    <a:pt x="332" y="149"/>
                    <a:pt x="328" y="86"/>
                  </a:cubicBezTo>
                  <a:cubicBezTo>
                    <a:pt x="327" y="67"/>
                    <a:pt x="324" y="49"/>
                    <a:pt x="321" y="31"/>
                  </a:cubicBezTo>
                  <a:cubicBezTo>
                    <a:pt x="319" y="15"/>
                    <a:pt x="327" y="6"/>
                    <a:pt x="341" y="3"/>
                  </a:cubicBezTo>
                  <a:cubicBezTo>
                    <a:pt x="361" y="0"/>
                    <a:pt x="379" y="1"/>
                    <a:pt x="396" y="16"/>
                  </a:cubicBezTo>
                  <a:cubicBezTo>
                    <a:pt x="440" y="52"/>
                    <a:pt x="486" y="85"/>
                    <a:pt x="532" y="118"/>
                  </a:cubicBezTo>
                  <a:cubicBezTo>
                    <a:pt x="547" y="128"/>
                    <a:pt x="565" y="133"/>
                    <a:pt x="582" y="139"/>
                  </a:cubicBezTo>
                  <a:cubicBezTo>
                    <a:pt x="603" y="146"/>
                    <a:pt x="614" y="168"/>
                    <a:pt x="604" y="191"/>
                  </a:cubicBezTo>
                  <a:cubicBezTo>
                    <a:pt x="596" y="208"/>
                    <a:pt x="585" y="225"/>
                    <a:pt x="572" y="238"/>
                  </a:cubicBezTo>
                  <a:cubicBezTo>
                    <a:pt x="534" y="276"/>
                    <a:pt x="495" y="313"/>
                    <a:pt x="454" y="349"/>
                  </a:cubicBezTo>
                  <a:cubicBezTo>
                    <a:pt x="443" y="360"/>
                    <a:pt x="436" y="369"/>
                    <a:pt x="437" y="385"/>
                  </a:cubicBezTo>
                  <a:cubicBezTo>
                    <a:pt x="440" y="441"/>
                    <a:pt x="441" y="497"/>
                    <a:pt x="443" y="559"/>
                  </a:cubicBezTo>
                  <a:cubicBezTo>
                    <a:pt x="461" y="549"/>
                    <a:pt x="474" y="543"/>
                    <a:pt x="486" y="535"/>
                  </a:cubicBezTo>
                  <a:cubicBezTo>
                    <a:pt x="542" y="492"/>
                    <a:pt x="597" y="449"/>
                    <a:pt x="653" y="407"/>
                  </a:cubicBezTo>
                  <a:cubicBezTo>
                    <a:pt x="681" y="385"/>
                    <a:pt x="706" y="362"/>
                    <a:pt x="728" y="333"/>
                  </a:cubicBezTo>
                  <a:cubicBezTo>
                    <a:pt x="779" y="265"/>
                    <a:pt x="850" y="219"/>
                    <a:pt x="926" y="182"/>
                  </a:cubicBezTo>
                  <a:cubicBezTo>
                    <a:pt x="960" y="166"/>
                    <a:pt x="981" y="175"/>
                    <a:pt x="990" y="203"/>
                  </a:cubicBezTo>
                  <a:cubicBezTo>
                    <a:pt x="937" y="249"/>
                    <a:pt x="883" y="294"/>
                    <a:pt x="830" y="339"/>
                  </a:cubicBezTo>
                  <a:cubicBezTo>
                    <a:pt x="762" y="399"/>
                    <a:pt x="760" y="398"/>
                    <a:pt x="741" y="488"/>
                  </a:cubicBezTo>
                  <a:cubicBezTo>
                    <a:pt x="726" y="554"/>
                    <a:pt x="716" y="622"/>
                    <a:pt x="704" y="689"/>
                  </a:cubicBezTo>
                  <a:cubicBezTo>
                    <a:pt x="702" y="696"/>
                    <a:pt x="703" y="704"/>
                    <a:pt x="703" y="716"/>
                  </a:cubicBezTo>
                  <a:close/>
                  <a:moveTo>
                    <a:pt x="338" y="764"/>
                  </a:moveTo>
                  <a:cubicBezTo>
                    <a:pt x="332" y="766"/>
                    <a:pt x="328" y="767"/>
                    <a:pt x="326" y="769"/>
                  </a:cubicBezTo>
                  <a:cubicBezTo>
                    <a:pt x="297" y="804"/>
                    <a:pt x="268" y="840"/>
                    <a:pt x="241" y="876"/>
                  </a:cubicBezTo>
                  <a:cubicBezTo>
                    <a:pt x="239" y="878"/>
                    <a:pt x="247" y="892"/>
                    <a:pt x="251" y="892"/>
                  </a:cubicBezTo>
                  <a:cubicBezTo>
                    <a:pt x="267" y="895"/>
                    <a:pt x="284" y="896"/>
                    <a:pt x="300" y="896"/>
                  </a:cubicBezTo>
                  <a:cubicBezTo>
                    <a:pt x="304" y="896"/>
                    <a:pt x="310" y="892"/>
                    <a:pt x="312" y="889"/>
                  </a:cubicBezTo>
                  <a:cubicBezTo>
                    <a:pt x="326" y="850"/>
                    <a:pt x="345" y="811"/>
                    <a:pt x="338" y="764"/>
                  </a:cubicBezTo>
                  <a:close/>
                  <a:moveTo>
                    <a:pt x="522" y="176"/>
                  </a:moveTo>
                  <a:cubicBezTo>
                    <a:pt x="527" y="154"/>
                    <a:pt x="531" y="138"/>
                    <a:pt x="502" y="130"/>
                  </a:cubicBezTo>
                  <a:cubicBezTo>
                    <a:pt x="484" y="125"/>
                    <a:pt x="468" y="109"/>
                    <a:pt x="451" y="98"/>
                  </a:cubicBezTo>
                  <a:cubicBezTo>
                    <a:pt x="451" y="135"/>
                    <a:pt x="451" y="171"/>
                    <a:pt x="451" y="205"/>
                  </a:cubicBezTo>
                  <a:cubicBezTo>
                    <a:pt x="487" y="218"/>
                    <a:pt x="491" y="169"/>
                    <a:pt x="522" y="17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0" name="Freeform 10"/>
            <p:cNvSpPr/>
            <p:nvPr/>
          </p:nvSpPr>
          <p:spPr bwMode="auto">
            <a:xfrm>
              <a:off x="8171035" y="2506558"/>
              <a:ext cx="816644" cy="973251"/>
            </a:xfrm>
            <a:custGeom>
              <a:avLst/>
              <a:gdLst>
                <a:gd name="T0" fmla="*/ 648 w 936"/>
                <a:gd name="T1" fmla="*/ 285 h 1115"/>
                <a:gd name="T2" fmla="*/ 692 w 936"/>
                <a:gd name="T3" fmla="*/ 275 h 1115"/>
                <a:gd name="T4" fmla="*/ 765 w 936"/>
                <a:gd name="T5" fmla="*/ 256 h 1115"/>
                <a:gd name="T6" fmla="*/ 819 w 936"/>
                <a:gd name="T7" fmla="*/ 296 h 1115"/>
                <a:gd name="T8" fmla="*/ 811 w 936"/>
                <a:gd name="T9" fmla="*/ 322 h 1115"/>
                <a:gd name="T10" fmla="*/ 788 w 936"/>
                <a:gd name="T11" fmla="*/ 355 h 1115"/>
                <a:gd name="T12" fmla="*/ 785 w 936"/>
                <a:gd name="T13" fmla="*/ 375 h 1115"/>
                <a:gd name="T14" fmla="*/ 805 w 936"/>
                <a:gd name="T15" fmla="*/ 375 h 1115"/>
                <a:gd name="T16" fmla="*/ 856 w 936"/>
                <a:gd name="T17" fmla="*/ 365 h 1115"/>
                <a:gd name="T18" fmla="*/ 917 w 936"/>
                <a:gd name="T19" fmla="*/ 390 h 1115"/>
                <a:gd name="T20" fmla="*/ 931 w 936"/>
                <a:gd name="T21" fmla="*/ 438 h 1115"/>
                <a:gd name="T22" fmla="*/ 917 w 936"/>
                <a:gd name="T23" fmla="*/ 569 h 1115"/>
                <a:gd name="T24" fmla="*/ 912 w 936"/>
                <a:gd name="T25" fmla="*/ 1029 h 1115"/>
                <a:gd name="T26" fmla="*/ 821 w 936"/>
                <a:gd name="T27" fmla="*/ 1098 h 1115"/>
                <a:gd name="T28" fmla="*/ 668 w 936"/>
                <a:gd name="T29" fmla="*/ 1016 h 1115"/>
                <a:gd name="T30" fmla="*/ 618 w 936"/>
                <a:gd name="T31" fmla="*/ 974 h 1115"/>
                <a:gd name="T32" fmla="*/ 610 w 936"/>
                <a:gd name="T33" fmla="*/ 958 h 1115"/>
                <a:gd name="T34" fmla="*/ 790 w 936"/>
                <a:gd name="T35" fmla="*/ 1008 h 1115"/>
                <a:gd name="T36" fmla="*/ 815 w 936"/>
                <a:gd name="T37" fmla="*/ 835 h 1115"/>
                <a:gd name="T38" fmla="*/ 831 w 936"/>
                <a:gd name="T39" fmla="*/ 468 h 1115"/>
                <a:gd name="T40" fmla="*/ 794 w 936"/>
                <a:gd name="T41" fmla="*/ 433 h 1115"/>
                <a:gd name="T42" fmla="*/ 741 w 936"/>
                <a:gd name="T43" fmla="*/ 448 h 1115"/>
                <a:gd name="T44" fmla="*/ 631 w 936"/>
                <a:gd name="T45" fmla="*/ 513 h 1115"/>
                <a:gd name="T46" fmla="*/ 386 w 936"/>
                <a:gd name="T47" fmla="*/ 671 h 1115"/>
                <a:gd name="T48" fmla="*/ 305 w 936"/>
                <a:gd name="T49" fmla="*/ 689 h 1115"/>
                <a:gd name="T50" fmla="*/ 273 w 936"/>
                <a:gd name="T51" fmla="*/ 670 h 1115"/>
                <a:gd name="T52" fmla="*/ 295 w 936"/>
                <a:gd name="T53" fmla="*/ 632 h 1115"/>
                <a:gd name="T54" fmla="*/ 393 w 936"/>
                <a:gd name="T55" fmla="*/ 587 h 1115"/>
                <a:gd name="T56" fmla="*/ 634 w 936"/>
                <a:gd name="T57" fmla="*/ 443 h 1115"/>
                <a:gd name="T58" fmla="*/ 717 w 936"/>
                <a:gd name="T59" fmla="*/ 340 h 1115"/>
                <a:gd name="T60" fmla="*/ 637 w 936"/>
                <a:gd name="T61" fmla="*/ 362 h 1115"/>
                <a:gd name="T62" fmla="*/ 459 w 936"/>
                <a:gd name="T63" fmla="*/ 457 h 1115"/>
                <a:gd name="T64" fmla="*/ 414 w 936"/>
                <a:gd name="T65" fmla="*/ 467 h 1115"/>
                <a:gd name="T66" fmla="*/ 402 w 936"/>
                <a:gd name="T67" fmla="*/ 439 h 1115"/>
                <a:gd name="T68" fmla="*/ 471 w 936"/>
                <a:gd name="T69" fmla="*/ 367 h 1115"/>
                <a:gd name="T70" fmla="*/ 785 w 936"/>
                <a:gd name="T71" fmla="*/ 119 h 1115"/>
                <a:gd name="T72" fmla="*/ 809 w 936"/>
                <a:gd name="T73" fmla="*/ 100 h 1115"/>
                <a:gd name="T74" fmla="*/ 807 w 936"/>
                <a:gd name="T75" fmla="*/ 95 h 1115"/>
                <a:gd name="T76" fmla="*/ 753 w 936"/>
                <a:gd name="T77" fmla="*/ 117 h 1115"/>
                <a:gd name="T78" fmla="*/ 427 w 936"/>
                <a:gd name="T79" fmla="*/ 302 h 1115"/>
                <a:gd name="T80" fmla="*/ 102 w 936"/>
                <a:gd name="T81" fmla="*/ 460 h 1115"/>
                <a:gd name="T82" fmla="*/ 74 w 936"/>
                <a:gd name="T83" fmla="*/ 469 h 1115"/>
                <a:gd name="T84" fmla="*/ 22 w 936"/>
                <a:gd name="T85" fmla="*/ 451 h 1115"/>
                <a:gd name="T86" fmla="*/ 0 w 936"/>
                <a:gd name="T87" fmla="*/ 392 h 1115"/>
                <a:gd name="T88" fmla="*/ 463 w 936"/>
                <a:gd name="T89" fmla="*/ 205 h 1115"/>
                <a:gd name="T90" fmla="*/ 784 w 936"/>
                <a:gd name="T91" fmla="*/ 54 h 1115"/>
                <a:gd name="T92" fmla="*/ 840 w 936"/>
                <a:gd name="T93" fmla="*/ 23 h 1115"/>
                <a:gd name="T94" fmla="*/ 887 w 936"/>
                <a:gd name="T95" fmla="*/ 4 h 1115"/>
                <a:gd name="T96" fmla="*/ 925 w 936"/>
                <a:gd name="T97" fmla="*/ 18 h 1115"/>
                <a:gd name="T98" fmla="*/ 910 w 936"/>
                <a:gd name="T99" fmla="*/ 65 h 1115"/>
                <a:gd name="T100" fmla="*/ 907 w 936"/>
                <a:gd name="T101" fmla="*/ 67 h 1115"/>
                <a:gd name="T102" fmla="*/ 663 w 936"/>
                <a:gd name="T103" fmla="*/ 255 h 1115"/>
                <a:gd name="T104" fmla="*/ 644 w 936"/>
                <a:gd name="T105" fmla="*/ 277 h 1115"/>
                <a:gd name="T106" fmla="*/ 648 w 936"/>
                <a:gd name="T107" fmla="*/ 285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36" h="1115">
                  <a:moveTo>
                    <a:pt x="648" y="285"/>
                  </a:moveTo>
                  <a:cubicBezTo>
                    <a:pt x="663" y="282"/>
                    <a:pt x="677" y="278"/>
                    <a:pt x="692" y="275"/>
                  </a:cubicBezTo>
                  <a:cubicBezTo>
                    <a:pt x="716" y="268"/>
                    <a:pt x="740" y="259"/>
                    <a:pt x="765" y="256"/>
                  </a:cubicBezTo>
                  <a:cubicBezTo>
                    <a:pt x="797" y="251"/>
                    <a:pt x="817" y="267"/>
                    <a:pt x="819" y="296"/>
                  </a:cubicBezTo>
                  <a:cubicBezTo>
                    <a:pt x="820" y="304"/>
                    <a:pt x="816" y="314"/>
                    <a:pt x="811" y="322"/>
                  </a:cubicBezTo>
                  <a:cubicBezTo>
                    <a:pt x="804" y="334"/>
                    <a:pt x="794" y="344"/>
                    <a:pt x="788" y="355"/>
                  </a:cubicBezTo>
                  <a:cubicBezTo>
                    <a:pt x="785" y="360"/>
                    <a:pt x="786" y="368"/>
                    <a:pt x="785" y="375"/>
                  </a:cubicBezTo>
                  <a:cubicBezTo>
                    <a:pt x="792" y="375"/>
                    <a:pt x="798" y="376"/>
                    <a:pt x="805" y="375"/>
                  </a:cubicBezTo>
                  <a:cubicBezTo>
                    <a:pt x="822" y="372"/>
                    <a:pt x="839" y="366"/>
                    <a:pt x="856" y="365"/>
                  </a:cubicBezTo>
                  <a:cubicBezTo>
                    <a:pt x="880" y="363"/>
                    <a:pt x="901" y="373"/>
                    <a:pt x="917" y="390"/>
                  </a:cubicBezTo>
                  <a:cubicBezTo>
                    <a:pt x="930" y="403"/>
                    <a:pt x="936" y="415"/>
                    <a:pt x="931" y="438"/>
                  </a:cubicBezTo>
                  <a:cubicBezTo>
                    <a:pt x="921" y="480"/>
                    <a:pt x="918" y="525"/>
                    <a:pt x="917" y="569"/>
                  </a:cubicBezTo>
                  <a:cubicBezTo>
                    <a:pt x="914" y="722"/>
                    <a:pt x="914" y="875"/>
                    <a:pt x="912" y="1029"/>
                  </a:cubicBezTo>
                  <a:cubicBezTo>
                    <a:pt x="912" y="1089"/>
                    <a:pt x="880" y="1115"/>
                    <a:pt x="821" y="1098"/>
                  </a:cubicBezTo>
                  <a:cubicBezTo>
                    <a:pt x="764" y="1083"/>
                    <a:pt x="716" y="1050"/>
                    <a:pt x="668" y="1016"/>
                  </a:cubicBezTo>
                  <a:cubicBezTo>
                    <a:pt x="651" y="1003"/>
                    <a:pt x="634" y="988"/>
                    <a:pt x="618" y="974"/>
                  </a:cubicBezTo>
                  <a:cubicBezTo>
                    <a:pt x="615" y="972"/>
                    <a:pt x="615" y="968"/>
                    <a:pt x="610" y="958"/>
                  </a:cubicBezTo>
                  <a:cubicBezTo>
                    <a:pt x="674" y="976"/>
                    <a:pt x="733" y="992"/>
                    <a:pt x="790" y="1008"/>
                  </a:cubicBezTo>
                  <a:cubicBezTo>
                    <a:pt x="799" y="947"/>
                    <a:pt x="802" y="890"/>
                    <a:pt x="815" y="835"/>
                  </a:cubicBezTo>
                  <a:cubicBezTo>
                    <a:pt x="842" y="713"/>
                    <a:pt x="834" y="591"/>
                    <a:pt x="831" y="468"/>
                  </a:cubicBezTo>
                  <a:cubicBezTo>
                    <a:pt x="830" y="442"/>
                    <a:pt x="819" y="431"/>
                    <a:pt x="794" y="433"/>
                  </a:cubicBezTo>
                  <a:cubicBezTo>
                    <a:pt x="776" y="435"/>
                    <a:pt x="757" y="440"/>
                    <a:pt x="741" y="448"/>
                  </a:cubicBezTo>
                  <a:cubicBezTo>
                    <a:pt x="704" y="468"/>
                    <a:pt x="667" y="490"/>
                    <a:pt x="631" y="513"/>
                  </a:cubicBezTo>
                  <a:cubicBezTo>
                    <a:pt x="549" y="565"/>
                    <a:pt x="467" y="617"/>
                    <a:pt x="386" y="671"/>
                  </a:cubicBezTo>
                  <a:cubicBezTo>
                    <a:pt x="360" y="687"/>
                    <a:pt x="333" y="690"/>
                    <a:pt x="305" y="689"/>
                  </a:cubicBezTo>
                  <a:cubicBezTo>
                    <a:pt x="292" y="688"/>
                    <a:pt x="275" y="687"/>
                    <a:pt x="273" y="670"/>
                  </a:cubicBezTo>
                  <a:cubicBezTo>
                    <a:pt x="271" y="654"/>
                    <a:pt x="278" y="640"/>
                    <a:pt x="295" y="632"/>
                  </a:cubicBezTo>
                  <a:cubicBezTo>
                    <a:pt x="328" y="617"/>
                    <a:pt x="361" y="603"/>
                    <a:pt x="393" y="587"/>
                  </a:cubicBezTo>
                  <a:cubicBezTo>
                    <a:pt x="478" y="548"/>
                    <a:pt x="560" y="502"/>
                    <a:pt x="634" y="443"/>
                  </a:cubicBezTo>
                  <a:cubicBezTo>
                    <a:pt x="675" y="410"/>
                    <a:pt x="703" y="376"/>
                    <a:pt x="717" y="340"/>
                  </a:cubicBezTo>
                  <a:cubicBezTo>
                    <a:pt x="688" y="348"/>
                    <a:pt x="660" y="350"/>
                    <a:pt x="637" y="362"/>
                  </a:cubicBezTo>
                  <a:cubicBezTo>
                    <a:pt x="577" y="392"/>
                    <a:pt x="519" y="426"/>
                    <a:pt x="459" y="457"/>
                  </a:cubicBezTo>
                  <a:cubicBezTo>
                    <a:pt x="446" y="464"/>
                    <a:pt x="429" y="468"/>
                    <a:pt x="414" y="467"/>
                  </a:cubicBezTo>
                  <a:cubicBezTo>
                    <a:pt x="395" y="466"/>
                    <a:pt x="390" y="453"/>
                    <a:pt x="402" y="439"/>
                  </a:cubicBezTo>
                  <a:cubicBezTo>
                    <a:pt x="423" y="413"/>
                    <a:pt x="445" y="388"/>
                    <a:pt x="471" y="367"/>
                  </a:cubicBezTo>
                  <a:cubicBezTo>
                    <a:pt x="575" y="284"/>
                    <a:pt x="680" y="202"/>
                    <a:pt x="785" y="119"/>
                  </a:cubicBezTo>
                  <a:cubicBezTo>
                    <a:pt x="793" y="113"/>
                    <a:pt x="801" y="106"/>
                    <a:pt x="809" y="100"/>
                  </a:cubicBezTo>
                  <a:cubicBezTo>
                    <a:pt x="809" y="98"/>
                    <a:pt x="808" y="96"/>
                    <a:pt x="807" y="95"/>
                  </a:cubicBezTo>
                  <a:cubicBezTo>
                    <a:pt x="789" y="102"/>
                    <a:pt x="770" y="108"/>
                    <a:pt x="753" y="117"/>
                  </a:cubicBezTo>
                  <a:cubicBezTo>
                    <a:pt x="644" y="179"/>
                    <a:pt x="536" y="241"/>
                    <a:pt x="427" y="302"/>
                  </a:cubicBezTo>
                  <a:cubicBezTo>
                    <a:pt x="322" y="362"/>
                    <a:pt x="216" y="418"/>
                    <a:pt x="102" y="460"/>
                  </a:cubicBezTo>
                  <a:cubicBezTo>
                    <a:pt x="93" y="463"/>
                    <a:pt x="83" y="466"/>
                    <a:pt x="74" y="469"/>
                  </a:cubicBezTo>
                  <a:cubicBezTo>
                    <a:pt x="52" y="478"/>
                    <a:pt x="33" y="469"/>
                    <a:pt x="22" y="451"/>
                  </a:cubicBezTo>
                  <a:cubicBezTo>
                    <a:pt x="12" y="433"/>
                    <a:pt x="7" y="412"/>
                    <a:pt x="0" y="392"/>
                  </a:cubicBezTo>
                  <a:cubicBezTo>
                    <a:pt x="164" y="342"/>
                    <a:pt x="313" y="272"/>
                    <a:pt x="463" y="205"/>
                  </a:cubicBezTo>
                  <a:cubicBezTo>
                    <a:pt x="571" y="157"/>
                    <a:pt x="677" y="105"/>
                    <a:pt x="784" y="54"/>
                  </a:cubicBezTo>
                  <a:cubicBezTo>
                    <a:pt x="803" y="45"/>
                    <a:pt x="821" y="33"/>
                    <a:pt x="840" y="23"/>
                  </a:cubicBezTo>
                  <a:cubicBezTo>
                    <a:pt x="855" y="16"/>
                    <a:pt x="871" y="8"/>
                    <a:pt x="887" y="4"/>
                  </a:cubicBezTo>
                  <a:cubicBezTo>
                    <a:pt x="901" y="0"/>
                    <a:pt x="917" y="0"/>
                    <a:pt x="925" y="18"/>
                  </a:cubicBezTo>
                  <a:cubicBezTo>
                    <a:pt x="932" y="35"/>
                    <a:pt x="925" y="56"/>
                    <a:pt x="910" y="65"/>
                  </a:cubicBezTo>
                  <a:cubicBezTo>
                    <a:pt x="909" y="66"/>
                    <a:pt x="908" y="67"/>
                    <a:pt x="907" y="67"/>
                  </a:cubicBezTo>
                  <a:cubicBezTo>
                    <a:pt x="825" y="130"/>
                    <a:pt x="744" y="192"/>
                    <a:pt x="663" y="255"/>
                  </a:cubicBezTo>
                  <a:cubicBezTo>
                    <a:pt x="656" y="261"/>
                    <a:pt x="650" y="269"/>
                    <a:pt x="644" y="277"/>
                  </a:cubicBezTo>
                  <a:cubicBezTo>
                    <a:pt x="646" y="280"/>
                    <a:pt x="647" y="283"/>
                    <a:pt x="648" y="285"/>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1" name="Freeform 11"/>
            <p:cNvSpPr/>
            <p:nvPr/>
          </p:nvSpPr>
          <p:spPr bwMode="auto">
            <a:xfrm>
              <a:off x="9413914" y="2493262"/>
              <a:ext cx="784510" cy="820707"/>
            </a:xfrm>
            <a:custGeom>
              <a:avLst/>
              <a:gdLst>
                <a:gd name="T0" fmla="*/ 199 w 899"/>
                <a:gd name="T1" fmla="*/ 923 h 940"/>
                <a:gd name="T2" fmla="*/ 416 w 899"/>
                <a:gd name="T3" fmla="*/ 779 h 940"/>
                <a:gd name="T4" fmla="*/ 502 w 899"/>
                <a:gd name="T5" fmla="*/ 660 h 940"/>
                <a:gd name="T6" fmla="*/ 498 w 899"/>
                <a:gd name="T7" fmla="*/ 655 h 940"/>
                <a:gd name="T8" fmla="*/ 460 w 899"/>
                <a:gd name="T9" fmla="*/ 666 h 940"/>
                <a:gd name="T10" fmla="*/ 208 w 899"/>
                <a:gd name="T11" fmla="*/ 778 h 940"/>
                <a:gd name="T12" fmla="*/ 145 w 899"/>
                <a:gd name="T13" fmla="*/ 780 h 940"/>
                <a:gd name="T14" fmla="*/ 15 w 899"/>
                <a:gd name="T15" fmla="*/ 704 h 940"/>
                <a:gd name="T16" fmla="*/ 9 w 899"/>
                <a:gd name="T17" fmla="*/ 642 h 940"/>
                <a:gd name="T18" fmla="*/ 51 w 899"/>
                <a:gd name="T19" fmla="*/ 630 h 940"/>
                <a:gd name="T20" fmla="*/ 329 w 899"/>
                <a:gd name="T21" fmla="*/ 611 h 940"/>
                <a:gd name="T22" fmla="*/ 543 w 899"/>
                <a:gd name="T23" fmla="*/ 520 h 940"/>
                <a:gd name="T24" fmla="*/ 564 w 899"/>
                <a:gd name="T25" fmla="*/ 494 h 940"/>
                <a:gd name="T26" fmla="*/ 589 w 899"/>
                <a:gd name="T27" fmla="*/ 163 h 940"/>
                <a:gd name="T28" fmla="*/ 601 w 899"/>
                <a:gd name="T29" fmla="*/ 58 h 940"/>
                <a:gd name="T30" fmla="*/ 623 w 899"/>
                <a:gd name="T31" fmla="*/ 25 h 940"/>
                <a:gd name="T32" fmla="*/ 684 w 899"/>
                <a:gd name="T33" fmla="*/ 25 h 940"/>
                <a:gd name="T34" fmla="*/ 776 w 899"/>
                <a:gd name="T35" fmla="*/ 199 h 940"/>
                <a:gd name="T36" fmla="*/ 747 w 899"/>
                <a:gd name="T37" fmla="*/ 268 h 940"/>
                <a:gd name="T38" fmla="*/ 740 w 899"/>
                <a:gd name="T39" fmla="*/ 276 h 940"/>
                <a:gd name="T40" fmla="*/ 676 w 899"/>
                <a:gd name="T41" fmla="*/ 448 h 940"/>
                <a:gd name="T42" fmla="*/ 676 w 899"/>
                <a:gd name="T43" fmla="*/ 463 h 940"/>
                <a:gd name="T44" fmla="*/ 697 w 899"/>
                <a:gd name="T45" fmla="*/ 475 h 940"/>
                <a:gd name="T46" fmla="*/ 761 w 899"/>
                <a:gd name="T47" fmla="*/ 442 h 940"/>
                <a:gd name="T48" fmla="*/ 844 w 899"/>
                <a:gd name="T49" fmla="*/ 399 h 940"/>
                <a:gd name="T50" fmla="*/ 885 w 899"/>
                <a:gd name="T51" fmla="*/ 399 h 940"/>
                <a:gd name="T52" fmla="*/ 888 w 899"/>
                <a:gd name="T53" fmla="*/ 446 h 940"/>
                <a:gd name="T54" fmla="*/ 824 w 899"/>
                <a:gd name="T55" fmla="*/ 500 h 940"/>
                <a:gd name="T56" fmla="*/ 661 w 899"/>
                <a:gd name="T57" fmla="*/ 572 h 940"/>
                <a:gd name="T58" fmla="*/ 643 w 899"/>
                <a:gd name="T59" fmla="*/ 591 h 940"/>
                <a:gd name="T60" fmla="*/ 537 w 899"/>
                <a:gd name="T61" fmla="*/ 763 h 940"/>
                <a:gd name="T62" fmla="*/ 445 w 899"/>
                <a:gd name="T63" fmla="*/ 874 h 940"/>
                <a:gd name="T64" fmla="*/ 292 w 899"/>
                <a:gd name="T65" fmla="*/ 939 h 940"/>
                <a:gd name="T66" fmla="*/ 222 w 899"/>
                <a:gd name="T67" fmla="*/ 939 h 940"/>
                <a:gd name="T68" fmla="*/ 199 w 899"/>
                <a:gd name="T69" fmla="*/ 930 h 940"/>
                <a:gd name="T70" fmla="*/ 199 w 899"/>
                <a:gd name="T71" fmla="*/ 923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9" h="940">
                  <a:moveTo>
                    <a:pt x="199" y="923"/>
                  </a:moveTo>
                  <a:cubicBezTo>
                    <a:pt x="280" y="888"/>
                    <a:pt x="361" y="852"/>
                    <a:pt x="416" y="779"/>
                  </a:cubicBezTo>
                  <a:cubicBezTo>
                    <a:pt x="445" y="739"/>
                    <a:pt x="473" y="700"/>
                    <a:pt x="502" y="660"/>
                  </a:cubicBezTo>
                  <a:cubicBezTo>
                    <a:pt x="500" y="659"/>
                    <a:pt x="499" y="657"/>
                    <a:pt x="498" y="655"/>
                  </a:cubicBezTo>
                  <a:cubicBezTo>
                    <a:pt x="485" y="659"/>
                    <a:pt x="472" y="661"/>
                    <a:pt x="460" y="666"/>
                  </a:cubicBezTo>
                  <a:cubicBezTo>
                    <a:pt x="376" y="702"/>
                    <a:pt x="291" y="739"/>
                    <a:pt x="208" y="778"/>
                  </a:cubicBezTo>
                  <a:cubicBezTo>
                    <a:pt x="186" y="788"/>
                    <a:pt x="165" y="791"/>
                    <a:pt x="145" y="780"/>
                  </a:cubicBezTo>
                  <a:cubicBezTo>
                    <a:pt x="101" y="756"/>
                    <a:pt x="58" y="730"/>
                    <a:pt x="15" y="704"/>
                  </a:cubicBezTo>
                  <a:cubicBezTo>
                    <a:pt x="3" y="696"/>
                    <a:pt x="0" y="657"/>
                    <a:pt x="9" y="642"/>
                  </a:cubicBezTo>
                  <a:cubicBezTo>
                    <a:pt x="19" y="623"/>
                    <a:pt x="35" y="627"/>
                    <a:pt x="51" y="630"/>
                  </a:cubicBezTo>
                  <a:cubicBezTo>
                    <a:pt x="146" y="651"/>
                    <a:pt x="237" y="637"/>
                    <a:pt x="329" y="611"/>
                  </a:cubicBezTo>
                  <a:cubicBezTo>
                    <a:pt x="404" y="590"/>
                    <a:pt x="476" y="560"/>
                    <a:pt x="543" y="520"/>
                  </a:cubicBezTo>
                  <a:cubicBezTo>
                    <a:pt x="553" y="515"/>
                    <a:pt x="562" y="504"/>
                    <a:pt x="564" y="494"/>
                  </a:cubicBezTo>
                  <a:cubicBezTo>
                    <a:pt x="593" y="385"/>
                    <a:pt x="599" y="275"/>
                    <a:pt x="589" y="163"/>
                  </a:cubicBezTo>
                  <a:cubicBezTo>
                    <a:pt x="586" y="128"/>
                    <a:pt x="586" y="92"/>
                    <a:pt x="601" y="58"/>
                  </a:cubicBezTo>
                  <a:cubicBezTo>
                    <a:pt x="607" y="46"/>
                    <a:pt x="614" y="34"/>
                    <a:pt x="623" y="25"/>
                  </a:cubicBezTo>
                  <a:cubicBezTo>
                    <a:pt x="647" y="0"/>
                    <a:pt x="660" y="0"/>
                    <a:pt x="684" y="25"/>
                  </a:cubicBezTo>
                  <a:cubicBezTo>
                    <a:pt x="730" y="75"/>
                    <a:pt x="762" y="133"/>
                    <a:pt x="776" y="199"/>
                  </a:cubicBezTo>
                  <a:cubicBezTo>
                    <a:pt x="783" y="227"/>
                    <a:pt x="775" y="253"/>
                    <a:pt x="747" y="268"/>
                  </a:cubicBezTo>
                  <a:cubicBezTo>
                    <a:pt x="744" y="270"/>
                    <a:pt x="741" y="273"/>
                    <a:pt x="740" y="276"/>
                  </a:cubicBezTo>
                  <a:cubicBezTo>
                    <a:pt x="714" y="331"/>
                    <a:pt x="685" y="386"/>
                    <a:pt x="676" y="448"/>
                  </a:cubicBezTo>
                  <a:cubicBezTo>
                    <a:pt x="675" y="453"/>
                    <a:pt x="675" y="458"/>
                    <a:pt x="676" y="463"/>
                  </a:cubicBezTo>
                  <a:cubicBezTo>
                    <a:pt x="677" y="477"/>
                    <a:pt x="683" y="482"/>
                    <a:pt x="697" y="475"/>
                  </a:cubicBezTo>
                  <a:cubicBezTo>
                    <a:pt x="718" y="464"/>
                    <a:pt x="740" y="453"/>
                    <a:pt x="761" y="442"/>
                  </a:cubicBezTo>
                  <a:cubicBezTo>
                    <a:pt x="789" y="428"/>
                    <a:pt x="816" y="413"/>
                    <a:pt x="844" y="399"/>
                  </a:cubicBezTo>
                  <a:cubicBezTo>
                    <a:pt x="857" y="393"/>
                    <a:pt x="873" y="386"/>
                    <a:pt x="885" y="399"/>
                  </a:cubicBezTo>
                  <a:cubicBezTo>
                    <a:pt x="899" y="413"/>
                    <a:pt x="897" y="430"/>
                    <a:pt x="888" y="446"/>
                  </a:cubicBezTo>
                  <a:cubicBezTo>
                    <a:pt x="873" y="472"/>
                    <a:pt x="851" y="488"/>
                    <a:pt x="824" y="500"/>
                  </a:cubicBezTo>
                  <a:cubicBezTo>
                    <a:pt x="769" y="523"/>
                    <a:pt x="715" y="547"/>
                    <a:pt x="661" y="572"/>
                  </a:cubicBezTo>
                  <a:cubicBezTo>
                    <a:pt x="653" y="575"/>
                    <a:pt x="647" y="584"/>
                    <a:pt x="643" y="591"/>
                  </a:cubicBezTo>
                  <a:cubicBezTo>
                    <a:pt x="607" y="648"/>
                    <a:pt x="575" y="708"/>
                    <a:pt x="537" y="763"/>
                  </a:cubicBezTo>
                  <a:cubicBezTo>
                    <a:pt x="510" y="803"/>
                    <a:pt x="478" y="839"/>
                    <a:pt x="445" y="874"/>
                  </a:cubicBezTo>
                  <a:cubicBezTo>
                    <a:pt x="404" y="918"/>
                    <a:pt x="350" y="934"/>
                    <a:pt x="292" y="939"/>
                  </a:cubicBezTo>
                  <a:cubicBezTo>
                    <a:pt x="268" y="940"/>
                    <a:pt x="245" y="940"/>
                    <a:pt x="222" y="939"/>
                  </a:cubicBezTo>
                  <a:cubicBezTo>
                    <a:pt x="214" y="939"/>
                    <a:pt x="207" y="933"/>
                    <a:pt x="199" y="930"/>
                  </a:cubicBezTo>
                  <a:cubicBezTo>
                    <a:pt x="199" y="928"/>
                    <a:pt x="199" y="925"/>
                    <a:pt x="199" y="923"/>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2" name="Freeform 12"/>
            <p:cNvSpPr/>
            <p:nvPr/>
          </p:nvSpPr>
          <p:spPr bwMode="auto">
            <a:xfrm>
              <a:off x="7084393" y="2656517"/>
              <a:ext cx="664100" cy="614607"/>
            </a:xfrm>
            <a:custGeom>
              <a:avLst/>
              <a:gdLst>
                <a:gd name="T0" fmla="*/ 503 w 761"/>
                <a:gd name="T1" fmla="*/ 158 h 704"/>
                <a:gd name="T2" fmla="*/ 221 w 761"/>
                <a:gd name="T3" fmla="*/ 194 h 704"/>
                <a:gd name="T4" fmla="*/ 169 w 761"/>
                <a:gd name="T5" fmla="*/ 177 h 704"/>
                <a:gd name="T6" fmla="*/ 153 w 761"/>
                <a:gd name="T7" fmla="*/ 148 h 704"/>
                <a:gd name="T8" fmla="*/ 175 w 761"/>
                <a:gd name="T9" fmla="*/ 134 h 704"/>
                <a:gd name="T10" fmla="*/ 384 w 761"/>
                <a:gd name="T11" fmla="*/ 96 h 704"/>
                <a:gd name="T12" fmla="*/ 586 w 761"/>
                <a:gd name="T13" fmla="*/ 12 h 704"/>
                <a:gd name="T14" fmla="*/ 629 w 761"/>
                <a:gd name="T15" fmla="*/ 10 h 704"/>
                <a:gd name="T16" fmla="*/ 715 w 761"/>
                <a:gd name="T17" fmla="*/ 82 h 704"/>
                <a:gd name="T18" fmla="*/ 714 w 761"/>
                <a:gd name="T19" fmla="*/ 124 h 704"/>
                <a:gd name="T20" fmla="*/ 647 w 761"/>
                <a:gd name="T21" fmla="*/ 200 h 704"/>
                <a:gd name="T22" fmla="*/ 533 w 761"/>
                <a:gd name="T23" fmla="*/ 327 h 704"/>
                <a:gd name="T24" fmla="*/ 472 w 761"/>
                <a:gd name="T25" fmla="*/ 439 h 704"/>
                <a:gd name="T26" fmla="*/ 462 w 761"/>
                <a:gd name="T27" fmla="*/ 463 h 704"/>
                <a:gd name="T28" fmla="*/ 461 w 761"/>
                <a:gd name="T29" fmla="*/ 511 h 704"/>
                <a:gd name="T30" fmla="*/ 503 w 761"/>
                <a:gd name="T31" fmla="*/ 504 h 704"/>
                <a:gd name="T32" fmla="*/ 690 w 761"/>
                <a:gd name="T33" fmla="*/ 455 h 704"/>
                <a:gd name="T34" fmla="*/ 711 w 761"/>
                <a:gd name="T35" fmla="*/ 454 h 704"/>
                <a:gd name="T36" fmla="*/ 742 w 761"/>
                <a:gd name="T37" fmla="*/ 481 h 704"/>
                <a:gd name="T38" fmla="*/ 746 w 761"/>
                <a:gd name="T39" fmla="*/ 502 h 704"/>
                <a:gd name="T40" fmla="*/ 709 w 761"/>
                <a:gd name="T41" fmla="*/ 590 h 704"/>
                <a:gd name="T42" fmla="*/ 690 w 761"/>
                <a:gd name="T43" fmla="*/ 593 h 704"/>
                <a:gd name="T44" fmla="*/ 674 w 761"/>
                <a:gd name="T45" fmla="*/ 588 h 704"/>
                <a:gd name="T46" fmla="*/ 587 w 761"/>
                <a:gd name="T47" fmla="*/ 592 h 704"/>
                <a:gd name="T48" fmla="*/ 220 w 761"/>
                <a:gd name="T49" fmla="*/ 695 h 704"/>
                <a:gd name="T50" fmla="*/ 30 w 761"/>
                <a:gd name="T51" fmla="*/ 655 h 704"/>
                <a:gd name="T52" fmla="*/ 4 w 761"/>
                <a:gd name="T53" fmla="*/ 618 h 704"/>
                <a:gd name="T54" fmla="*/ 39 w 761"/>
                <a:gd name="T55" fmla="*/ 592 h 704"/>
                <a:gd name="T56" fmla="*/ 267 w 761"/>
                <a:gd name="T57" fmla="*/ 543 h 704"/>
                <a:gd name="T58" fmla="*/ 292 w 761"/>
                <a:gd name="T59" fmla="*/ 529 h 704"/>
                <a:gd name="T60" fmla="*/ 494 w 761"/>
                <a:gd name="T61" fmla="*/ 191 h 704"/>
                <a:gd name="T62" fmla="*/ 503 w 761"/>
                <a:gd name="T63" fmla="*/ 158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1" h="704">
                  <a:moveTo>
                    <a:pt x="503" y="158"/>
                  </a:moveTo>
                  <a:cubicBezTo>
                    <a:pt x="409" y="190"/>
                    <a:pt x="316" y="203"/>
                    <a:pt x="221" y="194"/>
                  </a:cubicBezTo>
                  <a:cubicBezTo>
                    <a:pt x="203" y="192"/>
                    <a:pt x="184" y="186"/>
                    <a:pt x="169" y="177"/>
                  </a:cubicBezTo>
                  <a:cubicBezTo>
                    <a:pt x="160" y="173"/>
                    <a:pt x="155" y="159"/>
                    <a:pt x="153" y="148"/>
                  </a:cubicBezTo>
                  <a:cubicBezTo>
                    <a:pt x="153" y="144"/>
                    <a:pt x="167" y="135"/>
                    <a:pt x="175" y="134"/>
                  </a:cubicBezTo>
                  <a:cubicBezTo>
                    <a:pt x="244" y="120"/>
                    <a:pt x="314" y="108"/>
                    <a:pt x="384" y="96"/>
                  </a:cubicBezTo>
                  <a:cubicBezTo>
                    <a:pt x="457" y="83"/>
                    <a:pt x="526" y="59"/>
                    <a:pt x="586" y="12"/>
                  </a:cubicBezTo>
                  <a:cubicBezTo>
                    <a:pt x="600" y="1"/>
                    <a:pt x="617" y="0"/>
                    <a:pt x="629" y="10"/>
                  </a:cubicBezTo>
                  <a:cubicBezTo>
                    <a:pt x="659" y="32"/>
                    <a:pt x="689" y="55"/>
                    <a:pt x="715" y="82"/>
                  </a:cubicBezTo>
                  <a:cubicBezTo>
                    <a:pt x="722" y="89"/>
                    <a:pt x="721" y="114"/>
                    <a:pt x="714" y="124"/>
                  </a:cubicBezTo>
                  <a:cubicBezTo>
                    <a:pt x="695" y="152"/>
                    <a:pt x="674" y="181"/>
                    <a:pt x="647" y="200"/>
                  </a:cubicBezTo>
                  <a:cubicBezTo>
                    <a:pt x="599" y="234"/>
                    <a:pt x="563" y="278"/>
                    <a:pt x="533" y="327"/>
                  </a:cubicBezTo>
                  <a:cubicBezTo>
                    <a:pt x="511" y="364"/>
                    <a:pt x="492" y="402"/>
                    <a:pt x="472" y="439"/>
                  </a:cubicBezTo>
                  <a:cubicBezTo>
                    <a:pt x="468" y="446"/>
                    <a:pt x="463" y="454"/>
                    <a:pt x="462" y="463"/>
                  </a:cubicBezTo>
                  <a:cubicBezTo>
                    <a:pt x="461" y="479"/>
                    <a:pt x="462" y="495"/>
                    <a:pt x="461" y="511"/>
                  </a:cubicBezTo>
                  <a:cubicBezTo>
                    <a:pt x="475" y="509"/>
                    <a:pt x="490" y="508"/>
                    <a:pt x="503" y="504"/>
                  </a:cubicBezTo>
                  <a:cubicBezTo>
                    <a:pt x="566" y="488"/>
                    <a:pt x="628" y="471"/>
                    <a:pt x="690" y="455"/>
                  </a:cubicBezTo>
                  <a:cubicBezTo>
                    <a:pt x="697" y="454"/>
                    <a:pt x="704" y="454"/>
                    <a:pt x="711" y="454"/>
                  </a:cubicBezTo>
                  <a:cubicBezTo>
                    <a:pt x="729" y="454"/>
                    <a:pt x="744" y="458"/>
                    <a:pt x="742" y="481"/>
                  </a:cubicBezTo>
                  <a:cubicBezTo>
                    <a:pt x="742" y="488"/>
                    <a:pt x="743" y="495"/>
                    <a:pt x="746" y="502"/>
                  </a:cubicBezTo>
                  <a:cubicBezTo>
                    <a:pt x="761" y="543"/>
                    <a:pt x="742" y="570"/>
                    <a:pt x="709" y="590"/>
                  </a:cubicBezTo>
                  <a:cubicBezTo>
                    <a:pt x="704" y="593"/>
                    <a:pt x="696" y="594"/>
                    <a:pt x="690" y="593"/>
                  </a:cubicBezTo>
                  <a:cubicBezTo>
                    <a:pt x="685" y="593"/>
                    <a:pt x="679" y="590"/>
                    <a:pt x="674" y="588"/>
                  </a:cubicBezTo>
                  <a:cubicBezTo>
                    <a:pt x="644" y="579"/>
                    <a:pt x="618" y="578"/>
                    <a:pt x="587" y="592"/>
                  </a:cubicBezTo>
                  <a:cubicBezTo>
                    <a:pt x="469" y="643"/>
                    <a:pt x="347" y="679"/>
                    <a:pt x="220" y="695"/>
                  </a:cubicBezTo>
                  <a:cubicBezTo>
                    <a:pt x="152" y="704"/>
                    <a:pt x="89" y="685"/>
                    <a:pt x="30" y="655"/>
                  </a:cubicBezTo>
                  <a:cubicBezTo>
                    <a:pt x="15" y="648"/>
                    <a:pt x="0" y="638"/>
                    <a:pt x="4" y="618"/>
                  </a:cubicBezTo>
                  <a:cubicBezTo>
                    <a:pt x="8" y="600"/>
                    <a:pt x="23" y="596"/>
                    <a:pt x="39" y="592"/>
                  </a:cubicBezTo>
                  <a:cubicBezTo>
                    <a:pt x="115" y="577"/>
                    <a:pt x="191" y="560"/>
                    <a:pt x="267" y="543"/>
                  </a:cubicBezTo>
                  <a:cubicBezTo>
                    <a:pt x="276" y="541"/>
                    <a:pt x="286" y="536"/>
                    <a:pt x="292" y="529"/>
                  </a:cubicBezTo>
                  <a:cubicBezTo>
                    <a:pt x="379" y="428"/>
                    <a:pt x="450" y="317"/>
                    <a:pt x="494" y="191"/>
                  </a:cubicBezTo>
                  <a:cubicBezTo>
                    <a:pt x="497" y="181"/>
                    <a:pt x="500" y="171"/>
                    <a:pt x="503" y="158"/>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3" name="Freeform 13"/>
            <p:cNvSpPr/>
            <p:nvPr/>
          </p:nvSpPr>
          <p:spPr bwMode="auto">
            <a:xfrm>
              <a:off x="6030624" y="2677570"/>
              <a:ext cx="676658" cy="601310"/>
            </a:xfrm>
            <a:custGeom>
              <a:avLst/>
              <a:gdLst>
                <a:gd name="T0" fmla="*/ 775 w 775"/>
                <a:gd name="T1" fmla="*/ 59 h 689"/>
                <a:gd name="T2" fmla="*/ 491 w 775"/>
                <a:gd name="T3" fmla="*/ 423 h 689"/>
                <a:gd name="T4" fmla="*/ 600 w 775"/>
                <a:gd name="T5" fmla="*/ 367 h 689"/>
                <a:gd name="T6" fmla="*/ 638 w 775"/>
                <a:gd name="T7" fmla="*/ 373 h 689"/>
                <a:gd name="T8" fmla="*/ 647 w 775"/>
                <a:gd name="T9" fmla="*/ 410 h 689"/>
                <a:gd name="T10" fmla="*/ 613 w 775"/>
                <a:gd name="T11" fmla="*/ 444 h 689"/>
                <a:gd name="T12" fmla="*/ 247 w 775"/>
                <a:gd name="T13" fmla="*/ 649 h 689"/>
                <a:gd name="T14" fmla="*/ 164 w 775"/>
                <a:gd name="T15" fmla="*/ 675 h 689"/>
                <a:gd name="T16" fmla="*/ 27 w 775"/>
                <a:gd name="T17" fmla="*/ 637 h 689"/>
                <a:gd name="T18" fmla="*/ 8 w 775"/>
                <a:gd name="T19" fmla="*/ 599 h 689"/>
                <a:gd name="T20" fmla="*/ 51 w 775"/>
                <a:gd name="T21" fmla="*/ 569 h 689"/>
                <a:gd name="T22" fmla="*/ 209 w 775"/>
                <a:gd name="T23" fmla="*/ 544 h 689"/>
                <a:gd name="T24" fmla="*/ 229 w 775"/>
                <a:gd name="T25" fmla="*/ 533 h 689"/>
                <a:gd name="T26" fmla="*/ 375 w 775"/>
                <a:gd name="T27" fmla="*/ 379 h 689"/>
                <a:gd name="T28" fmla="*/ 543 w 775"/>
                <a:gd name="T29" fmla="*/ 212 h 689"/>
                <a:gd name="T30" fmla="*/ 588 w 775"/>
                <a:gd name="T31" fmla="*/ 155 h 689"/>
                <a:gd name="T32" fmla="*/ 584 w 775"/>
                <a:gd name="T33" fmla="*/ 147 h 689"/>
                <a:gd name="T34" fmla="*/ 506 w 775"/>
                <a:gd name="T35" fmla="*/ 160 h 689"/>
                <a:gd name="T36" fmla="*/ 366 w 775"/>
                <a:gd name="T37" fmla="*/ 245 h 689"/>
                <a:gd name="T38" fmla="*/ 330 w 775"/>
                <a:gd name="T39" fmla="*/ 254 h 689"/>
                <a:gd name="T40" fmla="*/ 239 w 775"/>
                <a:gd name="T41" fmla="*/ 132 h 689"/>
                <a:gd name="T42" fmla="*/ 239 w 775"/>
                <a:gd name="T43" fmla="*/ 97 h 689"/>
                <a:gd name="T44" fmla="*/ 253 w 775"/>
                <a:gd name="T45" fmla="*/ 97 h 689"/>
                <a:gd name="T46" fmla="*/ 357 w 775"/>
                <a:gd name="T47" fmla="*/ 88 h 689"/>
                <a:gd name="T48" fmla="*/ 643 w 775"/>
                <a:gd name="T49" fmla="*/ 8 h 689"/>
                <a:gd name="T50" fmla="*/ 692 w 775"/>
                <a:gd name="T51" fmla="*/ 4 h 689"/>
                <a:gd name="T52" fmla="*/ 775 w 775"/>
                <a:gd name="T53" fmla="*/ 59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689">
                  <a:moveTo>
                    <a:pt x="775" y="59"/>
                  </a:moveTo>
                  <a:cubicBezTo>
                    <a:pt x="655" y="159"/>
                    <a:pt x="545" y="265"/>
                    <a:pt x="491" y="423"/>
                  </a:cubicBezTo>
                  <a:cubicBezTo>
                    <a:pt x="522" y="387"/>
                    <a:pt x="561" y="376"/>
                    <a:pt x="600" y="367"/>
                  </a:cubicBezTo>
                  <a:cubicBezTo>
                    <a:pt x="612" y="365"/>
                    <a:pt x="627" y="368"/>
                    <a:pt x="638" y="373"/>
                  </a:cubicBezTo>
                  <a:cubicBezTo>
                    <a:pt x="655" y="380"/>
                    <a:pt x="659" y="395"/>
                    <a:pt x="647" y="410"/>
                  </a:cubicBezTo>
                  <a:cubicBezTo>
                    <a:pt x="638" y="422"/>
                    <a:pt x="626" y="435"/>
                    <a:pt x="613" y="444"/>
                  </a:cubicBezTo>
                  <a:cubicBezTo>
                    <a:pt x="498" y="525"/>
                    <a:pt x="379" y="599"/>
                    <a:pt x="247" y="649"/>
                  </a:cubicBezTo>
                  <a:cubicBezTo>
                    <a:pt x="220" y="660"/>
                    <a:pt x="192" y="667"/>
                    <a:pt x="164" y="675"/>
                  </a:cubicBezTo>
                  <a:cubicBezTo>
                    <a:pt x="111" y="689"/>
                    <a:pt x="69" y="661"/>
                    <a:pt x="27" y="637"/>
                  </a:cubicBezTo>
                  <a:cubicBezTo>
                    <a:pt x="15" y="629"/>
                    <a:pt x="0" y="618"/>
                    <a:pt x="8" y="599"/>
                  </a:cubicBezTo>
                  <a:cubicBezTo>
                    <a:pt x="15" y="580"/>
                    <a:pt x="31" y="569"/>
                    <a:pt x="51" y="569"/>
                  </a:cubicBezTo>
                  <a:cubicBezTo>
                    <a:pt x="105" y="571"/>
                    <a:pt x="158" y="560"/>
                    <a:pt x="209" y="544"/>
                  </a:cubicBezTo>
                  <a:cubicBezTo>
                    <a:pt x="216" y="542"/>
                    <a:pt x="224" y="538"/>
                    <a:pt x="229" y="533"/>
                  </a:cubicBezTo>
                  <a:cubicBezTo>
                    <a:pt x="278" y="481"/>
                    <a:pt x="325" y="429"/>
                    <a:pt x="375" y="379"/>
                  </a:cubicBezTo>
                  <a:cubicBezTo>
                    <a:pt x="430" y="322"/>
                    <a:pt x="488" y="268"/>
                    <a:pt x="543" y="212"/>
                  </a:cubicBezTo>
                  <a:cubicBezTo>
                    <a:pt x="560" y="195"/>
                    <a:pt x="573" y="174"/>
                    <a:pt x="588" y="155"/>
                  </a:cubicBezTo>
                  <a:cubicBezTo>
                    <a:pt x="587" y="152"/>
                    <a:pt x="585" y="150"/>
                    <a:pt x="584" y="147"/>
                  </a:cubicBezTo>
                  <a:cubicBezTo>
                    <a:pt x="558" y="151"/>
                    <a:pt x="531" y="153"/>
                    <a:pt x="506" y="160"/>
                  </a:cubicBezTo>
                  <a:cubicBezTo>
                    <a:pt x="452" y="175"/>
                    <a:pt x="405" y="206"/>
                    <a:pt x="366" y="245"/>
                  </a:cubicBezTo>
                  <a:cubicBezTo>
                    <a:pt x="354" y="257"/>
                    <a:pt x="345" y="258"/>
                    <a:pt x="330" y="254"/>
                  </a:cubicBezTo>
                  <a:cubicBezTo>
                    <a:pt x="276" y="239"/>
                    <a:pt x="242" y="194"/>
                    <a:pt x="239" y="132"/>
                  </a:cubicBezTo>
                  <a:cubicBezTo>
                    <a:pt x="238" y="121"/>
                    <a:pt x="239" y="109"/>
                    <a:pt x="239" y="97"/>
                  </a:cubicBezTo>
                  <a:cubicBezTo>
                    <a:pt x="245" y="97"/>
                    <a:pt x="249" y="96"/>
                    <a:pt x="253" y="97"/>
                  </a:cubicBezTo>
                  <a:cubicBezTo>
                    <a:pt x="289" y="113"/>
                    <a:pt x="323" y="101"/>
                    <a:pt x="357" y="88"/>
                  </a:cubicBezTo>
                  <a:cubicBezTo>
                    <a:pt x="450" y="52"/>
                    <a:pt x="545" y="25"/>
                    <a:pt x="643" y="8"/>
                  </a:cubicBezTo>
                  <a:cubicBezTo>
                    <a:pt x="659" y="6"/>
                    <a:pt x="676" y="5"/>
                    <a:pt x="692" y="4"/>
                  </a:cubicBezTo>
                  <a:cubicBezTo>
                    <a:pt x="733" y="0"/>
                    <a:pt x="758" y="23"/>
                    <a:pt x="775" y="59"/>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4" name="Freeform 14"/>
            <p:cNvSpPr/>
            <p:nvPr/>
          </p:nvSpPr>
          <p:spPr bwMode="auto">
            <a:xfrm>
              <a:off x="10854767" y="2279405"/>
              <a:ext cx="655605" cy="639723"/>
            </a:xfrm>
            <a:custGeom>
              <a:avLst/>
              <a:gdLst>
                <a:gd name="T0" fmla="*/ 497 w 751"/>
                <a:gd name="T1" fmla="*/ 286 h 733"/>
                <a:gd name="T2" fmla="*/ 632 w 751"/>
                <a:gd name="T3" fmla="*/ 224 h 733"/>
                <a:gd name="T4" fmla="*/ 705 w 751"/>
                <a:gd name="T5" fmla="*/ 208 h 733"/>
                <a:gd name="T6" fmla="*/ 739 w 751"/>
                <a:gd name="T7" fmla="*/ 253 h 733"/>
                <a:gd name="T8" fmla="*/ 683 w 751"/>
                <a:gd name="T9" fmla="*/ 364 h 733"/>
                <a:gd name="T10" fmla="*/ 563 w 751"/>
                <a:gd name="T11" fmla="*/ 520 h 733"/>
                <a:gd name="T12" fmla="*/ 470 w 751"/>
                <a:gd name="T13" fmla="*/ 561 h 733"/>
                <a:gd name="T14" fmla="*/ 449 w 751"/>
                <a:gd name="T15" fmla="*/ 554 h 733"/>
                <a:gd name="T16" fmla="*/ 506 w 751"/>
                <a:gd name="T17" fmla="*/ 479 h 733"/>
                <a:gd name="T18" fmla="*/ 529 w 751"/>
                <a:gd name="T19" fmla="*/ 412 h 733"/>
                <a:gd name="T20" fmla="*/ 529 w 751"/>
                <a:gd name="T21" fmla="*/ 385 h 733"/>
                <a:gd name="T22" fmla="*/ 572 w 751"/>
                <a:gd name="T23" fmla="*/ 400 h 733"/>
                <a:gd name="T24" fmla="*/ 642 w 751"/>
                <a:gd name="T25" fmla="*/ 276 h 733"/>
                <a:gd name="T26" fmla="*/ 611 w 751"/>
                <a:gd name="T27" fmla="*/ 285 h 733"/>
                <a:gd name="T28" fmla="*/ 542 w 751"/>
                <a:gd name="T29" fmla="*/ 313 h 733"/>
                <a:gd name="T30" fmla="*/ 365 w 751"/>
                <a:gd name="T31" fmla="*/ 483 h 733"/>
                <a:gd name="T32" fmla="*/ 403 w 751"/>
                <a:gd name="T33" fmla="*/ 514 h 733"/>
                <a:gd name="T34" fmla="*/ 430 w 751"/>
                <a:gd name="T35" fmla="*/ 584 h 733"/>
                <a:gd name="T36" fmla="*/ 411 w 751"/>
                <a:gd name="T37" fmla="*/ 601 h 733"/>
                <a:gd name="T38" fmla="*/ 371 w 751"/>
                <a:gd name="T39" fmla="*/ 584 h 733"/>
                <a:gd name="T40" fmla="*/ 349 w 751"/>
                <a:gd name="T41" fmla="*/ 556 h 733"/>
                <a:gd name="T42" fmla="*/ 304 w 751"/>
                <a:gd name="T43" fmla="*/ 555 h 733"/>
                <a:gd name="T44" fmla="*/ 220 w 751"/>
                <a:gd name="T45" fmla="*/ 635 h 733"/>
                <a:gd name="T46" fmla="*/ 189 w 751"/>
                <a:gd name="T47" fmla="*/ 644 h 733"/>
                <a:gd name="T48" fmla="*/ 188 w 751"/>
                <a:gd name="T49" fmla="*/ 639 h 733"/>
                <a:gd name="T50" fmla="*/ 282 w 751"/>
                <a:gd name="T51" fmla="*/ 507 h 733"/>
                <a:gd name="T52" fmla="*/ 288 w 751"/>
                <a:gd name="T53" fmla="*/ 487 h 733"/>
                <a:gd name="T54" fmla="*/ 269 w 751"/>
                <a:gd name="T55" fmla="*/ 489 h 733"/>
                <a:gd name="T56" fmla="*/ 108 w 751"/>
                <a:gd name="T57" fmla="*/ 619 h 733"/>
                <a:gd name="T58" fmla="*/ 97 w 751"/>
                <a:gd name="T59" fmla="*/ 667 h 733"/>
                <a:gd name="T60" fmla="*/ 85 w 751"/>
                <a:gd name="T61" fmla="*/ 714 h 733"/>
                <a:gd name="T62" fmla="*/ 52 w 751"/>
                <a:gd name="T63" fmla="*/ 723 h 733"/>
                <a:gd name="T64" fmla="*/ 27 w 751"/>
                <a:gd name="T65" fmla="*/ 691 h 733"/>
                <a:gd name="T66" fmla="*/ 3 w 751"/>
                <a:gd name="T67" fmla="*/ 499 h 733"/>
                <a:gd name="T68" fmla="*/ 31 w 751"/>
                <a:gd name="T69" fmla="*/ 457 h 733"/>
                <a:gd name="T70" fmla="*/ 87 w 751"/>
                <a:gd name="T71" fmla="*/ 478 h 733"/>
                <a:gd name="T72" fmla="*/ 92 w 751"/>
                <a:gd name="T73" fmla="*/ 557 h 733"/>
                <a:gd name="T74" fmla="*/ 191 w 751"/>
                <a:gd name="T75" fmla="*/ 495 h 733"/>
                <a:gd name="T76" fmla="*/ 156 w 751"/>
                <a:gd name="T77" fmla="*/ 464 h 733"/>
                <a:gd name="T78" fmla="*/ 154 w 751"/>
                <a:gd name="T79" fmla="*/ 437 h 733"/>
                <a:gd name="T80" fmla="*/ 156 w 751"/>
                <a:gd name="T81" fmla="*/ 420 h 733"/>
                <a:gd name="T82" fmla="*/ 136 w 751"/>
                <a:gd name="T83" fmla="*/ 338 h 733"/>
                <a:gd name="T84" fmla="*/ 137 w 751"/>
                <a:gd name="T85" fmla="*/ 309 h 733"/>
                <a:gd name="T86" fmla="*/ 165 w 751"/>
                <a:gd name="T87" fmla="*/ 313 h 733"/>
                <a:gd name="T88" fmla="*/ 200 w 751"/>
                <a:gd name="T89" fmla="*/ 344 h 733"/>
                <a:gd name="T90" fmla="*/ 244 w 751"/>
                <a:gd name="T91" fmla="*/ 440 h 733"/>
                <a:gd name="T92" fmla="*/ 394 w 751"/>
                <a:gd name="T93" fmla="*/ 310 h 733"/>
                <a:gd name="T94" fmla="*/ 341 w 751"/>
                <a:gd name="T95" fmla="*/ 330 h 733"/>
                <a:gd name="T96" fmla="*/ 304 w 751"/>
                <a:gd name="T97" fmla="*/ 368 h 733"/>
                <a:gd name="T98" fmla="*/ 277 w 751"/>
                <a:gd name="T99" fmla="*/ 380 h 733"/>
                <a:gd name="T100" fmla="*/ 272 w 751"/>
                <a:gd name="T101" fmla="*/ 375 h 733"/>
                <a:gd name="T102" fmla="*/ 307 w 751"/>
                <a:gd name="T103" fmla="*/ 309 h 733"/>
                <a:gd name="T104" fmla="*/ 220 w 751"/>
                <a:gd name="T105" fmla="*/ 281 h 733"/>
                <a:gd name="T106" fmla="*/ 221 w 751"/>
                <a:gd name="T107" fmla="*/ 274 h 733"/>
                <a:gd name="T108" fmla="*/ 347 w 751"/>
                <a:gd name="T109" fmla="*/ 246 h 733"/>
                <a:gd name="T110" fmla="*/ 389 w 751"/>
                <a:gd name="T111" fmla="*/ 221 h 733"/>
                <a:gd name="T112" fmla="*/ 497 w 751"/>
                <a:gd name="T113" fmla="*/ 28 h 733"/>
                <a:gd name="T114" fmla="*/ 554 w 751"/>
                <a:gd name="T115" fmla="*/ 11 h 733"/>
                <a:gd name="T116" fmla="*/ 559 w 751"/>
                <a:gd name="T117" fmla="*/ 70 h 733"/>
                <a:gd name="T118" fmla="*/ 450 w 751"/>
                <a:gd name="T119" fmla="*/ 215 h 733"/>
                <a:gd name="T120" fmla="*/ 461 w 751"/>
                <a:gd name="T121" fmla="*/ 258 h 733"/>
                <a:gd name="T122" fmla="*/ 497 w 751"/>
                <a:gd name="T123" fmla="*/ 286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1" h="733">
                  <a:moveTo>
                    <a:pt x="497" y="286"/>
                  </a:moveTo>
                  <a:cubicBezTo>
                    <a:pt x="541" y="266"/>
                    <a:pt x="586" y="243"/>
                    <a:pt x="632" y="224"/>
                  </a:cubicBezTo>
                  <a:cubicBezTo>
                    <a:pt x="655" y="215"/>
                    <a:pt x="680" y="210"/>
                    <a:pt x="705" y="208"/>
                  </a:cubicBezTo>
                  <a:cubicBezTo>
                    <a:pt x="737" y="206"/>
                    <a:pt x="751" y="224"/>
                    <a:pt x="739" y="253"/>
                  </a:cubicBezTo>
                  <a:cubicBezTo>
                    <a:pt x="724" y="292"/>
                    <a:pt x="706" y="330"/>
                    <a:pt x="683" y="364"/>
                  </a:cubicBezTo>
                  <a:cubicBezTo>
                    <a:pt x="646" y="418"/>
                    <a:pt x="605" y="469"/>
                    <a:pt x="563" y="520"/>
                  </a:cubicBezTo>
                  <a:cubicBezTo>
                    <a:pt x="540" y="547"/>
                    <a:pt x="505" y="556"/>
                    <a:pt x="470" y="561"/>
                  </a:cubicBezTo>
                  <a:cubicBezTo>
                    <a:pt x="464" y="561"/>
                    <a:pt x="458" y="557"/>
                    <a:pt x="449" y="554"/>
                  </a:cubicBezTo>
                  <a:cubicBezTo>
                    <a:pt x="469" y="527"/>
                    <a:pt x="486" y="503"/>
                    <a:pt x="506" y="479"/>
                  </a:cubicBezTo>
                  <a:cubicBezTo>
                    <a:pt x="523" y="459"/>
                    <a:pt x="532" y="438"/>
                    <a:pt x="529" y="412"/>
                  </a:cubicBezTo>
                  <a:cubicBezTo>
                    <a:pt x="528" y="404"/>
                    <a:pt x="529" y="396"/>
                    <a:pt x="529" y="385"/>
                  </a:cubicBezTo>
                  <a:cubicBezTo>
                    <a:pt x="544" y="390"/>
                    <a:pt x="557" y="395"/>
                    <a:pt x="572" y="400"/>
                  </a:cubicBezTo>
                  <a:cubicBezTo>
                    <a:pt x="595" y="361"/>
                    <a:pt x="617" y="321"/>
                    <a:pt x="642" y="276"/>
                  </a:cubicBezTo>
                  <a:cubicBezTo>
                    <a:pt x="627" y="280"/>
                    <a:pt x="619" y="282"/>
                    <a:pt x="611" y="285"/>
                  </a:cubicBezTo>
                  <a:cubicBezTo>
                    <a:pt x="588" y="294"/>
                    <a:pt x="566" y="307"/>
                    <a:pt x="542" y="313"/>
                  </a:cubicBezTo>
                  <a:cubicBezTo>
                    <a:pt x="452" y="337"/>
                    <a:pt x="408" y="409"/>
                    <a:pt x="365" y="483"/>
                  </a:cubicBezTo>
                  <a:cubicBezTo>
                    <a:pt x="377" y="493"/>
                    <a:pt x="391" y="502"/>
                    <a:pt x="403" y="514"/>
                  </a:cubicBezTo>
                  <a:cubicBezTo>
                    <a:pt x="423" y="533"/>
                    <a:pt x="434" y="555"/>
                    <a:pt x="430" y="584"/>
                  </a:cubicBezTo>
                  <a:cubicBezTo>
                    <a:pt x="428" y="597"/>
                    <a:pt x="422" y="603"/>
                    <a:pt x="411" y="601"/>
                  </a:cubicBezTo>
                  <a:cubicBezTo>
                    <a:pt x="397" y="597"/>
                    <a:pt x="382" y="592"/>
                    <a:pt x="371" y="584"/>
                  </a:cubicBezTo>
                  <a:cubicBezTo>
                    <a:pt x="361" y="578"/>
                    <a:pt x="355" y="566"/>
                    <a:pt x="349" y="556"/>
                  </a:cubicBezTo>
                  <a:cubicBezTo>
                    <a:pt x="329" y="525"/>
                    <a:pt x="326" y="523"/>
                    <a:pt x="304" y="555"/>
                  </a:cubicBezTo>
                  <a:cubicBezTo>
                    <a:pt x="281" y="588"/>
                    <a:pt x="253" y="614"/>
                    <a:pt x="220" y="635"/>
                  </a:cubicBezTo>
                  <a:cubicBezTo>
                    <a:pt x="211" y="641"/>
                    <a:pt x="199" y="641"/>
                    <a:pt x="189" y="644"/>
                  </a:cubicBezTo>
                  <a:cubicBezTo>
                    <a:pt x="189" y="642"/>
                    <a:pt x="188" y="641"/>
                    <a:pt x="188" y="639"/>
                  </a:cubicBezTo>
                  <a:cubicBezTo>
                    <a:pt x="219" y="595"/>
                    <a:pt x="251" y="551"/>
                    <a:pt x="282" y="507"/>
                  </a:cubicBezTo>
                  <a:cubicBezTo>
                    <a:pt x="286" y="501"/>
                    <a:pt x="286" y="494"/>
                    <a:pt x="288" y="487"/>
                  </a:cubicBezTo>
                  <a:cubicBezTo>
                    <a:pt x="282" y="487"/>
                    <a:pt x="274" y="486"/>
                    <a:pt x="269" y="489"/>
                  </a:cubicBezTo>
                  <a:cubicBezTo>
                    <a:pt x="205" y="520"/>
                    <a:pt x="152" y="564"/>
                    <a:pt x="108" y="619"/>
                  </a:cubicBezTo>
                  <a:cubicBezTo>
                    <a:pt x="98" y="630"/>
                    <a:pt x="100" y="651"/>
                    <a:pt x="97" y="667"/>
                  </a:cubicBezTo>
                  <a:cubicBezTo>
                    <a:pt x="93" y="683"/>
                    <a:pt x="91" y="699"/>
                    <a:pt x="85" y="714"/>
                  </a:cubicBezTo>
                  <a:cubicBezTo>
                    <a:pt x="79" y="730"/>
                    <a:pt x="65" y="733"/>
                    <a:pt x="52" y="723"/>
                  </a:cubicBezTo>
                  <a:cubicBezTo>
                    <a:pt x="42" y="714"/>
                    <a:pt x="31" y="703"/>
                    <a:pt x="27" y="691"/>
                  </a:cubicBezTo>
                  <a:cubicBezTo>
                    <a:pt x="5" y="629"/>
                    <a:pt x="0" y="564"/>
                    <a:pt x="3" y="499"/>
                  </a:cubicBezTo>
                  <a:cubicBezTo>
                    <a:pt x="4" y="479"/>
                    <a:pt x="10" y="457"/>
                    <a:pt x="31" y="457"/>
                  </a:cubicBezTo>
                  <a:cubicBezTo>
                    <a:pt x="50" y="456"/>
                    <a:pt x="78" y="464"/>
                    <a:pt x="87" y="478"/>
                  </a:cubicBezTo>
                  <a:cubicBezTo>
                    <a:pt x="100" y="498"/>
                    <a:pt x="102" y="527"/>
                    <a:pt x="92" y="557"/>
                  </a:cubicBezTo>
                  <a:cubicBezTo>
                    <a:pt x="125" y="537"/>
                    <a:pt x="158" y="516"/>
                    <a:pt x="191" y="495"/>
                  </a:cubicBezTo>
                  <a:cubicBezTo>
                    <a:pt x="178" y="484"/>
                    <a:pt x="166" y="475"/>
                    <a:pt x="156" y="464"/>
                  </a:cubicBezTo>
                  <a:cubicBezTo>
                    <a:pt x="149" y="457"/>
                    <a:pt x="142" y="448"/>
                    <a:pt x="154" y="437"/>
                  </a:cubicBezTo>
                  <a:cubicBezTo>
                    <a:pt x="157" y="434"/>
                    <a:pt x="157" y="425"/>
                    <a:pt x="156" y="420"/>
                  </a:cubicBezTo>
                  <a:cubicBezTo>
                    <a:pt x="149" y="392"/>
                    <a:pt x="141" y="365"/>
                    <a:pt x="136" y="338"/>
                  </a:cubicBezTo>
                  <a:cubicBezTo>
                    <a:pt x="134" y="329"/>
                    <a:pt x="137" y="319"/>
                    <a:pt x="137" y="309"/>
                  </a:cubicBezTo>
                  <a:cubicBezTo>
                    <a:pt x="147" y="310"/>
                    <a:pt x="158" y="308"/>
                    <a:pt x="165" y="313"/>
                  </a:cubicBezTo>
                  <a:cubicBezTo>
                    <a:pt x="178" y="321"/>
                    <a:pt x="192" y="331"/>
                    <a:pt x="200" y="344"/>
                  </a:cubicBezTo>
                  <a:cubicBezTo>
                    <a:pt x="216" y="374"/>
                    <a:pt x="229" y="406"/>
                    <a:pt x="244" y="440"/>
                  </a:cubicBezTo>
                  <a:cubicBezTo>
                    <a:pt x="292" y="445"/>
                    <a:pt x="394" y="361"/>
                    <a:pt x="394" y="310"/>
                  </a:cubicBezTo>
                  <a:cubicBezTo>
                    <a:pt x="373" y="309"/>
                    <a:pt x="355" y="315"/>
                    <a:pt x="341" y="330"/>
                  </a:cubicBezTo>
                  <a:cubicBezTo>
                    <a:pt x="329" y="343"/>
                    <a:pt x="317" y="357"/>
                    <a:pt x="304" y="368"/>
                  </a:cubicBezTo>
                  <a:cubicBezTo>
                    <a:pt x="296" y="374"/>
                    <a:pt x="286" y="377"/>
                    <a:pt x="277" y="380"/>
                  </a:cubicBezTo>
                  <a:cubicBezTo>
                    <a:pt x="275" y="379"/>
                    <a:pt x="273" y="377"/>
                    <a:pt x="272" y="375"/>
                  </a:cubicBezTo>
                  <a:cubicBezTo>
                    <a:pt x="283" y="353"/>
                    <a:pt x="295" y="331"/>
                    <a:pt x="307" y="309"/>
                  </a:cubicBezTo>
                  <a:cubicBezTo>
                    <a:pt x="279" y="300"/>
                    <a:pt x="249" y="291"/>
                    <a:pt x="220" y="281"/>
                  </a:cubicBezTo>
                  <a:cubicBezTo>
                    <a:pt x="220" y="279"/>
                    <a:pt x="220" y="277"/>
                    <a:pt x="221" y="274"/>
                  </a:cubicBezTo>
                  <a:cubicBezTo>
                    <a:pt x="261" y="255"/>
                    <a:pt x="303" y="246"/>
                    <a:pt x="347" y="246"/>
                  </a:cubicBezTo>
                  <a:cubicBezTo>
                    <a:pt x="369" y="247"/>
                    <a:pt x="379" y="240"/>
                    <a:pt x="389" y="221"/>
                  </a:cubicBezTo>
                  <a:cubicBezTo>
                    <a:pt x="424" y="156"/>
                    <a:pt x="460" y="92"/>
                    <a:pt x="497" y="28"/>
                  </a:cubicBezTo>
                  <a:cubicBezTo>
                    <a:pt x="508" y="8"/>
                    <a:pt x="537" y="0"/>
                    <a:pt x="554" y="11"/>
                  </a:cubicBezTo>
                  <a:cubicBezTo>
                    <a:pt x="570" y="21"/>
                    <a:pt x="573" y="50"/>
                    <a:pt x="559" y="70"/>
                  </a:cubicBezTo>
                  <a:cubicBezTo>
                    <a:pt x="523" y="119"/>
                    <a:pt x="487" y="167"/>
                    <a:pt x="450" y="215"/>
                  </a:cubicBezTo>
                  <a:cubicBezTo>
                    <a:pt x="435" y="236"/>
                    <a:pt x="437" y="245"/>
                    <a:pt x="461" y="258"/>
                  </a:cubicBezTo>
                  <a:cubicBezTo>
                    <a:pt x="474" y="265"/>
                    <a:pt x="485" y="276"/>
                    <a:pt x="497" y="28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5" name="Freeform 15"/>
            <p:cNvSpPr/>
            <p:nvPr/>
          </p:nvSpPr>
          <p:spPr bwMode="auto">
            <a:xfrm>
              <a:off x="10856614" y="2949785"/>
              <a:ext cx="607219" cy="595401"/>
            </a:xfrm>
            <a:custGeom>
              <a:avLst/>
              <a:gdLst>
                <a:gd name="T0" fmla="*/ 0 w 696"/>
                <a:gd name="T1" fmla="*/ 479 h 682"/>
                <a:gd name="T2" fmla="*/ 270 w 696"/>
                <a:gd name="T3" fmla="*/ 523 h 682"/>
                <a:gd name="T4" fmla="*/ 300 w 696"/>
                <a:gd name="T5" fmla="*/ 274 h 682"/>
                <a:gd name="T6" fmla="*/ 94 w 696"/>
                <a:gd name="T7" fmla="*/ 235 h 682"/>
                <a:gd name="T8" fmla="*/ 203 w 696"/>
                <a:gd name="T9" fmla="*/ 172 h 682"/>
                <a:gd name="T10" fmla="*/ 301 w 696"/>
                <a:gd name="T11" fmla="*/ 126 h 682"/>
                <a:gd name="T12" fmla="*/ 318 w 696"/>
                <a:gd name="T13" fmla="*/ 105 h 682"/>
                <a:gd name="T14" fmla="*/ 329 w 696"/>
                <a:gd name="T15" fmla="*/ 61 h 682"/>
                <a:gd name="T16" fmla="*/ 361 w 696"/>
                <a:gd name="T17" fmla="*/ 54 h 682"/>
                <a:gd name="T18" fmla="*/ 390 w 696"/>
                <a:gd name="T19" fmla="*/ 92 h 682"/>
                <a:gd name="T20" fmla="*/ 587 w 696"/>
                <a:gd name="T21" fmla="*/ 14 h 682"/>
                <a:gd name="T22" fmla="*/ 623 w 696"/>
                <a:gd name="T23" fmla="*/ 3 h 682"/>
                <a:gd name="T24" fmla="*/ 694 w 696"/>
                <a:gd name="T25" fmla="*/ 64 h 682"/>
                <a:gd name="T26" fmla="*/ 394 w 696"/>
                <a:gd name="T27" fmla="*/ 243 h 682"/>
                <a:gd name="T28" fmla="*/ 381 w 696"/>
                <a:gd name="T29" fmla="*/ 266 h 682"/>
                <a:gd name="T30" fmla="*/ 372 w 696"/>
                <a:gd name="T31" fmla="*/ 579 h 682"/>
                <a:gd name="T32" fmla="*/ 319 w 696"/>
                <a:gd name="T33" fmla="*/ 678 h 682"/>
                <a:gd name="T34" fmla="*/ 293 w 696"/>
                <a:gd name="T35" fmla="*/ 677 h 682"/>
                <a:gd name="T36" fmla="*/ 41 w 696"/>
                <a:gd name="T37" fmla="*/ 522 h 682"/>
                <a:gd name="T38" fmla="*/ 0 w 696"/>
                <a:gd name="T39" fmla="*/ 479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6" h="682">
                  <a:moveTo>
                    <a:pt x="0" y="479"/>
                  </a:moveTo>
                  <a:cubicBezTo>
                    <a:pt x="87" y="517"/>
                    <a:pt x="177" y="519"/>
                    <a:pt x="270" y="523"/>
                  </a:cubicBezTo>
                  <a:cubicBezTo>
                    <a:pt x="280" y="440"/>
                    <a:pt x="290" y="358"/>
                    <a:pt x="300" y="274"/>
                  </a:cubicBezTo>
                  <a:cubicBezTo>
                    <a:pt x="228" y="282"/>
                    <a:pt x="159" y="289"/>
                    <a:pt x="94" y="235"/>
                  </a:cubicBezTo>
                  <a:cubicBezTo>
                    <a:pt x="132" y="212"/>
                    <a:pt x="167" y="191"/>
                    <a:pt x="203" y="172"/>
                  </a:cubicBezTo>
                  <a:cubicBezTo>
                    <a:pt x="235" y="155"/>
                    <a:pt x="269" y="142"/>
                    <a:pt x="301" y="126"/>
                  </a:cubicBezTo>
                  <a:cubicBezTo>
                    <a:pt x="309" y="123"/>
                    <a:pt x="315" y="113"/>
                    <a:pt x="318" y="105"/>
                  </a:cubicBezTo>
                  <a:cubicBezTo>
                    <a:pt x="323" y="91"/>
                    <a:pt x="324" y="75"/>
                    <a:pt x="329" y="61"/>
                  </a:cubicBezTo>
                  <a:cubicBezTo>
                    <a:pt x="336" y="42"/>
                    <a:pt x="348" y="40"/>
                    <a:pt x="361" y="54"/>
                  </a:cubicBezTo>
                  <a:cubicBezTo>
                    <a:pt x="372" y="65"/>
                    <a:pt x="380" y="79"/>
                    <a:pt x="390" y="92"/>
                  </a:cubicBezTo>
                  <a:cubicBezTo>
                    <a:pt x="455" y="66"/>
                    <a:pt x="521" y="40"/>
                    <a:pt x="587" y="14"/>
                  </a:cubicBezTo>
                  <a:cubicBezTo>
                    <a:pt x="599" y="9"/>
                    <a:pt x="611" y="3"/>
                    <a:pt x="623" y="3"/>
                  </a:cubicBezTo>
                  <a:cubicBezTo>
                    <a:pt x="660" y="0"/>
                    <a:pt x="696" y="23"/>
                    <a:pt x="694" y="64"/>
                  </a:cubicBezTo>
                  <a:cubicBezTo>
                    <a:pt x="599" y="136"/>
                    <a:pt x="501" y="197"/>
                    <a:pt x="394" y="243"/>
                  </a:cubicBezTo>
                  <a:cubicBezTo>
                    <a:pt x="382" y="247"/>
                    <a:pt x="381" y="255"/>
                    <a:pt x="381" y="266"/>
                  </a:cubicBezTo>
                  <a:cubicBezTo>
                    <a:pt x="378" y="370"/>
                    <a:pt x="375" y="475"/>
                    <a:pt x="372" y="579"/>
                  </a:cubicBezTo>
                  <a:cubicBezTo>
                    <a:pt x="370" y="620"/>
                    <a:pt x="354" y="655"/>
                    <a:pt x="319" y="678"/>
                  </a:cubicBezTo>
                  <a:cubicBezTo>
                    <a:pt x="313" y="682"/>
                    <a:pt x="299" y="682"/>
                    <a:pt x="293" y="677"/>
                  </a:cubicBezTo>
                  <a:cubicBezTo>
                    <a:pt x="218" y="611"/>
                    <a:pt x="131" y="563"/>
                    <a:pt x="41" y="522"/>
                  </a:cubicBezTo>
                  <a:cubicBezTo>
                    <a:pt x="23" y="513"/>
                    <a:pt x="7" y="502"/>
                    <a:pt x="0" y="479"/>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6" name="Freeform 16"/>
            <p:cNvSpPr/>
            <p:nvPr/>
          </p:nvSpPr>
          <p:spPr bwMode="auto">
            <a:xfrm>
              <a:off x="5793498" y="2695668"/>
              <a:ext cx="306195" cy="850256"/>
            </a:xfrm>
            <a:custGeom>
              <a:avLst/>
              <a:gdLst>
                <a:gd name="T0" fmla="*/ 322 w 351"/>
                <a:gd name="T1" fmla="*/ 286 h 974"/>
                <a:gd name="T2" fmla="*/ 351 w 351"/>
                <a:gd name="T3" fmla="*/ 290 h 974"/>
                <a:gd name="T4" fmla="*/ 330 w 351"/>
                <a:gd name="T5" fmla="*/ 338 h 974"/>
                <a:gd name="T6" fmla="*/ 222 w 351"/>
                <a:gd name="T7" fmla="*/ 609 h 974"/>
                <a:gd name="T8" fmla="*/ 156 w 351"/>
                <a:gd name="T9" fmla="*/ 844 h 974"/>
                <a:gd name="T10" fmla="*/ 94 w 351"/>
                <a:gd name="T11" fmla="*/ 947 h 974"/>
                <a:gd name="T12" fmla="*/ 35 w 351"/>
                <a:gd name="T13" fmla="*/ 948 h 974"/>
                <a:gd name="T14" fmla="*/ 10 w 351"/>
                <a:gd name="T15" fmla="*/ 853 h 974"/>
                <a:gd name="T16" fmla="*/ 25 w 351"/>
                <a:gd name="T17" fmla="*/ 816 h 974"/>
                <a:gd name="T18" fmla="*/ 58 w 351"/>
                <a:gd name="T19" fmla="*/ 704 h 974"/>
                <a:gd name="T20" fmla="*/ 89 w 351"/>
                <a:gd name="T21" fmla="*/ 513 h 974"/>
                <a:gd name="T22" fmla="*/ 111 w 351"/>
                <a:gd name="T23" fmla="*/ 331 h 974"/>
                <a:gd name="T24" fmla="*/ 145 w 351"/>
                <a:gd name="T25" fmla="*/ 227 h 974"/>
                <a:gd name="T26" fmla="*/ 170 w 351"/>
                <a:gd name="T27" fmla="*/ 118 h 974"/>
                <a:gd name="T28" fmla="*/ 130 w 351"/>
                <a:gd name="T29" fmla="*/ 45 h 974"/>
                <a:gd name="T30" fmla="*/ 119 w 351"/>
                <a:gd name="T31" fmla="*/ 13 h 974"/>
                <a:gd name="T32" fmla="*/ 139 w 351"/>
                <a:gd name="T33" fmla="*/ 0 h 974"/>
                <a:gd name="T34" fmla="*/ 177 w 351"/>
                <a:gd name="T35" fmla="*/ 11 h 974"/>
                <a:gd name="T36" fmla="*/ 253 w 351"/>
                <a:gd name="T37" fmla="*/ 90 h 974"/>
                <a:gd name="T38" fmla="*/ 256 w 351"/>
                <a:gd name="T39" fmla="*/ 137 h 974"/>
                <a:gd name="T40" fmla="*/ 230 w 351"/>
                <a:gd name="T41" fmla="*/ 170 h 974"/>
                <a:gd name="T42" fmla="*/ 145 w 351"/>
                <a:gd name="T43" fmla="*/ 295 h 974"/>
                <a:gd name="T44" fmla="*/ 133 w 351"/>
                <a:gd name="T45" fmla="*/ 375 h 974"/>
                <a:gd name="T46" fmla="*/ 145 w 351"/>
                <a:gd name="T47" fmla="*/ 460 h 974"/>
                <a:gd name="T48" fmla="*/ 145 w 351"/>
                <a:gd name="T49" fmla="*/ 600 h 974"/>
                <a:gd name="T50" fmla="*/ 135 w 351"/>
                <a:gd name="T51" fmla="*/ 630 h 974"/>
                <a:gd name="T52" fmla="*/ 79 w 351"/>
                <a:gd name="T53" fmla="*/ 772 h 974"/>
                <a:gd name="T54" fmla="*/ 78 w 351"/>
                <a:gd name="T55" fmla="*/ 812 h 974"/>
                <a:gd name="T56" fmla="*/ 84 w 351"/>
                <a:gd name="T57" fmla="*/ 812 h 974"/>
                <a:gd name="T58" fmla="*/ 322 w 351"/>
                <a:gd name="T59" fmla="*/ 286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1" h="974">
                  <a:moveTo>
                    <a:pt x="322" y="286"/>
                  </a:moveTo>
                  <a:cubicBezTo>
                    <a:pt x="333" y="287"/>
                    <a:pt x="341" y="289"/>
                    <a:pt x="351" y="290"/>
                  </a:cubicBezTo>
                  <a:cubicBezTo>
                    <a:pt x="344" y="307"/>
                    <a:pt x="339" y="324"/>
                    <a:pt x="330" y="338"/>
                  </a:cubicBezTo>
                  <a:cubicBezTo>
                    <a:pt x="274" y="420"/>
                    <a:pt x="244" y="513"/>
                    <a:pt x="222" y="609"/>
                  </a:cubicBezTo>
                  <a:cubicBezTo>
                    <a:pt x="204" y="688"/>
                    <a:pt x="192" y="769"/>
                    <a:pt x="156" y="844"/>
                  </a:cubicBezTo>
                  <a:cubicBezTo>
                    <a:pt x="139" y="880"/>
                    <a:pt x="118" y="915"/>
                    <a:pt x="94" y="947"/>
                  </a:cubicBezTo>
                  <a:cubicBezTo>
                    <a:pt x="74" y="974"/>
                    <a:pt x="60" y="972"/>
                    <a:pt x="35" y="948"/>
                  </a:cubicBezTo>
                  <a:cubicBezTo>
                    <a:pt x="6" y="922"/>
                    <a:pt x="0" y="889"/>
                    <a:pt x="10" y="853"/>
                  </a:cubicBezTo>
                  <a:cubicBezTo>
                    <a:pt x="13" y="840"/>
                    <a:pt x="17" y="826"/>
                    <a:pt x="25" y="816"/>
                  </a:cubicBezTo>
                  <a:cubicBezTo>
                    <a:pt x="51" y="783"/>
                    <a:pt x="52" y="743"/>
                    <a:pt x="58" y="704"/>
                  </a:cubicBezTo>
                  <a:cubicBezTo>
                    <a:pt x="68" y="640"/>
                    <a:pt x="80" y="577"/>
                    <a:pt x="89" y="513"/>
                  </a:cubicBezTo>
                  <a:cubicBezTo>
                    <a:pt x="97" y="453"/>
                    <a:pt x="101" y="391"/>
                    <a:pt x="111" y="331"/>
                  </a:cubicBezTo>
                  <a:cubicBezTo>
                    <a:pt x="117" y="296"/>
                    <a:pt x="131" y="261"/>
                    <a:pt x="145" y="227"/>
                  </a:cubicBezTo>
                  <a:cubicBezTo>
                    <a:pt x="160" y="192"/>
                    <a:pt x="172" y="157"/>
                    <a:pt x="170" y="118"/>
                  </a:cubicBezTo>
                  <a:cubicBezTo>
                    <a:pt x="169" y="88"/>
                    <a:pt x="147" y="68"/>
                    <a:pt x="130" y="45"/>
                  </a:cubicBezTo>
                  <a:cubicBezTo>
                    <a:pt x="122" y="36"/>
                    <a:pt x="109" y="28"/>
                    <a:pt x="119" y="13"/>
                  </a:cubicBezTo>
                  <a:cubicBezTo>
                    <a:pt x="124" y="7"/>
                    <a:pt x="133" y="0"/>
                    <a:pt x="139" y="0"/>
                  </a:cubicBezTo>
                  <a:cubicBezTo>
                    <a:pt x="152" y="1"/>
                    <a:pt x="168" y="3"/>
                    <a:pt x="177" y="11"/>
                  </a:cubicBezTo>
                  <a:cubicBezTo>
                    <a:pt x="204" y="36"/>
                    <a:pt x="231" y="61"/>
                    <a:pt x="253" y="90"/>
                  </a:cubicBezTo>
                  <a:cubicBezTo>
                    <a:pt x="261" y="100"/>
                    <a:pt x="254" y="121"/>
                    <a:pt x="256" y="137"/>
                  </a:cubicBezTo>
                  <a:cubicBezTo>
                    <a:pt x="257" y="156"/>
                    <a:pt x="246" y="164"/>
                    <a:pt x="230" y="170"/>
                  </a:cubicBezTo>
                  <a:cubicBezTo>
                    <a:pt x="176" y="194"/>
                    <a:pt x="156" y="242"/>
                    <a:pt x="145" y="295"/>
                  </a:cubicBezTo>
                  <a:cubicBezTo>
                    <a:pt x="140" y="321"/>
                    <a:pt x="133" y="348"/>
                    <a:pt x="133" y="375"/>
                  </a:cubicBezTo>
                  <a:cubicBezTo>
                    <a:pt x="134" y="403"/>
                    <a:pt x="144" y="431"/>
                    <a:pt x="145" y="460"/>
                  </a:cubicBezTo>
                  <a:cubicBezTo>
                    <a:pt x="147" y="507"/>
                    <a:pt x="146" y="553"/>
                    <a:pt x="145" y="600"/>
                  </a:cubicBezTo>
                  <a:cubicBezTo>
                    <a:pt x="145" y="610"/>
                    <a:pt x="139" y="620"/>
                    <a:pt x="135" y="630"/>
                  </a:cubicBezTo>
                  <a:cubicBezTo>
                    <a:pt x="116" y="677"/>
                    <a:pt x="96" y="724"/>
                    <a:pt x="79" y="772"/>
                  </a:cubicBezTo>
                  <a:cubicBezTo>
                    <a:pt x="75" y="784"/>
                    <a:pt x="78" y="799"/>
                    <a:pt x="78" y="812"/>
                  </a:cubicBezTo>
                  <a:cubicBezTo>
                    <a:pt x="80" y="812"/>
                    <a:pt x="82" y="812"/>
                    <a:pt x="84" y="812"/>
                  </a:cubicBezTo>
                  <a:cubicBezTo>
                    <a:pt x="163" y="637"/>
                    <a:pt x="242" y="462"/>
                    <a:pt x="322" y="28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7" name="Freeform 21"/>
            <p:cNvSpPr/>
            <p:nvPr/>
          </p:nvSpPr>
          <p:spPr bwMode="auto">
            <a:xfrm>
              <a:off x="4307953" y="2888841"/>
              <a:ext cx="185786" cy="690325"/>
            </a:xfrm>
            <a:custGeom>
              <a:avLst/>
              <a:gdLst>
                <a:gd name="T0" fmla="*/ 87 w 213"/>
                <a:gd name="T1" fmla="*/ 0 h 791"/>
                <a:gd name="T2" fmla="*/ 114 w 213"/>
                <a:gd name="T3" fmla="*/ 13 h 791"/>
                <a:gd name="T4" fmla="*/ 191 w 213"/>
                <a:gd name="T5" fmla="*/ 83 h 791"/>
                <a:gd name="T6" fmla="*/ 195 w 213"/>
                <a:gd name="T7" fmla="*/ 116 h 791"/>
                <a:gd name="T8" fmla="*/ 148 w 213"/>
                <a:gd name="T9" fmla="*/ 273 h 791"/>
                <a:gd name="T10" fmla="*/ 117 w 213"/>
                <a:gd name="T11" fmla="*/ 500 h 791"/>
                <a:gd name="T12" fmla="*/ 121 w 213"/>
                <a:gd name="T13" fmla="*/ 540 h 791"/>
                <a:gd name="T14" fmla="*/ 197 w 213"/>
                <a:gd name="T15" fmla="*/ 332 h 791"/>
                <a:gd name="T16" fmla="*/ 196 w 213"/>
                <a:gd name="T17" fmla="*/ 368 h 791"/>
                <a:gd name="T18" fmla="*/ 188 w 213"/>
                <a:gd name="T19" fmla="*/ 391 h 791"/>
                <a:gd name="T20" fmla="*/ 177 w 213"/>
                <a:gd name="T21" fmla="*/ 556 h 791"/>
                <a:gd name="T22" fmla="*/ 172 w 213"/>
                <a:gd name="T23" fmla="*/ 576 h 791"/>
                <a:gd name="T24" fmla="*/ 157 w 213"/>
                <a:gd name="T25" fmla="*/ 643 h 791"/>
                <a:gd name="T26" fmla="*/ 105 w 213"/>
                <a:gd name="T27" fmla="*/ 791 h 791"/>
                <a:gd name="T28" fmla="*/ 33 w 213"/>
                <a:gd name="T29" fmla="*/ 735 h 791"/>
                <a:gd name="T30" fmla="*/ 17 w 213"/>
                <a:gd name="T31" fmla="*/ 626 h 791"/>
                <a:gd name="T32" fmla="*/ 107 w 213"/>
                <a:gd name="T33" fmla="*/ 286 h 791"/>
                <a:gd name="T34" fmla="*/ 105 w 213"/>
                <a:gd name="T35" fmla="*/ 246 h 791"/>
                <a:gd name="T36" fmla="*/ 85 w 213"/>
                <a:gd name="T37" fmla="*/ 20 h 791"/>
                <a:gd name="T38" fmla="*/ 87 w 213"/>
                <a:gd name="T39" fmla="*/ 0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791">
                  <a:moveTo>
                    <a:pt x="87" y="0"/>
                  </a:moveTo>
                  <a:cubicBezTo>
                    <a:pt x="98" y="5"/>
                    <a:pt x="107" y="8"/>
                    <a:pt x="114" y="13"/>
                  </a:cubicBezTo>
                  <a:cubicBezTo>
                    <a:pt x="140" y="36"/>
                    <a:pt x="166" y="59"/>
                    <a:pt x="191" y="83"/>
                  </a:cubicBezTo>
                  <a:cubicBezTo>
                    <a:pt x="201" y="92"/>
                    <a:pt x="200" y="102"/>
                    <a:pt x="195" y="116"/>
                  </a:cubicBezTo>
                  <a:cubicBezTo>
                    <a:pt x="177" y="168"/>
                    <a:pt x="162" y="220"/>
                    <a:pt x="148" y="273"/>
                  </a:cubicBezTo>
                  <a:cubicBezTo>
                    <a:pt x="128" y="347"/>
                    <a:pt x="120" y="423"/>
                    <a:pt x="117" y="500"/>
                  </a:cubicBezTo>
                  <a:cubicBezTo>
                    <a:pt x="117" y="513"/>
                    <a:pt x="119" y="526"/>
                    <a:pt x="121" y="540"/>
                  </a:cubicBezTo>
                  <a:cubicBezTo>
                    <a:pt x="145" y="470"/>
                    <a:pt x="153" y="394"/>
                    <a:pt x="197" y="332"/>
                  </a:cubicBezTo>
                  <a:cubicBezTo>
                    <a:pt x="203" y="344"/>
                    <a:pt x="213" y="356"/>
                    <a:pt x="196" y="368"/>
                  </a:cubicBezTo>
                  <a:cubicBezTo>
                    <a:pt x="190" y="371"/>
                    <a:pt x="190" y="383"/>
                    <a:pt x="188" y="391"/>
                  </a:cubicBezTo>
                  <a:cubicBezTo>
                    <a:pt x="179" y="446"/>
                    <a:pt x="172" y="501"/>
                    <a:pt x="177" y="556"/>
                  </a:cubicBezTo>
                  <a:cubicBezTo>
                    <a:pt x="178" y="563"/>
                    <a:pt x="176" y="571"/>
                    <a:pt x="172" y="576"/>
                  </a:cubicBezTo>
                  <a:cubicBezTo>
                    <a:pt x="158" y="597"/>
                    <a:pt x="157" y="619"/>
                    <a:pt x="157" y="643"/>
                  </a:cubicBezTo>
                  <a:cubicBezTo>
                    <a:pt x="157" y="695"/>
                    <a:pt x="132" y="740"/>
                    <a:pt x="105" y="791"/>
                  </a:cubicBezTo>
                  <a:cubicBezTo>
                    <a:pt x="79" y="771"/>
                    <a:pt x="53" y="756"/>
                    <a:pt x="33" y="735"/>
                  </a:cubicBezTo>
                  <a:cubicBezTo>
                    <a:pt x="3" y="704"/>
                    <a:pt x="0" y="666"/>
                    <a:pt x="17" y="626"/>
                  </a:cubicBezTo>
                  <a:cubicBezTo>
                    <a:pt x="64" y="517"/>
                    <a:pt x="92" y="403"/>
                    <a:pt x="107" y="286"/>
                  </a:cubicBezTo>
                  <a:cubicBezTo>
                    <a:pt x="109" y="273"/>
                    <a:pt x="107" y="259"/>
                    <a:pt x="105" y="246"/>
                  </a:cubicBezTo>
                  <a:cubicBezTo>
                    <a:pt x="92" y="171"/>
                    <a:pt x="81" y="96"/>
                    <a:pt x="85" y="20"/>
                  </a:cubicBezTo>
                  <a:cubicBezTo>
                    <a:pt x="85" y="15"/>
                    <a:pt x="86" y="10"/>
                    <a:pt x="87" y="0"/>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8" name="Freeform 24"/>
            <p:cNvSpPr/>
            <p:nvPr/>
          </p:nvSpPr>
          <p:spPr bwMode="auto">
            <a:xfrm>
              <a:off x="10631307" y="2799826"/>
              <a:ext cx="723566" cy="372679"/>
            </a:xfrm>
            <a:custGeom>
              <a:avLst/>
              <a:gdLst>
                <a:gd name="T0" fmla="*/ 631 w 829"/>
                <a:gd name="T1" fmla="*/ 188 h 427"/>
                <a:gd name="T2" fmla="*/ 720 w 829"/>
                <a:gd name="T3" fmla="*/ 84 h 427"/>
                <a:gd name="T4" fmla="*/ 717 w 829"/>
                <a:gd name="T5" fmla="*/ 79 h 427"/>
                <a:gd name="T6" fmla="*/ 688 w 829"/>
                <a:gd name="T7" fmla="*/ 92 h 427"/>
                <a:gd name="T8" fmla="*/ 402 w 829"/>
                <a:gd name="T9" fmla="*/ 264 h 427"/>
                <a:gd name="T10" fmla="*/ 172 w 829"/>
                <a:gd name="T11" fmla="*/ 392 h 427"/>
                <a:gd name="T12" fmla="*/ 85 w 829"/>
                <a:gd name="T13" fmla="*/ 419 h 427"/>
                <a:gd name="T14" fmla="*/ 28 w 829"/>
                <a:gd name="T15" fmla="*/ 398 h 427"/>
                <a:gd name="T16" fmla="*/ 0 w 829"/>
                <a:gd name="T17" fmla="*/ 351 h 427"/>
                <a:gd name="T18" fmla="*/ 96 w 829"/>
                <a:gd name="T19" fmla="*/ 318 h 427"/>
                <a:gd name="T20" fmla="*/ 649 w 829"/>
                <a:gd name="T21" fmla="*/ 62 h 427"/>
                <a:gd name="T22" fmla="*/ 735 w 829"/>
                <a:gd name="T23" fmla="*/ 15 h 427"/>
                <a:gd name="T24" fmla="*/ 765 w 829"/>
                <a:gd name="T25" fmla="*/ 5 h 427"/>
                <a:gd name="T26" fmla="*/ 818 w 829"/>
                <a:gd name="T27" fmla="*/ 21 h 427"/>
                <a:gd name="T28" fmla="*/ 805 w 829"/>
                <a:gd name="T29" fmla="*/ 80 h 427"/>
                <a:gd name="T30" fmla="*/ 631 w 829"/>
                <a:gd name="T31" fmla="*/ 188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9" h="427">
                  <a:moveTo>
                    <a:pt x="631" y="188"/>
                  </a:moveTo>
                  <a:cubicBezTo>
                    <a:pt x="652" y="141"/>
                    <a:pt x="702" y="127"/>
                    <a:pt x="720" y="84"/>
                  </a:cubicBezTo>
                  <a:cubicBezTo>
                    <a:pt x="719" y="83"/>
                    <a:pt x="718" y="81"/>
                    <a:pt x="717" y="79"/>
                  </a:cubicBezTo>
                  <a:cubicBezTo>
                    <a:pt x="707" y="83"/>
                    <a:pt x="697" y="87"/>
                    <a:pt x="688" y="92"/>
                  </a:cubicBezTo>
                  <a:cubicBezTo>
                    <a:pt x="592" y="149"/>
                    <a:pt x="497" y="206"/>
                    <a:pt x="402" y="264"/>
                  </a:cubicBezTo>
                  <a:cubicBezTo>
                    <a:pt x="327" y="310"/>
                    <a:pt x="256" y="363"/>
                    <a:pt x="172" y="392"/>
                  </a:cubicBezTo>
                  <a:cubicBezTo>
                    <a:pt x="143" y="403"/>
                    <a:pt x="114" y="410"/>
                    <a:pt x="85" y="419"/>
                  </a:cubicBezTo>
                  <a:cubicBezTo>
                    <a:pt x="60" y="427"/>
                    <a:pt x="42" y="419"/>
                    <a:pt x="28" y="398"/>
                  </a:cubicBezTo>
                  <a:cubicBezTo>
                    <a:pt x="19" y="384"/>
                    <a:pt x="11" y="369"/>
                    <a:pt x="0" y="351"/>
                  </a:cubicBezTo>
                  <a:cubicBezTo>
                    <a:pt x="34" y="339"/>
                    <a:pt x="65" y="328"/>
                    <a:pt x="96" y="318"/>
                  </a:cubicBezTo>
                  <a:cubicBezTo>
                    <a:pt x="289" y="250"/>
                    <a:pt x="472" y="161"/>
                    <a:pt x="649" y="62"/>
                  </a:cubicBezTo>
                  <a:cubicBezTo>
                    <a:pt x="678" y="46"/>
                    <a:pt x="707" y="30"/>
                    <a:pt x="735" y="15"/>
                  </a:cubicBezTo>
                  <a:cubicBezTo>
                    <a:pt x="745" y="10"/>
                    <a:pt x="755" y="6"/>
                    <a:pt x="765" y="5"/>
                  </a:cubicBezTo>
                  <a:cubicBezTo>
                    <a:pt x="785" y="2"/>
                    <a:pt x="806" y="0"/>
                    <a:pt x="818" y="21"/>
                  </a:cubicBezTo>
                  <a:cubicBezTo>
                    <a:pt x="829" y="38"/>
                    <a:pt x="823" y="63"/>
                    <a:pt x="805" y="80"/>
                  </a:cubicBezTo>
                  <a:cubicBezTo>
                    <a:pt x="757" y="129"/>
                    <a:pt x="698" y="160"/>
                    <a:pt x="631" y="188"/>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9" name="Freeform 37"/>
            <p:cNvSpPr/>
            <p:nvPr/>
          </p:nvSpPr>
          <p:spPr bwMode="auto">
            <a:xfrm>
              <a:off x="10018548" y="3100112"/>
              <a:ext cx="237495" cy="274062"/>
            </a:xfrm>
            <a:custGeom>
              <a:avLst/>
              <a:gdLst>
                <a:gd name="T0" fmla="*/ 94 w 272"/>
                <a:gd name="T1" fmla="*/ 308 h 314"/>
                <a:gd name="T2" fmla="*/ 93 w 272"/>
                <a:gd name="T3" fmla="*/ 212 h 314"/>
                <a:gd name="T4" fmla="*/ 5 w 272"/>
                <a:gd name="T5" fmla="*/ 16 h 314"/>
                <a:gd name="T6" fmla="*/ 0 w 272"/>
                <a:gd name="T7" fmla="*/ 0 h 314"/>
                <a:gd name="T8" fmla="*/ 222 w 272"/>
                <a:gd name="T9" fmla="*/ 147 h 314"/>
                <a:gd name="T10" fmla="*/ 186 w 272"/>
                <a:gd name="T11" fmla="*/ 292 h 314"/>
                <a:gd name="T12" fmla="*/ 98 w 272"/>
                <a:gd name="T13" fmla="*/ 314 h 314"/>
                <a:gd name="T14" fmla="*/ 94 w 272"/>
                <a:gd name="T15" fmla="*/ 308 h 3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314">
                  <a:moveTo>
                    <a:pt x="94" y="308"/>
                  </a:moveTo>
                  <a:cubicBezTo>
                    <a:pt x="116" y="275"/>
                    <a:pt x="109" y="245"/>
                    <a:pt x="93" y="212"/>
                  </a:cubicBezTo>
                  <a:cubicBezTo>
                    <a:pt x="62" y="147"/>
                    <a:pt x="34" y="81"/>
                    <a:pt x="5" y="16"/>
                  </a:cubicBezTo>
                  <a:cubicBezTo>
                    <a:pt x="4" y="12"/>
                    <a:pt x="3" y="8"/>
                    <a:pt x="0" y="0"/>
                  </a:cubicBezTo>
                  <a:cubicBezTo>
                    <a:pt x="83" y="41"/>
                    <a:pt x="164" y="77"/>
                    <a:pt x="222" y="147"/>
                  </a:cubicBezTo>
                  <a:cubicBezTo>
                    <a:pt x="272" y="205"/>
                    <a:pt x="257" y="264"/>
                    <a:pt x="186" y="292"/>
                  </a:cubicBezTo>
                  <a:cubicBezTo>
                    <a:pt x="158" y="302"/>
                    <a:pt x="128" y="307"/>
                    <a:pt x="98" y="314"/>
                  </a:cubicBezTo>
                  <a:cubicBezTo>
                    <a:pt x="97" y="312"/>
                    <a:pt x="96" y="310"/>
                    <a:pt x="94" y="308"/>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0" name="Freeform 40"/>
            <p:cNvSpPr/>
            <p:nvPr/>
          </p:nvSpPr>
          <p:spPr bwMode="auto">
            <a:xfrm>
              <a:off x="8555903" y="3028457"/>
              <a:ext cx="217919" cy="328357"/>
            </a:xfrm>
            <a:custGeom>
              <a:avLst/>
              <a:gdLst>
                <a:gd name="T0" fmla="*/ 52 w 250"/>
                <a:gd name="T1" fmla="*/ 369 h 376"/>
                <a:gd name="T2" fmla="*/ 155 w 250"/>
                <a:gd name="T3" fmla="*/ 236 h 376"/>
                <a:gd name="T4" fmla="*/ 107 w 250"/>
                <a:gd name="T5" fmla="*/ 236 h 376"/>
                <a:gd name="T6" fmla="*/ 83 w 250"/>
                <a:gd name="T7" fmla="*/ 195 h 376"/>
                <a:gd name="T8" fmla="*/ 128 w 250"/>
                <a:gd name="T9" fmla="*/ 102 h 376"/>
                <a:gd name="T10" fmla="*/ 131 w 250"/>
                <a:gd name="T11" fmla="*/ 80 h 376"/>
                <a:gd name="T12" fmla="*/ 106 w 250"/>
                <a:gd name="T13" fmla="*/ 82 h 376"/>
                <a:gd name="T14" fmla="*/ 68 w 250"/>
                <a:gd name="T15" fmla="*/ 110 h 376"/>
                <a:gd name="T16" fmla="*/ 25 w 250"/>
                <a:gd name="T17" fmla="*/ 116 h 376"/>
                <a:gd name="T18" fmla="*/ 19 w 250"/>
                <a:gd name="T19" fmla="*/ 76 h 376"/>
                <a:gd name="T20" fmla="*/ 184 w 250"/>
                <a:gd name="T21" fmla="*/ 2 h 376"/>
                <a:gd name="T22" fmla="*/ 220 w 250"/>
                <a:gd name="T23" fmla="*/ 12 h 376"/>
                <a:gd name="T24" fmla="*/ 209 w 250"/>
                <a:gd name="T25" fmla="*/ 46 h 376"/>
                <a:gd name="T26" fmla="*/ 141 w 250"/>
                <a:gd name="T27" fmla="*/ 153 h 376"/>
                <a:gd name="T28" fmla="*/ 132 w 250"/>
                <a:gd name="T29" fmla="*/ 176 h 376"/>
                <a:gd name="T30" fmla="*/ 163 w 250"/>
                <a:gd name="T31" fmla="*/ 176 h 376"/>
                <a:gd name="T32" fmla="*/ 219 w 250"/>
                <a:gd name="T33" fmla="*/ 197 h 376"/>
                <a:gd name="T34" fmla="*/ 219 w 250"/>
                <a:gd name="T35" fmla="*/ 268 h 376"/>
                <a:gd name="T36" fmla="*/ 55 w 250"/>
                <a:gd name="T37" fmla="*/ 376 h 376"/>
                <a:gd name="T38" fmla="*/ 52 w 250"/>
                <a:gd name="T39" fmla="*/ 369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376">
                  <a:moveTo>
                    <a:pt x="52" y="369"/>
                  </a:moveTo>
                  <a:cubicBezTo>
                    <a:pt x="75" y="317"/>
                    <a:pt x="139" y="295"/>
                    <a:pt x="155" y="236"/>
                  </a:cubicBezTo>
                  <a:cubicBezTo>
                    <a:pt x="136" y="236"/>
                    <a:pt x="122" y="237"/>
                    <a:pt x="107" y="236"/>
                  </a:cubicBezTo>
                  <a:cubicBezTo>
                    <a:pt x="81" y="234"/>
                    <a:pt x="72" y="219"/>
                    <a:pt x="83" y="195"/>
                  </a:cubicBezTo>
                  <a:cubicBezTo>
                    <a:pt x="97" y="164"/>
                    <a:pt x="113" y="133"/>
                    <a:pt x="128" y="102"/>
                  </a:cubicBezTo>
                  <a:cubicBezTo>
                    <a:pt x="131" y="95"/>
                    <a:pt x="130" y="87"/>
                    <a:pt x="131" y="80"/>
                  </a:cubicBezTo>
                  <a:cubicBezTo>
                    <a:pt x="123" y="80"/>
                    <a:pt x="113" y="79"/>
                    <a:pt x="106" y="82"/>
                  </a:cubicBezTo>
                  <a:cubicBezTo>
                    <a:pt x="92" y="90"/>
                    <a:pt x="80" y="100"/>
                    <a:pt x="68" y="110"/>
                  </a:cubicBezTo>
                  <a:cubicBezTo>
                    <a:pt x="55" y="123"/>
                    <a:pt x="40" y="122"/>
                    <a:pt x="25" y="116"/>
                  </a:cubicBezTo>
                  <a:cubicBezTo>
                    <a:pt x="3" y="107"/>
                    <a:pt x="0" y="90"/>
                    <a:pt x="19" y="76"/>
                  </a:cubicBezTo>
                  <a:cubicBezTo>
                    <a:pt x="68" y="39"/>
                    <a:pt x="122" y="12"/>
                    <a:pt x="184" y="2"/>
                  </a:cubicBezTo>
                  <a:cubicBezTo>
                    <a:pt x="195" y="0"/>
                    <a:pt x="208" y="8"/>
                    <a:pt x="220" y="12"/>
                  </a:cubicBezTo>
                  <a:cubicBezTo>
                    <a:pt x="216" y="23"/>
                    <a:pt x="215" y="36"/>
                    <a:pt x="209" y="46"/>
                  </a:cubicBezTo>
                  <a:cubicBezTo>
                    <a:pt x="187" y="82"/>
                    <a:pt x="163" y="117"/>
                    <a:pt x="141" y="153"/>
                  </a:cubicBezTo>
                  <a:cubicBezTo>
                    <a:pt x="137" y="159"/>
                    <a:pt x="136" y="166"/>
                    <a:pt x="132" y="176"/>
                  </a:cubicBezTo>
                  <a:cubicBezTo>
                    <a:pt x="144" y="176"/>
                    <a:pt x="154" y="174"/>
                    <a:pt x="163" y="176"/>
                  </a:cubicBezTo>
                  <a:cubicBezTo>
                    <a:pt x="182" y="182"/>
                    <a:pt x="204" y="186"/>
                    <a:pt x="219" y="197"/>
                  </a:cubicBezTo>
                  <a:cubicBezTo>
                    <a:pt x="250" y="220"/>
                    <a:pt x="250" y="246"/>
                    <a:pt x="219" y="268"/>
                  </a:cubicBezTo>
                  <a:cubicBezTo>
                    <a:pt x="166" y="305"/>
                    <a:pt x="110" y="340"/>
                    <a:pt x="55" y="376"/>
                  </a:cubicBezTo>
                  <a:cubicBezTo>
                    <a:pt x="54" y="374"/>
                    <a:pt x="53" y="372"/>
                    <a:pt x="52" y="369"/>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1" name="Freeform 44"/>
            <p:cNvSpPr/>
            <p:nvPr/>
          </p:nvSpPr>
          <p:spPr bwMode="auto">
            <a:xfrm>
              <a:off x="8346478" y="3148128"/>
              <a:ext cx="124473" cy="295854"/>
            </a:xfrm>
            <a:custGeom>
              <a:avLst/>
              <a:gdLst>
                <a:gd name="T0" fmla="*/ 143 w 143"/>
                <a:gd name="T1" fmla="*/ 117 h 339"/>
                <a:gd name="T2" fmla="*/ 86 w 143"/>
                <a:gd name="T3" fmla="*/ 298 h 339"/>
                <a:gd name="T4" fmla="*/ 63 w 143"/>
                <a:gd name="T5" fmla="*/ 322 h 339"/>
                <a:gd name="T6" fmla="*/ 9 w 143"/>
                <a:gd name="T7" fmla="*/ 305 h 339"/>
                <a:gd name="T8" fmla="*/ 0 w 143"/>
                <a:gd name="T9" fmla="*/ 251 h 339"/>
                <a:gd name="T10" fmla="*/ 11 w 143"/>
                <a:gd name="T11" fmla="*/ 217 h 339"/>
                <a:gd name="T12" fmla="*/ 21 w 143"/>
                <a:gd name="T13" fmla="*/ 192 h 339"/>
                <a:gd name="T14" fmla="*/ 53 w 143"/>
                <a:gd name="T15" fmla="*/ 45 h 339"/>
                <a:gd name="T16" fmla="*/ 97 w 143"/>
                <a:gd name="T17" fmla="*/ 1 h 339"/>
                <a:gd name="T18" fmla="*/ 135 w 143"/>
                <a:gd name="T19" fmla="*/ 43 h 339"/>
                <a:gd name="T20" fmla="*/ 143 w 143"/>
                <a:gd name="T21" fmla="*/ 117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339">
                  <a:moveTo>
                    <a:pt x="143" y="117"/>
                  </a:moveTo>
                  <a:cubicBezTo>
                    <a:pt x="142" y="183"/>
                    <a:pt x="128" y="245"/>
                    <a:pt x="86" y="298"/>
                  </a:cubicBezTo>
                  <a:cubicBezTo>
                    <a:pt x="79" y="307"/>
                    <a:pt x="72" y="316"/>
                    <a:pt x="63" y="322"/>
                  </a:cubicBezTo>
                  <a:cubicBezTo>
                    <a:pt x="41" y="339"/>
                    <a:pt x="16" y="332"/>
                    <a:pt x="9" y="305"/>
                  </a:cubicBezTo>
                  <a:cubicBezTo>
                    <a:pt x="4" y="288"/>
                    <a:pt x="0" y="269"/>
                    <a:pt x="0" y="251"/>
                  </a:cubicBezTo>
                  <a:cubicBezTo>
                    <a:pt x="0" y="240"/>
                    <a:pt x="7" y="228"/>
                    <a:pt x="11" y="217"/>
                  </a:cubicBezTo>
                  <a:cubicBezTo>
                    <a:pt x="15" y="208"/>
                    <a:pt x="19" y="200"/>
                    <a:pt x="21" y="192"/>
                  </a:cubicBezTo>
                  <a:cubicBezTo>
                    <a:pt x="32" y="143"/>
                    <a:pt x="43" y="94"/>
                    <a:pt x="53" y="45"/>
                  </a:cubicBezTo>
                  <a:cubicBezTo>
                    <a:pt x="57" y="25"/>
                    <a:pt x="80" y="2"/>
                    <a:pt x="97" y="1"/>
                  </a:cubicBezTo>
                  <a:cubicBezTo>
                    <a:pt x="116" y="0"/>
                    <a:pt x="131" y="17"/>
                    <a:pt x="135" y="43"/>
                  </a:cubicBezTo>
                  <a:cubicBezTo>
                    <a:pt x="138" y="67"/>
                    <a:pt x="140" y="92"/>
                    <a:pt x="143" y="117"/>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2" name="Freeform 62"/>
            <p:cNvSpPr/>
            <p:nvPr/>
          </p:nvSpPr>
          <p:spPr bwMode="auto">
            <a:xfrm>
              <a:off x="5211395" y="3056528"/>
              <a:ext cx="87906" cy="335744"/>
            </a:xfrm>
            <a:custGeom>
              <a:avLst/>
              <a:gdLst>
                <a:gd name="T0" fmla="*/ 2 w 101"/>
                <a:gd name="T1" fmla="*/ 385 h 385"/>
                <a:gd name="T2" fmla="*/ 2 w 101"/>
                <a:gd name="T3" fmla="*/ 274 h 385"/>
                <a:gd name="T4" fmla="*/ 19 w 101"/>
                <a:gd name="T5" fmla="*/ 54 h 385"/>
                <a:gd name="T6" fmla="*/ 50 w 101"/>
                <a:gd name="T7" fmla="*/ 4 h 385"/>
                <a:gd name="T8" fmla="*/ 78 w 101"/>
                <a:gd name="T9" fmla="*/ 8 h 385"/>
                <a:gd name="T10" fmla="*/ 99 w 101"/>
                <a:gd name="T11" fmla="*/ 60 h 385"/>
                <a:gd name="T12" fmla="*/ 84 w 101"/>
                <a:gd name="T13" fmla="*/ 261 h 385"/>
                <a:gd name="T14" fmla="*/ 2 w 101"/>
                <a:gd name="T15" fmla="*/ 385 h 3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85">
                  <a:moveTo>
                    <a:pt x="2" y="385"/>
                  </a:moveTo>
                  <a:cubicBezTo>
                    <a:pt x="2" y="347"/>
                    <a:pt x="0" y="311"/>
                    <a:pt x="2" y="274"/>
                  </a:cubicBezTo>
                  <a:cubicBezTo>
                    <a:pt x="6" y="201"/>
                    <a:pt x="11" y="127"/>
                    <a:pt x="19" y="54"/>
                  </a:cubicBezTo>
                  <a:cubicBezTo>
                    <a:pt x="21" y="36"/>
                    <a:pt x="37" y="19"/>
                    <a:pt x="50" y="4"/>
                  </a:cubicBezTo>
                  <a:cubicBezTo>
                    <a:pt x="54" y="0"/>
                    <a:pt x="71" y="3"/>
                    <a:pt x="78" y="8"/>
                  </a:cubicBezTo>
                  <a:cubicBezTo>
                    <a:pt x="93" y="21"/>
                    <a:pt x="101" y="38"/>
                    <a:pt x="99" y="60"/>
                  </a:cubicBezTo>
                  <a:cubicBezTo>
                    <a:pt x="93" y="127"/>
                    <a:pt x="87" y="194"/>
                    <a:pt x="84" y="261"/>
                  </a:cubicBezTo>
                  <a:cubicBezTo>
                    <a:pt x="81" y="327"/>
                    <a:pt x="59" y="363"/>
                    <a:pt x="2" y="385"/>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3" name="Freeform 67"/>
            <p:cNvSpPr/>
            <p:nvPr/>
          </p:nvSpPr>
          <p:spPr bwMode="auto">
            <a:xfrm>
              <a:off x="8561074" y="2400923"/>
              <a:ext cx="166579" cy="214595"/>
            </a:xfrm>
            <a:custGeom>
              <a:avLst/>
              <a:gdLst>
                <a:gd name="T0" fmla="*/ 60 w 191"/>
                <a:gd name="T1" fmla="*/ 246 h 246"/>
                <a:gd name="T2" fmla="*/ 40 w 191"/>
                <a:gd name="T3" fmla="*/ 242 h 246"/>
                <a:gd name="T4" fmla="*/ 62 w 191"/>
                <a:gd name="T5" fmla="*/ 160 h 246"/>
                <a:gd name="T6" fmla="*/ 22 w 191"/>
                <a:gd name="T7" fmla="*/ 80 h 246"/>
                <a:gd name="T8" fmla="*/ 9 w 191"/>
                <a:gd name="T9" fmla="*/ 31 h 246"/>
                <a:gd name="T10" fmla="*/ 42 w 191"/>
                <a:gd name="T11" fmla="*/ 1 h 246"/>
                <a:gd name="T12" fmla="*/ 100 w 191"/>
                <a:gd name="T13" fmla="*/ 13 h 246"/>
                <a:gd name="T14" fmla="*/ 154 w 191"/>
                <a:gd name="T15" fmla="*/ 37 h 246"/>
                <a:gd name="T16" fmla="*/ 171 w 191"/>
                <a:gd name="T17" fmla="*/ 118 h 246"/>
                <a:gd name="T18" fmla="*/ 109 w 191"/>
                <a:gd name="T19" fmla="*/ 201 h 246"/>
                <a:gd name="T20" fmla="*/ 101 w 191"/>
                <a:gd name="T21" fmla="*/ 209 h 246"/>
                <a:gd name="T22" fmla="*/ 57 w 191"/>
                <a:gd name="T23" fmla="*/ 242 h 246"/>
                <a:gd name="T24" fmla="*/ 60 w 191"/>
                <a:gd name="T25"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246">
                  <a:moveTo>
                    <a:pt x="60" y="246"/>
                  </a:moveTo>
                  <a:cubicBezTo>
                    <a:pt x="53" y="245"/>
                    <a:pt x="46" y="243"/>
                    <a:pt x="40" y="242"/>
                  </a:cubicBezTo>
                  <a:cubicBezTo>
                    <a:pt x="48" y="214"/>
                    <a:pt x="56" y="187"/>
                    <a:pt x="62" y="160"/>
                  </a:cubicBezTo>
                  <a:cubicBezTo>
                    <a:pt x="69" y="122"/>
                    <a:pt x="56" y="98"/>
                    <a:pt x="22" y="80"/>
                  </a:cubicBezTo>
                  <a:cubicBezTo>
                    <a:pt x="0" y="69"/>
                    <a:pt x="8" y="48"/>
                    <a:pt x="9" y="31"/>
                  </a:cubicBezTo>
                  <a:cubicBezTo>
                    <a:pt x="10" y="12"/>
                    <a:pt x="24" y="0"/>
                    <a:pt x="42" y="1"/>
                  </a:cubicBezTo>
                  <a:cubicBezTo>
                    <a:pt x="61" y="2"/>
                    <a:pt x="81" y="7"/>
                    <a:pt x="100" y="13"/>
                  </a:cubicBezTo>
                  <a:cubicBezTo>
                    <a:pt x="118" y="19"/>
                    <a:pt x="136" y="28"/>
                    <a:pt x="154" y="37"/>
                  </a:cubicBezTo>
                  <a:cubicBezTo>
                    <a:pt x="184" y="52"/>
                    <a:pt x="191" y="92"/>
                    <a:pt x="171" y="118"/>
                  </a:cubicBezTo>
                  <a:cubicBezTo>
                    <a:pt x="150" y="146"/>
                    <a:pt x="129" y="174"/>
                    <a:pt x="109" y="201"/>
                  </a:cubicBezTo>
                  <a:cubicBezTo>
                    <a:pt x="107" y="204"/>
                    <a:pt x="104" y="207"/>
                    <a:pt x="101" y="209"/>
                  </a:cubicBezTo>
                  <a:cubicBezTo>
                    <a:pt x="86" y="220"/>
                    <a:pt x="72" y="231"/>
                    <a:pt x="57" y="242"/>
                  </a:cubicBezTo>
                  <a:cubicBezTo>
                    <a:pt x="58" y="243"/>
                    <a:pt x="59" y="245"/>
                    <a:pt x="60" y="24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4" name="Freeform 68"/>
            <p:cNvSpPr/>
            <p:nvPr/>
          </p:nvSpPr>
          <p:spPr bwMode="auto">
            <a:xfrm>
              <a:off x="4360401" y="2512468"/>
              <a:ext cx="162147" cy="220136"/>
            </a:xfrm>
            <a:custGeom>
              <a:avLst/>
              <a:gdLst>
                <a:gd name="T0" fmla="*/ 60 w 186"/>
                <a:gd name="T1" fmla="*/ 252 h 252"/>
                <a:gd name="T2" fmla="*/ 64 w 186"/>
                <a:gd name="T3" fmla="*/ 155 h 252"/>
                <a:gd name="T4" fmla="*/ 63 w 186"/>
                <a:gd name="T5" fmla="*/ 139 h 252"/>
                <a:gd name="T6" fmla="*/ 0 w 186"/>
                <a:gd name="T7" fmla="*/ 10 h 252"/>
                <a:gd name="T8" fmla="*/ 184 w 186"/>
                <a:gd name="T9" fmla="*/ 110 h 252"/>
                <a:gd name="T10" fmla="*/ 185 w 186"/>
                <a:gd name="T11" fmla="*/ 124 h 252"/>
                <a:gd name="T12" fmla="*/ 138 w 186"/>
                <a:gd name="T13" fmla="*/ 185 h 252"/>
                <a:gd name="T14" fmla="*/ 80 w 186"/>
                <a:gd name="T15" fmla="*/ 229 h 252"/>
                <a:gd name="T16" fmla="*/ 60 w 186"/>
                <a:gd name="T1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52">
                  <a:moveTo>
                    <a:pt x="60" y="252"/>
                  </a:moveTo>
                  <a:cubicBezTo>
                    <a:pt x="62" y="216"/>
                    <a:pt x="63" y="186"/>
                    <a:pt x="64" y="155"/>
                  </a:cubicBezTo>
                  <a:cubicBezTo>
                    <a:pt x="65" y="150"/>
                    <a:pt x="66" y="142"/>
                    <a:pt x="63" y="139"/>
                  </a:cubicBezTo>
                  <a:cubicBezTo>
                    <a:pt x="25" y="103"/>
                    <a:pt x="35" y="48"/>
                    <a:pt x="0" y="10"/>
                  </a:cubicBezTo>
                  <a:cubicBezTo>
                    <a:pt x="76" y="0"/>
                    <a:pt x="159" y="63"/>
                    <a:pt x="184" y="110"/>
                  </a:cubicBezTo>
                  <a:cubicBezTo>
                    <a:pt x="186" y="114"/>
                    <a:pt x="186" y="119"/>
                    <a:pt x="185" y="124"/>
                  </a:cubicBezTo>
                  <a:cubicBezTo>
                    <a:pt x="181" y="153"/>
                    <a:pt x="165" y="175"/>
                    <a:pt x="138" y="185"/>
                  </a:cubicBezTo>
                  <a:cubicBezTo>
                    <a:pt x="114" y="195"/>
                    <a:pt x="96" y="209"/>
                    <a:pt x="80" y="229"/>
                  </a:cubicBezTo>
                  <a:cubicBezTo>
                    <a:pt x="75" y="236"/>
                    <a:pt x="69" y="242"/>
                    <a:pt x="60" y="252"/>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5" name="Freeform 6"/>
            <p:cNvSpPr/>
            <p:nvPr/>
          </p:nvSpPr>
          <p:spPr bwMode="auto">
            <a:xfrm>
              <a:off x="5651953" y="3826670"/>
              <a:ext cx="243500" cy="303165"/>
            </a:xfrm>
            <a:custGeom>
              <a:avLst/>
              <a:gdLst>
                <a:gd name="T0" fmla="*/ 288 w 340"/>
                <a:gd name="T1" fmla="*/ 3 h 423"/>
                <a:gd name="T2" fmla="*/ 340 w 340"/>
                <a:gd name="T3" fmla="*/ 3 h 423"/>
                <a:gd name="T4" fmla="*/ 340 w 340"/>
                <a:gd name="T5" fmla="*/ 421 h 423"/>
                <a:gd name="T6" fmla="*/ 299 w 340"/>
                <a:gd name="T7" fmla="*/ 421 h 423"/>
                <a:gd name="T8" fmla="*/ 265 w 340"/>
                <a:gd name="T9" fmla="*/ 403 h 423"/>
                <a:gd name="T10" fmla="*/ 72 w 340"/>
                <a:gd name="T11" fmla="*/ 104 h 423"/>
                <a:gd name="T12" fmla="*/ 51 w 340"/>
                <a:gd name="T13" fmla="*/ 69 h 423"/>
                <a:gd name="T14" fmla="*/ 51 w 340"/>
                <a:gd name="T15" fmla="*/ 420 h 423"/>
                <a:gd name="T16" fmla="*/ 0 w 340"/>
                <a:gd name="T17" fmla="*/ 420 h 423"/>
                <a:gd name="T18" fmla="*/ 0 w 340"/>
                <a:gd name="T19" fmla="*/ 3 h 423"/>
                <a:gd name="T20" fmla="*/ 38 w 340"/>
                <a:gd name="T21" fmla="*/ 3 h 423"/>
                <a:gd name="T22" fmla="*/ 82 w 340"/>
                <a:gd name="T23" fmla="*/ 26 h 423"/>
                <a:gd name="T24" fmla="*/ 287 w 340"/>
                <a:gd name="T25" fmla="*/ 348 h 423"/>
                <a:gd name="T26" fmla="*/ 288 w 340"/>
                <a:gd name="T27" fmla="*/ 349 h 423"/>
                <a:gd name="T28" fmla="*/ 288 w 340"/>
                <a:gd name="T29" fmla="*/ 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423">
                  <a:moveTo>
                    <a:pt x="288" y="3"/>
                  </a:moveTo>
                  <a:cubicBezTo>
                    <a:pt x="306" y="3"/>
                    <a:pt x="323" y="3"/>
                    <a:pt x="340" y="3"/>
                  </a:cubicBezTo>
                  <a:cubicBezTo>
                    <a:pt x="340" y="143"/>
                    <a:pt x="340" y="281"/>
                    <a:pt x="340" y="421"/>
                  </a:cubicBezTo>
                  <a:cubicBezTo>
                    <a:pt x="326" y="421"/>
                    <a:pt x="313" y="420"/>
                    <a:pt x="299" y="421"/>
                  </a:cubicBezTo>
                  <a:cubicBezTo>
                    <a:pt x="283" y="423"/>
                    <a:pt x="274" y="417"/>
                    <a:pt x="265" y="403"/>
                  </a:cubicBezTo>
                  <a:cubicBezTo>
                    <a:pt x="201" y="303"/>
                    <a:pt x="136" y="204"/>
                    <a:pt x="72" y="104"/>
                  </a:cubicBezTo>
                  <a:cubicBezTo>
                    <a:pt x="65" y="93"/>
                    <a:pt x="58" y="81"/>
                    <a:pt x="51" y="69"/>
                  </a:cubicBezTo>
                  <a:cubicBezTo>
                    <a:pt x="51" y="186"/>
                    <a:pt x="51" y="303"/>
                    <a:pt x="51" y="420"/>
                  </a:cubicBezTo>
                  <a:cubicBezTo>
                    <a:pt x="34" y="420"/>
                    <a:pt x="17" y="420"/>
                    <a:pt x="0" y="420"/>
                  </a:cubicBezTo>
                  <a:cubicBezTo>
                    <a:pt x="0" y="281"/>
                    <a:pt x="0" y="143"/>
                    <a:pt x="0" y="3"/>
                  </a:cubicBezTo>
                  <a:cubicBezTo>
                    <a:pt x="12" y="3"/>
                    <a:pt x="25" y="4"/>
                    <a:pt x="38" y="3"/>
                  </a:cubicBezTo>
                  <a:cubicBezTo>
                    <a:pt x="59" y="0"/>
                    <a:pt x="71" y="8"/>
                    <a:pt x="82" y="26"/>
                  </a:cubicBezTo>
                  <a:cubicBezTo>
                    <a:pt x="149" y="134"/>
                    <a:pt x="218" y="241"/>
                    <a:pt x="287" y="348"/>
                  </a:cubicBezTo>
                  <a:cubicBezTo>
                    <a:pt x="287" y="348"/>
                    <a:pt x="288" y="349"/>
                    <a:pt x="288" y="349"/>
                  </a:cubicBezTo>
                  <a:cubicBezTo>
                    <a:pt x="288" y="234"/>
                    <a:pt x="288" y="119"/>
                    <a:pt x="288" y="3"/>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26" name="Freeform 7"/>
            <p:cNvSpPr/>
            <p:nvPr/>
          </p:nvSpPr>
          <p:spPr bwMode="auto">
            <a:xfrm>
              <a:off x="6999382" y="3828790"/>
              <a:ext cx="243500" cy="299833"/>
            </a:xfrm>
            <a:custGeom>
              <a:avLst/>
              <a:gdLst>
                <a:gd name="T0" fmla="*/ 0 w 340"/>
                <a:gd name="T1" fmla="*/ 0 h 418"/>
                <a:gd name="T2" fmla="*/ 62 w 340"/>
                <a:gd name="T3" fmla="*/ 0 h 418"/>
                <a:gd name="T4" fmla="*/ 71 w 340"/>
                <a:gd name="T5" fmla="*/ 7 h 418"/>
                <a:gd name="T6" fmla="*/ 200 w 340"/>
                <a:gd name="T7" fmla="*/ 208 h 418"/>
                <a:gd name="T8" fmla="*/ 286 w 340"/>
                <a:gd name="T9" fmla="*/ 344 h 418"/>
                <a:gd name="T10" fmla="*/ 288 w 340"/>
                <a:gd name="T11" fmla="*/ 346 h 418"/>
                <a:gd name="T12" fmla="*/ 288 w 340"/>
                <a:gd name="T13" fmla="*/ 1 h 418"/>
                <a:gd name="T14" fmla="*/ 340 w 340"/>
                <a:gd name="T15" fmla="*/ 1 h 418"/>
                <a:gd name="T16" fmla="*/ 340 w 340"/>
                <a:gd name="T17" fmla="*/ 418 h 418"/>
                <a:gd name="T18" fmla="*/ 279 w 340"/>
                <a:gd name="T19" fmla="*/ 418 h 418"/>
                <a:gd name="T20" fmla="*/ 272 w 340"/>
                <a:gd name="T21" fmla="*/ 410 h 418"/>
                <a:gd name="T22" fmla="*/ 77 w 340"/>
                <a:gd name="T23" fmla="*/ 109 h 418"/>
                <a:gd name="T24" fmla="*/ 51 w 340"/>
                <a:gd name="T25" fmla="*/ 66 h 418"/>
                <a:gd name="T26" fmla="*/ 51 w 340"/>
                <a:gd name="T27" fmla="*/ 417 h 418"/>
                <a:gd name="T28" fmla="*/ 0 w 340"/>
                <a:gd name="T29" fmla="*/ 417 h 418"/>
                <a:gd name="T30" fmla="*/ 0 w 340"/>
                <a:gd name="T31"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0" h="418">
                  <a:moveTo>
                    <a:pt x="0" y="0"/>
                  </a:moveTo>
                  <a:cubicBezTo>
                    <a:pt x="21" y="0"/>
                    <a:pt x="41" y="0"/>
                    <a:pt x="62" y="0"/>
                  </a:cubicBezTo>
                  <a:cubicBezTo>
                    <a:pt x="65" y="0"/>
                    <a:pt x="69" y="4"/>
                    <a:pt x="71" y="7"/>
                  </a:cubicBezTo>
                  <a:cubicBezTo>
                    <a:pt x="114" y="74"/>
                    <a:pt x="157" y="141"/>
                    <a:pt x="200" y="208"/>
                  </a:cubicBezTo>
                  <a:cubicBezTo>
                    <a:pt x="229" y="254"/>
                    <a:pt x="257" y="299"/>
                    <a:pt x="286" y="344"/>
                  </a:cubicBezTo>
                  <a:cubicBezTo>
                    <a:pt x="287" y="345"/>
                    <a:pt x="287" y="345"/>
                    <a:pt x="288" y="346"/>
                  </a:cubicBezTo>
                  <a:cubicBezTo>
                    <a:pt x="288" y="231"/>
                    <a:pt x="288" y="116"/>
                    <a:pt x="288" y="1"/>
                  </a:cubicBezTo>
                  <a:cubicBezTo>
                    <a:pt x="305" y="1"/>
                    <a:pt x="322" y="1"/>
                    <a:pt x="340" y="1"/>
                  </a:cubicBezTo>
                  <a:cubicBezTo>
                    <a:pt x="340" y="139"/>
                    <a:pt x="340" y="278"/>
                    <a:pt x="340" y="418"/>
                  </a:cubicBezTo>
                  <a:cubicBezTo>
                    <a:pt x="319" y="418"/>
                    <a:pt x="299" y="418"/>
                    <a:pt x="279" y="418"/>
                  </a:cubicBezTo>
                  <a:cubicBezTo>
                    <a:pt x="277" y="418"/>
                    <a:pt x="274" y="413"/>
                    <a:pt x="272" y="410"/>
                  </a:cubicBezTo>
                  <a:cubicBezTo>
                    <a:pt x="207" y="310"/>
                    <a:pt x="142" y="209"/>
                    <a:pt x="77" y="109"/>
                  </a:cubicBezTo>
                  <a:cubicBezTo>
                    <a:pt x="68" y="95"/>
                    <a:pt x="60" y="81"/>
                    <a:pt x="51" y="66"/>
                  </a:cubicBezTo>
                  <a:cubicBezTo>
                    <a:pt x="51" y="183"/>
                    <a:pt x="51" y="300"/>
                    <a:pt x="51" y="417"/>
                  </a:cubicBezTo>
                  <a:cubicBezTo>
                    <a:pt x="34" y="417"/>
                    <a:pt x="17" y="417"/>
                    <a:pt x="0" y="417"/>
                  </a:cubicBezTo>
                  <a:cubicBezTo>
                    <a:pt x="0" y="279"/>
                    <a:pt x="0" y="140"/>
                    <a:pt x="0"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27" name="Freeform 8"/>
            <p:cNvSpPr/>
            <p:nvPr/>
          </p:nvSpPr>
          <p:spPr bwMode="auto">
            <a:xfrm>
              <a:off x="8429189" y="3825762"/>
              <a:ext cx="243500" cy="304982"/>
            </a:xfrm>
            <a:custGeom>
              <a:avLst/>
              <a:gdLst>
                <a:gd name="T0" fmla="*/ 288 w 340"/>
                <a:gd name="T1" fmla="*/ 350 h 425"/>
                <a:gd name="T2" fmla="*/ 288 w 340"/>
                <a:gd name="T3" fmla="*/ 5 h 425"/>
                <a:gd name="T4" fmla="*/ 340 w 340"/>
                <a:gd name="T5" fmla="*/ 5 h 425"/>
                <a:gd name="T6" fmla="*/ 340 w 340"/>
                <a:gd name="T7" fmla="*/ 422 h 425"/>
                <a:gd name="T8" fmla="*/ 306 w 340"/>
                <a:gd name="T9" fmla="*/ 422 h 425"/>
                <a:gd name="T10" fmla="*/ 261 w 340"/>
                <a:gd name="T11" fmla="*/ 399 h 425"/>
                <a:gd name="T12" fmla="*/ 70 w 340"/>
                <a:gd name="T13" fmla="*/ 103 h 425"/>
                <a:gd name="T14" fmla="*/ 51 w 340"/>
                <a:gd name="T15" fmla="*/ 69 h 425"/>
                <a:gd name="T16" fmla="*/ 51 w 340"/>
                <a:gd name="T17" fmla="*/ 421 h 425"/>
                <a:gd name="T18" fmla="*/ 0 w 340"/>
                <a:gd name="T19" fmla="*/ 421 h 425"/>
                <a:gd name="T20" fmla="*/ 0 w 340"/>
                <a:gd name="T21" fmla="*/ 4 h 425"/>
                <a:gd name="T22" fmla="*/ 35 w 340"/>
                <a:gd name="T23" fmla="*/ 4 h 425"/>
                <a:gd name="T24" fmla="*/ 84 w 340"/>
                <a:gd name="T25" fmla="*/ 30 h 425"/>
                <a:gd name="T26" fmla="*/ 287 w 340"/>
                <a:gd name="T27" fmla="*/ 350 h 425"/>
                <a:gd name="T28" fmla="*/ 288 w 340"/>
                <a:gd name="T29" fmla="*/ 35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425">
                  <a:moveTo>
                    <a:pt x="288" y="350"/>
                  </a:moveTo>
                  <a:cubicBezTo>
                    <a:pt x="288" y="235"/>
                    <a:pt x="288" y="120"/>
                    <a:pt x="288" y="5"/>
                  </a:cubicBezTo>
                  <a:cubicBezTo>
                    <a:pt x="305" y="5"/>
                    <a:pt x="322" y="5"/>
                    <a:pt x="340" y="5"/>
                  </a:cubicBezTo>
                  <a:cubicBezTo>
                    <a:pt x="340" y="143"/>
                    <a:pt x="340" y="282"/>
                    <a:pt x="340" y="422"/>
                  </a:cubicBezTo>
                  <a:cubicBezTo>
                    <a:pt x="329" y="422"/>
                    <a:pt x="317" y="421"/>
                    <a:pt x="306" y="422"/>
                  </a:cubicBezTo>
                  <a:cubicBezTo>
                    <a:pt x="285" y="425"/>
                    <a:pt x="273" y="417"/>
                    <a:pt x="261" y="399"/>
                  </a:cubicBezTo>
                  <a:cubicBezTo>
                    <a:pt x="199" y="299"/>
                    <a:pt x="134" y="201"/>
                    <a:pt x="70" y="103"/>
                  </a:cubicBezTo>
                  <a:cubicBezTo>
                    <a:pt x="64" y="92"/>
                    <a:pt x="58" y="81"/>
                    <a:pt x="51" y="69"/>
                  </a:cubicBezTo>
                  <a:cubicBezTo>
                    <a:pt x="51" y="187"/>
                    <a:pt x="51" y="304"/>
                    <a:pt x="51" y="421"/>
                  </a:cubicBezTo>
                  <a:cubicBezTo>
                    <a:pt x="34" y="421"/>
                    <a:pt x="17" y="421"/>
                    <a:pt x="0" y="421"/>
                  </a:cubicBezTo>
                  <a:cubicBezTo>
                    <a:pt x="0" y="282"/>
                    <a:pt x="0" y="144"/>
                    <a:pt x="0" y="4"/>
                  </a:cubicBezTo>
                  <a:cubicBezTo>
                    <a:pt x="11" y="4"/>
                    <a:pt x="23" y="5"/>
                    <a:pt x="35" y="4"/>
                  </a:cubicBezTo>
                  <a:cubicBezTo>
                    <a:pt x="59" y="0"/>
                    <a:pt x="72" y="10"/>
                    <a:pt x="84" y="30"/>
                  </a:cubicBezTo>
                  <a:cubicBezTo>
                    <a:pt x="151" y="137"/>
                    <a:pt x="219" y="243"/>
                    <a:pt x="287" y="350"/>
                  </a:cubicBezTo>
                  <a:cubicBezTo>
                    <a:pt x="287" y="350"/>
                    <a:pt x="288" y="350"/>
                    <a:pt x="288" y="35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28" name="Freeform 9"/>
            <p:cNvSpPr/>
            <p:nvPr/>
          </p:nvSpPr>
          <p:spPr bwMode="auto">
            <a:xfrm>
              <a:off x="9453162" y="3827276"/>
              <a:ext cx="243500" cy="301348"/>
            </a:xfrm>
            <a:custGeom>
              <a:avLst/>
              <a:gdLst>
                <a:gd name="T0" fmla="*/ 289 w 340"/>
                <a:gd name="T1" fmla="*/ 348 h 420"/>
                <a:gd name="T2" fmla="*/ 289 w 340"/>
                <a:gd name="T3" fmla="*/ 2 h 420"/>
                <a:gd name="T4" fmla="*/ 340 w 340"/>
                <a:gd name="T5" fmla="*/ 2 h 420"/>
                <a:gd name="T6" fmla="*/ 340 w 340"/>
                <a:gd name="T7" fmla="*/ 420 h 420"/>
                <a:gd name="T8" fmla="*/ 280 w 340"/>
                <a:gd name="T9" fmla="*/ 420 h 420"/>
                <a:gd name="T10" fmla="*/ 272 w 340"/>
                <a:gd name="T11" fmla="*/ 412 h 420"/>
                <a:gd name="T12" fmla="*/ 99 w 340"/>
                <a:gd name="T13" fmla="*/ 144 h 420"/>
                <a:gd name="T14" fmla="*/ 52 w 340"/>
                <a:gd name="T15" fmla="*/ 69 h 420"/>
                <a:gd name="T16" fmla="*/ 52 w 340"/>
                <a:gd name="T17" fmla="*/ 419 h 420"/>
                <a:gd name="T18" fmla="*/ 0 w 340"/>
                <a:gd name="T19" fmla="*/ 419 h 420"/>
                <a:gd name="T20" fmla="*/ 0 w 340"/>
                <a:gd name="T21" fmla="*/ 2 h 420"/>
                <a:gd name="T22" fmla="*/ 48 w 340"/>
                <a:gd name="T23" fmla="*/ 2 h 420"/>
                <a:gd name="T24" fmla="*/ 77 w 340"/>
                <a:gd name="T25" fmla="*/ 17 h 420"/>
                <a:gd name="T26" fmla="*/ 287 w 340"/>
                <a:gd name="T27" fmla="*/ 347 h 420"/>
                <a:gd name="T28" fmla="*/ 289 w 340"/>
                <a:gd name="T29" fmla="*/ 348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420">
                  <a:moveTo>
                    <a:pt x="289" y="348"/>
                  </a:moveTo>
                  <a:cubicBezTo>
                    <a:pt x="289" y="233"/>
                    <a:pt x="289" y="118"/>
                    <a:pt x="289" y="2"/>
                  </a:cubicBezTo>
                  <a:cubicBezTo>
                    <a:pt x="305" y="2"/>
                    <a:pt x="322" y="2"/>
                    <a:pt x="340" y="2"/>
                  </a:cubicBezTo>
                  <a:cubicBezTo>
                    <a:pt x="340" y="141"/>
                    <a:pt x="340" y="280"/>
                    <a:pt x="340" y="420"/>
                  </a:cubicBezTo>
                  <a:cubicBezTo>
                    <a:pt x="320" y="420"/>
                    <a:pt x="300" y="420"/>
                    <a:pt x="280" y="420"/>
                  </a:cubicBezTo>
                  <a:cubicBezTo>
                    <a:pt x="277" y="420"/>
                    <a:pt x="274" y="415"/>
                    <a:pt x="272" y="412"/>
                  </a:cubicBezTo>
                  <a:cubicBezTo>
                    <a:pt x="214" y="323"/>
                    <a:pt x="157" y="233"/>
                    <a:pt x="99" y="144"/>
                  </a:cubicBezTo>
                  <a:cubicBezTo>
                    <a:pt x="83" y="119"/>
                    <a:pt x="67" y="94"/>
                    <a:pt x="52" y="69"/>
                  </a:cubicBezTo>
                  <a:cubicBezTo>
                    <a:pt x="52" y="185"/>
                    <a:pt x="52" y="302"/>
                    <a:pt x="52" y="419"/>
                  </a:cubicBezTo>
                  <a:cubicBezTo>
                    <a:pt x="35" y="419"/>
                    <a:pt x="18" y="419"/>
                    <a:pt x="0" y="419"/>
                  </a:cubicBezTo>
                  <a:cubicBezTo>
                    <a:pt x="0" y="281"/>
                    <a:pt x="0" y="142"/>
                    <a:pt x="0" y="2"/>
                  </a:cubicBezTo>
                  <a:cubicBezTo>
                    <a:pt x="16" y="2"/>
                    <a:pt x="32" y="3"/>
                    <a:pt x="48" y="2"/>
                  </a:cubicBezTo>
                  <a:cubicBezTo>
                    <a:pt x="62" y="0"/>
                    <a:pt x="70" y="5"/>
                    <a:pt x="77" y="17"/>
                  </a:cubicBezTo>
                  <a:cubicBezTo>
                    <a:pt x="147" y="128"/>
                    <a:pt x="217" y="237"/>
                    <a:pt x="287" y="347"/>
                  </a:cubicBezTo>
                  <a:cubicBezTo>
                    <a:pt x="287" y="347"/>
                    <a:pt x="288" y="348"/>
                    <a:pt x="289" y="348"/>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29" name="Freeform 10"/>
            <p:cNvSpPr>
              <a:spLocks noEditPoints="1"/>
            </p:cNvSpPr>
            <p:nvPr/>
          </p:nvSpPr>
          <p:spPr bwMode="auto">
            <a:xfrm>
              <a:off x="6649577" y="3822127"/>
              <a:ext cx="291352" cy="312856"/>
            </a:xfrm>
            <a:custGeom>
              <a:avLst/>
              <a:gdLst>
                <a:gd name="T0" fmla="*/ 407 w 407"/>
                <a:gd name="T1" fmla="*/ 215 h 436"/>
                <a:gd name="T2" fmla="*/ 378 w 407"/>
                <a:gd name="T3" fmla="*/ 337 h 436"/>
                <a:gd name="T4" fmla="*/ 240 w 407"/>
                <a:gd name="T5" fmla="*/ 431 h 436"/>
                <a:gd name="T6" fmla="*/ 141 w 407"/>
                <a:gd name="T7" fmla="*/ 424 h 436"/>
                <a:gd name="T8" fmla="*/ 27 w 407"/>
                <a:gd name="T9" fmla="*/ 317 h 436"/>
                <a:gd name="T10" fmla="*/ 31 w 407"/>
                <a:gd name="T11" fmla="*/ 113 h 436"/>
                <a:gd name="T12" fmla="*/ 196 w 407"/>
                <a:gd name="T13" fmla="*/ 3 h 436"/>
                <a:gd name="T14" fmla="*/ 312 w 407"/>
                <a:gd name="T15" fmla="*/ 27 h 436"/>
                <a:gd name="T16" fmla="*/ 400 w 407"/>
                <a:gd name="T17" fmla="*/ 158 h 436"/>
                <a:gd name="T18" fmla="*/ 407 w 407"/>
                <a:gd name="T19" fmla="*/ 215 h 436"/>
                <a:gd name="T20" fmla="*/ 67 w 407"/>
                <a:gd name="T21" fmla="*/ 219 h 436"/>
                <a:gd name="T22" fmla="*/ 67 w 407"/>
                <a:gd name="T23" fmla="*/ 244 h 436"/>
                <a:gd name="T24" fmla="*/ 70 w 407"/>
                <a:gd name="T25" fmla="*/ 267 h 436"/>
                <a:gd name="T26" fmla="*/ 216 w 407"/>
                <a:gd name="T27" fmla="*/ 386 h 436"/>
                <a:gd name="T28" fmla="*/ 336 w 407"/>
                <a:gd name="T29" fmla="*/ 300 h 436"/>
                <a:gd name="T30" fmla="*/ 346 w 407"/>
                <a:gd name="T31" fmla="*/ 176 h 436"/>
                <a:gd name="T32" fmla="*/ 311 w 407"/>
                <a:gd name="T33" fmla="*/ 92 h 436"/>
                <a:gd name="T34" fmla="*/ 215 w 407"/>
                <a:gd name="T35" fmla="*/ 50 h 436"/>
                <a:gd name="T36" fmla="*/ 103 w 407"/>
                <a:gd name="T37" fmla="*/ 100 h 436"/>
                <a:gd name="T38" fmla="*/ 67 w 407"/>
                <a:gd name="T39" fmla="*/ 21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7" h="436">
                  <a:moveTo>
                    <a:pt x="407" y="215"/>
                  </a:moveTo>
                  <a:cubicBezTo>
                    <a:pt x="405" y="257"/>
                    <a:pt x="399" y="299"/>
                    <a:pt x="378" y="337"/>
                  </a:cubicBezTo>
                  <a:cubicBezTo>
                    <a:pt x="348" y="391"/>
                    <a:pt x="302" y="423"/>
                    <a:pt x="240" y="431"/>
                  </a:cubicBezTo>
                  <a:cubicBezTo>
                    <a:pt x="207" y="436"/>
                    <a:pt x="173" y="435"/>
                    <a:pt x="141" y="424"/>
                  </a:cubicBezTo>
                  <a:cubicBezTo>
                    <a:pt x="86" y="407"/>
                    <a:pt x="48" y="370"/>
                    <a:pt x="27" y="317"/>
                  </a:cubicBezTo>
                  <a:cubicBezTo>
                    <a:pt x="0" y="249"/>
                    <a:pt x="2" y="179"/>
                    <a:pt x="31" y="113"/>
                  </a:cubicBezTo>
                  <a:cubicBezTo>
                    <a:pt x="63" y="43"/>
                    <a:pt x="120" y="7"/>
                    <a:pt x="196" y="3"/>
                  </a:cubicBezTo>
                  <a:cubicBezTo>
                    <a:pt x="237" y="0"/>
                    <a:pt x="277" y="6"/>
                    <a:pt x="312" y="27"/>
                  </a:cubicBezTo>
                  <a:cubicBezTo>
                    <a:pt x="361" y="57"/>
                    <a:pt x="389" y="102"/>
                    <a:pt x="400" y="158"/>
                  </a:cubicBezTo>
                  <a:cubicBezTo>
                    <a:pt x="404" y="176"/>
                    <a:pt x="405" y="196"/>
                    <a:pt x="407" y="215"/>
                  </a:cubicBezTo>
                  <a:close/>
                  <a:moveTo>
                    <a:pt x="67" y="219"/>
                  </a:moveTo>
                  <a:cubicBezTo>
                    <a:pt x="67" y="227"/>
                    <a:pt x="66" y="235"/>
                    <a:pt x="67" y="244"/>
                  </a:cubicBezTo>
                  <a:cubicBezTo>
                    <a:pt x="67" y="252"/>
                    <a:pt x="69" y="260"/>
                    <a:pt x="70" y="267"/>
                  </a:cubicBezTo>
                  <a:cubicBezTo>
                    <a:pt x="84" y="333"/>
                    <a:pt x="134" y="391"/>
                    <a:pt x="216" y="386"/>
                  </a:cubicBezTo>
                  <a:cubicBezTo>
                    <a:pt x="272" y="383"/>
                    <a:pt x="317" y="352"/>
                    <a:pt x="336" y="300"/>
                  </a:cubicBezTo>
                  <a:cubicBezTo>
                    <a:pt x="351" y="259"/>
                    <a:pt x="352" y="218"/>
                    <a:pt x="346" y="176"/>
                  </a:cubicBezTo>
                  <a:cubicBezTo>
                    <a:pt x="342" y="145"/>
                    <a:pt x="332" y="116"/>
                    <a:pt x="311" y="92"/>
                  </a:cubicBezTo>
                  <a:cubicBezTo>
                    <a:pt x="285" y="64"/>
                    <a:pt x="253" y="51"/>
                    <a:pt x="215" y="50"/>
                  </a:cubicBezTo>
                  <a:cubicBezTo>
                    <a:pt x="170" y="49"/>
                    <a:pt x="132" y="64"/>
                    <a:pt x="103" y="100"/>
                  </a:cubicBezTo>
                  <a:cubicBezTo>
                    <a:pt x="75" y="134"/>
                    <a:pt x="66" y="175"/>
                    <a:pt x="67" y="21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0" name="Freeform 11"/>
            <p:cNvSpPr>
              <a:spLocks noEditPoints="1"/>
            </p:cNvSpPr>
            <p:nvPr/>
          </p:nvSpPr>
          <p:spPr bwMode="auto">
            <a:xfrm>
              <a:off x="10377191" y="3827882"/>
              <a:ext cx="217454" cy="300742"/>
            </a:xfrm>
            <a:custGeom>
              <a:avLst/>
              <a:gdLst>
                <a:gd name="T0" fmla="*/ 53 w 304"/>
                <a:gd name="T1" fmla="*/ 243 h 419"/>
                <a:gd name="T2" fmla="*/ 53 w 304"/>
                <a:gd name="T3" fmla="*/ 418 h 419"/>
                <a:gd name="T4" fmla="*/ 0 w 304"/>
                <a:gd name="T5" fmla="*/ 418 h 419"/>
                <a:gd name="T6" fmla="*/ 0 w 304"/>
                <a:gd name="T7" fmla="*/ 1 h 419"/>
                <a:gd name="T8" fmla="*/ 9 w 304"/>
                <a:gd name="T9" fmla="*/ 1 h 419"/>
                <a:gd name="T10" fmla="*/ 136 w 304"/>
                <a:gd name="T11" fmla="*/ 1 h 419"/>
                <a:gd name="T12" fmla="*/ 232 w 304"/>
                <a:gd name="T13" fmla="*/ 40 h 419"/>
                <a:gd name="T14" fmla="*/ 185 w 304"/>
                <a:gd name="T15" fmla="*/ 218 h 419"/>
                <a:gd name="T16" fmla="*/ 163 w 304"/>
                <a:gd name="T17" fmla="*/ 226 h 419"/>
                <a:gd name="T18" fmla="*/ 225 w 304"/>
                <a:gd name="T19" fmla="*/ 292 h 419"/>
                <a:gd name="T20" fmla="*/ 298 w 304"/>
                <a:gd name="T21" fmla="*/ 409 h 419"/>
                <a:gd name="T22" fmla="*/ 304 w 304"/>
                <a:gd name="T23" fmla="*/ 419 h 419"/>
                <a:gd name="T24" fmla="*/ 245 w 304"/>
                <a:gd name="T25" fmla="*/ 419 h 419"/>
                <a:gd name="T26" fmla="*/ 237 w 304"/>
                <a:gd name="T27" fmla="*/ 411 h 419"/>
                <a:gd name="T28" fmla="*/ 174 w 304"/>
                <a:gd name="T29" fmla="*/ 306 h 419"/>
                <a:gd name="T30" fmla="*/ 146 w 304"/>
                <a:gd name="T31" fmla="*/ 267 h 419"/>
                <a:gd name="T32" fmla="*/ 101 w 304"/>
                <a:gd name="T33" fmla="*/ 243 h 419"/>
                <a:gd name="T34" fmla="*/ 53 w 304"/>
                <a:gd name="T35" fmla="*/ 243 h 419"/>
                <a:gd name="T36" fmla="*/ 53 w 304"/>
                <a:gd name="T37" fmla="*/ 195 h 419"/>
                <a:gd name="T38" fmla="*/ 124 w 304"/>
                <a:gd name="T39" fmla="*/ 195 h 419"/>
                <a:gd name="T40" fmla="*/ 175 w 304"/>
                <a:gd name="T41" fmla="*/ 176 h 419"/>
                <a:gd name="T42" fmla="*/ 198 w 304"/>
                <a:gd name="T43" fmla="*/ 98 h 419"/>
                <a:gd name="T44" fmla="*/ 144 w 304"/>
                <a:gd name="T45" fmla="*/ 51 h 419"/>
                <a:gd name="T46" fmla="*/ 55 w 304"/>
                <a:gd name="T47" fmla="*/ 48 h 419"/>
                <a:gd name="T48" fmla="*/ 53 w 304"/>
                <a:gd name="T49" fmla="*/ 49 h 419"/>
                <a:gd name="T50" fmla="*/ 53 w 304"/>
                <a:gd name="T51" fmla="*/ 195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4" h="419">
                  <a:moveTo>
                    <a:pt x="53" y="243"/>
                  </a:moveTo>
                  <a:cubicBezTo>
                    <a:pt x="53" y="302"/>
                    <a:pt x="53" y="360"/>
                    <a:pt x="53" y="418"/>
                  </a:cubicBezTo>
                  <a:cubicBezTo>
                    <a:pt x="35" y="418"/>
                    <a:pt x="18" y="418"/>
                    <a:pt x="0" y="418"/>
                  </a:cubicBezTo>
                  <a:cubicBezTo>
                    <a:pt x="0" y="280"/>
                    <a:pt x="0" y="141"/>
                    <a:pt x="0" y="1"/>
                  </a:cubicBezTo>
                  <a:cubicBezTo>
                    <a:pt x="3" y="1"/>
                    <a:pt x="6" y="1"/>
                    <a:pt x="9" y="1"/>
                  </a:cubicBezTo>
                  <a:cubicBezTo>
                    <a:pt x="52" y="1"/>
                    <a:pt x="94" y="0"/>
                    <a:pt x="136" y="1"/>
                  </a:cubicBezTo>
                  <a:cubicBezTo>
                    <a:pt x="173" y="2"/>
                    <a:pt x="207" y="11"/>
                    <a:pt x="232" y="40"/>
                  </a:cubicBezTo>
                  <a:cubicBezTo>
                    <a:pt x="282" y="97"/>
                    <a:pt x="257" y="189"/>
                    <a:pt x="185" y="218"/>
                  </a:cubicBezTo>
                  <a:cubicBezTo>
                    <a:pt x="178" y="221"/>
                    <a:pt x="171" y="223"/>
                    <a:pt x="163" y="226"/>
                  </a:cubicBezTo>
                  <a:cubicBezTo>
                    <a:pt x="194" y="240"/>
                    <a:pt x="209" y="266"/>
                    <a:pt x="225" y="292"/>
                  </a:cubicBezTo>
                  <a:cubicBezTo>
                    <a:pt x="249" y="330"/>
                    <a:pt x="274" y="370"/>
                    <a:pt x="298" y="409"/>
                  </a:cubicBezTo>
                  <a:cubicBezTo>
                    <a:pt x="300" y="412"/>
                    <a:pt x="302" y="415"/>
                    <a:pt x="304" y="419"/>
                  </a:cubicBezTo>
                  <a:cubicBezTo>
                    <a:pt x="283" y="419"/>
                    <a:pt x="264" y="419"/>
                    <a:pt x="245" y="419"/>
                  </a:cubicBezTo>
                  <a:cubicBezTo>
                    <a:pt x="242" y="419"/>
                    <a:pt x="239" y="414"/>
                    <a:pt x="237" y="411"/>
                  </a:cubicBezTo>
                  <a:cubicBezTo>
                    <a:pt x="216" y="376"/>
                    <a:pt x="195" y="341"/>
                    <a:pt x="174" y="306"/>
                  </a:cubicBezTo>
                  <a:cubicBezTo>
                    <a:pt x="165" y="292"/>
                    <a:pt x="156" y="279"/>
                    <a:pt x="146" y="267"/>
                  </a:cubicBezTo>
                  <a:cubicBezTo>
                    <a:pt x="135" y="252"/>
                    <a:pt x="119" y="244"/>
                    <a:pt x="101" y="243"/>
                  </a:cubicBezTo>
                  <a:cubicBezTo>
                    <a:pt x="85" y="242"/>
                    <a:pt x="70" y="243"/>
                    <a:pt x="53" y="243"/>
                  </a:cubicBezTo>
                  <a:close/>
                  <a:moveTo>
                    <a:pt x="53" y="195"/>
                  </a:moveTo>
                  <a:cubicBezTo>
                    <a:pt x="78" y="195"/>
                    <a:pt x="101" y="196"/>
                    <a:pt x="124" y="195"/>
                  </a:cubicBezTo>
                  <a:cubicBezTo>
                    <a:pt x="144" y="195"/>
                    <a:pt x="161" y="189"/>
                    <a:pt x="175" y="176"/>
                  </a:cubicBezTo>
                  <a:cubicBezTo>
                    <a:pt x="199" y="155"/>
                    <a:pt x="205" y="128"/>
                    <a:pt x="198" y="98"/>
                  </a:cubicBezTo>
                  <a:cubicBezTo>
                    <a:pt x="192" y="70"/>
                    <a:pt x="172" y="54"/>
                    <a:pt x="144" y="51"/>
                  </a:cubicBezTo>
                  <a:cubicBezTo>
                    <a:pt x="115" y="48"/>
                    <a:pt x="85" y="49"/>
                    <a:pt x="55" y="48"/>
                  </a:cubicBezTo>
                  <a:cubicBezTo>
                    <a:pt x="55" y="48"/>
                    <a:pt x="54" y="49"/>
                    <a:pt x="53" y="49"/>
                  </a:cubicBezTo>
                  <a:cubicBezTo>
                    <a:pt x="53" y="97"/>
                    <a:pt x="53" y="146"/>
                    <a:pt x="53" y="195"/>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1" name="Freeform 12"/>
            <p:cNvSpPr/>
            <p:nvPr/>
          </p:nvSpPr>
          <p:spPr bwMode="auto">
            <a:xfrm>
              <a:off x="5949665" y="3820916"/>
              <a:ext cx="249860" cy="319822"/>
            </a:xfrm>
            <a:custGeom>
              <a:avLst/>
              <a:gdLst>
                <a:gd name="T0" fmla="*/ 338 w 349"/>
                <a:gd name="T1" fmla="*/ 83 h 446"/>
                <a:gd name="T2" fmla="*/ 254 w 349"/>
                <a:gd name="T3" fmla="*/ 54 h 446"/>
                <a:gd name="T4" fmla="*/ 124 w 349"/>
                <a:gd name="T5" fmla="*/ 83 h 446"/>
                <a:gd name="T6" fmla="*/ 63 w 349"/>
                <a:gd name="T7" fmla="*/ 201 h 446"/>
                <a:gd name="T8" fmla="*/ 75 w 349"/>
                <a:gd name="T9" fmla="*/ 300 h 446"/>
                <a:gd name="T10" fmla="*/ 197 w 349"/>
                <a:gd name="T11" fmla="*/ 387 h 446"/>
                <a:gd name="T12" fmla="*/ 288 w 349"/>
                <a:gd name="T13" fmla="*/ 372 h 446"/>
                <a:gd name="T14" fmla="*/ 295 w 349"/>
                <a:gd name="T15" fmla="*/ 364 h 446"/>
                <a:gd name="T16" fmla="*/ 295 w 349"/>
                <a:gd name="T17" fmla="*/ 263 h 446"/>
                <a:gd name="T18" fmla="*/ 294 w 349"/>
                <a:gd name="T19" fmla="*/ 256 h 446"/>
                <a:gd name="T20" fmla="*/ 226 w 349"/>
                <a:gd name="T21" fmla="*/ 256 h 446"/>
                <a:gd name="T22" fmla="*/ 204 w 349"/>
                <a:gd name="T23" fmla="*/ 235 h 446"/>
                <a:gd name="T24" fmla="*/ 204 w 349"/>
                <a:gd name="T25" fmla="*/ 210 h 446"/>
                <a:gd name="T26" fmla="*/ 348 w 349"/>
                <a:gd name="T27" fmla="*/ 210 h 446"/>
                <a:gd name="T28" fmla="*/ 349 w 349"/>
                <a:gd name="T29" fmla="*/ 219 h 446"/>
                <a:gd name="T30" fmla="*/ 349 w 349"/>
                <a:gd name="T31" fmla="*/ 391 h 446"/>
                <a:gd name="T32" fmla="*/ 341 w 349"/>
                <a:gd name="T33" fmla="*/ 404 h 446"/>
                <a:gd name="T34" fmla="*/ 137 w 349"/>
                <a:gd name="T35" fmla="*/ 425 h 446"/>
                <a:gd name="T36" fmla="*/ 13 w 349"/>
                <a:gd name="T37" fmla="*/ 288 h 446"/>
                <a:gd name="T38" fmla="*/ 28 w 349"/>
                <a:gd name="T39" fmla="*/ 123 h 446"/>
                <a:gd name="T40" fmla="*/ 184 w 349"/>
                <a:gd name="T41" fmla="*/ 7 h 446"/>
                <a:gd name="T42" fmla="*/ 330 w 349"/>
                <a:gd name="T43" fmla="*/ 22 h 446"/>
                <a:gd name="T44" fmla="*/ 338 w 349"/>
                <a:gd name="T45" fmla="*/ 34 h 446"/>
                <a:gd name="T46" fmla="*/ 338 w 349"/>
                <a:gd name="T47" fmla="*/ 8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446">
                  <a:moveTo>
                    <a:pt x="338" y="83"/>
                  </a:moveTo>
                  <a:cubicBezTo>
                    <a:pt x="311" y="66"/>
                    <a:pt x="283" y="57"/>
                    <a:pt x="254" y="54"/>
                  </a:cubicBezTo>
                  <a:cubicBezTo>
                    <a:pt x="207" y="48"/>
                    <a:pt x="163" y="52"/>
                    <a:pt x="124" y="83"/>
                  </a:cubicBezTo>
                  <a:cubicBezTo>
                    <a:pt x="85" y="113"/>
                    <a:pt x="67" y="153"/>
                    <a:pt x="63" y="201"/>
                  </a:cubicBezTo>
                  <a:cubicBezTo>
                    <a:pt x="60" y="235"/>
                    <a:pt x="62" y="268"/>
                    <a:pt x="75" y="300"/>
                  </a:cubicBezTo>
                  <a:cubicBezTo>
                    <a:pt x="98" y="354"/>
                    <a:pt x="139" y="383"/>
                    <a:pt x="197" y="387"/>
                  </a:cubicBezTo>
                  <a:cubicBezTo>
                    <a:pt x="228" y="390"/>
                    <a:pt x="260" y="387"/>
                    <a:pt x="288" y="372"/>
                  </a:cubicBezTo>
                  <a:cubicBezTo>
                    <a:pt x="291" y="371"/>
                    <a:pt x="295" y="367"/>
                    <a:pt x="295" y="364"/>
                  </a:cubicBezTo>
                  <a:cubicBezTo>
                    <a:pt x="295" y="330"/>
                    <a:pt x="295" y="296"/>
                    <a:pt x="295" y="263"/>
                  </a:cubicBezTo>
                  <a:cubicBezTo>
                    <a:pt x="295" y="261"/>
                    <a:pt x="294" y="259"/>
                    <a:pt x="294" y="256"/>
                  </a:cubicBezTo>
                  <a:cubicBezTo>
                    <a:pt x="271" y="256"/>
                    <a:pt x="248" y="256"/>
                    <a:pt x="226" y="256"/>
                  </a:cubicBezTo>
                  <a:cubicBezTo>
                    <a:pt x="204" y="256"/>
                    <a:pt x="204" y="256"/>
                    <a:pt x="204" y="235"/>
                  </a:cubicBezTo>
                  <a:cubicBezTo>
                    <a:pt x="204" y="227"/>
                    <a:pt x="204" y="218"/>
                    <a:pt x="204" y="210"/>
                  </a:cubicBezTo>
                  <a:cubicBezTo>
                    <a:pt x="252" y="210"/>
                    <a:pt x="300" y="210"/>
                    <a:pt x="348" y="210"/>
                  </a:cubicBezTo>
                  <a:cubicBezTo>
                    <a:pt x="348" y="213"/>
                    <a:pt x="349" y="216"/>
                    <a:pt x="349" y="219"/>
                  </a:cubicBezTo>
                  <a:cubicBezTo>
                    <a:pt x="349" y="277"/>
                    <a:pt x="349" y="334"/>
                    <a:pt x="349" y="391"/>
                  </a:cubicBezTo>
                  <a:cubicBezTo>
                    <a:pt x="349" y="398"/>
                    <a:pt x="347" y="402"/>
                    <a:pt x="341" y="404"/>
                  </a:cubicBezTo>
                  <a:cubicBezTo>
                    <a:pt x="275" y="437"/>
                    <a:pt x="207" y="446"/>
                    <a:pt x="137" y="425"/>
                  </a:cubicBezTo>
                  <a:cubicBezTo>
                    <a:pt x="70" y="404"/>
                    <a:pt x="29" y="356"/>
                    <a:pt x="13" y="288"/>
                  </a:cubicBezTo>
                  <a:cubicBezTo>
                    <a:pt x="0" y="231"/>
                    <a:pt x="2" y="175"/>
                    <a:pt x="28" y="123"/>
                  </a:cubicBezTo>
                  <a:cubicBezTo>
                    <a:pt x="60" y="58"/>
                    <a:pt x="112" y="18"/>
                    <a:pt x="184" y="7"/>
                  </a:cubicBezTo>
                  <a:cubicBezTo>
                    <a:pt x="234" y="0"/>
                    <a:pt x="283" y="4"/>
                    <a:pt x="330" y="22"/>
                  </a:cubicBezTo>
                  <a:cubicBezTo>
                    <a:pt x="336" y="24"/>
                    <a:pt x="339" y="27"/>
                    <a:pt x="338" y="34"/>
                  </a:cubicBezTo>
                  <a:cubicBezTo>
                    <a:pt x="338" y="49"/>
                    <a:pt x="338" y="65"/>
                    <a:pt x="338" y="83"/>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2" name="Freeform 13"/>
            <p:cNvSpPr/>
            <p:nvPr/>
          </p:nvSpPr>
          <p:spPr bwMode="auto">
            <a:xfrm>
              <a:off x="6357619" y="3820916"/>
              <a:ext cx="250466" cy="320428"/>
            </a:xfrm>
            <a:custGeom>
              <a:avLst/>
              <a:gdLst>
                <a:gd name="T0" fmla="*/ 339 w 350"/>
                <a:gd name="T1" fmla="*/ 81 h 447"/>
                <a:gd name="T2" fmla="*/ 289 w 350"/>
                <a:gd name="T3" fmla="*/ 61 h 447"/>
                <a:gd name="T4" fmla="*/ 164 w 350"/>
                <a:gd name="T5" fmla="*/ 61 h 447"/>
                <a:gd name="T6" fmla="*/ 68 w 350"/>
                <a:gd name="T7" fmla="*/ 172 h 447"/>
                <a:gd name="T8" fmla="*/ 83 w 350"/>
                <a:gd name="T9" fmla="*/ 316 h 447"/>
                <a:gd name="T10" fmla="*/ 198 w 350"/>
                <a:gd name="T11" fmla="*/ 388 h 447"/>
                <a:gd name="T12" fmla="*/ 289 w 350"/>
                <a:gd name="T13" fmla="*/ 372 h 447"/>
                <a:gd name="T14" fmla="*/ 295 w 350"/>
                <a:gd name="T15" fmla="*/ 364 h 447"/>
                <a:gd name="T16" fmla="*/ 295 w 350"/>
                <a:gd name="T17" fmla="*/ 261 h 447"/>
                <a:gd name="T18" fmla="*/ 294 w 350"/>
                <a:gd name="T19" fmla="*/ 256 h 447"/>
                <a:gd name="T20" fmla="*/ 218 w 350"/>
                <a:gd name="T21" fmla="*/ 256 h 447"/>
                <a:gd name="T22" fmla="*/ 204 w 350"/>
                <a:gd name="T23" fmla="*/ 242 h 447"/>
                <a:gd name="T24" fmla="*/ 204 w 350"/>
                <a:gd name="T25" fmla="*/ 210 h 447"/>
                <a:gd name="T26" fmla="*/ 349 w 350"/>
                <a:gd name="T27" fmla="*/ 210 h 447"/>
                <a:gd name="T28" fmla="*/ 349 w 350"/>
                <a:gd name="T29" fmla="*/ 219 h 447"/>
                <a:gd name="T30" fmla="*/ 349 w 350"/>
                <a:gd name="T31" fmla="*/ 391 h 447"/>
                <a:gd name="T32" fmla="*/ 344 w 350"/>
                <a:gd name="T33" fmla="*/ 403 h 447"/>
                <a:gd name="T34" fmla="*/ 136 w 350"/>
                <a:gd name="T35" fmla="*/ 424 h 447"/>
                <a:gd name="T36" fmla="*/ 14 w 350"/>
                <a:gd name="T37" fmla="*/ 288 h 447"/>
                <a:gd name="T38" fmla="*/ 28 w 350"/>
                <a:gd name="T39" fmla="*/ 123 h 447"/>
                <a:gd name="T40" fmla="*/ 185 w 350"/>
                <a:gd name="T41" fmla="*/ 7 h 447"/>
                <a:gd name="T42" fmla="*/ 331 w 350"/>
                <a:gd name="T43" fmla="*/ 22 h 447"/>
                <a:gd name="T44" fmla="*/ 339 w 350"/>
                <a:gd name="T45" fmla="*/ 34 h 447"/>
                <a:gd name="T46" fmla="*/ 339 w 350"/>
                <a:gd name="T47" fmla="*/ 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0" h="447">
                  <a:moveTo>
                    <a:pt x="339" y="81"/>
                  </a:moveTo>
                  <a:cubicBezTo>
                    <a:pt x="322" y="74"/>
                    <a:pt x="306" y="66"/>
                    <a:pt x="289" y="61"/>
                  </a:cubicBezTo>
                  <a:cubicBezTo>
                    <a:pt x="248" y="49"/>
                    <a:pt x="205" y="46"/>
                    <a:pt x="164" y="61"/>
                  </a:cubicBezTo>
                  <a:cubicBezTo>
                    <a:pt x="112" y="80"/>
                    <a:pt x="80" y="119"/>
                    <a:pt x="68" y="172"/>
                  </a:cubicBezTo>
                  <a:cubicBezTo>
                    <a:pt x="57" y="221"/>
                    <a:pt x="59" y="270"/>
                    <a:pt x="83" y="316"/>
                  </a:cubicBezTo>
                  <a:cubicBezTo>
                    <a:pt x="108" y="361"/>
                    <a:pt x="148" y="384"/>
                    <a:pt x="198" y="388"/>
                  </a:cubicBezTo>
                  <a:cubicBezTo>
                    <a:pt x="230" y="390"/>
                    <a:pt x="261" y="387"/>
                    <a:pt x="289" y="372"/>
                  </a:cubicBezTo>
                  <a:cubicBezTo>
                    <a:pt x="292" y="371"/>
                    <a:pt x="295" y="367"/>
                    <a:pt x="295" y="364"/>
                  </a:cubicBezTo>
                  <a:cubicBezTo>
                    <a:pt x="296" y="330"/>
                    <a:pt x="295" y="295"/>
                    <a:pt x="295" y="261"/>
                  </a:cubicBezTo>
                  <a:cubicBezTo>
                    <a:pt x="295" y="259"/>
                    <a:pt x="295" y="258"/>
                    <a:pt x="294" y="256"/>
                  </a:cubicBezTo>
                  <a:cubicBezTo>
                    <a:pt x="269" y="256"/>
                    <a:pt x="244" y="256"/>
                    <a:pt x="218" y="256"/>
                  </a:cubicBezTo>
                  <a:cubicBezTo>
                    <a:pt x="203" y="256"/>
                    <a:pt x="205" y="258"/>
                    <a:pt x="204" y="242"/>
                  </a:cubicBezTo>
                  <a:cubicBezTo>
                    <a:pt x="204" y="232"/>
                    <a:pt x="204" y="221"/>
                    <a:pt x="204" y="210"/>
                  </a:cubicBezTo>
                  <a:cubicBezTo>
                    <a:pt x="253" y="210"/>
                    <a:pt x="301" y="210"/>
                    <a:pt x="349" y="210"/>
                  </a:cubicBezTo>
                  <a:cubicBezTo>
                    <a:pt x="349" y="213"/>
                    <a:pt x="349" y="216"/>
                    <a:pt x="349" y="219"/>
                  </a:cubicBezTo>
                  <a:cubicBezTo>
                    <a:pt x="349" y="277"/>
                    <a:pt x="349" y="334"/>
                    <a:pt x="349" y="391"/>
                  </a:cubicBezTo>
                  <a:cubicBezTo>
                    <a:pt x="349" y="396"/>
                    <a:pt x="350" y="400"/>
                    <a:pt x="344" y="403"/>
                  </a:cubicBezTo>
                  <a:cubicBezTo>
                    <a:pt x="277" y="437"/>
                    <a:pt x="208" y="447"/>
                    <a:pt x="136" y="424"/>
                  </a:cubicBezTo>
                  <a:cubicBezTo>
                    <a:pt x="70" y="403"/>
                    <a:pt x="30" y="355"/>
                    <a:pt x="14" y="288"/>
                  </a:cubicBezTo>
                  <a:cubicBezTo>
                    <a:pt x="0" y="232"/>
                    <a:pt x="3" y="176"/>
                    <a:pt x="28" y="123"/>
                  </a:cubicBezTo>
                  <a:cubicBezTo>
                    <a:pt x="60" y="58"/>
                    <a:pt x="112" y="18"/>
                    <a:pt x="185" y="7"/>
                  </a:cubicBezTo>
                  <a:cubicBezTo>
                    <a:pt x="234" y="0"/>
                    <a:pt x="283" y="4"/>
                    <a:pt x="331" y="22"/>
                  </a:cubicBezTo>
                  <a:cubicBezTo>
                    <a:pt x="337" y="24"/>
                    <a:pt x="339" y="28"/>
                    <a:pt x="339" y="34"/>
                  </a:cubicBezTo>
                  <a:cubicBezTo>
                    <a:pt x="339" y="50"/>
                    <a:pt x="339" y="65"/>
                    <a:pt x="339" y="81"/>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3" name="Freeform 14"/>
            <p:cNvSpPr/>
            <p:nvPr/>
          </p:nvSpPr>
          <p:spPr bwMode="auto">
            <a:xfrm>
              <a:off x="7297094" y="3820916"/>
              <a:ext cx="249860" cy="320428"/>
            </a:xfrm>
            <a:custGeom>
              <a:avLst/>
              <a:gdLst>
                <a:gd name="T0" fmla="*/ 338 w 349"/>
                <a:gd name="T1" fmla="*/ 81 h 447"/>
                <a:gd name="T2" fmla="*/ 288 w 349"/>
                <a:gd name="T3" fmla="*/ 61 h 447"/>
                <a:gd name="T4" fmla="*/ 163 w 349"/>
                <a:gd name="T5" fmla="*/ 61 h 447"/>
                <a:gd name="T6" fmla="*/ 68 w 349"/>
                <a:gd name="T7" fmla="*/ 172 h 447"/>
                <a:gd name="T8" fmla="*/ 82 w 349"/>
                <a:gd name="T9" fmla="*/ 315 h 447"/>
                <a:gd name="T10" fmla="*/ 197 w 349"/>
                <a:gd name="T11" fmla="*/ 388 h 447"/>
                <a:gd name="T12" fmla="*/ 288 w 349"/>
                <a:gd name="T13" fmla="*/ 373 h 447"/>
                <a:gd name="T14" fmla="*/ 294 w 349"/>
                <a:gd name="T15" fmla="*/ 364 h 447"/>
                <a:gd name="T16" fmla="*/ 295 w 349"/>
                <a:gd name="T17" fmla="*/ 261 h 447"/>
                <a:gd name="T18" fmla="*/ 294 w 349"/>
                <a:gd name="T19" fmla="*/ 257 h 447"/>
                <a:gd name="T20" fmla="*/ 284 w 349"/>
                <a:gd name="T21" fmla="*/ 256 h 447"/>
                <a:gd name="T22" fmla="*/ 213 w 349"/>
                <a:gd name="T23" fmla="*/ 256 h 447"/>
                <a:gd name="T24" fmla="*/ 204 w 349"/>
                <a:gd name="T25" fmla="*/ 247 h 447"/>
                <a:gd name="T26" fmla="*/ 204 w 349"/>
                <a:gd name="T27" fmla="*/ 210 h 447"/>
                <a:gd name="T28" fmla="*/ 348 w 349"/>
                <a:gd name="T29" fmla="*/ 210 h 447"/>
                <a:gd name="T30" fmla="*/ 348 w 349"/>
                <a:gd name="T31" fmla="*/ 218 h 447"/>
                <a:gd name="T32" fmla="*/ 348 w 349"/>
                <a:gd name="T33" fmla="*/ 392 h 447"/>
                <a:gd name="T34" fmla="*/ 343 w 349"/>
                <a:gd name="T35" fmla="*/ 403 h 447"/>
                <a:gd name="T36" fmla="*/ 136 w 349"/>
                <a:gd name="T37" fmla="*/ 424 h 447"/>
                <a:gd name="T38" fmla="*/ 13 w 349"/>
                <a:gd name="T39" fmla="*/ 288 h 447"/>
                <a:gd name="T40" fmla="*/ 27 w 349"/>
                <a:gd name="T41" fmla="*/ 123 h 447"/>
                <a:gd name="T42" fmla="*/ 184 w 349"/>
                <a:gd name="T43" fmla="*/ 7 h 447"/>
                <a:gd name="T44" fmla="*/ 330 w 349"/>
                <a:gd name="T45" fmla="*/ 22 h 447"/>
                <a:gd name="T46" fmla="*/ 338 w 349"/>
                <a:gd name="T47" fmla="*/ 33 h 447"/>
                <a:gd name="T48" fmla="*/ 338 w 349"/>
                <a:gd name="T49" fmla="*/ 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9" h="447">
                  <a:moveTo>
                    <a:pt x="338" y="81"/>
                  </a:moveTo>
                  <a:cubicBezTo>
                    <a:pt x="321" y="74"/>
                    <a:pt x="305" y="66"/>
                    <a:pt x="288" y="61"/>
                  </a:cubicBezTo>
                  <a:cubicBezTo>
                    <a:pt x="247" y="49"/>
                    <a:pt x="204" y="46"/>
                    <a:pt x="163" y="61"/>
                  </a:cubicBezTo>
                  <a:cubicBezTo>
                    <a:pt x="111" y="80"/>
                    <a:pt x="80" y="119"/>
                    <a:pt x="68" y="172"/>
                  </a:cubicBezTo>
                  <a:cubicBezTo>
                    <a:pt x="57" y="221"/>
                    <a:pt x="58" y="270"/>
                    <a:pt x="82" y="315"/>
                  </a:cubicBezTo>
                  <a:cubicBezTo>
                    <a:pt x="106" y="361"/>
                    <a:pt x="146" y="384"/>
                    <a:pt x="197" y="388"/>
                  </a:cubicBezTo>
                  <a:cubicBezTo>
                    <a:pt x="228" y="390"/>
                    <a:pt x="259" y="387"/>
                    <a:pt x="288" y="373"/>
                  </a:cubicBezTo>
                  <a:cubicBezTo>
                    <a:pt x="291" y="371"/>
                    <a:pt x="294" y="367"/>
                    <a:pt x="294" y="364"/>
                  </a:cubicBezTo>
                  <a:cubicBezTo>
                    <a:pt x="295" y="330"/>
                    <a:pt x="295" y="295"/>
                    <a:pt x="295" y="261"/>
                  </a:cubicBezTo>
                  <a:cubicBezTo>
                    <a:pt x="295" y="260"/>
                    <a:pt x="294" y="259"/>
                    <a:pt x="294" y="257"/>
                  </a:cubicBezTo>
                  <a:cubicBezTo>
                    <a:pt x="291" y="257"/>
                    <a:pt x="287" y="256"/>
                    <a:pt x="284" y="256"/>
                  </a:cubicBezTo>
                  <a:cubicBezTo>
                    <a:pt x="260" y="256"/>
                    <a:pt x="236" y="256"/>
                    <a:pt x="213" y="256"/>
                  </a:cubicBezTo>
                  <a:cubicBezTo>
                    <a:pt x="205" y="256"/>
                    <a:pt x="203" y="254"/>
                    <a:pt x="204" y="247"/>
                  </a:cubicBezTo>
                  <a:cubicBezTo>
                    <a:pt x="204" y="235"/>
                    <a:pt x="204" y="223"/>
                    <a:pt x="204" y="210"/>
                  </a:cubicBezTo>
                  <a:cubicBezTo>
                    <a:pt x="252" y="210"/>
                    <a:pt x="299" y="210"/>
                    <a:pt x="348" y="210"/>
                  </a:cubicBezTo>
                  <a:cubicBezTo>
                    <a:pt x="348" y="212"/>
                    <a:pt x="348" y="215"/>
                    <a:pt x="348" y="218"/>
                  </a:cubicBezTo>
                  <a:cubicBezTo>
                    <a:pt x="349" y="276"/>
                    <a:pt x="349" y="334"/>
                    <a:pt x="348" y="392"/>
                  </a:cubicBezTo>
                  <a:cubicBezTo>
                    <a:pt x="348" y="396"/>
                    <a:pt x="346" y="401"/>
                    <a:pt x="343" y="403"/>
                  </a:cubicBezTo>
                  <a:cubicBezTo>
                    <a:pt x="277" y="437"/>
                    <a:pt x="207" y="447"/>
                    <a:pt x="136" y="424"/>
                  </a:cubicBezTo>
                  <a:cubicBezTo>
                    <a:pt x="69" y="403"/>
                    <a:pt x="29" y="355"/>
                    <a:pt x="13" y="288"/>
                  </a:cubicBezTo>
                  <a:cubicBezTo>
                    <a:pt x="0" y="231"/>
                    <a:pt x="2" y="176"/>
                    <a:pt x="27" y="123"/>
                  </a:cubicBezTo>
                  <a:cubicBezTo>
                    <a:pt x="59" y="58"/>
                    <a:pt x="112" y="18"/>
                    <a:pt x="184" y="7"/>
                  </a:cubicBezTo>
                  <a:cubicBezTo>
                    <a:pt x="234" y="0"/>
                    <a:pt x="283" y="4"/>
                    <a:pt x="330" y="22"/>
                  </a:cubicBezTo>
                  <a:cubicBezTo>
                    <a:pt x="336" y="24"/>
                    <a:pt x="338" y="27"/>
                    <a:pt x="338" y="33"/>
                  </a:cubicBezTo>
                  <a:cubicBezTo>
                    <a:pt x="338" y="49"/>
                    <a:pt x="338" y="65"/>
                    <a:pt x="338" y="81"/>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4" name="Freeform 15"/>
            <p:cNvSpPr/>
            <p:nvPr/>
          </p:nvSpPr>
          <p:spPr bwMode="auto">
            <a:xfrm>
              <a:off x="8726901" y="3820916"/>
              <a:ext cx="249860" cy="319822"/>
            </a:xfrm>
            <a:custGeom>
              <a:avLst/>
              <a:gdLst>
                <a:gd name="T0" fmla="*/ 338 w 349"/>
                <a:gd name="T1" fmla="*/ 83 h 446"/>
                <a:gd name="T2" fmla="*/ 254 w 349"/>
                <a:gd name="T3" fmla="*/ 54 h 446"/>
                <a:gd name="T4" fmla="*/ 124 w 349"/>
                <a:gd name="T5" fmla="*/ 83 h 446"/>
                <a:gd name="T6" fmla="*/ 63 w 349"/>
                <a:gd name="T7" fmla="*/ 201 h 446"/>
                <a:gd name="T8" fmla="*/ 75 w 349"/>
                <a:gd name="T9" fmla="*/ 300 h 446"/>
                <a:gd name="T10" fmla="*/ 197 w 349"/>
                <a:gd name="T11" fmla="*/ 387 h 446"/>
                <a:gd name="T12" fmla="*/ 288 w 349"/>
                <a:gd name="T13" fmla="*/ 372 h 446"/>
                <a:gd name="T14" fmla="*/ 295 w 349"/>
                <a:gd name="T15" fmla="*/ 363 h 446"/>
                <a:gd name="T16" fmla="*/ 295 w 349"/>
                <a:gd name="T17" fmla="*/ 263 h 446"/>
                <a:gd name="T18" fmla="*/ 294 w 349"/>
                <a:gd name="T19" fmla="*/ 256 h 446"/>
                <a:gd name="T20" fmla="*/ 220 w 349"/>
                <a:gd name="T21" fmla="*/ 256 h 446"/>
                <a:gd name="T22" fmla="*/ 204 w 349"/>
                <a:gd name="T23" fmla="*/ 240 h 446"/>
                <a:gd name="T24" fmla="*/ 204 w 349"/>
                <a:gd name="T25" fmla="*/ 210 h 446"/>
                <a:gd name="T26" fmla="*/ 348 w 349"/>
                <a:gd name="T27" fmla="*/ 210 h 446"/>
                <a:gd name="T28" fmla="*/ 349 w 349"/>
                <a:gd name="T29" fmla="*/ 219 h 446"/>
                <a:gd name="T30" fmla="*/ 349 w 349"/>
                <a:gd name="T31" fmla="*/ 391 h 446"/>
                <a:gd name="T32" fmla="*/ 341 w 349"/>
                <a:gd name="T33" fmla="*/ 404 h 446"/>
                <a:gd name="T34" fmla="*/ 137 w 349"/>
                <a:gd name="T35" fmla="*/ 425 h 446"/>
                <a:gd name="T36" fmla="*/ 13 w 349"/>
                <a:gd name="T37" fmla="*/ 288 h 446"/>
                <a:gd name="T38" fmla="*/ 27 w 349"/>
                <a:gd name="T39" fmla="*/ 124 h 446"/>
                <a:gd name="T40" fmla="*/ 184 w 349"/>
                <a:gd name="T41" fmla="*/ 7 h 446"/>
                <a:gd name="T42" fmla="*/ 330 w 349"/>
                <a:gd name="T43" fmla="*/ 22 h 446"/>
                <a:gd name="T44" fmla="*/ 338 w 349"/>
                <a:gd name="T45" fmla="*/ 34 h 446"/>
                <a:gd name="T46" fmla="*/ 338 w 349"/>
                <a:gd name="T47" fmla="*/ 8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446">
                  <a:moveTo>
                    <a:pt x="338" y="83"/>
                  </a:moveTo>
                  <a:cubicBezTo>
                    <a:pt x="311" y="66"/>
                    <a:pt x="283" y="57"/>
                    <a:pt x="254" y="54"/>
                  </a:cubicBezTo>
                  <a:cubicBezTo>
                    <a:pt x="207" y="48"/>
                    <a:pt x="163" y="52"/>
                    <a:pt x="124" y="83"/>
                  </a:cubicBezTo>
                  <a:cubicBezTo>
                    <a:pt x="85" y="113"/>
                    <a:pt x="67" y="153"/>
                    <a:pt x="63" y="201"/>
                  </a:cubicBezTo>
                  <a:cubicBezTo>
                    <a:pt x="60" y="235"/>
                    <a:pt x="62" y="268"/>
                    <a:pt x="75" y="300"/>
                  </a:cubicBezTo>
                  <a:cubicBezTo>
                    <a:pt x="98" y="354"/>
                    <a:pt x="139" y="383"/>
                    <a:pt x="197" y="387"/>
                  </a:cubicBezTo>
                  <a:cubicBezTo>
                    <a:pt x="228" y="390"/>
                    <a:pt x="260" y="387"/>
                    <a:pt x="288" y="372"/>
                  </a:cubicBezTo>
                  <a:cubicBezTo>
                    <a:pt x="291" y="371"/>
                    <a:pt x="295" y="367"/>
                    <a:pt x="295" y="363"/>
                  </a:cubicBezTo>
                  <a:cubicBezTo>
                    <a:pt x="295" y="330"/>
                    <a:pt x="295" y="296"/>
                    <a:pt x="295" y="263"/>
                  </a:cubicBezTo>
                  <a:cubicBezTo>
                    <a:pt x="295" y="261"/>
                    <a:pt x="294" y="259"/>
                    <a:pt x="294" y="256"/>
                  </a:cubicBezTo>
                  <a:cubicBezTo>
                    <a:pt x="269" y="256"/>
                    <a:pt x="244" y="256"/>
                    <a:pt x="220" y="256"/>
                  </a:cubicBezTo>
                  <a:cubicBezTo>
                    <a:pt x="202" y="256"/>
                    <a:pt x="204" y="259"/>
                    <a:pt x="204" y="240"/>
                  </a:cubicBezTo>
                  <a:cubicBezTo>
                    <a:pt x="204" y="230"/>
                    <a:pt x="204" y="220"/>
                    <a:pt x="204" y="210"/>
                  </a:cubicBezTo>
                  <a:cubicBezTo>
                    <a:pt x="252" y="210"/>
                    <a:pt x="300" y="210"/>
                    <a:pt x="348" y="210"/>
                  </a:cubicBezTo>
                  <a:cubicBezTo>
                    <a:pt x="348" y="213"/>
                    <a:pt x="349" y="216"/>
                    <a:pt x="349" y="219"/>
                  </a:cubicBezTo>
                  <a:cubicBezTo>
                    <a:pt x="349" y="277"/>
                    <a:pt x="349" y="334"/>
                    <a:pt x="349" y="391"/>
                  </a:cubicBezTo>
                  <a:cubicBezTo>
                    <a:pt x="349" y="398"/>
                    <a:pt x="347" y="402"/>
                    <a:pt x="341" y="404"/>
                  </a:cubicBezTo>
                  <a:cubicBezTo>
                    <a:pt x="275" y="437"/>
                    <a:pt x="207" y="446"/>
                    <a:pt x="137" y="425"/>
                  </a:cubicBezTo>
                  <a:cubicBezTo>
                    <a:pt x="70" y="404"/>
                    <a:pt x="29" y="356"/>
                    <a:pt x="13" y="288"/>
                  </a:cubicBezTo>
                  <a:cubicBezTo>
                    <a:pt x="0" y="232"/>
                    <a:pt x="2" y="176"/>
                    <a:pt x="27" y="124"/>
                  </a:cubicBezTo>
                  <a:cubicBezTo>
                    <a:pt x="59" y="58"/>
                    <a:pt x="112" y="18"/>
                    <a:pt x="184" y="7"/>
                  </a:cubicBezTo>
                  <a:cubicBezTo>
                    <a:pt x="234" y="0"/>
                    <a:pt x="283" y="4"/>
                    <a:pt x="330" y="22"/>
                  </a:cubicBezTo>
                  <a:cubicBezTo>
                    <a:pt x="336" y="24"/>
                    <a:pt x="339" y="27"/>
                    <a:pt x="338" y="34"/>
                  </a:cubicBezTo>
                  <a:cubicBezTo>
                    <a:pt x="338" y="49"/>
                    <a:pt x="338" y="65"/>
                    <a:pt x="338" y="83"/>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5" name="Freeform 16"/>
            <p:cNvSpPr/>
            <p:nvPr/>
          </p:nvSpPr>
          <p:spPr bwMode="auto">
            <a:xfrm>
              <a:off x="4561350" y="3829396"/>
              <a:ext cx="227752" cy="299228"/>
            </a:xfrm>
            <a:custGeom>
              <a:avLst/>
              <a:gdLst>
                <a:gd name="T0" fmla="*/ 318 w 318"/>
                <a:gd name="T1" fmla="*/ 417 h 417"/>
                <a:gd name="T2" fmla="*/ 266 w 318"/>
                <a:gd name="T3" fmla="*/ 417 h 417"/>
                <a:gd name="T4" fmla="*/ 266 w 318"/>
                <a:gd name="T5" fmla="*/ 404 h 417"/>
                <a:gd name="T6" fmla="*/ 266 w 318"/>
                <a:gd name="T7" fmla="*/ 240 h 417"/>
                <a:gd name="T8" fmla="*/ 255 w 318"/>
                <a:gd name="T9" fmla="*/ 228 h 417"/>
                <a:gd name="T10" fmla="*/ 64 w 318"/>
                <a:gd name="T11" fmla="*/ 228 h 417"/>
                <a:gd name="T12" fmla="*/ 53 w 318"/>
                <a:gd name="T13" fmla="*/ 229 h 417"/>
                <a:gd name="T14" fmla="*/ 53 w 318"/>
                <a:gd name="T15" fmla="*/ 416 h 417"/>
                <a:gd name="T16" fmla="*/ 0 w 318"/>
                <a:gd name="T17" fmla="*/ 416 h 417"/>
                <a:gd name="T18" fmla="*/ 0 w 318"/>
                <a:gd name="T19" fmla="*/ 0 h 417"/>
                <a:gd name="T20" fmla="*/ 53 w 318"/>
                <a:gd name="T21" fmla="*/ 0 h 417"/>
                <a:gd name="T22" fmla="*/ 53 w 318"/>
                <a:gd name="T23" fmla="*/ 180 h 417"/>
                <a:gd name="T24" fmla="*/ 64 w 318"/>
                <a:gd name="T25" fmla="*/ 181 h 417"/>
                <a:gd name="T26" fmla="*/ 254 w 318"/>
                <a:gd name="T27" fmla="*/ 181 h 417"/>
                <a:gd name="T28" fmla="*/ 266 w 318"/>
                <a:gd name="T29" fmla="*/ 170 h 417"/>
                <a:gd name="T30" fmla="*/ 266 w 318"/>
                <a:gd name="T31" fmla="*/ 12 h 417"/>
                <a:gd name="T32" fmla="*/ 266 w 318"/>
                <a:gd name="T33" fmla="*/ 0 h 417"/>
                <a:gd name="T34" fmla="*/ 318 w 318"/>
                <a:gd name="T35" fmla="*/ 0 h 417"/>
                <a:gd name="T36" fmla="*/ 318 w 318"/>
                <a:gd name="T37"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8" h="417">
                  <a:moveTo>
                    <a:pt x="318" y="417"/>
                  </a:moveTo>
                  <a:cubicBezTo>
                    <a:pt x="301" y="417"/>
                    <a:pt x="284" y="417"/>
                    <a:pt x="266" y="417"/>
                  </a:cubicBezTo>
                  <a:cubicBezTo>
                    <a:pt x="266" y="412"/>
                    <a:pt x="266" y="408"/>
                    <a:pt x="266" y="404"/>
                  </a:cubicBezTo>
                  <a:cubicBezTo>
                    <a:pt x="266" y="349"/>
                    <a:pt x="265" y="294"/>
                    <a:pt x="266" y="240"/>
                  </a:cubicBezTo>
                  <a:cubicBezTo>
                    <a:pt x="266" y="231"/>
                    <a:pt x="264" y="228"/>
                    <a:pt x="255" y="228"/>
                  </a:cubicBezTo>
                  <a:cubicBezTo>
                    <a:pt x="191" y="228"/>
                    <a:pt x="127" y="228"/>
                    <a:pt x="64" y="228"/>
                  </a:cubicBezTo>
                  <a:cubicBezTo>
                    <a:pt x="61" y="228"/>
                    <a:pt x="57" y="228"/>
                    <a:pt x="53" y="229"/>
                  </a:cubicBezTo>
                  <a:cubicBezTo>
                    <a:pt x="53" y="291"/>
                    <a:pt x="53" y="354"/>
                    <a:pt x="53" y="416"/>
                  </a:cubicBezTo>
                  <a:cubicBezTo>
                    <a:pt x="35" y="416"/>
                    <a:pt x="18" y="416"/>
                    <a:pt x="0" y="416"/>
                  </a:cubicBezTo>
                  <a:cubicBezTo>
                    <a:pt x="0" y="278"/>
                    <a:pt x="0" y="139"/>
                    <a:pt x="0" y="0"/>
                  </a:cubicBezTo>
                  <a:cubicBezTo>
                    <a:pt x="17" y="0"/>
                    <a:pt x="34" y="0"/>
                    <a:pt x="53" y="0"/>
                  </a:cubicBezTo>
                  <a:cubicBezTo>
                    <a:pt x="53" y="59"/>
                    <a:pt x="53" y="119"/>
                    <a:pt x="53" y="180"/>
                  </a:cubicBezTo>
                  <a:cubicBezTo>
                    <a:pt x="57" y="180"/>
                    <a:pt x="61" y="181"/>
                    <a:pt x="64" y="181"/>
                  </a:cubicBezTo>
                  <a:cubicBezTo>
                    <a:pt x="128" y="181"/>
                    <a:pt x="191" y="181"/>
                    <a:pt x="254" y="181"/>
                  </a:cubicBezTo>
                  <a:cubicBezTo>
                    <a:pt x="263" y="181"/>
                    <a:pt x="266" y="179"/>
                    <a:pt x="266" y="170"/>
                  </a:cubicBezTo>
                  <a:cubicBezTo>
                    <a:pt x="265" y="117"/>
                    <a:pt x="266" y="65"/>
                    <a:pt x="266" y="12"/>
                  </a:cubicBezTo>
                  <a:cubicBezTo>
                    <a:pt x="266" y="8"/>
                    <a:pt x="266" y="4"/>
                    <a:pt x="266" y="0"/>
                  </a:cubicBezTo>
                  <a:cubicBezTo>
                    <a:pt x="284" y="0"/>
                    <a:pt x="300" y="0"/>
                    <a:pt x="318" y="0"/>
                  </a:cubicBezTo>
                  <a:cubicBezTo>
                    <a:pt x="318" y="138"/>
                    <a:pt x="318" y="277"/>
                    <a:pt x="318" y="417"/>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6" name="Freeform 17"/>
            <p:cNvSpPr/>
            <p:nvPr/>
          </p:nvSpPr>
          <p:spPr bwMode="auto">
            <a:xfrm>
              <a:off x="7843153" y="3829396"/>
              <a:ext cx="228357" cy="299833"/>
            </a:xfrm>
            <a:custGeom>
              <a:avLst/>
              <a:gdLst>
                <a:gd name="T0" fmla="*/ 53 w 319"/>
                <a:gd name="T1" fmla="*/ 229 h 418"/>
                <a:gd name="T2" fmla="*/ 53 w 319"/>
                <a:gd name="T3" fmla="*/ 416 h 418"/>
                <a:gd name="T4" fmla="*/ 0 w 319"/>
                <a:gd name="T5" fmla="*/ 416 h 418"/>
                <a:gd name="T6" fmla="*/ 0 w 319"/>
                <a:gd name="T7" fmla="*/ 0 h 418"/>
                <a:gd name="T8" fmla="*/ 53 w 319"/>
                <a:gd name="T9" fmla="*/ 0 h 418"/>
                <a:gd name="T10" fmla="*/ 53 w 319"/>
                <a:gd name="T11" fmla="*/ 180 h 418"/>
                <a:gd name="T12" fmla="*/ 64 w 319"/>
                <a:gd name="T13" fmla="*/ 181 h 418"/>
                <a:gd name="T14" fmla="*/ 255 w 319"/>
                <a:gd name="T15" fmla="*/ 181 h 418"/>
                <a:gd name="T16" fmla="*/ 266 w 319"/>
                <a:gd name="T17" fmla="*/ 169 h 418"/>
                <a:gd name="T18" fmla="*/ 266 w 319"/>
                <a:gd name="T19" fmla="*/ 13 h 418"/>
                <a:gd name="T20" fmla="*/ 266 w 319"/>
                <a:gd name="T21" fmla="*/ 0 h 418"/>
                <a:gd name="T22" fmla="*/ 319 w 319"/>
                <a:gd name="T23" fmla="*/ 0 h 418"/>
                <a:gd name="T24" fmla="*/ 319 w 319"/>
                <a:gd name="T25" fmla="*/ 10 h 418"/>
                <a:gd name="T26" fmla="*/ 319 w 319"/>
                <a:gd name="T27" fmla="*/ 406 h 418"/>
                <a:gd name="T28" fmla="*/ 308 w 319"/>
                <a:gd name="T29" fmla="*/ 417 h 418"/>
                <a:gd name="T30" fmla="*/ 266 w 319"/>
                <a:gd name="T31" fmla="*/ 417 h 418"/>
                <a:gd name="T32" fmla="*/ 266 w 319"/>
                <a:gd name="T33" fmla="*/ 404 h 418"/>
                <a:gd name="T34" fmla="*/ 266 w 319"/>
                <a:gd name="T35" fmla="*/ 239 h 418"/>
                <a:gd name="T36" fmla="*/ 255 w 319"/>
                <a:gd name="T37" fmla="*/ 228 h 418"/>
                <a:gd name="T38" fmla="*/ 63 w 319"/>
                <a:gd name="T39" fmla="*/ 228 h 418"/>
                <a:gd name="T40" fmla="*/ 53 w 319"/>
                <a:gd name="T41" fmla="*/ 22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9" h="418">
                  <a:moveTo>
                    <a:pt x="53" y="229"/>
                  </a:moveTo>
                  <a:cubicBezTo>
                    <a:pt x="53" y="292"/>
                    <a:pt x="53" y="354"/>
                    <a:pt x="53" y="416"/>
                  </a:cubicBezTo>
                  <a:cubicBezTo>
                    <a:pt x="35" y="416"/>
                    <a:pt x="18" y="416"/>
                    <a:pt x="0" y="416"/>
                  </a:cubicBezTo>
                  <a:cubicBezTo>
                    <a:pt x="0" y="278"/>
                    <a:pt x="0" y="139"/>
                    <a:pt x="0" y="0"/>
                  </a:cubicBezTo>
                  <a:cubicBezTo>
                    <a:pt x="18" y="0"/>
                    <a:pt x="35" y="0"/>
                    <a:pt x="53" y="0"/>
                  </a:cubicBezTo>
                  <a:cubicBezTo>
                    <a:pt x="53" y="60"/>
                    <a:pt x="53" y="119"/>
                    <a:pt x="53" y="180"/>
                  </a:cubicBezTo>
                  <a:cubicBezTo>
                    <a:pt x="57" y="180"/>
                    <a:pt x="60" y="181"/>
                    <a:pt x="64" y="181"/>
                  </a:cubicBezTo>
                  <a:cubicBezTo>
                    <a:pt x="128" y="181"/>
                    <a:pt x="191" y="181"/>
                    <a:pt x="255" y="181"/>
                  </a:cubicBezTo>
                  <a:cubicBezTo>
                    <a:pt x="264" y="181"/>
                    <a:pt x="266" y="178"/>
                    <a:pt x="266" y="169"/>
                  </a:cubicBezTo>
                  <a:cubicBezTo>
                    <a:pt x="266" y="117"/>
                    <a:pt x="266" y="65"/>
                    <a:pt x="266" y="13"/>
                  </a:cubicBezTo>
                  <a:cubicBezTo>
                    <a:pt x="266" y="9"/>
                    <a:pt x="266" y="5"/>
                    <a:pt x="266" y="0"/>
                  </a:cubicBezTo>
                  <a:cubicBezTo>
                    <a:pt x="284" y="0"/>
                    <a:pt x="301" y="0"/>
                    <a:pt x="319" y="0"/>
                  </a:cubicBezTo>
                  <a:cubicBezTo>
                    <a:pt x="319" y="3"/>
                    <a:pt x="319" y="7"/>
                    <a:pt x="319" y="10"/>
                  </a:cubicBezTo>
                  <a:cubicBezTo>
                    <a:pt x="319" y="142"/>
                    <a:pt x="319" y="274"/>
                    <a:pt x="319" y="406"/>
                  </a:cubicBezTo>
                  <a:cubicBezTo>
                    <a:pt x="319" y="415"/>
                    <a:pt x="317" y="418"/>
                    <a:pt x="308" y="417"/>
                  </a:cubicBezTo>
                  <a:cubicBezTo>
                    <a:pt x="294" y="417"/>
                    <a:pt x="281" y="417"/>
                    <a:pt x="266" y="417"/>
                  </a:cubicBezTo>
                  <a:cubicBezTo>
                    <a:pt x="266" y="412"/>
                    <a:pt x="266" y="408"/>
                    <a:pt x="266" y="404"/>
                  </a:cubicBezTo>
                  <a:cubicBezTo>
                    <a:pt x="266" y="349"/>
                    <a:pt x="266" y="294"/>
                    <a:pt x="266" y="239"/>
                  </a:cubicBezTo>
                  <a:cubicBezTo>
                    <a:pt x="266" y="231"/>
                    <a:pt x="264" y="228"/>
                    <a:pt x="255" y="228"/>
                  </a:cubicBezTo>
                  <a:cubicBezTo>
                    <a:pt x="191" y="228"/>
                    <a:pt x="127" y="228"/>
                    <a:pt x="63" y="228"/>
                  </a:cubicBezTo>
                  <a:cubicBezTo>
                    <a:pt x="60" y="228"/>
                    <a:pt x="57" y="228"/>
                    <a:pt x="53" y="22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7" name="Freeform 18"/>
            <p:cNvSpPr>
              <a:spLocks noEditPoints="1"/>
            </p:cNvSpPr>
            <p:nvPr/>
          </p:nvSpPr>
          <p:spPr bwMode="auto">
            <a:xfrm>
              <a:off x="5338492" y="3827882"/>
              <a:ext cx="268335" cy="301348"/>
            </a:xfrm>
            <a:custGeom>
              <a:avLst/>
              <a:gdLst>
                <a:gd name="T0" fmla="*/ 0 w 375"/>
                <a:gd name="T1" fmla="*/ 419 h 420"/>
                <a:gd name="T2" fmla="*/ 22 w 375"/>
                <a:gd name="T3" fmla="*/ 359 h 420"/>
                <a:gd name="T4" fmla="*/ 154 w 375"/>
                <a:gd name="T5" fmla="*/ 12 h 420"/>
                <a:gd name="T6" fmla="*/ 171 w 375"/>
                <a:gd name="T7" fmla="*/ 1 h 420"/>
                <a:gd name="T8" fmla="*/ 209 w 375"/>
                <a:gd name="T9" fmla="*/ 1 h 420"/>
                <a:gd name="T10" fmla="*/ 218 w 375"/>
                <a:gd name="T11" fmla="*/ 7 h 420"/>
                <a:gd name="T12" fmla="*/ 373 w 375"/>
                <a:gd name="T13" fmla="*/ 414 h 420"/>
                <a:gd name="T14" fmla="*/ 375 w 375"/>
                <a:gd name="T15" fmla="*/ 419 h 420"/>
                <a:gd name="T16" fmla="*/ 320 w 375"/>
                <a:gd name="T17" fmla="*/ 419 h 420"/>
                <a:gd name="T18" fmla="*/ 314 w 375"/>
                <a:gd name="T19" fmla="*/ 411 h 420"/>
                <a:gd name="T20" fmla="*/ 277 w 375"/>
                <a:gd name="T21" fmla="*/ 313 h 420"/>
                <a:gd name="T22" fmla="*/ 264 w 375"/>
                <a:gd name="T23" fmla="*/ 304 h 420"/>
                <a:gd name="T24" fmla="*/ 108 w 375"/>
                <a:gd name="T25" fmla="*/ 304 h 420"/>
                <a:gd name="T26" fmla="*/ 96 w 375"/>
                <a:gd name="T27" fmla="*/ 313 h 420"/>
                <a:gd name="T28" fmla="*/ 62 w 375"/>
                <a:gd name="T29" fmla="*/ 410 h 420"/>
                <a:gd name="T30" fmla="*/ 50 w 375"/>
                <a:gd name="T31" fmla="*/ 419 h 420"/>
                <a:gd name="T32" fmla="*/ 0 w 375"/>
                <a:gd name="T33" fmla="*/ 419 h 420"/>
                <a:gd name="T34" fmla="*/ 186 w 375"/>
                <a:gd name="T35" fmla="*/ 60 h 420"/>
                <a:gd name="T36" fmla="*/ 116 w 375"/>
                <a:gd name="T37" fmla="*/ 257 h 420"/>
                <a:gd name="T38" fmla="*/ 256 w 375"/>
                <a:gd name="T39" fmla="*/ 257 h 420"/>
                <a:gd name="T40" fmla="*/ 186 w 375"/>
                <a:gd name="T41" fmla="*/ 6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5" h="420">
                  <a:moveTo>
                    <a:pt x="0" y="419"/>
                  </a:moveTo>
                  <a:cubicBezTo>
                    <a:pt x="8" y="398"/>
                    <a:pt x="15" y="379"/>
                    <a:pt x="22" y="359"/>
                  </a:cubicBezTo>
                  <a:cubicBezTo>
                    <a:pt x="66" y="243"/>
                    <a:pt x="111" y="128"/>
                    <a:pt x="154" y="12"/>
                  </a:cubicBezTo>
                  <a:cubicBezTo>
                    <a:pt x="158" y="3"/>
                    <a:pt x="162" y="0"/>
                    <a:pt x="171" y="1"/>
                  </a:cubicBezTo>
                  <a:cubicBezTo>
                    <a:pt x="184" y="1"/>
                    <a:pt x="196" y="0"/>
                    <a:pt x="209" y="1"/>
                  </a:cubicBezTo>
                  <a:cubicBezTo>
                    <a:pt x="212" y="1"/>
                    <a:pt x="217" y="4"/>
                    <a:pt x="218" y="7"/>
                  </a:cubicBezTo>
                  <a:cubicBezTo>
                    <a:pt x="270" y="142"/>
                    <a:pt x="322" y="278"/>
                    <a:pt x="373" y="414"/>
                  </a:cubicBezTo>
                  <a:cubicBezTo>
                    <a:pt x="374" y="415"/>
                    <a:pt x="374" y="416"/>
                    <a:pt x="375" y="419"/>
                  </a:cubicBezTo>
                  <a:cubicBezTo>
                    <a:pt x="356" y="419"/>
                    <a:pt x="338" y="419"/>
                    <a:pt x="320" y="419"/>
                  </a:cubicBezTo>
                  <a:cubicBezTo>
                    <a:pt x="318" y="419"/>
                    <a:pt x="315" y="414"/>
                    <a:pt x="314" y="411"/>
                  </a:cubicBezTo>
                  <a:cubicBezTo>
                    <a:pt x="301" y="378"/>
                    <a:pt x="289" y="346"/>
                    <a:pt x="277" y="313"/>
                  </a:cubicBezTo>
                  <a:cubicBezTo>
                    <a:pt x="274" y="306"/>
                    <a:pt x="271" y="304"/>
                    <a:pt x="264" y="304"/>
                  </a:cubicBezTo>
                  <a:cubicBezTo>
                    <a:pt x="212" y="304"/>
                    <a:pt x="160" y="304"/>
                    <a:pt x="108" y="304"/>
                  </a:cubicBezTo>
                  <a:cubicBezTo>
                    <a:pt x="101" y="304"/>
                    <a:pt x="98" y="306"/>
                    <a:pt x="96" y="313"/>
                  </a:cubicBezTo>
                  <a:cubicBezTo>
                    <a:pt x="85" y="345"/>
                    <a:pt x="73" y="378"/>
                    <a:pt x="62" y="410"/>
                  </a:cubicBezTo>
                  <a:cubicBezTo>
                    <a:pt x="60" y="417"/>
                    <a:pt x="57" y="420"/>
                    <a:pt x="50" y="419"/>
                  </a:cubicBezTo>
                  <a:cubicBezTo>
                    <a:pt x="34" y="419"/>
                    <a:pt x="18" y="419"/>
                    <a:pt x="0" y="419"/>
                  </a:cubicBezTo>
                  <a:close/>
                  <a:moveTo>
                    <a:pt x="186" y="60"/>
                  </a:moveTo>
                  <a:cubicBezTo>
                    <a:pt x="164" y="123"/>
                    <a:pt x="140" y="190"/>
                    <a:pt x="116" y="257"/>
                  </a:cubicBezTo>
                  <a:cubicBezTo>
                    <a:pt x="164" y="257"/>
                    <a:pt x="210" y="257"/>
                    <a:pt x="256" y="257"/>
                  </a:cubicBezTo>
                  <a:cubicBezTo>
                    <a:pt x="232" y="189"/>
                    <a:pt x="208" y="122"/>
                    <a:pt x="186" y="6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8" name="Freeform 19"/>
            <p:cNvSpPr>
              <a:spLocks noEditPoints="1"/>
            </p:cNvSpPr>
            <p:nvPr/>
          </p:nvSpPr>
          <p:spPr bwMode="auto">
            <a:xfrm>
              <a:off x="8115728" y="3827882"/>
              <a:ext cx="268335" cy="301348"/>
            </a:xfrm>
            <a:custGeom>
              <a:avLst/>
              <a:gdLst>
                <a:gd name="T0" fmla="*/ 375 w 375"/>
                <a:gd name="T1" fmla="*/ 419 h 420"/>
                <a:gd name="T2" fmla="*/ 320 w 375"/>
                <a:gd name="T3" fmla="*/ 419 h 420"/>
                <a:gd name="T4" fmla="*/ 314 w 375"/>
                <a:gd name="T5" fmla="*/ 411 h 420"/>
                <a:gd name="T6" fmla="*/ 277 w 375"/>
                <a:gd name="T7" fmla="*/ 313 h 420"/>
                <a:gd name="T8" fmla="*/ 264 w 375"/>
                <a:gd name="T9" fmla="*/ 304 h 420"/>
                <a:gd name="T10" fmla="*/ 108 w 375"/>
                <a:gd name="T11" fmla="*/ 304 h 420"/>
                <a:gd name="T12" fmla="*/ 96 w 375"/>
                <a:gd name="T13" fmla="*/ 313 h 420"/>
                <a:gd name="T14" fmla="*/ 62 w 375"/>
                <a:gd name="T15" fmla="*/ 409 h 420"/>
                <a:gd name="T16" fmla="*/ 48 w 375"/>
                <a:gd name="T17" fmla="*/ 419 h 420"/>
                <a:gd name="T18" fmla="*/ 0 w 375"/>
                <a:gd name="T19" fmla="*/ 419 h 420"/>
                <a:gd name="T20" fmla="*/ 3 w 375"/>
                <a:gd name="T21" fmla="*/ 409 h 420"/>
                <a:gd name="T22" fmla="*/ 155 w 375"/>
                <a:gd name="T23" fmla="*/ 10 h 420"/>
                <a:gd name="T24" fmla="*/ 169 w 375"/>
                <a:gd name="T25" fmla="*/ 1 h 420"/>
                <a:gd name="T26" fmla="*/ 207 w 375"/>
                <a:gd name="T27" fmla="*/ 1 h 420"/>
                <a:gd name="T28" fmla="*/ 219 w 375"/>
                <a:gd name="T29" fmla="*/ 9 h 420"/>
                <a:gd name="T30" fmla="*/ 369 w 375"/>
                <a:gd name="T31" fmla="*/ 403 h 420"/>
                <a:gd name="T32" fmla="*/ 375 w 375"/>
                <a:gd name="T33" fmla="*/ 419 h 420"/>
                <a:gd name="T34" fmla="*/ 186 w 375"/>
                <a:gd name="T35" fmla="*/ 60 h 420"/>
                <a:gd name="T36" fmla="*/ 116 w 375"/>
                <a:gd name="T37" fmla="*/ 257 h 420"/>
                <a:gd name="T38" fmla="*/ 256 w 375"/>
                <a:gd name="T39" fmla="*/ 257 h 420"/>
                <a:gd name="T40" fmla="*/ 186 w 375"/>
                <a:gd name="T41" fmla="*/ 6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5" h="420">
                  <a:moveTo>
                    <a:pt x="375" y="419"/>
                  </a:moveTo>
                  <a:cubicBezTo>
                    <a:pt x="356" y="419"/>
                    <a:pt x="338" y="419"/>
                    <a:pt x="320" y="419"/>
                  </a:cubicBezTo>
                  <a:cubicBezTo>
                    <a:pt x="318" y="419"/>
                    <a:pt x="315" y="414"/>
                    <a:pt x="314" y="411"/>
                  </a:cubicBezTo>
                  <a:cubicBezTo>
                    <a:pt x="301" y="378"/>
                    <a:pt x="289" y="346"/>
                    <a:pt x="277" y="313"/>
                  </a:cubicBezTo>
                  <a:cubicBezTo>
                    <a:pt x="274" y="306"/>
                    <a:pt x="271" y="304"/>
                    <a:pt x="264" y="304"/>
                  </a:cubicBezTo>
                  <a:cubicBezTo>
                    <a:pt x="212" y="304"/>
                    <a:pt x="160" y="304"/>
                    <a:pt x="108" y="304"/>
                  </a:cubicBezTo>
                  <a:cubicBezTo>
                    <a:pt x="101" y="304"/>
                    <a:pt x="98" y="306"/>
                    <a:pt x="96" y="313"/>
                  </a:cubicBezTo>
                  <a:cubicBezTo>
                    <a:pt x="85" y="345"/>
                    <a:pt x="73" y="377"/>
                    <a:pt x="62" y="409"/>
                  </a:cubicBezTo>
                  <a:cubicBezTo>
                    <a:pt x="59" y="417"/>
                    <a:pt x="56" y="420"/>
                    <a:pt x="48" y="419"/>
                  </a:cubicBezTo>
                  <a:cubicBezTo>
                    <a:pt x="32" y="419"/>
                    <a:pt x="17" y="419"/>
                    <a:pt x="0" y="419"/>
                  </a:cubicBezTo>
                  <a:cubicBezTo>
                    <a:pt x="1" y="415"/>
                    <a:pt x="2" y="412"/>
                    <a:pt x="3" y="409"/>
                  </a:cubicBezTo>
                  <a:cubicBezTo>
                    <a:pt x="54" y="276"/>
                    <a:pt x="105" y="143"/>
                    <a:pt x="155" y="10"/>
                  </a:cubicBezTo>
                  <a:cubicBezTo>
                    <a:pt x="158" y="3"/>
                    <a:pt x="161" y="0"/>
                    <a:pt x="169" y="1"/>
                  </a:cubicBezTo>
                  <a:cubicBezTo>
                    <a:pt x="182" y="1"/>
                    <a:pt x="194" y="1"/>
                    <a:pt x="207" y="1"/>
                  </a:cubicBezTo>
                  <a:cubicBezTo>
                    <a:pt x="214" y="0"/>
                    <a:pt x="217" y="3"/>
                    <a:pt x="219" y="9"/>
                  </a:cubicBezTo>
                  <a:cubicBezTo>
                    <a:pt x="269" y="141"/>
                    <a:pt x="319" y="272"/>
                    <a:pt x="369" y="403"/>
                  </a:cubicBezTo>
                  <a:cubicBezTo>
                    <a:pt x="371" y="408"/>
                    <a:pt x="373" y="413"/>
                    <a:pt x="375" y="419"/>
                  </a:cubicBezTo>
                  <a:close/>
                  <a:moveTo>
                    <a:pt x="186" y="60"/>
                  </a:moveTo>
                  <a:cubicBezTo>
                    <a:pt x="164" y="123"/>
                    <a:pt x="140" y="190"/>
                    <a:pt x="116" y="257"/>
                  </a:cubicBezTo>
                  <a:cubicBezTo>
                    <a:pt x="164" y="257"/>
                    <a:pt x="210" y="257"/>
                    <a:pt x="256" y="257"/>
                  </a:cubicBezTo>
                  <a:cubicBezTo>
                    <a:pt x="232" y="189"/>
                    <a:pt x="208" y="123"/>
                    <a:pt x="186" y="6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9" name="Freeform 20"/>
            <p:cNvSpPr/>
            <p:nvPr/>
          </p:nvSpPr>
          <p:spPr bwMode="auto">
            <a:xfrm>
              <a:off x="9152724" y="3828790"/>
              <a:ext cx="226237" cy="306193"/>
            </a:xfrm>
            <a:custGeom>
              <a:avLst/>
              <a:gdLst>
                <a:gd name="T0" fmla="*/ 262 w 316"/>
                <a:gd name="T1" fmla="*/ 0 h 427"/>
                <a:gd name="T2" fmla="*/ 315 w 316"/>
                <a:gd name="T3" fmla="*/ 0 h 427"/>
                <a:gd name="T4" fmla="*/ 316 w 316"/>
                <a:gd name="T5" fmla="*/ 8 h 427"/>
                <a:gd name="T6" fmla="*/ 315 w 316"/>
                <a:gd name="T7" fmla="*/ 263 h 427"/>
                <a:gd name="T8" fmla="*/ 290 w 316"/>
                <a:gd name="T9" fmla="*/ 361 h 427"/>
                <a:gd name="T10" fmla="*/ 194 w 316"/>
                <a:gd name="T11" fmla="*/ 422 h 427"/>
                <a:gd name="T12" fmla="*/ 95 w 316"/>
                <a:gd name="T13" fmla="*/ 416 h 427"/>
                <a:gd name="T14" fmla="*/ 11 w 316"/>
                <a:gd name="T15" fmla="*/ 325 h 427"/>
                <a:gd name="T16" fmla="*/ 1 w 316"/>
                <a:gd name="T17" fmla="*/ 248 h 427"/>
                <a:gd name="T18" fmla="*/ 1 w 316"/>
                <a:gd name="T19" fmla="*/ 9 h 427"/>
                <a:gd name="T20" fmla="*/ 2 w 316"/>
                <a:gd name="T21" fmla="*/ 0 h 427"/>
                <a:gd name="T22" fmla="*/ 54 w 316"/>
                <a:gd name="T23" fmla="*/ 0 h 427"/>
                <a:gd name="T24" fmla="*/ 55 w 316"/>
                <a:gd name="T25" fmla="*/ 12 h 427"/>
                <a:gd name="T26" fmla="*/ 55 w 316"/>
                <a:gd name="T27" fmla="*/ 242 h 427"/>
                <a:gd name="T28" fmla="*/ 63 w 316"/>
                <a:gd name="T29" fmla="*/ 312 h 427"/>
                <a:gd name="T30" fmla="*/ 148 w 316"/>
                <a:gd name="T31" fmla="*/ 377 h 427"/>
                <a:gd name="T32" fmla="*/ 182 w 316"/>
                <a:gd name="T33" fmla="*/ 375 h 427"/>
                <a:gd name="T34" fmla="*/ 256 w 316"/>
                <a:gd name="T35" fmla="*/ 309 h 427"/>
                <a:gd name="T36" fmla="*/ 262 w 316"/>
                <a:gd name="T37" fmla="*/ 256 h 427"/>
                <a:gd name="T38" fmla="*/ 262 w 316"/>
                <a:gd name="T39" fmla="*/ 12 h 427"/>
                <a:gd name="T40" fmla="*/ 262 w 316"/>
                <a:gd name="T41"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6" h="427">
                  <a:moveTo>
                    <a:pt x="262" y="0"/>
                  </a:moveTo>
                  <a:cubicBezTo>
                    <a:pt x="280" y="0"/>
                    <a:pt x="297" y="0"/>
                    <a:pt x="315" y="0"/>
                  </a:cubicBezTo>
                  <a:cubicBezTo>
                    <a:pt x="315" y="3"/>
                    <a:pt x="316" y="5"/>
                    <a:pt x="316" y="8"/>
                  </a:cubicBezTo>
                  <a:cubicBezTo>
                    <a:pt x="316" y="93"/>
                    <a:pt x="316" y="178"/>
                    <a:pt x="315" y="263"/>
                  </a:cubicBezTo>
                  <a:cubicBezTo>
                    <a:pt x="315" y="297"/>
                    <a:pt x="308" y="330"/>
                    <a:pt x="290" y="361"/>
                  </a:cubicBezTo>
                  <a:cubicBezTo>
                    <a:pt x="269" y="397"/>
                    <a:pt x="235" y="415"/>
                    <a:pt x="194" y="422"/>
                  </a:cubicBezTo>
                  <a:cubicBezTo>
                    <a:pt x="161" y="427"/>
                    <a:pt x="128" y="426"/>
                    <a:pt x="95" y="416"/>
                  </a:cubicBezTo>
                  <a:cubicBezTo>
                    <a:pt x="50" y="402"/>
                    <a:pt x="22" y="371"/>
                    <a:pt x="11" y="325"/>
                  </a:cubicBezTo>
                  <a:cubicBezTo>
                    <a:pt x="5" y="300"/>
                    <a:pt x="2" y="274"/>
                    <a:pt x="1" y="248"/>
                  </a:cubicBezTo>
                  <a:cubicBezTo>
                    <a:pt x="0" y="168"/>
                    <a:pt x="1" y="89"/>
                    <a:pt x="1" y="9"/>
                  </a:cubicBezTo>
                  <a:cubicBezTo>
                    <a:pt x="1" y="7"/>
                    <a:pt x="1" y="4"/>
                    <a:pt x="2" y="0"/>
                  </a:cubicBezTo>
                  <a:cubicBezTo>
                    <a:pt x="19" y="0"/>
                    <a:pt x="36" y="0"/>
                    <a:pt x="54" y="0"/>
                  </a:cubicBezTo>
                  <a:cubicBezTo>
                    <a:pt x="54" y="4"/>
                    <a:pt x="55" y="8"/>
                    <a:pt x="55" y="12"/>
                  </a:cubicBezTo>
                  <a:cubicBezTo>
                    <a:pt x="55" y="89"/>
                    <a:pt x="54" y="165"/>
                    <a:pt x="55" y="242"/>
                  </a:cubicBezTo>
                  <a:cubicBezTo>
                    <a:pt x="55" y="266"/>
                    <a:pt x="56" y="289"/>
                    <a:pt x="63" y="312"/>
                  </a:cubicBezTo>
                  <a:cubicBezTo>
                    <a:pt x="77" y="352"/>
                    <a:pt x="106" y="375"/>
                    <a:pt x="148" y="377"/>
                  </a:cubicBezTo>
                  <a:cubicBezTo>
                    <a:pt x="159" y="377"/>
                    <a:pt x="171" y="377"/>
                    <a:pt x="182" y="375"/>
                  </a:cubicBezTo>
                  <a:cubicBezTo>
                    <a:pt x="222" y="370"/>
                    <a:pt x="246" y="347"/>
                    <a:pt x="256" y="309"/>
                  </a:cubicBezTo>
                  <a:cubicBezTo>
                    <a:pt x="260" y="292"/>
                    <a:pt x="262" y="274"/>
                    <a:pt x="262" y="256"/>
                  </a:cubicBezTo>
                  <a:cubicBezTo>
                    <a:pt x="263" y="175"/>
                    <a:pt x="262" y="94"/>
                    <a:pt x="262" y="12"/>
                  </a:cubicBezTo>
                  <a:cubicBezTo>
                    <a:pt x="262" y="8"/>
                    <a:pt x="262" y="5"/>
                    <a:pt x="262"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0" name="Freeform 21"/>
            <p:cNvSpPr/>
            <p:nvPr/>
          </p:nvSpPr>
          <p:spPr bwMode="auto">
            <a:xfrm>
              <a:off x="4283021" y="3828790"/>
              <a:ext cx="230477" cy="298925"/>
            </a:xfrm>
            <a:custGeom>
              <a:avLst/>
              <a:gdLst>
                <a:gd name="T0" fmla="*/ 240 w 322"/>
                <a:gd name="T1" fmla="*/ 47 h 417"/>
                <a:gd name="T2" fmla="*/ 20 w 322"/>
                <a:gd name="T3" fmla="*/ 47 h 417"/>
                <a:gd name="T4" fmla="*/ 20 w 322"/>
                <a:gd name="T5" fmla="*/ 0 h 417"/>
                <a:gd name="T6" fmla="*/ 320 w 322"/>
                <a:gd name="T7" fmla="*/ 0 h 417"/>
                <a:gd name="T8" fmla="*/ 315 w 322"/>
                <a:gd name="T9" fmla="*/ 25 h 417"/>
                <a:gd name="T10" fmla="*/ 87 w 322"/>
                <a:gd name="T11" fmla="*/ 359 h 417"/>
                <a:gd name="T12" fmla="*/ 79 w 322"/>
                <a:gd name="T13" fmla="*/ 371 h 417"/>
                <a:gd name="T14" fmla="*/ 314 w 322"/>
                <a:gd name="T15" fmla="*/ 371 h 417"/>
                <a:gd name="T16" fmla="*/ 314 w 322"/>
                <a:gd name="T17" fmla="*/ 417 h 417"/>
                <a:gd name="T18" fmla="*/ 1 w 322"/>
                <a:gd name="T19" fmla="*/ 417 h 417"/>
                <a:gd name="T20" fmla="*/ 6 w 322"/>
                <a:gd name="T21" fmla="*/ 391 h 417"/>
                <a:gd name="T22" fmla="*/ 234 w 322"/>
                <a:gd name="T23" fmla="*/ 57 h 417"/>
                <a:gd name="T24" fmla="*/ 240 w 322"/>
                <a:gd name="T25" fmla="*/ 4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2" h="417">
                  <a:moveTo>
                    <a:pt x="240" y="47"/>
                  </a:moveTo>
                  <a:cubicBezTo>
                    <a:pt x="166" y="47"/>
                    <a:pt x="93" y="47"/>
                    <a:pt x="20" y="47"/>
                  </a:cubicBezTo>
                  <a:cubicBezTo>
                    <a:pt x="20" y="31"/>
                    <a:pt x="20" y="16"/>
                    <a:pt x="20" y="0"/>
                  </a:cubicBezTo>
                  <a:cubicBezTo>
                    <a:pt x="120" y="0"/>
                    <a:pt x="220" y="0"/>
                    <a:pt x="320" y="0"/>
                  </a:cubicBezTo>
                  <a:cubicBezTo>
                    <a:pt x="322" y="10"/>
                    <a:pt x="320" y="17"/>
                    <a:pt x="315" y="25"/>
                  </a:cubicBezTo>
                  <a:cubicBezTo>
                    <a:pt x="239" y="136"/>
                    <a:pt x="163" y="247"/>
                    <a:pt x="87" y="359"/>
                  </a:cubicBezTo>
                  <a:cubicBezTo>
                    <a:pt x="85" y="362"/>
                    <a:pt x="83" y="365"/>
                    <a:pt x="79" y="371"/>
                  </a:cubicBezTo>
                  <a:cubicBezTo>
                    <a:pt x="159" y="371"/>
                    <a:pt x="236" y="371"/>
                    <a:pt x="314" y="371"/>
                  </a:cubicBezTo>
                  <a:cubicBezTo>
                    <a:pt x="314" y="387"/>
                    <a:pt x="314" y="402"/>
                    <a:pt x="314" y="417"/>
                  </a:cubicBezTo>
                  <a:cubicBezTo>
                    <a:pt x="210" y="417"/>
                    <a:pt x="106" y="417"/>
                    <a:pt x="1" y="417"/>
                  </a:cubicBezTo>
                  <a:cubicBezTo>
                    <a:pt x="0" y="408"/>
                    <a:pt x="0" y="400"/>
                    <a:pt x="6" y="391"/>
                  </a:cubicBezTo>
                  <a:cubicBezTo>
                    <a:pt x="82" y="280"/>
                    <a:pt x="158" y="168"/>
                    <a:pt x="234" y="57"/>
                  </a:cubicBezTo>
                  <a:cubicBezTo>
                    <a:pt x="236" y="54"/>
                    <a:pt x="237" y="51"/>
                    <a:pt x="240" y="47"/>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1" name="Freeform 22"/>
            <p:cNvSpPr/>
            <p:nvPr/>
          </p:nvSpPr>
          <p:spPr bwMode="auto">
            <a:xfrm>
              <a:off x="4868451" y="3829396"/>
              <a:ext cx="159608" cy="298319"/>
            </a:xfrm>
            <a:custGeom>
              <a:avLst/>
              <a:gdLst>
                <a:gd name="T0" fmla="*/ 53 w 223"/>
                <a:gd name="T1" fmla="*/ 46 h 416"/>
                <a:gd name="T2" fmla="*/ 53 w 223"/>
                <a:gd name="T3" fmla="*/ 181 h 416"/>
                <a:gd name="T4" fmla="*/ 201 w 223"/>
                <a:gd name="T5" fmla="*/ 181 h 416"/>
                <a:gd name="T6" fmla="*/ 201 w 223"/>
                <a:gd name="T7" fmla="*/ 228 h 416"/>
                <a:gd name="T8" fmla="*/ 53 w 223"/>
                <a:gd name="T9" fmla="*/ 228 h 416"/>
                <a:gd name="T10" fmla="*/ 52 w 223"/>
                <a:gd name="T11" fmla="*/ 238 h 416"/>
                <a:gd name="T12" fmla="*/ 52 w 223"/>
                <a:gd name="T13" fmla="*/ 359 h 416"/>
                <a:gd name="T14" fmla="*/ 63 w 223"/>
                <a:gd name="T15" fmla="*/ 370 h 416"/>
                <a:gd name="T16" fmla="*/ 211 w 223"/>
                <a:gd name="T17" fmla="*/ 370 h 416"/>
                <a:gd name="T18" fmla="*/ 223 w 223"/>
                <a:gd name="T19" fmla="*/ 370 h 416"/>
                <a:gd name="T20" fmla="*/ 223 w 223"/>
                <a:gd name="T21" fmla="*/ 416 h 416"/>
                <a:gd name="T22" fmla="*/ 0 w 223"/>
                <a:gd name="T23" fmla="*/ 416 h 416"/>
                <a:gd name="T24" fmla="*/ 0 w 223"/>
                <a:gd name="T25" fmla="*/ 0 h 416"/>
                <a:gd name="T26" fmla="*/ 213 w 223"/>
                <a:gd name="T27" fmla="*/ 0 h 416"/>
                <a:gd name="T28" fmla="*/ 213 w 223"/>
                <a:gd name="T29" fmla="*/ 46 h 416"/>
                <a:gd name="T30" fmla="*/ 53 w 223"/>
                <a:gd name="T31" fmla="*/ 4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3" h="416">
                  <a:moveTo>
                    <a:pt x="53" y="46"/>
                  </a:moveTo>
                  <a:cubicBezTo>
                    <a:pt x="53" y="91"/>
                    <a:pt x="53" y="135"/>
                    <a:pt x="53" y="181"/>
                  </a:cubicBezTo>
                  <a:cubicBezTo>
                    <a:pt x="103" y="181"/>
                    <a:pt x="152" y="181"/>
                    <a:pt x="201" y="181"/>
                  </a:cubicBezTo>
                  <a:cubicBezTo>
                    <a:pt x="201" y="197"/>
                    <a:pt x="201" y="212"/>
                    <a:pt x="201" y="228"/>
                  </a:cubicBezTo>
                  <a:cubicBezTo>
                    <a:pt x="152" y="228"/>
                    <a:pt x="103" y="228"/>
                    <a:pt x="53" y="228"/>
                  </a:cubicBezTo>
                  <a:cubicBezTo>
                    <a:pt x="53" y="232"/>
                    <a:pt x="52" y="235"/>
                    <a:pt x="52" y="238"/>
                  </a:cubicBezTo>
                  <a:cubicBezTo>
                    <a:pt x="52" y="279"/>
                    <a:pt x="53" y="319"/>
                    <a:pt x="52" y="359"/>
                  </a:cubicBezTo>
                  <a:cubicBezTo>
                    <a:pt x="52" y="368"/>
                    <a:pt x="55" y="370"/>
                    <a:pt x="63" y="370"/>
                  </a:cubicBezTo>
                  <a:cubicBezTo>
                    <a:pt x="112" y="370"/>
                    <a:pt x="162" y="370"/>
                    <a:pt x="211" y="370"/>
                  </a:cubicBezTo>
                  <a:cubicBezTo>
                    <a:pt x="215" y="370"/>
                    <a:pt x="218" y="370"/>
                    <a:pt x="223" y="370"/>
                  </a:cubicBezTo>
                  <a:cubicBezTo>
                    <a:pt x="223" y="386"/>
                    <a:pt x="223" y="401"/>
                    <a:pt x="223" y="416"/>
                  </a:cubicBezTo>
                  <a:cubicBezTo>
                    <a:pt x="149" y="416"/>
                    <a:pt x="74" y="416"/>
                    <a:pt x="0" y="416"/>
                  </a:cubicBezTo>
                  <a:cubicBezTo>
                    <a:pt x="0" y="278"/>
                    <a:pt x="0" y="139"/>
                    <a:pt x="0" y="0"/>
                  </a:cubicBezTo>
                  <a:cubicBezTo>
                    <a:pt x="71" y="0"/>
                    <a:pt x="142" y="0"/>
                    <a:pt x="213" y="0"/>
                  </a:cubicBezTo>
                  <a:cubicBezTo>
                    <a:pt x="213" y="15"/>
                    <a:pt x="213" y="30"/>
                    <a:pt x="213" y="46"/>
                  </a:cubicBezTo>
                  <a:cubicBezTo>
                    <a:pt x="159" y="46"/>
                    <a:pt x="107" y="46"/>
                    <a:pt x="53" y="46"/>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2" name="Freeform 23"/>
            <p:cNvSpPr/>
            <p:nvPr/>
          </p:nvSpPr>
          <p:spPr bwMode="auto">
            <a:xfrm>
              <a:off x="10160343" y="3829396"/>
              <a:ext cx="159608" cy="298319"/>
            </a:xfrm>
            <a:custGeom>
              <a:avLst/>
              <a:gdLst>
                <a:gd name="T0" fmla="*/ 213 w 223"/>
                <a:gd name="T1" fmla="*/ 46 h 416"/>
                <a:gd name="T2" fmla="*/ 53 w 223"/>
                <a:gd name="T3" fmla="*/ 46 h 416"/>
                <a:gd name="T4" fmla="*/ 52 w 223"/>
                <a:gd name="T5" fmla="*/ 55 h 416"/>
                <a:gd name="T6" fmla="*/ 52 w 223"/>
                <a:gd name="T7" fmla="*/ 171 h 416"/>
                <a:gd name="T8" fmla="*/ 62 w 223"/>
                <a:gd name="T9" fmla="*/ 181 h 416"/>
                <a:gd name="T10" fmla="*/ 190 w 223"/>
                <a:gd name="T11" fmla="*/ 181 h 416"/>
                <a:gd name="T12" fmla="*/ 202 w 223"/>
                <a:gd name="T13" fmla="*/ 181 h 416"/>
                <a:gd name="T14" fmla="*/ 202 w 223"/>
                <a:gd name="T15" fmla="*/ 228 h 416"/>
                <a:gd name="T16" fmla="*/ 190 w 223"/>
                <a:gd name="T17" fmla="*/ 228 h 416"/>
                <a:gd name="T18" fmla="*/ 63 w 223"/>
                <a:gd name="T19" fmla="*/ 228 h 416"/>
                <a:gd name="T20" fmla="*/ 52 w 223"/>
                <a:gd name="T21" fmla="*/ 239 h 416"/>
                <a:gd name="T22" fmla="*/ 52 w 223"/>
                <a:gd name="T23" fmla="*/ 360 h 416"/>
                <a:gd name="T24" fmla="*/ 62 w 223"/>
                <a:gd name="T25" fmla="*/ 370 h 416"/>
                <a:gd name="T26" fmla="*/ 210 w 223"/>
                <a:gd name="T27" fmla="*/ 370 h 416"/>
                <a:gd name="T28" fmla="*/ 223 w 223"/>
                <a:gd name="T29" fmla="*/ 370 h 416"/>
                <a:gd name="T30" fmla="*/ 223 w 223"/>
                <a:gd name="T31" fmla="*/ 416 h 416"/>
                <a:gd name="T32" fmla="*/ 0 w 223"/>
                <a:gd name="T33" fmla="*/ 416 h 416"/>
                <a:gd name="T34" fmla="*/ 0 w 223"/>
                <a:gd name="T35" fmla="*/ 0 h 416"/>
                <a:gd name="T36" fmla="*/ 213 w 223"/>
                <a:gd name="T37" fmla="*/ 0 h 416"/>
                <a:gd name="T38" fmla="*/ 213 w 223"/>
                <a:gd name="T39" fmla="*/ 4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3" h="416">
                  <a:moveTo>
                    <a:pt x="213" y="46"/>
                  </a:moveTo>
                  <a:cubicBezTo>
                    <a:pt x="160" y="46"/>
                    <a:pt x="107" y="46"/>
                    <a:pt x="53" y="46"/>
                  </a:cubicBezTo>
                  <a:cubicBezTo>
                    <a:pt x="53" y="50"/>
                    <a:pt x="52" y="52"/>
                    <a:pt x="52" y="55"/>
                  </a:cubicBezTo>
                  <a:cubicBezTo>
                    <a:pt x="52" y="94"/>
                    <a:pt x="53" y="133"/>
                    <a:pt x="52" y="171"/>
                  </a:cubicBezTo>
                  <a:cubicBezTo>
                    <a:pt x="52" y="179"/>
                    <a:pt x="55" y="181"/>
                    <a:pt x="62" y="181"/>
                  </a:cubicBezTo>
                  <a:cubicBezTo>
                    <a:pt x="105" y="181"/>
                    <a:pt x="147" y="181"/>
                    <a:pt x="190" y="181"/>
                  </a:cubicBezTo>
                  <a:cubicBezTo>
                    <a:pt x="194" y="181"/>
                    <a:pt x="197" y="181"/>
                    <a:pt x="202" y="181"/>
                  </a:cubicBezTo>
                  <a:cubicBezTo>
                    <a:pt x="202" y="197"/>
                    <a:pt x="202" y="212"/>
                    <a:pt x="202" y="228"/>
                  </a:cubicBezTo>
                  <a:cubicBezTo>
                    <a:pt x="197" y="228"/>
                    <a:pt x="194" y="228"/>
                    <a:pt x="190" y="228"/>
                  </a:cubicBezTo>
                  <a:cubicBezTo>
                    <a:pt x="148" y="228"/>
                    <a:pt x="105" y="228"/>
                    <a:pt x="63" y="228"/>
                  </a:cubicBezTo>
                  <a:cubicBezTo>
                    <a:pt x="55" y="228"/>
                    <a:pt x="52" y="230"/>
                    <a:pt x="52" y="239"/>
                  </a:cubicBezTo>
                  <a:cubicBezTo>
                    <a:pt x="53" y="279"/>
                    <a:pt x="53" y="319"/>
                    <a:pt x="52" y="360"/>
                  </a:cubicBezTo>
                  <a:cubicBezTo>
                    <a:pt x="52" y="368"/>
                    <a:pt x="55" y="370"/>
                    <a:pt x="62" y="370"/>
                  </a:cubicBezTo>
                  <a:cubicBezTo>
                    <a:pt x="112" y="370"/>
                    <a:pt x="161" y="370"/>
                    <a:pt x="210" y="370"/>
                  </a:cubicBezTo>
                  <a:cubicBezTo>
                    <a:pt x="214" y="370"/>
                    <a:pt x="218" y="370"/>
                    <a:pt x="223" y="370"/>
                  </a:cubicBezTo>
                  <a:cubicBezTo>
                    <a:pt x="223" y="385"/>
                    <a:pt x="223" y="401"/>
                    <a:pt x="223" y="416"/>
                  </a:cubicBezTo>
                  <a:cubicBezTo>
                    <a:pt x="148" y="416"/>
                    <a:pt x="74" y="416"/>
                    <a:pt x="0" y="416"/>
                  </a:cubicBezTo>
                  <a:cubicBezTo>
                    <a:pt x="0" y="278"/>
                    <a:pt x="0" y="139"/>
                    <a:pt x="0" y="0"/>
                  </a:cubicBezTo>
                  <a:cubicBezTo>
                    <a:pt x="70" y="0"/>
                    <a:pt x="141" y="0"/>
                    <a:pt x="213" y="0"/>
                  </a:cubicBezTo>
                  <a:cubicBezTo>
                    <a:pt x="213" y="15"/>
                    <a:pt x="213" y="30"/>
                    <a:pt x="213" y="46"/>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3" name="Freeform 24"/>
            <p:cNvSpPr/>
            <p:nvPr/>
          </p:nvSpPr>
          <p:spPr bwMode="auto">
            <a:xfrm>
              <a:off x="9856270" y="3827882"/>
              <a:ext cx="260461" cy="301348"/>
            </a:xfrm>
            <a:custGeom>
              <a:avLst/>
              <a:gdLst>
                <a:gd name="T0" fmla="*/ 0 w 364"/>
                <a:gd name="T1" fmla="*/ 1 h 420"/>
                <a:gd name="T2" fmla="*/ 56 w 364"/>
                <a:gd name="T3" fmla="*/ 1 h 420"/>
                <a:gd name="T4" fmla="*/ 62 w 364"/>
                <a:gd name="T5" fmla="*/ 9 h 420"/>
                <a:gd name="T6" fmla="*/ 127 w 364"/>
                <a:gd name="T7" fmla="*/ 198 h 420"/>
                <a:gd name="T8" fmla="*/ 175 w 364"/>
                <a:gd name="T9" fmla="*/ 336 h 420"/>
                <a:gd name="T10" fmla="*/ 181 w 364"/>
                <a:gd name="T11" fmla="*/ 362 h 420"/>
                <a:gd name="T12" fmla="*/ 214 w 364"/>
                <a:gd name="T13" fmla="*/ 264 h 420"/>
                <a:gd name="T14" fmla="*/ 303 w 364"/>
                <a:gd name="T15" fmla="*/ 10 h 420"/>
                <a:gd name="T16" fmla="*/ 317 w 364"/>
                <a:gd name="T17" fmla="*/ 1 h 420"/>
                <a:gd name="T18" fmla="*/ 364 w 364"/>
                <a:gd name="T19" fmla="*/ 1 h 420"/>
                <a:gd name="T20" fmla="*/ 333 w 364"/>
                <a:gd name="T21" fmla="*/ 86 h 420"/>
                <a:gd name="T22" fmla="*/ 214 w 364"/>
                <a:gd name="T23" fmla="*/ 410 h 420"/>
                <a:gd name="T24" fmla="*/ 201 w 364"/>
                <a:gd name="T25" fmla="*/ 419 h 420"/>
                <a:gd name="T26" fmla="*/ 161 w 364"/>
                <a:gd name="T27" fmla="*/ 419 h 420"/>
                <a:gd name="T28" fmla="*/ 147 w 364"/>
                <a:gd name="T29" fmla="*/ 410 h 420"/>
                <a:gd name="T30" fmla="*/ 19 w 364"/>
                <a:gd name="T31" fmla="*/ 52 h 420"/>
                <a:gd name="T32" fmla="*/ 0 w 364"/>
                <a:gd name="T33" fmla="*/ 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4" h="420">
                  <a:moveTo>
                    <a:pt x="0" y="1"/>
                  </a:moveTo>
                  <a:cubicBezTo>
                    <a:pt x="20" y="1"/>
                    <a:pt x="38" y="1"/>
                    <a:pt x="56" y="1"/>
                  </a:cubicBezTo>
                  <a:cubicBezTo>
                    <a:pt x="58" y="1"/>
                    <a:pt x="61" y="6"/>
                    <a:pt x="62" y="9"/>
                  </a:cubicBezTo>
                  <a:cubicBezTo>
                    <a:pt x="84" y="72"/>
                    <a:pt x="106" y="135"/>
                    <a:pt x="127" y="198"/>
                  </a:cubicBezTo>
                  <a:cubicBezTo>
                    <a:pt x="143" y="244"/>
                    <a:pt x="159" y="290"/>
                    <a:pt x="175" y="336"/>
                  </a:cubicBezTo>
                  <a:cubicBezTo>
                    <a:pt x="178" y="345"/>
                    <a:pt x="179" y="354"/>
                    <a:pt x="181" y="362"/>
                  </a:cubicBezTo>
                  <a:cubicBezTo>
                    <a:pt x="192" y="330"/>
                    <a:pt x="203" y="297"/>
                    <a:pt x="214" y="264"/>
                  </a:cubicBezTo>
                  <a:cubicBezTo>
                    <a:pt x="244" y="180"/>
                    <a:pt x="274" y="95"/>
                    <a:pt x="303" y="10"/>
                  </a:cubicBezTo>
                  <a:cubicBezTo>
                    <a:pt x="306" y="3"/>
                    <a:pt x="309" y="0"/>
                    <a:pt x="317" y="1"/>
                  </a:cubicBezTo>
                  <a:cubicBezTo>
                    <a:pt x="332" y="1"/>
                    <a:pt x="348" y="1"/>
                    <a:pt x="364" y="1"/>
                  </a:cubicBezTo>
                  <a:cubicBezTo>
                    <a:pt x="353" y="30"/>
                    <a:pt x="343" y="58"/>
                    <a:pt x="333" y="86"/>
                  </a:cubicBezTo>
                  <a:cubicBezTo>
                    <a:pt x="293" y="194"/>
                    <a:pt x="253" y="302"/>
                    <a:pt x="214" y="410"/>
                  </a:cubicBezTo>
                  <a:cubicBezTo>
                    <a:pt x="211" y="417"/>
                    <a:pt x="208" y="420"/>
                    <a:pt x="201" y="419"/>
                  </a:cubicBezTo>
                  <a:cubicBezTo>
                    <a:pt x="187" y="419"/>
                    <a:pt x="174" y="419"/>
                    <a:pt x="161" y="419"/>
                  </a:cubicBezTo>
                  <a:cubicBezTo>
                    <a:pt x="153" y="420"/>
                    <a:pt x="150" y="417"/>
                    <a:pt x="147" y="410"/>
                  </a:cubicBezTo>
                  <a:cubicBezTo>
                    <a:pt x="105" y="290"/>
                    <a:pt x="62" y="171"/>
                    <a:pt x="19" y="52"/>
                  </a:cubicBezTo>
                  <a:cubicBezTo>
                    <a:pt x="13" y="35"/>
                    <a:pt x="7" y="19"/>
                    <a:pt x="0" y="1"/>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4" name="Freeform 25"/>
            <p:cNvSpPr/>
            <p:nvPr/>
          </p:nvSpPr>
          <p:spPr bwMode="auto">
            <a:xfrm>
              <a:off x="7594201" y="3822127"/>
              <a:ext cx="198071" cy="316491"/>
            </a:xfrm>
            <a:custGeom>
              <a:avLst/>
              <a:gdLst>
                <a:gd name="T0" fmla="*/ 248 w 277"/>
                <a:gd name="T1" fmla="*/ 75 h 441"/>
                <a:gd name="T2" fmla="*/ 145 w 277"/>
                <a:gd name="T3" fmla="*/ 49 h 441"/>
                <a:gd name="T4" fmla="*/ 96 w 277"/>
                <a:gd name="T5" fmla="*/ 62 h 441"/>
                <a:gd name="T6" fmla="*/ 89 w 277"/>
                <a:gd name="T7" fmla="*/ 156 h 441"/>
                <a:gd name="T8" fmla="*/ 148 w 277"/>
                <a:gd name="T9" fmla="*/ 192 h 441"/>
                <a:gd name="T10" fmla="*/ 217 w 277"/>
                <a:gd name="T11" fmla="*/ 232 h 441"/>
                <a:gd name="T12" fmla="*/ 258 w 277"/>
                <a:gd name="T13" fmla="*/ 362 h 441"/>
                <a:gd name="T14" fmla="*/ 190 w 277"/>
                <a:gd name="T15" fmla="*/ 423 h 441"/>
                <a:gd name="T16" fmla="*/ 23 w 277"/>
                <a:gd name="T17" fmla="*/ 417 h 441"/>
                <a:gd name="T18" fmla="*/ 9 w 277"/>
                <a:gd name="T19" fmla="*/ 397 h 441"/>
                <a:gd name="T20" fmla="*/ 9 w 277"/>
                <a:gd name="T21" fmla="*/ 350 h 441"/>
                <a:gd name="T22" fmla="*/ 92 w 277"/>
                <a:gd name="T23" fmla="*/ 384 h 441"/>
                <a:gd name="T24" fmla="*/ 168 w 277"/>
                <a:gd name="T25" fmla="*/ 381 h 441"/>
                <a:gd name="T26" fmla="*/ 192 w 277"/>
                <a:gd name="T27" fmla="*/ 282 h 441"/>
                <a:gd name="T28" fmla="*/ 153 w 277"/>
                <a:gd name="T29" fmla="*/ 255 h 441"/>
                <a:gd name="T30" fmla="*/ 61 w 277"/>
                <a:gd name="T31" fmla="*/ 204 h 441"/>
                <a:gd name="T32" fmla="*/ 14 w 277"/>
                <a:gd name="T33" fmla="*/ 143 h 441"/>
                <a:gd name="T34" fmla="*/ 64 w 277"/>
                <a:gd name="T35" fmla="*/ 24 h 441"/>
                <a:gd name="T36" fmla="*/ 174 w 277"/>
                <a:gd name="T37" fmla="*/ 2 h 441"/>
                <a:gd name="T38" fmla="*/ 239 w 277"/>
                <a:gd name="T39" fmla="*/ 13 h 441"/>
                <a:gd name="T40" fmla="*/ 248 w 277"/>
                <a:gd name="T41" fmla="*/ 26 h 441"/>
                <a:gd name="T42" fmla="*/ 248 w 277"/>
                <a:gd name="T43" fmla="*/ 75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441">
                  <a:moveTo>
                    <a:pt x="248" y="75"/>
                  </a:moveTo>
                  <a:cubicBezTo>
                    <a:pt x="215" y="54"/>
                    <a:pt x="181" y="48"/>
                    <a:pt x="145" y="49"/>
                  </a:cubicBezTo>
                  <a:cubicBezTo>
                    <a:pt x="128" y="50"/>
                    <a:pt x="112" y="54"/>
                    <a:pt x="96" y="62"/>
                  </a:cubicBezTo>
                  <a:cubicBezTo>
                    <a:pt x="57" y="81"/>
                    <a:pt x="57" y="135"/>
                    <a:pt x="89" y="156"/>
                  </a:cubicBezTo>
                  <a:cubicBezTo>
                    <a:pt x="108" y="169"/>
                    <a:pt x="128" y="180"/>
                    <a:pt x="148" y="192"/>
                  </a:cubicBezTo>
                  <a:cubicBezTo>
                    <a:pt x="171" y="205"/>
                    <a:pt x="196" y="217"/>
                    <a:pt x="217" y="232"/>
                  </a:cubicBezTo>
                  <a:cubicBezTo>
                    <a:pt x="263" y="264"/>
                    <a:pt x="277" y="313"/>
                    <a:pt x="258" y="362"/>
                  </a:cubicBezTo>
                  <a:cubicBezTo>
                    <a:pt x="246" y="394"/>
                    <a:pt x="221" y="413"/>
                    <a:pt x="190" y="423"/>
                  </a:cubicBezTo>
                  <a:cubicBezTo>
                    <a:pt x="134" y="441"/>
                    <a:pt x="78" y="436"/>
                    <a:pt x="23" y="417"/>
                  </a:cubicBezTo>
                  <a:cubicBezTo>
                    <a:pt x="13" y="413"/>
                    <a:pt x="8" y="409"/>
                    <a:pt x="9" y="397"/>
                  </a:cubicBezTo>
                  <a:cubicBezTo>
                    <a:pt x="10" y="382"/>
                    <a:pt x="9" y="366"/>
                    <a:pt x="9" y="350"/>
                  </a:cubicBezTo>
                  <a:cubicBezTo>
                    <a:pt x="35" y="369"/>
                    <a:pt x="62" y="379"/>
                    <a:pt x="92" y="384"/>
                  </a:cubicBezTo>
                  <a:cubicBezTo>
                    <a:pt x="117" y="389"/>
                    <a:pt x="143" y="388"/>
                    <a:pt x="168" y="381"/>
                  </a:cubicBezTo>
                  <a:cubicBezTo>
                    <a:pt x="216" y="367"/>
                    <a:pt x="221" y="309"/>
                    <a:pt x="192" y="282"/>
                  </a:cubicBezTo>
                  <a:cubicBezTo>
                    <a:pt x="180" y="272"/>
                    <a:pt x="166" y="263"/>
                    <a:pt x="153" y="255"/>
                  </a:cubicBezTo>
                  <a:cubicBezTo>
                    <a:pt x="123" y="238"/>
                    <a:pt x="91" y="222"/>
                    <a:pt x="61" y="204"/>
                  </a:cubicBezTo>
                  <a:cubicBezTo>
                    <a:pt x="38" y="190"/>
                    <a:pt x="21" y="170"/>
                    <a:pt x="14" y="143"/>
                  </a:cubicBezTo>
                  <a:cubicBezTo>
                    <a:pt x="0" y="94"/>
                    <a:pt x="20" y="49"/>
                    <a:pt x="64" y="24"/>
                  </a:cubicBezTo>
                  <a:cubicBezTo>
                    <a:pt x="98" y="5"/>
                    <a:pt x="135" y="0"/>
                    <a:pt x="174" y="2"/>
                  </a:cubicBezTo>
                  <a:cubicBezTo>
                    <a:pt x="195" y="4"/>
                    <a:pt x="217" y="9"/>
                    <a:pt x="239" y="13"/>
                  </a:cubicBezTo>
                  <a:cubicBezTo>
                    <a:pt x="246" y="14"/>
                    <a:pt x="248" y="18"/>
                    <a:pt x="248" y="26"/>
                  </a:cubicBezTo>
                  <a:cubicBezTo>
                    <a:pt x="247" y="41"/>
                    <a:pt x="248" y="57"/>
                    <a:pt x="248" y="75"/>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5" name="Freeform 26"/>
            <p:cNvSpPr/>
            <p:nvPr/>
          </p:nvSpPr>
          <p:spPr bwMode="auto">
            <a:xfrm>
              <a:off x="10615543" y="3822127"/>
              <a:ext cx="197465" cy="316491"/>
            </a:xfrm>
            <a:custGeom>
              <a:avLst/>
              <a:gdLst>
                <a:gd name="T0" fmla="*/ 247 w 276"/>
                <a:gd name="T1" fmla="*/ 74 h 441"/>
                <a:gd name="T2" fmla="*/ 130 w 276"/>
                <a:gd name="T3" fmla="*/ 51 h 441"/>
                <a:gd name="T4" fmla="*/ 96 w 276"/>
                <a:gd name="T5" fmla="*/ 62 h 441"/>
                <a:gd name="T6" fmla="*/ 89 w 276"/>
                <a:gd name="T7" fmla="*/ 157 h 441"/>
                <a:gd name="T8" fmla="*/ 146 w 276"/>
                <a:gd name="T9" fmla="*/ 191 h 441"/>
                <a:gd name="T10" fmla="*/ 216 w 276"/>
                <a:gd name="T11" fmla="*/ 232 h 441"/>
                <a:gd name="T12" fmla="*/ 257 w 276"/>
                <a:gd name="T13" fmla="*/ 363 h 441"/>
                <a:gd name="T14" fmla="*/ 189 w 276"/>
                <a:gd name="T15" fmla="*/ 423 h 441"/>
                <a:gd name="T16" fmla="*/ 20 w 276"/>
                <a:gd name="T17" fmla="*/ 416 h 441"/>
                <a:gd name="T18" fmla="*/ 8 w 276"/>
                <a:gd name="T19" fmla="*/ 399 h 441"/>
                <a:gd name="T20" fmla="*/ 8 w 276"/>
                <a:gd name="T21" fmla="*/ 350 h 441"/>
                <a:gd name="T22" fmla="*/ 16 w 276"/>
                <a:gd name="T23" fmla="*/ 355 h 441"/>
                <a:gd name="T24" fmla="*/ 167 w 276"/>
                <a:gd name="T25" fmla="*/ 381 h 441"/>
                <a:gd name="T26" fmla="*/ 191 w 276"/>
                <a:gd name="T27" fmla="*/ 283 h 441"/>
                <a:gd name="T28" fmla="*/ 152 w 276"/>
                <a:gd name="T29" fmla="*/ 255 h 441"/>
                <a:gd name="T30" fmla="*/ 60 w 276"/>
                <a:gd name="T31" fmla="*/ 204 h 441"/>
                <a:gd name="T32" fmla="*/ 13 w 276"/>
                <a:gd name="T33" fmla="*/ 143 h 441"/>
                <a:gd name="T34" fmla="*/ 63 w 276"/>
                <a:gd name="T35" fmla="*/ 24 h 441"/>
                <a:gd name="T36" fmla="*/ 173 w 276"/>
                <a:gd name="T37" fmla="*/ 2 h 441"/>
                <a:gd name="T38" fmla="*/ 238 w 276"/>
                <a:gd name="T39" fmla="*/ 13 h 441"/>
                <a:gd name="T40" fmla="*/ 247 w 276"/>
                <a:gd name="T41" fmla="*/ 26 h 441"/>
                <a:gd name="T42" fmla="*/ 247 w 276"/>
                <a:gd name="T43" fmla="*/ 7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6" h="441">
                  <a:moveTo>
                    <a:pt x="247" y="74"/>
                  </a:moveTo>
                  <a:cubicBezTo>
                    <a:pt x="209" y="52"/>
                    <a:pt x="171" y="45"/>
                    <a:pt x="130" y="51"/>
                  </a:cubicBezTo>
                  <a:cubicBezTo>
                    <a:pt x="118" y="53"/>
                    <a:pt x="107" y="57"/>
                    <a:pt x="96" y="62"/>
                  </a:cubicBezTo>
                  <a:cubicBezTo>
                    <a:pt x="55" y="80"/>
                    <a:pt x="57" y="136"/>
                    <a:pt x="89" y="157"/>
                  </a:cubicBezTo>
                  <a:cubicBezTo>
                    <a:pt x="107" y="170"/>
                    <a:pt x="127" y="180"/>
                    <a:pt x="146" y="191"/>
                  </a:cubicBezTo>
                  <a:cubicBezTo>
                    <a:pt x="170" y="205"/>
                    <a:pt x="194" y="216"/>
                    <a:pt x="216" y="232"/>
                  </a:cubicBezTo>
                  <a:cubicBezTo>
                    <a:pt x="262" y="264"/>
                    <a:pt x="276" y="313"/>
                    <a:pt x="257" y="363"/>
                  </a:cubicBezTo>
                  <a:cubicBezTo>
                    <a:pt x="245" y="394"/>
                    <a:pt x="220" y="413"/>
                    <a:pt x="189" y="423"/>
                  </a:cubicBezTo>
                  <a:cubicBezTo>
                    <a:pt x="132" y="441"/>
                    <a:pt x="76" y="436"/>
                    <a:pt x="20" y="416"/>
                  </a:cubicBezTo>
                  <a:cubicBezTo>
                    <a:pt x="12" y="413"/>
                    <a:pt x="8" y="408"/>
                    <a:pt x="8" y="399"/>
                  </a:cubicBezTo>
                  <a:cubicBezTo>
                    <a:pt x="9" y="383"/>
                    <a:pt x="8" y="367"/>
                    <a:pt x="8" y="350"/>
                  </a:cubicBezTo>
                  <a:cubicBezTo>
                    <a:pt x="12" y="352"/>
                    <a:pt x="14" y="354"/>
                    <a:pt x="16" y="355"/>
                  </a:cubicBezTo>
                  <a:cubicBezTo>
                    <a:pt x="63" y="384"/>
                    <a:pt x="113" y="395"/>
                    <a:pt x="167" y="381"/>
                  </a:cubicBezTo>
                  <a:cubicBezTo>
                    <a:pt x="214" y="368"/>
                    <a:pt x="220" y="310"/>
                    <a:pt x="191" y="283"/>
                  </a:cubicBezTo>
                  <a:cubicBezTo>
                    <a:pt x="180" y="272"/>
                    <a:pt x="166" y="263"/>
                    <a:pt x="152" y="255"/>
                  </a:cubicBezTo>
                  <a:cubicBezTo>
                    <a:pt x="122" y="238"/>
                    <a:pt x="90" y="222"/>
                    <a:pt x="60" y="204"/>
                  </a:cubicBezTo>
                  <a:cubicBezTo>
                    <a:pt x="37" y="190"/>
                    <a:pt x="20" y="170"/>
                    <a:pt x="13" y="143"/>
                  </a:cubicBezTo>
                  <a:cubicBezTo>
                    <a:pt x="0" y="94"/>
                    <a:pt x="19" y="49"/>
                    <a:pt x="63" y="24"/>
                  </a:cubicBezTo>
                  <a:cubicBezTo>
                    <a:pt x="98" y="5"/>
                    <a:pt x="135" y="0"/>
                    <a:pt x="173" y="2"/>
                  </a:cubicBezTo>
                  <a:cubicBezTo>
                    <a:pt x="195" y="4"/>
                    <a:pt x="216" y="9"/>
                    <a:pt x="238" y="13"/>
                  </a:cubicBezTo>
                  <a:cubicBezTo>
                    <a:pt x="245" y="14"/>
                    <a:pt x="247" y="19"/>
                    <a:pt x="247" y="26"/>
                  </a:cubicBezTo>
                  <a:cubicBezTo>
                    <a:pt x="247" y="42"/>
                    <a:pt x="247" y="57"/>
                    <a:pt x="247" y="74"/>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6" name="Freeform 27"/>
            <p:cNvSpPr/>
            <p:nvPr/>
          </p:nvSpPr>
          <p:spPr bwMode="auto">
            <a:xfrm>
              <a:off x="11177956" y="3827882"/>
              <a:ext cx="232597" cy="300742"/>
            </a:xfrm>
            <a:custGeom>
              <a:avLst/>
              <a:gdLst>
                <a:gd name="T0" fmla="*/ 187 w 325"/>
                <a:gd name="T1" fmla="*/ 419 h 419"/>
                <a:gd name="T2" fmla="*/ 139 w 325"/>
                <a:gd name="T3" fmla="*/ 419 h 419"/>
                <a:gd name="T4" fmla="*/ 133 w 325"/>
                <a:gd name="T5" fmla="*/ 410 h 419"/>
                <a:gd name="T6" fmla="*/ 133 w 325"/>
                <a:gd name="T7" fmla="*/ 277 h 419"/>
                <a:gd name="T8" fmla="*/ 128 w 325"/>
                <a:gd name="T9" fmla="*/ 256 h 419"/>
                <a:gd name="T10" fmla="*/ 5 w 325"/>
                <a:gd name="T11" fmla="*/ 12 h 419"/>
                <a:gd name="T12" fmla="*/ 0 w 325"/>
                <a:gd name="T13" fmla="*/ 1 h 419"/>
                <a:gd name="T14" fmla="*/ 58 w 325"/>
                <a:gd name="T15" fmla="*/ 1 h 419"/>
                <a:gd name="T16" fmla="*/ 64 w 325"/>
                <a:gd name="T17" fmla="*/ 7 h 419"/>
                <a:gd name="T18" fmla="*/ 160 w 325"/>
                <a:gd name="T19" fmla="*/ 209 h 419"/>
                <a:gd name="T20" fmla="*/ 162 w 325"/>
                <a:gd name="T21" fmla="*/ 211 h 419"/>
                <a:gd name="T22" fmla="*/ 185 w 325"/>
                <a:gd name="T23" fmla="*/ 165 h 419"/>
                <a:gd name="T24" fmla="*/ 264 w 325"/>
                <a:gd name="T25" fmla="*/ 9 h 419"/>
                <a:gd name="T26" fmla="*/ 277 w 325"/>
                <a:gd name="T27" fmla="*/ 1 h 419"/>
                <a:gd name="T28" fmla="*/ 325 w 325"/>
                <a:gd name="T29" fmla="*/ 1 h 419"/>
                <a:gd name="T30" fmla="*/ 320 w 325"/>
                <a:gd name="T31" fmla="*/ 11 h 419"/>
                <a:gd name="T32" fmla="*/ 192 w 325"/>
                <a:gd name="T33" fmla="*/ 258 h 419"/>
                <a:gd name="T34" fmla="*/ 187 w 325"/>
                <a:gd name="T35" fmla="*/ 275 h 419"/>
                <a:gd name="T36" fmla="*/ 187 w 325"/>
                <a:gd name="T37" fmla="*/ 406 h 419"/>
                <a:gd name="T38" fmla="*/ 187 w 325"/>
                <a:gd name="T39" fmla="*/ 41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5" h="419">
                  <a:moveTo>
                    <a:pt x="187" y="419"/>
                  </a:moveTo>
                  <a:cubicBezTo>
                    <a:pt x="170" y="419"/>
                    <a:pt x="155" y="419"/>
                    <a:pt x="139" y="419"/>
                  </a:cubicBezTo>
                  <a:cubicBezTo>
                    <a:pt x="132" y="419"/>
                    <a:pt x="133" y="414"/>
                    <a:pt x="133" y="410"/>
                  </a:cubicBezTo>
                  <a:cubicBezTo>
                    <a:pt x="133" y="366"/>
                    <a:pt x="134" y="322"/>
                    <a:pt x="133" y="277"/>
                  </a:cubicBezTo>
                  <a:cubicBezTo>
                    <a:pt x="133" y="270"/>
                    <a:pt x="131" y="263"/>
                    <a:pt x="128" y="256"/>
                  </a:cubicBezTo>
                  <a:cubicBezTo>
                    <a:pt x="88" y="175"/>
                    <a:pt x="46" y="94"/>
                    <a:pt x="5" y="12"/>
                  </a:cubicBezTo>
                  <a:cubicBezTo>
                    <a:pt x="4" y="9"/>
                    <a:pt x="2" y="6"/>
                    <a:pt x="0" y="1"/>
                  </a:cubicBezTo>
                  <a:cubicBezTo>
                    <a:pt x="20" y="1"/>
                    <a:pt x="39" y="1"/>
                    <a:pt x="58" y="1"/>
                  </a:cubicBezTo>
                  <a:cubicBezTo>
                    <a:pt x="60" y="1"/>
                    <a:pt x="62" y="5"/>
                    <a:pt x="64" y="7"/>
                  </a:cubicBezTo>
                  <a:cubicBezTo>
                    <a:pt x="96" y="74"/>
                    <a:pt x="128" y="142"/>
                    <a:pt x="160" y="209"/>
                  </a:cubicBezTo>
                  <a:cubicBezTo>
                    <a:pt x="160" y="210"/>
                    <a:pt x="161" y="210"/>
                    <a:pt x="162" y="211"/>
                  </a:cubicBezTo>
                  <a:cubicBezTo>
                    <a:pt x="170" y="196"/>
                    <a:pt x="177" y="180"/>
                    <a:pt x="185" y="165"/>
                  </a:cubicBezTo>
                  <a:cubicBezTo>
                    <a:pt x="211" y="113"/>
                    <a:pt x="238" y="61"/>
                    <a:pt x="264" y="9"/>
                  </a:cubicBezTo>
                  <a:cubicBezTo>
                    <a:pt x="267" y="3"/>
                    <a:pt x="270" y="0"/>
                    <a:pt x="277" y="1"/>
                  </a:cubicBezTo>
                  <a:cubicBezTo>
                    <a:pt x="292" y="1"/>
                    <a:pt x="307" y="1"/>
                    <a:pt x="325" y="1"/>
                  </a:cubicBezTo>
                  <a:cubicBezTo>
                    <a:pt x="323" y="5"/>
                    <a:pt x="321" y="8"/>
                    <a:pt x="320" y="11"/>
                  </a:cubicBezTo>
                  <a:cubicBezTo>
                    <a:pt x="277" y="93"/>
                    <a:pt x="234" y="175"/>
                    <a:pt x="192" y="258"/>
                  </a:cubicBezTo>
                  <a:cubicBezTo>
                    <a:pt x="189" y="263"/>
                    <a:pt x="187" y="269"/>
                    <a:pt x="187" y="275"/>
                  </a:cubicBezTo>
                  <a:cubicBezTo>
                    <a:pt x="187" y="319"/>
                    <a:pt x="187" y="362"/>
                    <a:pt x="187" y="406"/>
                  </a:cubicBezTo>
                  <a:cubicBezTo>
                    <a:pt x="187" y="410"/>
                    <a:pt x="187" y="414"/>
                    <a:pt x="187" y="41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7" name="Freeform 28"/>
            <p:cNvSpPr/>
            <p:nvPr/>
          </p:nvSpPr>
          <p:spPr bwMode="auto">
            <a:xfrm>
              <a:off x="10950204" y="3828790"/>
              <a:ext cx="211094" cy="298925"/>
            </a:xfrm>
            <a:custGeom>
              <a:avLst/>
              <a:gdLst>
                <a:gd name="T0" fmla="*/ 295 w 295"/>
                <a:gd name="T1" fmla="*/ 0 h 417"/>
                <a:gd name="T2" fmla="*/ 295 w 295"/>
                <a:gd name="T3" fmla="*/ 42 h 417"/>
                <a:gd name="T4" fmla="*/ 286 w 295"/>
                <a:gd name="T5" fmla="*/ 47 h 417"/>
                <a:gd name="T6" fmla="*/ 185 w 295"/>
                <a:gd name="T7" fmla="*/ 47 h 417"/>
                <a:gd name="T8" fmla="*/ 174 w 295"/>
                <a:gd name="T9" fmla="*/ 47 h 417"/>
                <a:gd name="T10" fmla="*/ 174 w 295"/>
                <a:gd name="T11" fmla="*/ 417 h 417"/>
                <a:gd name="T12" fmla="*/ 120 w 295"/>
                <a:gd name="T13" fmla="*/ 417 h 417"/>
                <a:gd name="T14" fmla="*/ 120 w 295"/>
                <a:gd name="T15" fmla="*/ 48 h 417"/>
                <a:gd name="T16" fmla="*/ 0 w 295"/>
                <a:gd name="T17" fmla="*/ 48 h 417"/>
                <a:gd name="T18" fmla="*/ 0 w 295"/>
                <a:gd name="T19" fmla="*/ 0 h 417"/>
                <a:gd name="T20" fmla="*/ 295 w 295"/>
                <a:gd name="T21"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17">
                  <a:moveTo>
                    <a:pt x="295" y="0"/>
                  </a:moveTo>
                  <a:cubicBezTo>
                    <a:pt x="295" y="15"/>
                    <a:pt x="294" y="28"/>
                    <a:pt x="295" y="42"/>
                  </a:cubicBezTo>
                  <a:cubicBezTo>
                    <a:pt x="295" y="48"/>
                    <a:pt x="290" y="47"/>
                    <a:pt x="286" y="47"/>
                  </a:cubicBezTo>
                  <a:cubicBezTo>
                    <a:pt x="252" y="47"/>
                    <a:pt x="219" y="47"/>
                    <a:pt x="185" y="47"/>
                  </a:cubicBezTo>
                  <a:cubicBezTo>
                    <a:pt x="182" y="47"/>
                    <a:pt x="178" y="47"/>
                    <a:pt x="174" y="47"/>
                  </a:cubicBezTo>
                  <a:cubicBezTo>
                    <a:pt x="174" y="171"/>
                    <a:pt x="174" y="294"/>
                    <a:pt x="174" y="417"/>
                  </a:cubicBezTo>
                  <a:cubicBezTo>
                    <a:pt x="156" y="417"/>
                    <a:pt x="139" y="417"/>
                    <a:pt x="120" y="417"/>
                  </a:cubicBezTo>
                  <a:cubicBezTo>
                    <a:pt x="120" y="294"/>
                    <a:pt x="120" y="172"/>
                    <a:pt x="120" y="48"/>
                  </a:cubicBezTo>
                  <a:cubicBezTo>
                    <a:pt x="80" y="48"/>
                    <a:pt x="40" y="48"/>
                    <a:pt x="0" y="48"/>
                  </a:cubicBezTo>
                  <a:cubicBezTo>
                    <a:pt x="0" y="31"/>
                    <a:pt x="0" y="16"/>
                    <a:pt x="0" y="0"/>
                  </a:cubicBezTo>
                  <a:cubicBezTo>
                    <a:pt x="98" y="0"/>
                    <a:pt x="196" y="0"/>
                    <a:pt x="295"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8" name="Freeform 29"/>
            <p:cNvSpPr/>
            <p:nvPr/>
          </p:nvSpPr>
          <p:spPr bwMode="auto">
            <a:xfrm>
              <a:off x="5064403" y="3828790"/>
              <a:ext cx="115996" cy="309828"/>
            </a:xfrm>
            <a:custGeom>
              <a:avLst/>
              <a:gdLst>
                <a:gd name="T0" fmla="*/ 0 w 162"/>
                <a:gd name="T1" fmla="*/ 369 h 432"/>
                <a:gd name="T2" fmla="*/ 38 w 162"/>
                <a:gd name="T3" fmla="*/ 377 h 432"/>
                <a:gd name="T4" fmla="*/ 97 w 162"/>
                <a:gd name="T5" fmla="*/ 338 h 432"/>
                <a:gd name="T6" fmla="*/ 108 w 162"/>
                <a:gd name="T7" fmla="*/ 264 h 432"/>
                <a:gd name="T8" fmla="*/ 109 w 162"/>
                <a:gd name="T9" fmla="*/ 13 h 432"/>
                <a:gd name="T10" fmla="*/ 109 w 162"/>
                <a:gd name="T11" fmla="*/ 0 h 432"/>
                <a:gd name="T12" fmla="*/ 161 w 162"/>
                <a:gd name="T13" fmla="*/ 0 h 432"/>
                <a:gd name="T14" fmla="*/ 162 w 162"/>
                <a:gd name="T15" fmla="*/ 6 h 432"/>
                <a:gd name="T16" fmla="*/ 161 w 162"/>
                <a:gd name="T17" fmla="*/ 276 h 432"/>
                <a:gd name="T18" fmla="*/ 139 w 162"/>
                <a:gd name="T19" fmla="*/ 370 h 432"/>
                <a:gd name="T20" fmla="*/ 8 w 162"/>
                <a:gd name="T21" fmla="*/ 420 h 432"/>
                <a:gd name="T22" fmla="*/ 1 w 162"/>
                <a:gd name="T23" fmla="*/ 413 h 432"/>
                <a:gd name="T24" fmla="*/ 0 w 162"/>
                <a:gd name="T25" fmla="*/ 36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32">
                  <a:moveTo>
                    <a:pt x="0" y="369"/>
                  </a:moveTo>
                  <a:cubicBezTo>
                    <a:pt x="14" y="372"/>
                    <a:pt x="26" y="376"/>
                    <a:pt x="38" y="377"/>
                  </a:cubicBezTo>
                  <a:cubicBezTo>
                    <a:pt x="67" y="379"/>
                    <a:pt x="86" y="365"/>
                    <a:pt x="97" y="338"/>
                  </a:cubicBezTo>
                  <a:cubicBezTo>
                    <a:pt x="107" y="315"/>
                    <a:pt x="108" y="289"/>
                    <a:pt x="108" y="264"/>
                  </a:cubicBezTo>
                  <a:cubicBezTo>
                    <a:pt x="109" y="180"/>
                    <a:pt x="109" y="97"/>
                    <a:pt x="109" y="13"/>
                  </a:cubicBezTo>
                  <a:cubicBezTo>
                    <a:pt x="109" y="9"/>
                    <a:pt x="109" y="5"/>
                    <a:pt x="109" y="0"/>
                  </a:cubicBezTo>
                  <a:cubicBezTo>
                    <a:pt x="127" y="0"/>
                    <a:pt x="144" y="0"/>
                    <a:pt x="161" y="0"/>
                  </a:cubicBezTo>
                  <a:cubicBezTo>
                    <a:pt x="162" y="3"/>
                    <a:pt x="162" y="4"/>
                    <a:pt x="162" y="6"/>
                  </a:cubicBezTo>
                  <a:cubicBezTo>
                    <a:pt x="162" y="96"/>
                    <a:pt x="162" y="186"/>
                    <a:pt x="161" y="276"/>
                  </a:cubicBezTo>
                  <a:cubicBezTo>
                    <a:pt x="161" y="308"/>
                    <a:pt x="156" y="341"/>
                    <a:pt x="139" y="370"/>
                  </a:cubicBezTo>
                  <a:cubicBezTo>
                    <a:pt x="108" y="423"/>
                    <a:pt x="54" y="432"/>
                    <a:pt x="8" y="420"/>
                  </a:cubicBezTo>
                  <a:cubicBezTo>
                    <a:pt x="5" y="419"/>
                    <a:pt x="1" y="416"/>
                    <a:pt x="1" y="413"/>
                  </a:cubicBezTo>
                  <a:cubicBezTo>
                    <a:pt x="0" y="398"/>
                    <a:pt x="0" y="383"/>
                    <a:pt x="0" y="36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9" name="Freeform 30"/>
            <p:cNvSpPr/>
            <p:nvPr/>
          </p:nvSpPr>
          <p:spPr bwMode="auto">
            <a:xfrm>
              <a:off x="5255508" y="3828790"/>
              <a:ext cx="37252" cy="298925"/>
            </a:xfrm>
            <a:custGeom>
              <a:avLst/>
              <a:gdLst>
                <a:gd name="T0" fmla="*/ 0 w 52"/>
                <a:gd name="T1" fmla="*/ 0 h 417"/>
                <a:gd name="T2" fmla="*/ 52 w 52"/>
                <a:gd name="T3" fmla="*/ 0 h 417"/>
                <a:gd name="T4" fmla="*/ 52 w 52"/>
                <a:gd name="T5" fmla="*/ 417 h 417"/>
                <a:gd name="T6" fmla="*/ 0 w 52"/>
                <a:gd name="T7" fmla="*/ 417 h 417"/>
                <a:gd name="T8" fmla="*/ 0 w 52"/>
                <a:gd name="T9" fmla="*/ 0 h 417"/>
              </a:gdLst>
              <a:ahLst/>
              <a:cxnLst>
                <a:cxn ang="0">
                  <a:pos x="T0" y="T1"/>
                </a:cxn>
                <a:cxn ang="0">
                  <a:pos x="T2" y="T3"/>
                </a:cxn>
                <a:cxn ang="0">
                  <a:pos x="T4" y="T5"/>
                </a:cxn>
                <a:cxn ang="0">
                  <a:pos x="T6" y="T7"/>
                </a:cxn>
                <a:cxn ang="0">
                  <a:pos x="T8" y="T9"/>
                </a:cxn>
              </a:cxnLst>
              <a:rect l="0" t="0" r="r" b="b"/>
              <a:pathLst>
                <a:path w="52" h="417">
                  <a:moveTo>
                    <a:pt x="0" y="0"/>
                  </a:moveTo>
                  <a:cubicBezTo>
                    <a:pt x="18" y="0"/>
                    <a:pt x="35" y="0"/>
                    <a:pt x="52" y="0"/>
                  </a:cubicBezTo>
                  <a:cubicBezTo>
                    <a:pt x="52" y="139"/>
                    <a:pt x="52" y="278"/>
                    <a:pt x="52" y="417"/>
                  </a:cubicBezTo>
                  <a:cubicBezTo>
                    <a:pt x="35" y="417"/>
                    <a:pt x="18" y="417"/>
                    <a:pt x="0" y="417"/>
                  </a:cubicBezTo>
                  <a:cubicBezTo>
                    <a:pt x="0" y="279"/>
                    <a:pt x="0" y="140"/>
                    <a:pt x="0"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0" name="Freeform 31"/>
            <p:cNvSpPr/>
            <p:nvPr/>
          </p:nvSpPr>
          <p:spPr bwMode="auto">
            <a:xfrm>
              <a:off x="9775406" y="3829396"/>
              <a:ext cx="37252" cy="299228"/>
            </a:xfrm>
            <a:custGeom>
              <a:avLst/>
              <a:gdLst>
                <a:gd name="T0" fmla="*/ 52 w 52"/>
                <a:gd name="T1" fmla="*/ 417 h 417"/>
                <a:gd name="T2" fmla="*/ 0 w 52"/>
                <a:gd name="T3" fmla="*/ 417 h 417"/>
                <a:gd name="T4" fmla="*/ 0 w 52"/>
                <a:gd name="T5" fmla="*/ 0 h 417"/>
                <a:gd name="T6" fmla="*/ 52 w 52"/>
                <a:gd name="T7" fmla="*/ 0 h 417"/>
                <a:gd name="T8" fmla="*/ 52 w 52"/>
                <a:gd name="T9" fmla="*/ 417 h 417"/>
              </a:gdLst>
              <a:ahLst/>
              <a:cxnLst>
                <a:cxn ang="0">
                  <a:pos x="T0" y="T1"/>
                </a:cxn>
                <a:cxn ang="0">
                  <a:pos x="T2" y="T3"/>
                </a:cxn>
                <a:cxn ang="0">
                  <a:pos x="T4" y="T5"/>
                </a:cxn>
                <a:cxn ang="0">
                  <a:pos x="T6" y="T7"/>
                </a:cxn>
                <a:cxn ang="0">
                  <a:pos x="T8" y="T9"/>
                </a:cxn>
              </a:cxnLst>
              <a:rect l="0" t="0" r="r" b="b"/>
              <a:pathLst>
                <a:path w="52" h="417">
                  <a:moveTo>
                    <a:pt x="52" y="417"/>
                  </a:moveTo>
                  <a:cubicBezTo>
                    <a:pt x="34" y="417"/>
                    <a:pt x="17" y="417"/>
                    <a:pt x="0" y="417"/>
                  </a:cubicBezTo>
                  <a:cubicBezTo>
                    <a:pt x="0" y="278"/>
                    <a:pt x="0" y="139"/>
                    <a:pt x="0" y="0"/>
                  </a:cubicBezTo>
                  <a:cubicBezTo>
                    <a:pt x="17" y="0"/>
                    <a:pt x="34" y="0"/>
                    <a:pt x="52" y="0"/>
                  </a:cubicBezTo>
                  <a:cubicBezTo>
                    <a:pt x="52" y="138"/>
                    <a:pt x="52" y="277"/>
                    <a:pt x="52" y="417"/>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1" name="Freeform 32"/>
            <p:cNvSpPr/>
            <p:nvPr/>
          </p:nvSpPr>
          <p:spPr bwMode="auto">
            <a:xfrm>
              <a:off x="10863889" y="3829396"/>
              <a:ext cx="36949" cy="298319"/>
            </a:xfrm>
            <a:custGeom>
              <a:avLst/>
              <a:gdLst>
                <a:gd name="T0" fmla="*/ 0 w 52"/>
                <a:gd name="T1" fmla="*/ 416 h 416"/>
                <a:gd name="T2" fmla="*/ 0 w 52"/>
                <a:gd name="T3" fmla="*/ 0 h 416"/>
                <a:gd name="T4" fmla="*/ 52 w 52"/>
                <a:gd name="T5" fmla="*/ 0 h 416"/>
                <a:gd name="T6" fmla="*/ 52 w 52"/>
                <a:gd name="T7" fmla="*/ 416 h 416"/>
                <a:gd name="T8" fmla="*/ 0 w 52"/>
                <a:gd name="T9" fmla="*/ 416 h 416"/>
              </a:gdLst>
              <a:ahLst/>
              <a:cxnLst>
                <a:cxn ang="0">
                  <a:pos x="T0" y="T1"/>
                </a:cxn>
                <a:cxn ang="0">
                  <a:pos x="T2" y="T3"/>
                </a:cxn>
                <a:cxn ang="0">
                  <a:pos x="T4" y="T5"/>
                </a:cxn>
                <a:cxn ang="0">
                  <a:pos x="T6" y="T7"/>
                </a:cxn>
                <a:cxn ang="0">
                  <a:pos x="T8" y="T9"/>
                </a:cxn>
              </a:cxnLst>
              <a:rect l="0" t="0" r="r" b="b"/>
              <a:pathLst>
                <a:path w="52" h="416">
                  <a:moveTo>
                    <a:pt x="0" y="416"/>
                  </a:moveTo>
                  <a:cubicBezTo>
                    <a:pt x="0" y="277"/>
                    <a:pt x="0" y="139"/>
                    <a:pt x="0" y="0"/>
                  </a:cubicBezTo>
                  <a:cubicBezTo>
                    <a:pt x="17" y="0"/>
                    <a:pt x="34" y="0"/>
                    <a:pt x="52" y="0"/>
                  </a:cubicBezTo>
                  <a:cubicBezTo>
                    <a:pt x="52" y="138"/>
                    <a:pt x="52" y="277"/>
                    <a:pt x="52" y="416"/>
                  </a:cubicBezTo>
                  <a:cubicBezTo>
                    <a:pt x="35" y="416"/>
                    <a:pt x="18" y="416"/>
                    <a:pt x="0" y="416"/>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grpSp>
      <p:grpSp>
        <p:nvGrpSpPr>
          <p:cNvPr id="52" name="组合 51"/>
          <p:cNvGrpSpPr/>
          <p:nvPr userDrawn="1"/>
        </p:nvGrpSpPr>
        <p:grpSpPr>
          <a:xfrm>
            <a:off x="9574535" y="151505"/>
            <a:ext cx="465920" cy="465920"/>
            <a:chOff x="1128982" y="2642197"/>
            <a:chExt cx="1774763" cy="1774763"/>
          </a:xfrm>
        </p:grpSpPr>
        <p:grpSp>
          <p:nvGrpSpPr>
            <p:cNvPr id="53" name="组合 52"/>
            <p:cNvGrpSpPr/>
            <p:nvPr/>
          </p:nvGrpSpPr>
          <p:grpSpPr>
            <a:xfrm>
              <a:off x="1277721" y="2786671"/>
              <a:ext cx="1477284" cy="1485815"/>
              <a:chOff x="3767138" y="1090613"/>
              <a:chExt cx="4673600" cy="4700588"/>
            </a:xfrm>
          </p:grpSpPr>
          <p:sp>
            <p:nvSpPr>
              <p:cNvPr id="55" name="Freeform 5"/>
              <p:cNvSpPr/>
              <p:nvPr/>
            </p:nvSpPr>
            <p:spPr bwMode="auto">
              <a:xfrm>
                <a:off x="5795963" y="3930651"/>
                <a:ext cx="92075" cy="177800"/>
              </a:xfrm>
              <a:custGeom>
                <a:avLst/>
                <a:gdLst>
                  <a:gd name="T0" fmla="*/ 12 w 12"/>
                  <a:gd name="T1" fmla="*/ 0 h 23"/>
                  <a:gd name="T2" fmla="*/ 12 w 12"/>
                  <a:gd name="T3" fmla="*/ 23 h 23"/>
                  <a:gd name="T4" fmla="*/ 6 w 12"/>
                  <a:gd name="T5" fmla="*/ 23 h 23"/>
                  <a:gd name="T6" fmla="*/ 6 w 12"/>
                  <a:gd name="T7" fmla="*/ 8 h 23"/>
                  <a:gd name="T8" fmla="*/ 0 w 12"/>
                  <a:gd name="T9" fmla="*/ 11 h 23"/>
                  <a:gd name="T10" fmla="*/ 0 w 12"/>
                  <a:gd name="T11" fmla="*/ 5 h 23"/>
                  <a:gd name="T12" fmla="*/ 7 w 12"/>
                  <a:gd name="T13" fmla="*/ 0 h 23"/>
                  <a:gd name="T14" fmla="*/ 12 w 1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3">
                    <a:moveTo>
                      <a:pt x="12" y="0"/>
                    </a:moveTo>
                    <a:cubicBezTo>
                      <a:pt x="12" y="23"/>
                      <a:pt x="12" y="23"/>
                      <a:pt x="12" y="23"/>
                    </a:cubicBezTo>
                    <a:cubicBezTo>
                      <a:pt x="6" y="23"/>
                      <a:pt x="6" y="23"/>
                      <a:pt x="6" y="23"/>
                    </a:cubicBezTo>
                    <a:cubicBezTo>
                      <a:pt x="6" y="8"/>
                      <a:pt x="6" y="8"/>
                      <a:pt x="6" y="8"/>
                    </a:cubicBezTo>
                    <a:cubicBezTo>
                      <a:pt x="4" y="9"/>
                      <a:pt x="2" y="10"/>
                      <a:pt x="0" y="11"/>
                    </a:cubicBezTo>
                    <a:cubicBezTo>
                      <a:pt x="0" y="5"/>
                      <a:pt x="0" y="5"/>
                      <a:pt x="0" y="5"/>
                    </a:cubicBezTo>
                    <a:cubicBezTo>
                      <a:pt x="3" y="4"/>
                      <a:pt x="5" y="2"/>
                      <a:pt x="7" y="0"/>
                    </a:cubicBezTo>
                    <a:lnTo>
                      <a:pt x="12" y="0"/>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6"/>
              <p:cNvSpPr>
                <a:spLocks noEditPoints="1"/>
              </p:cNvSpPr>
              <p:nvPr/>
            </p:nvSpPr>
            <p:spPr bwMode="auto">
              <a:xfrm>
                <a:off x="5964238" y="3930651"/>
                <a:ext cx="147638" cy="177800"/>
              </a:xfrm>
              <a:custGeom>
                <a:avLst/>
                <a:gdLst>
                  <a:gd name="T0" fmla="*/ 12 w 19"/>
                  <a:gd name="T1" fmla="*/ 14 h 23"/>
                  <a:gd name="T2" fmla="*/ 10 w 19"/>
                  <a:gd name="T3" fmla="*/ 15 h 23"/>
                  <a:gd name="T4" fmla="*/ 10 w 19"/>
                  <a:gd name="T5" fmla="*/ 12 h 23"/>
                  <a:gd name="T6" fmla="*/ 10 w 19"/>
                  <a:gd name="T7" fmla="*/ 12 h 23"/>
                  <a:gd name="T8" fmla="*/ 12 w 19"/>
                  <a:gd name="T9" fmla="*/ 10 h 23"/>
                  <a:gd name="T10" fmla="*/ 12 w 19"/>
                  <a:gd name="T11" fmla="*/ 7 h 23"/>
                  <a:gd name="T12" fmla="*/ 12 w 19"/>
                  <a:gd name="T13" fmla="*/ 4 h 23"/>
                  <a:gd name="T14" fmla="*/ 10 w 19"/>
                  <a:gd name="T15" fmla="*/ 4 h 23"/>
                  <a:gd name="T16" fmla="*/ 10 w 19"/>
                  <a:gd name="T17" fmla="*/ 0 h 23"/>
                  <a:gd name="T18" fmla="*/ 15 w 19"/>
                  <a:gd name="T19" fmla="*/ 2 h 23"/>
                  <a:gd name="T20" fmla="*/ 19 w 19"/>
                  <a:gd name="T21" fmla="*/ 9 h 23"/>
                  <a:gd name="T22" fmla="*/ 18 w 19"/>
                  <a:gd name="T23" fmla="*/ 16 h 23"/>
                  <a:gd name="T24" fmla="*/ 15 w 19"/>
                  <a:gd name="T25" fmla="*/ 21 h 23"/>
                  <a:gd name="T26" fmla="*/ 10 w 19"/>
                  <a:gd name="T27" fmla="*/ 23 h 23"/>
                  <a:gd name="T28" fmla="*/ 10 w 19"/>
                  <a:gd name="T29" fmla="*/ 19 h 23"/>
                  <a:gd name="T30" fmla="*/ 11 w 19"/>
                  <a:gd name="T31" fmla="*/ 18 h 23"/>
                  <a:gd name="T32" fmla="*/ 13 w 19"/>
                  <a:gd name="T33" fmla="*/ 14 h 23"/>
                  <a:gd name="T34" fmla="*/ 12 w 19"/>
                  <a:gd name="T35" fmla="*/ 14 h 23"/>
                  <a:gd name="T36" fmla="*/ 10 w 19"/>
                  <a:gd name="T37" fmla="*/ 15 h 23"/>
                  <a:gd name="T38" fmla="*/ 8 w 19"/>
                  <a:gd name="T39" fmla="*/ 15 h 23"/>
                  <a:gd name="T40" fmla="*/ 3 w 19"/>
                  <a:gd name="T41" fmla="*/ 13 h 23"/>
                  <a:gd name="T42" fmla="*/ 1 w 19"/>
                  <a:gd name="T43" fmla="*/ 9 h 23"/>
                  <a:gd name="T44" fmla="*/ 2 w 19"/>
                  <a:gd name="T45" fmla="*/ 3 h 23"/>
                  <a:gd name="T46" fmla="*/ 9 w 19"/>
                  <a:gd name="T47" fmla="*/ 0 h 23"/>
                  <a:gd name="T48" fmla="*/ 10 w 19"/>
                  <a:gd name="T49" fmla="*/ 0 h 23"/>
                  <a:gd name="T50" fmla="*/ 10 w 19"/>
                  <a:gd name="T51" fmla="*/ 4 h 23"/>
                  <a:gd name="T52" fmla="*/ 9 w 19"/>
                  <a:gd name="T53" fmla="*/ 4 h 23"/>
                  <a:gd name="T54" fmla="*/ 7 w 19"/>
                  <a:gd name="T55" fmla="*/ 5 h 23"/>
                  <a:gd name="T56" fmla="*/ 7 w 19"/>
                  <a:gd name="T57" fmla="*/ 9 h 23"/>
                  <a:gd name="T58" fmla="*/ 8 w 19"/>
                  <a:gd name="T59" fmla="*/ 11 h 23"/>
                  <a:gd name="T60" fmla="*/ 10 w 19"/>
                  <a:gd name="T61" fmla="*/ 12 h 23"/>
                  <a:gd name="T62" fmla="*/ 10 w 19"/>
                  <a:gd name="T63" fmla="*/ 15 h 23"/>
                  <a:gd name="T64" fmla="*/ 10 w 19"/>
                  <a:gd name="T65" fmla="*/ 23 h 23"/>
                  <a:gd name="T66" fmla="*/ 9 w 19"/>
                  <a:gd name="T67" fmla="*/ 23 h 23"/>
                  <a:gd name="T68" fmla="*/ 4 w 19"/>
                  <a:gd name="T69" fmla="*/ 22 h 23"/>
                  <a:gd name="T70" fmla="*/ 1 w 19"/>
                  <a:gd name="T71" fmla="*/ 18 h 23"/>
                  <a:gd name="T72" fmla="*/ 7 w 19"/>
                  <a:gd name="T73" fmla="*/ 17 h 23"/>
                  <a:gd name="T74" fmla="*/ 9 w 19"/>
                  <a:gd name="T75" fmla="*/ 19 h 23"/>
                  <a:gd name="T76" fmla="*/ 10 w 19"/>
                  <a:gd name="T77" fmla="*/ 19 h 23"/>
                  <a:gd name="T78" fmla="*/ 10 w 19"/>
                  <a:gd name="T7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 h="23">
                    <a:moveTo>
                      <a:pt x="12" y="14"/>
                    </a:moveTo>
                    <a:cubicBezTo>
                      <a:pt x="12" y="14"/>
                      <a:pt x="11" y="15"/>
                      <a:pt x="10" y="15"/>
                    </a:cubicBezTo>
                    <a:cubicBezTo>
                      <a:pt x="10" y="12"/>
                      <a:pt x="10" y="12"/>
                      <a:pt x="10" y="12"/>
                    </a:cubicBezTo>
                    <a:cubicBezTo>
                      <a:pt x="10" y="12"/>
                      <a:pt x="10" y="12"/>
                      <a:pt x="10" y="12"/>
                    </a:cubicBezTo>
                    <a:cubicBezTo>
                      <a:pt x="11" y="12"/>
                      <a:pt x="11" y="11"/>
                      <a:pt x="12" y="10"/>
                    </a:cubicBezTo>
                    <a:cubicBezTo>
                      <a:pt x="13" y="9"/>
                      <a:pt x="13" y="8"/>
                      <a:pt x="12" y="7"/>
                    </a:cubicBezTo>
                    <a:cubicBezTo>
                      <a:pt x="12" y="6"/>
                      <a:pt x="12" y="5"/>
                      <a:pt x="12" y="4"/>
                    </a:cubicBezTo>
                    <a:cubicBezTo>
                      <a:pt x="11" y="4"/>
                      <a:pt x="10" y="4"/>
                      <a:pt x="10" y="4"/>
                    </a:cubicBezTo>
                    <a:cubicBezTo>
                      <a:pt x="10" y="0"/>
                      <a:pt x="10" y="0"/>
                      <a:pt x="10" y="0"/>
                    </a:cubicBezTo>
                    <a:cubicBezTo>
                      <a:pt x="12" y="0"/>
                      <a:pt x="14" y="1"/>
                      <a:pt x="15" y="2"/>
                    </a:cubicBezTo>
                    <a:cubicBezTo>
                      <a:pt x="17" y="4"/>
                      <a:pt x="18" y="6"/>
                      <a:pt x="19" y="9"/>
                    </a:cubicBezTo>
                    <a:cubicBezTo>
                      <a:pt x="19" y="11"/>
                      <a:pt x="19" y="13"/>
                      <a:pt x="18" y="16"/>
                    </a:cubicBezTo>
                    <a:cubicBezTo>
                      <a:pt x="18" y="18"/>
                      <a:pt x="17" y="20"/>
                      <a:pt x="15" y="21"/>
                    </a:cubicBezTo>
                    <a:cubicBezTo>
                      <a:pt x="14" y="23"/>
                      <a:pt x="12" y="23"/>
                      <a:pt x="10" y="23"/>
                    </a:cubicBezTo>
                    <a:cubicBezTo>
                      <a:pt x="10" y="19"/>
                      <a:pt x="10" y="19"/>
                      <a:pt x="10" y="19"/>
                    </a:cubicBezTo>
                    <a:cubicBezTo>
                      <a:pt x="10" y="19"/>
                      <a:pt x="11" y="19"/>
                      <a:pt x="11" y="18"/>
                    </a:cubicBezTo>
                    <a:cubicBezTo>
                      <a:pt x="12" y="17"/>
                      <a:pt x="12" y="16"/>
                      <a:pt x="13" y="14"/>
                    </a:cubicBezTo>
                    <a:lnTo>
                      <a:pt x="12" y="14"/>
                    </a:lnTo>
                    <a:close/>
                    <a:moveTo>
                      <a:pt x="10" y="15"/>
                    </a:moveTo>
                    <a:cubicBezTo>
                      <a:pt x="9" y="15"/>
                      <a:pt x="9" y="15"/>
                      <a:pt x="8" y="15"/>
                    </a:cubicBezTo>
                    <a:cubicBezTo>
                      <a:pt x="6" y="15"/>
                      <a:pt x="5" y="15"/>
                      <a:pt x="3" y="13"/>
                    </a:cubicBezTo>
                    <a:cubicBezTo>
                      <a:pt x="2" y="12"/>
                      <a:pt x="1" y="11"/>
                      <a:pt x="1" y="9"/>
                    </a:cubicBezTo>
                    <a:cubicBezTo>
                      <a:pt x="0" y="6"/>
                      <a:pt x="1" y="4"/>
                      <a:pt x="2" y="3"/>
                    </a:cubicBezTo>
                    <a:cubicBezTo>
                      <a:pt x="4" y="1"/>
                      <a:pt x="6" y="0"/>
                      <a:pt x="9" y="0"/>
                    </a:cubicBezTo>
                    <a:cubicBezTo>
                      <a:pt x="9" y="0"/>
                      <a:pt x="9" y="0"/>
                      <a:pt x="10" y="0"/>
                    </a:cubicBezTo>
                    <a:cubicBezTo>
                      <a:pt x="10" y="4"/>
                      <a:pt x="10" y="4"/>
                      <a:pt x="10" y="4"/>
                    </a:cubicBezTo>
                    <a:cubicBezTo>
                      <a:pt x="9" y="4"/>
                      <a:pt x="9" y="4"/>
                      <a:pt x="9" y="4"/>
                    </a:cubicBezTo>
                    <a:cubicBezTo>
                      <a:pt x="9" y="4"/>
                      <a:pt x="8" y="4"/>
                      <a:pt x="7" y="5"/>
                    </a:cubicBezTo>
                    <a:cubicBezTo>
                      <a:pt x="6" y="6"/>
                      <a:pt x="6" y="7"/>
                      <a:pt x="7" y="9"/>
                    </a:cubicBezTo>
                    <a:cubicBezTo>
                      <a:pt x="7" y="10"/>
                      <a:pt x="7" y="10"/>
                      <a:pt x="8" y="11"/>
                    </a:cubicBezTo>
                    <a:cubicBezTo>
                      <a:pt x="8" y="11"/>
                      <a:pt x="9" y="12"/>
                      <a:pt x="10" y="12"/>
                    </a:cubicBezTo>
                    <a:cubicBezTo>
                      <a:pt x="10" y="15"/>
                      <a:pt x="10" y="15"/>
                      <a:pt x="10" y="15"/>
                    </a:cubicBezTo>
                    <a:close/>
                    <a:moveTo>
                      <a:pt x="10" y="23"/>
                    </a:moveTo>
                    <a:cubicBezTo>
                      <a:pt x="9" y="23"/>
                      <a:pt x="9" y="23"/>
                      <a:pt x="9" y="23"/>
                    </a:cubicBezTo>
                    <a:cubicBezTo>
                      <a:pt x="7" y="23"/>
                      <a:pt x="5" y="23"/>
                      <a:pt x="4" y="22"/>
                    </a:cubicBezTo>
                    <a:cubicBezTo>
                      <a:pt x="2" y="21"/>
                      <a:pt x="1" y="20"/>
                      <a:pt x="1" y="18"/>
                    </a:cubicBezTo>
                    <a:cubicBezTo>
                      <a:pt x="7" y="17"/>
                      <a:pt x="7" y="17"/>
                      <a:pt x="7" y="17"/>
                    </a:cubicBezTo>
                    <a:cubicBezTo>
                      <a:pt x="7" y="19"/>
                      <a:pt x="8" y="19"/>
                      <a:pt x="9" y="19"/>
                    </a:cubicBezTo>
                    <a:cubicBezTo>
                      <a:pt x="9" y="19"/>
                      <a:pt x="9" y="19"/>
                      <a:pt x="10" y="19"/>
                    </a:cubicBezTo>
                    <a:lnTo>
                      <a:pt x="10" y="23"/>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7"/>
              <p:cNvSpPr/>
              <p:nvPr/>
            </p:nvSpPr>
            <p:spPr bwMode="auto">
              <a:xfrm>
                <a:off x="6149975" y="3930651"/>
                <a:ext cx="100013" cy="177800"/>
              </a:xfrm>
              <a:custGeom>
                <a:avLst/>
                <a:gdLst>
                  <a:gd name="T0" fmla="*/ 13 w 13"/>
                  <a:gd name="T1" fmla="*/ 0 h 23"/>
                  <a:gd name="T2" fmla="*/ 13 w 13"/>
                  <a:gd name="T3" fmla="*/ 23 h 23"/>
                  <a:gd name="T4" fmla="*/ 7 w 13"/>
                  <a:gd name="T5" fmla="*/ 23 h 23"/>
                  <a:gd name="T6" fmla="*/ 7 w 13"/>
                  <a:gd name="T7" fmla="*/ 8 h 23"/>
                  <a:gd name="T8" fmla="*/ 0 w 13"/>
                  <a:gd name="T9" fmla="*/ 11 h 23"/>
                  <a:gd name="T10" fmla="*/ 0 w 13"/>
                  <a:gd name="T11" fmla="*/ 5 h 23"/>
                  <a:gd name="T12" fmla="*/ 8 w 13"/>
                  <a:gd name="T13" fmla="*/ 0 h 23"/>
                  <a:gd name="T14" fmla="*/ 13 w 13"/>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3">
                    <a:moveTo>
                      <a:pt x="13" y="0"/>
                    </a:moveTo>
                    <a:cubicBezTo>
                      <a:pt x="13" y="23"/>
                      <a:pt x="13" y="23"/>
                      <a:pt x="13" y="23"/>
                    </a:cubicBezTo>
                    <a:cubicBezTo>
                      <a:pt x="7" y="23"/>
                      <a:pt x="7" y="23"/>
                      <a:pt x="7" y="23"/>
                    </a:cubicBezTo>
                    <a:cubicBezTo>
                      <a:pt x="7" y="8"/>
                      <a:pt x="7" y="8"/>
                      <a:pt x="7" y="8"/>
                    </a:cubicBezTo>
                    <a:cubicBezTo>
                      <a:pt x="5" y="9"/>
                      <a:pt x="3" y="10"/>
                      <a:pt x="0" y="11"/>
                    </a:cubicBezTo>
                    <a:cubicBezTo>
                      <a:pt x="0" y="5"/>
                      <a:pt x="0" y="5"/>
                      <a:pt x="0" y="5"/>
                    </a:cubicBezTo>
                    <a:cubicBezTo>
                      <a:pt x="4" y="4"/>
                      <a:pt x="6" y="2"/>
                      <a:pt x="8" y="0"/>
                    </a:cubicBezTo>
                    <a:lnTo>
                      <a:pt x="13" y="0"/>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8"/>
              <p:cNvSpPr/>
              <p:nvPr/>
            </p:nvSpPr>
            <p:spPr bwMode="auto">
              <a:xfrm>
                <a:off x="6335713" y="3930651"/>
                <a:ext cx="92075" cy="177800"/>
              </a:xfrm>
              <a:custGeom>
                <a:avLst/>
                <a:gdLst>
                  <a:gd name="T0" fmla="*/ 12 w 12"/>
                  <a:gd name="T1" fmla="*/ 0 h 23"/>
                  <a:gd name="T2" fmla="*/ 12 w 12"/>
                  <a:gd name="T3" fmla="*/ 23 h 23"/>
                  <a:gd name="T4" fmla="*/ 6 w 12"/>
                  <a:gd name="T5" fmla="*/ 23 h 23"/>
                  <a:gd name="T6" fmla="*/ 6 w 12"/>
                  <a:gd name="T7" fmla="*/ 8 h 23"/>
                  <a:gd name="T8" fmla="*/ 0 w 12"/>
                  <a:gd name="T9" fmla="*/ 11 h 23"/>
                  <a:gd name="T10" fmla="*/ 0 w 12"/>
                  <a:gd name="T11" fmla="*/ 5 h 23"/>
                  <a:gd name="T12" fmla="*/ 7 w 12"/>
                  <a:gd name="T13" fmla="*/ 0 h 23"/>
                  <a:gd name="T14" fmla="*/ 12 w 1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3">
                    <a:moveTo>
                      <a:pt x="12" y="0"/>
                    </a:moveTo>
                    <a:cubicBezTo>
                      <a:pt x="12" y="23"/>
                      <a:pt x="12" y="23"/>
                      <a:pt x="12" y="23"/>
                    </a:cubicBezTo>
                    <a:cubicBezTo>
                      <a:pt x="6" y="23"/>
                      <a:pt x="6" y="23"/>
                      <a:pt x="6" y="23"/>
                    </a:cubicBezTo>
                    <a:cubicBezTo>
                      <a:pt x="6" y="8"/>
                      <a:pt x="6" y="8"/>
                      <a:pt x="6" y="8"/>
                    </a:cubicBezTo>
                    <a:cubicBezTo>
                      <a:pt x="4" y="9"/>
                      <a:pt x="2" y="10"/>
                      <a:pt x="0" y="11"/>
                    </a:cubicBezTo>
                    <a:cubicBezTo>
                      <a:pt x="0" y="5"/>
                      <a:pt x="0" y="5"/>
                      <a:pt x="0" y="5"/>
                    </a:cubicBezTo>
                    <a:cubicBezTo>
                      <a:pt x="3" y="4"/>
                      <a:pt x="5" y="2"/>
                      <a:pt x="7" y="0"/>
                    </a:cubicBezTo>
                    <a:lnTo>
                      <a:pt x="12" y="0"/>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9"/>
              <p:cNvSpPr>
                <a:spLocks noEditPoints="1"/>
              </p:cNvSpPr>
              <p:nvPr/>
            </p:nvSpPr>
            <p:spPr bwMode="auto">
              <a:xfrm>
                <a:off x="4391025" y="2239963"/>
                <a:ext cx="1897063" cy="2632075"/>
              </a:xfrm>
              <a:custGeom>
                <a:avLst/>
                <a:gdLst>
                  <a:gd name="T0" fmla="*/ 198 w 246"/>
                  <a:gd name="T1" fmla="*/ 315 h 341"/>
                  <a:gd name="T2" fmla="*/ 175 w 246"/>
                  <a:gd name="T3" fmla="*/ 299 h 341"/>
                  <a:gd name="T4" fmla="*/ 188 w 246"/>
                  <a:gd name="T5" fmla="*/ 312 h 341"/>
                  <a:gd name="T6" fmla="*/ 188 w 246"/>
                  <a:gd name="T7" fmla="*/ 321 h 341"/>
                  <a:gd name="T8" fmla="*/ 169 w 246"/>
                  <a:gd name="T9" fmla="*/ 300 h 341"/>
                  <a:gd name="T10" fmla="*/ 169 w 246"/>
                  <a:gd name="T11" fmla="*/ 298 h 341"/>
                  <a:gd name="T12" fmla="*/ 152 w 246"/>
                  <a:gd name="T13" fmla="*/ 317 h 341"/>
                  <a:gd name="T14" fmla="*/ 136 w 246"/>
                  <a:gd name="T15" fmla="*/ 303 h 341"/>
                  <a:gd name="T16" fmla="*/ 120 w 246"/>
                  <a:gd name="T17" fmla="*/ 295 h 341"/>
                  <a:gd name="T18" fmla="*/ 120 w 246"/>
                  <a:gd name="T19" fmla="*/ 286 h 341"/>
                  <a:gd name="T20" fmla="*/ 120 w 246"/>
                  <a:gd name="T21" fmla="*/ 279 h 341"/>
                  <a:gd name="T22" fmla="*/ 106 w 246"/>
                  <a:gd name="T23" fmla="*/ 263 h 341"/>
                  <a:gd name="T24" fmla="*/ 100 w 246"/>
                  <a:gd name="T25" fmla="*/ 263 h 341"/>
                  <a:gd name="T26" fmla="*/ 120 w 246"/>
                  <a:gd name="T27" fmla="*/ 295 h 341"/>
                  <a:gd name="T28" fmla="*/ 120 w 246"/>
                  <a:gd name="T29" fmla="*/ 286 h 341"/>
                  <a:gd name="T30" fmla="*/ 115 w 246"/>
                  <a:gd name="T31" fmla="*/ 306 h 341"/>
                  <a:gd name="T32" fmla="*/ 79 w 246"/>
                  <a:gd name="T33" fmla="*/ 252 h 341"/>
                  <a:gd name="T34" fmla="*/ 68 w 246"/>
                  <a:gd name="T35" fmla="*/ 240 h 341"/>
                  <a:gd name="T36" fmla="*/ 70 w 246"/>
                  <a:gd name="T37" fmla="*/ 235 h 341"/>
                  <a:gd name="T38" fmla="*/ 67 w 246"/>
                  <a:gd name="T39" fmla="*/ 146 h 341"/>
                  <a:gd name="T40" fmla="*/ 67 w 246"/>
                  <a:gd name="T41" fmla="*/ 51 h 341"/>
                  <a:gd name="T42" fmla="*/ 53 w 246"/>
                  <a:gd name="T43" fmla="*/ 53 h 341"/>
                  <a:gd name="T44" fmla="*/ 50 w 246"/>
                  <a:gd name="T45" fmla="*/ 58 h 341"/>
                  <a:gd name="T46" fmla="*/ 50 w 246"/>
                  <a:gd name="T47" fmla="*/ 101 h 341"/>
                  <a:gd name="T48" fmla="*/ 61 w 246"/>
                  <a:gd name="T49" fmla="*/ 159 h 341"/>
                  <a:gd name="T50" fmla="*/ 67 w 246"/>
                  <a:gd name="T51" fmla="*/ 129 h 341"/>
                  <a:gd name="T52" fmla="*/ 61 w 246"/>
                  <a:gd name="T53" fmla="*/ 213 h 341"/>
                  <a:gd name="T54" fmla="*/ 67 w 246"/>
                  <a:gd name="T55" fmla="*/ 243 h 341"/>
                  <a:gd name="T56" fmla="*/ 64 w 246"/>
                  <a:gd name="T57" fmla="*/ 244 h 341"/>
                  <a:gd name="T58" fmla="*/ 50 w 246"/>
                  <a:gd name="T59" fmla="*/ 53 h 341"/>
                  <a:gd name="T60" fmla="*/ 50 w 246"/>
                  <a:gd name="T61" fmla="*/ 3 h 341"/>
                  <a:gd name="T62" fmla="*/ 43 w 246"/>
                  <a:gd name="T63" fmla="*/ 31 h 341"/>
                  <a:gd name="T64" fmla="*/ 50 w 246"/>
                  <a:gd name="T65" fmla="*/ 58 h 341"/>
                  <a:gd name="T66" fmla="*/ 38 w 246"/>
                  <a:gd name="T67" fmla="*/ 89 h 341"/>
                  <a:gd name="T68" fmla="*/ 50 w 246"/>
                  <a:gd name="T69" fmla="*/ 101 h 341"/>
                  <a:gd name="T70" fmla="*/ 50 w 246"/>
                  <a:gd name="T71" fmla="*/ 140 h 341"/>
                  <a:gd name="T72" fmla="*/ 50 w 246"/>
                  <a:gd name="T73" fmla="*/ 228 h 341"/>
                  <a:gd name="T74" fmla="*/ 39 w 246"/>
                  <a:gd name="T75" fmla="*/ 198 h 341"/>
                  <a:gd name="T76" fmla="*/ 38 w 246"/>
                  <a:gd name="T77" fmla="*/ 189 h 341"/>
                  <a:gd name="T78" fmla="*/ 38 w 246"/>
                  <a:gd name="T79" fmla="*/ 70 h 341"/>
                  <a:gd name="T80" fmla="*/ 38 w 246"/>
                  <a:gd name="T81" fmla="*/ 70 h 341"/>
                  <a:gd name="T82" fmla="*/ 38 w 246"/>
                  <a:gd name="T83" fmla="*/ 89 h 341"/>
                  <a:gd name="T84" fmla="*/ 36 w 246"/>
                  <a:gd name="T85" fmla="*/ 117 h 341"/>
                  <a:gd name="T86" fmla="*/ 38 w 246"/>
                  <a:gd name="T87" fmla="*/ 155 h 341"/>
                  <a:gd name="T88" fmla="*/ 38 w 246"/>
                  <a:gd name="T89" fmla="*/ 185 h 341"/>
                  <a:gd name="T90" fmla="*/ 36 w 246"/>
                  <a:gd name="T91" fmla="*/ 231 h 341"/>
                  <a:gd name="T92" fmla="*/ 36 w 246"/>
                  <a:gd name="T93" fmla="*/ 16 h 341"/>
                  <a:gd name="T94" fmla="*/ 36 w 246"/>
                  <a:gd name="T95" fmla="*/ 62 h 341"/>
                  <a:gd name="T96" fmla="*/ 27 w 246"/>
                  <a:gd name="T97" fmla="*/ 64 h 341"/>
                  <a:gd name="T98" fmla="*/ 36 w 246"/>
                  <a:gd name="T99" fmla="*/ 112 h 341"/>
                  <a:gd name="T100" fmla="*/ 36 w 246"/>
                  <a:gd name="T101" fmla="*/ 185 h 341"/>
                  <a:gd name="T102" fmla="*/ 36 w 246"/>
                  <a:gd name="T103" fmla="*/ 196 h 341"/>
                  <a:gd name="T104" fmla="*/ 27 w 246"/>
                  <a:gd name="T105" fmla="*/ 124 h 341"/>
                  <a:gd name="T106" fmla="*/ 27 w 246"/>
                  <a:gd name="T107" fmla="*/ 118 h 341"/>
                  <a:gd name="T108" fmla="*/ 9 w 246"/>
                  <a:gd name="T109" fmla="*/ 84 h 341"/>
                  <a:gd name="T110" fmla="*/ 27 w 246"/>
                  <a:gd name="T111" fmla="*/ 124 h 341"/>
                  <a:gd name="T112" fmla="*/ 11 w 246"/>
                  <a:gd name="T113" fmla="*/ 162 h 341"/>
                  <a:gd name="T114" fmla="*/ 27 w 246"/>
                  <a:gd name="T115" fmla="*/ 19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6" h="341">
                    <a:moveTo>
                      <a:pt x="188" y="323"/>
                    </a:moveTo>
                    <a:cubicBezTo>
                      <a:pt x="188" y="321"/>
                      <a:pt x="188" y="321"/>
                      <a:pt x="188" y="321"/>
                    </a:cubicBezTo>
                    <a:cubicBezTo>
                      <a:pt x="190" y="321"/>
                      <a:pt x="190" y="321"/>
                      <a:pt x="190" y="321"/>
                    </a:cubicBezTo>
                    <a:cubicBezTo>
                      <a:pt x="188" y="323"/>
                      <a:pt x="188" y="323"/>
                      <a:pt x="188" y="323"/>
                    </a:cubicBezTo>
                    <a:close/>
                    <a:moveTo>
                      <a:pt x="188" y="319"/>
                    </a:moveTo>
                    <a:cubicBezTo>
                      <a:pt x="201" y="319"/>
                      <a:pt x="229" y="327"/>
                      <a:pt x="236" y="341"/>
                    </a:cubicBezTo>
                    <a:cubicBezTo>
                      <a:pt x="246" y="341"/>
                      <a:pt x="246" y="341"/>
                      <a:pt x="246" y="341"/>
                    </a:cubicBezTo>
                    <a:cubicBezTo>
                      <a:pt x="232" y="323"/>
                      <a:pt x="216" y="320"/>
                      <a:pt x="198" y="315"/>
                    </a:cubicBezTo>
                    <a:cubicBezTo>
                      <a:pt x="194" y="314"/>
                      <a:pt x="191" y="313"/>
                      <a:pt x="188" y="312"/>
                    </a:cubicBezTo>
                    <a:cubicBezTo>
                      <a:pt x="188" y="312"/>
                      <a:pt x="188" y="312"/>
                      <a:pt x="188" y="312"/>
                    </a:cubicBezTo>
                    <a:cubicBezTo>
                      <a:pt x="192" y="316"/>
                      <a:pt x="192" y="316"/>
                      <a:pt x="192" y="316"/>
                    </a:cubicBezTo>
                    <a:cubicBezTo>
                      <a:pt x="188" y="318"/>
                      <a:pt x="188" y="318"/>
                      <a:pt x="188" y="318"/>
                    </a:cubicBezTo>
                    <a:lnTo>
                      <a:pt x="188" y="319"/>
                    </a:lnTo>
                    <a:close/>
                    <a:moveTo>
                      <a:pt x="169" y="298"/>
                    </a:moveTo>
                    <a:cubicBezTo>
                      <a:pt x="171" y="298"/>
                      <a:pt x="174" y="300"/>
                      <a:pt x="175" y="301"/>
                    </a:cubicBezTo>
                    <a:cubicBezTo>
                      <a:pt x="175" y="300"/>
                      <a:pt x="175" y="300"/>
                      <a:pt x="175" y="299"/>
                    </a:cubicBezTo>
                    <a:cubicBezTo>
                      <a:pt x="174" y="293"/>
                      <a:pt x="169" y="282"/>
                      <a:pt x="169" y="282"/>
                    </a:cubicBezTo>
                    <a:cubicBezTo>
                      <a:pt x="169" y="282"/>
                      <a:pt x="176" y="288"/>
                      <a:pt x="179" y="297"/>
                    </a:cubicBezTo>
                    <a:cubicBezTo>
                      <a:pt x="180" y="299"/>
                      <a:pt x="180" y="301"/>
                      <a:pt x="181" y="305"/>
                    </a:cubicBezTo>
                    <a:cubicBezTo>
                      <a:pt x="183" y="306"/>
                      <a:pt x="185" y="308"/>
                      <a:pt x="186" y="310"/>
                    </a:cubicBezTo>
                    <a:cubicBezTo>
                      <a:pt x="186" y="302"/>
                      <a:pt x="185" y="291"/>
                      <a:pt x="180" y="278"/>
                    </a:cubicBezTo>
                    <a:cubicBezTo>
                      <a:pt x="178" y="271"/>
                      <a:pt x="173" y="266"/>
                      <a:pt x="169" y="262"/>
                    </a:cubicBezTo>
                    <a:cubicBezTo>
                      <a:pt x="169" y="298"/>
                      <a:pt x="169" y="298"/>
                      <a:pt x="169" y="298"/>
                    </a:cubicBezTo>
                    <a:close/>
                    <a:moveTo>
                      <a:pt x="188" y="312"/>
                    </a:moveTo>
                    <a:cubicBezTo>
                      <a:pt x="188" y="312"/>
                      <a:pt x="188" y="312"/>
                      <a:pt x="188" y="312"/>
                    </a:cubicBezTo>
                    <a:cubicBezTo>
                      <a:pt x="188" y="312"/>
                      <a:pt x="188" y="312"/>
                      <a:pt x="188" y="312"/>
                    </a:cubicBezTo>
                    <a:cubicBezTo>
                      <a:pt x="188" y="312"/>
                      <a:pt x="188" y="312"/>
                      <a:pt x="188" y="312"/>
                    </a:cubicBezTo>
                    <a:close/>
                    <a:moveTo>
                      <a:pt x="188" y="318"/>
                    </a:moveTo>
                    <a:cubicBezTo>
                      <a:pt x="188" y="319"/>
                      <a:pt x="188" y="319"/>
                      <a:pt x="188" y="319"/>
                    </a:cubicBezTo>
                    <a:cubicBezTo>
                      <a:pt x="187" y="319"/>
                      <a:pt x="186" y="319"/>
                      <a:pt x="185" y="319"/>
                    </a:cubicBezTo>
                    <a:cubicBezTo>
                      <a:pt x="188" y="318"/>
                      <a:pt x="188" y="318"/>
                      <a:pt x="188" y="318"/>
                    </a:cubicBezTo>
                    <a:close/>
                    <a:moveTo>
                      <a:pt x="188" y="321"/>
                    </a:moveTo>
                    <a:cubicBezTo>
                      <a:pt x="188" y="323"/>
                      <a:pt x="188" y="323"/>
                      <a:pt x="188" y="323"/>
                    </a:cubicBezTo>
                    <a:cubicBezTo>
                      <a:pt x="187" y="323"/>
                      <a:pt x="187" y="323"/>
                      <a:pt x="187" y="323"/>
                    </a:cubicBezTo>
                    <a:cubicBezTo>
                      <a:pt x="186" y="324"/>
                      <a:pt x="180" y="328"/>
                      <a:pt x="169" y="330"/>
                    </a:cubicBezTo>
                    <a:cubicBezTo>
                      <a:pt x="169" y="323"/>
                      <a:pt x="169" y="323"/>
                      <a:pt x="169" y="323"/>
                    </a:cubicBezTo>
                    <a:cubicBezTo>
                      <a:pt x="176" y="322"/>
                      <a:pt x="186" y="321"/>
                      <a:pt x="186" y="321"/>
                    </a:cubicBezTo>
                    <a:cubicBezTo>
                      <a:pt x="188" y="321"/>
                      <a:pt x="188" y="321"/>
                      <a:pt x="188" y="321"/>
                    </a:cubicBezTo>
                    <a:close/>
                    <a:moveTo>
                      <a:pt x="169" y="319"/>
                    </a:moveTo>
                    <a:cubicBezTo>
                      <a:pt x="169" y="300"/>
                      <a:pt x="169" y="300"/>
                      <a:pt x="169" y="300"/>
                    </a:cubicBezTo>
                    <a:cubicBezTo>
                      <a:pt x="181" y="304"/>
                      <a:pt x="186" y="314"/>
                      <a:pt x="186" y="315"/>
                    </a:cubicBezTo>
                    <a:cubicBezTo>
                      <a:pt x="187" y="316"/>
                      <a:pt x="187" y="316"/>
                      <a:pt x="187" y="316"/>
                    </a:cubicBezTo>
                    <a:cubicBezTo>
                      <a:pt x="185" y="316"/>
                      <a:pt x="185" y="316"/>
                      <a:pt x="185" y="316"/>
                    </a:cubicBezTo>
                    <a:cubicBezTo>
                      <a:pt x="185" y="316"/>
                      <a:pt x="177" y="318"/>
                      <a:pt x="169" y="319"/>
                    </a:cubicBezTo>
                    <a:close/>
                    <a:moveTo>
                      <a:pt x="157" y="296"/>
                    </a:moveTo>
                    <a:cubicBezTo>
                      <a:pt x="157" y="296"/>
                      <a:pt x="158" y="296"/>
                      <a:pt x="158" y="296"/>
                    </a:cubicBezTo>
                    <a:cubicBezTo>
                      <a:pt x="160" y="296"/>
                      <a:pt x="162" y="296"/>
                      <a:pt x="164" y="297"/>
                    </a:cubicBezTo>
                    <a:cubicBezTo>
                      <a:pt x="166" y="297"/>
                      <a:pt x="167" y="297"/>
                      <a:pt x="169" y="298"/>
                    </a:cubicBezTo>
                    <a:cubicBezTo>
                      <a:pt x="169" y="262"/>
                      <a:pt x="169" y="262"/>
                      <a:pt x="169" y="262"/>
                    </a:cubicBezTo>
                    <a:cubicBezTo>
                      <a:pt x="161" y="256"/>
                      <a:pt x="152" y="254"/>
                      <a:pt x="152" y="254"/>
                    </a:cubicBezTo>
                    <a:cubicBezTo>
                      <a:pt x="152" y="254"/>
                      <a:pt x="156" y="269"/>
                      <a:pt x="157" y="276"/>
                    </a:cubicBezTo>
                    <a:cubicBezTo>
                      <a:pt x="157" y="281"/>
                      <a:pt x="156" y="287"/>
                      <a:pt x="157" y="296"/>
                    </a:cubicBezTo>
                    <a:close/>
                    <a:moveTo>
                      <a:pt x="169" y="300"/>
                    </a:moveTo>
                    <a:cubicBezTo>
                      <a:pt x="169" y="319"/>
                      <a:pt x="169" y="319"/>
                      <a:pt x="169" y="319"/>
                    </a:cubicBezTo>
                    <a:cubicBezTo>
                      <a:pt x="167" y="319"/>
                      <a:pt x="166" y="319"/>
                      <a:pt x="164" y="319"/>
                    </a:cubicBezTo>
                    <a:cubicBezTo>
                      <a:pt x="161" y="319"/>
                      <a:pt x="155" y="318"/>
                      <a:pt x="152" y="317"/>
                    </a:cubicBezTo>
                    <a:cubicBezTo>
                      <a:pt x="154" y="320"/>
                      <a:pt x="159" y="323"/>
                      <a:pt x="164" y="323"/>
                    </a:cubicBezTo>
                    <a:cubicBezTo>
                      <a:pt x="166" y="323"/>
                      <a:pt x="167" y="323"/>
                      <a:pt x="169" y="323"/>
                    </a:cubicBezTo>
                    <a:cubicBezTo>
                      <a:pt x="169" y="330"/>
                      <a:pt x="169" y="330"/>
                      <a:pt x="169" y="330"/>
                    </a:cubicBezTo>
                    <a:cubicBezTo>
                      <a:pt x="165" y="331"/>
                      <a:pt x="160" y="331"/>
                      <a:pt x="155" y="331"/>
                    </a:cubicBezTo>
                    <a:cubicBezTo>
                      <a:pt x="152" y="331"/>
                      <a:pt x="149" y="331"/>
                      <a:pt x="146" y="331"/>
                    </a:cubicBezTo>
                    <a:cubicBezTo>
                      <a:pt x="133" y="329"/>
                      <a:pt x="125" y="321"/>
                      <a:pt x="120" y="314"/>
                    </a:cubicBezTo>
                    <a:cubicBezTo>
                      <a:pt x="120" y="305"/>
                      <a:pt x="120" y="305"/>
                      <a:pt x="120" y="305"/>
                    </a:cubicBezTo>
                    <a:cubicBezTo>
                      <a:pt x="125" y="305"/>
                      <a:pt x="132" y="304"/>
                      <a:pt x="136" y="303"/>
                    </a:cubicBezTo>
                    <a:cubicBezTo>
                      <a:pt x="138" y="303"/>
                      <a:pt x="140" y="302"/>
                      <a:pt x="141" y="302"/>
                    </a:cubicBezTo>
                    <a:cubicBezTo>
                      <a:pt x="146" y="300"/>
                      <a:pt x="151" y="299"/>
                      <a:pt x="158" y="299"/>
                    </a:cubicBezTo>
                    <a:cubicBezTo>
                      <a:pt x="160" y="299"/>
                      <a:pt x="162" y="299"/>
                      <a:pt x="164" y="299"/>
                    </a:cubicBezTo>
                    <a:cubicBezTo>
                      <a:pt x="166" y="299"/>
                      <a:pt x="167" y="300"/>
                      <a:pt x="169" y="300"/>
                    </a:cubicBezTo>
                    <a:close/>
                    <a:moveTo>
                      <a:pt x="120" y="295"/>
                    </a:moveTo>
                    <a:cubicBezTo>
                      <a:pt x="120" y="295"/>
                      <a:pt x="120" y="295"/>
                      <a:pt x="120" y="295"/>
                    </a:cubicBezTo>
                    <a:cubicBezTo>
                      <a:pt x="122" y="295"/>
                      <a:pt x="122" y="295"/>
                      <a:pt x="122" y="295"/>
                    </a:cubicBezTo>
                    <a:cubicBezTo>
                      <a:pt x="120" y="295"/>
                      <a:pt x="120" y="295"/>
                      <a:pt x="120" y="295"/>
                    </a:cubicBezTo>
                    <a:close/>
                    <a:moveTo>
                      <a:pt x="120" y="292"/>
                    </a:moveTo>
                    <a:cubicBezTo>
                      <a:pt x="124" y="293"/>
                      <a:pt x="135" y="297"/>
                      <a:pt x="136" y="296"/>
                    </a:cubicBezTo>
                    <a:cubicBezTo>
                      <a:pt x="137" y="294"/>
                      <a:pt x="130" y="293"/>
                      <a:pt x="123" y="285"/>
                    </a:cubicBezTo>
                    <a:cubicBezTo>
                      <a:pt x="126" y="291"/>
                      <a:pt x="126" y="291"/>
                      <a:pt x="126" y="291"/>
                    </a:cubicBezTo>
                    <a:cubicBezTo>
                      <a:pt x="120" y="291"/>
                      <a:pt x="120" y="291"/>
                      <a:pt x="120" y="291"/>
                    </a:cubicBezTo>
                    <a:cubicBezTo>
                      <a:pt x="120" y="292"/>
                      <a:pt x="120" y="292"/>
                      <a:pt x="120" y="292"/>
                    </a:cubicBezTo>
                    <a:close/>
                    <a:moveTo>
                      <a:pt x="120" y="289"/>
                    </a:moveTo>
                    <a:cubicBezTo>
                      <a:pt x="120" y="286"/>
                      <a:pt x="120" y="286"/>
                      <a:pt x="120" y="286"/>
                    </a:cubicBezTo>
                    <a:cubicBezTo>
                      <a:pt x="120" y="287"/>
                      <a:pt x="120" y="288"/>
                      <a:pt x="120" y="288"/>
                    </a:cubicBezTo>
                    <a:cubicBezTo>
                      <a:pt x="121" y="289"/>
                      <a:pt x="121" y="289"/>
                      <a:pt x="121" y="289"/>
                    </a:cubicBezTo>
                    <a:cubicBezTo>
                      <a:pt x="120" y="289"/>
                      <a:pt x="120" y="289"/>
                      <a:pt x="120" y="289"/>
                    </a:cubicBezTo>
                    <a:close/>
                    <a:moveTo>
                      <a:pt x="120" y="279"/>
                    </a:moveTo>
                    <a:cubicBezTo>
                      <a:pt x="120" y="232"/>
                      <a:pt x="120" y="232"/>
                      <a:pt x="120" y="232"/>
                    </a:cubicBezTo>
                    <a:cubicBezTo>
                      <a:pt x="123" y="237"/>
                      <a:pt x="126" y="244"/>
                      <a:pt x="127" y="252"/>
                    </a:cubicBezTo>
                    <a:cubicBezTo>
                      <a:pt x="127" y="266"/>
                      <a:pt x="124" y="276"/>
                      <a:pt x="122" y="283"/>
                    </a:cubicBezTo>
                    <a:cubicBezTo>
                      <a:pt x="121" y="282"/>
                      <a:pt x="121" y="280"/>
                      <a:pt x="120" y="279"/>
                    </a:cubicBezTo>
                    <a:close/>
                    <a:moveTo>
                      <a:pt x="120" y="232"/>
                    </a:moveTo>
                    <a:cubicBezTo>
                      <a:pt x="120" y="279"/>
                      <a:pt x="120" y="279"/>
                      <a:pt x="120" y="279"/>
                    </a:cubicBezTo>
                    <a:cubicBezTo>
                      <a:pt x="120" y="278"/>
                      <a:pt x="119" y="277"/>
                      <a:pt x="119" y="277"/>
                    </a:cubicBezTo>
                    <a:cubicBezTo>
                      <a:pt x="119" y="274"/>
                      <a:pt x="119" y="271"/>
                      <a:pt x="120" y="269"/>
                    </a:cubicBezTo>
                    <a:cubicBezTo>
                      <a:pt x="120" y="260"/>
                      <a:pt x="115" y="252"/>
                      <a:pt x="115" y="252"/>
                    </a:cubicBezTo>
                    <a:cubicBezTo>
                      <a:pt x="115" y="252"/>
                      <a:pt x="116" y="263"/>
                      <a:pt x="115" y="270"/>
                    </a:cubicBezTo>
                    <a:cubicBezTo>
                      <a:pt x="115" y="270"/>
                      <a:pt x="115" y="271"/>
                      <a:pt x="115" y="271"/>
                    </a:cubicBezTo>
                    <a:cubicBezTo>
                      <a:pt x="113" y="268"/>
                      <a:pt x="110" y="266"/>
                      <a:pt x="106" y="263"/>
                    </a:cubicBezTo>
                    <a:cubicBezTo>
                      <a:pt x="104" y="262"/>
                      <a:pt x="102" y="262"/>
                      <a:pt x="101" y="261"/>
                    </a:cubicBezTo>
                    <a:cubicBezTo>
                      <a:pt x="100" y="261"/>
                      <a:pt x="100" y="261"/>
                      <a:pt x="99" y="260"/>
                    </a:cubicBezTo>
                    <a:cubicBezTo>
                      <a:pt x="101" y="252"/>
                      <a:pt x="105" y="246"/>
                      <a:pt x="106" y="242"/>
                    </a:cubicBezTo>
                    <a:cubicBezTo>
                      <a:pt x="107" y="236"/>
                      <a:pt x="108" y="220"/>
                      <a:pt x="108" y="220"/>
                    </a:cubicBezTo>
                    <a:cubicBezTo>
                      <a:pt x="108" y="220"/>
                      <a:pt x="115" y="224"/>
                      <a:pt x="120" y="232"/>
                    </a:cubicBezTo>
                    <a:close/>
                    <a:moveTo>
                      <a:pt x="120" y="286"/>
                    </a:moveTo>
                    <a:cubicBezTo>
                      <a:pt x="119" y="282"/>
                      <a:pt x="115" y="271"/>
                      <a:pt x="105" y="266"/>
                    </a:cubicBezTo>
                    <a:cubicBezTo>
                      <a:pt x="103" y="265"/>
                      <a:pt x="101" y="264"/>
                      <a:pt x="100" y="263"/>
                    </a:cubicBezTo>
                    <a:cubicBezTo>
                      <a:pt x="94" y="261"/>
                      <a:pt x="88" y="260"/>
                      <a:pt x="84" y="260"/>
                    </a:cubicBezTo>
                    <a:cubicBezTo>
                      <a:pt x="82" y="260"/>
                      <a:pt x="80" y="260"/>
                      <a:pt x="79" y="259"/>
                    </a:cubicBezTo>
                    <a:cubicBezTo>
                      <a:pt x="76" y="259"/>
                      <a:pt x="71" y="258"/>
                      <a:pt x="67" y="257"/>
                    </a:cubicBezTo>
                    <a:cubicBezTo>
                      <a:pt x="67" y="277"/>
                      <a:pt x="67" y="277"/>
                      <a:pt x="67" y="277"/>
                    </a:cubicBezTo>
                    <a:cubicBezTo>
                      <a:pt x="69" y="281"/>
                      <a:pt x="73" y="285"/>
                      <a:pt x="79" y="288"/>
                    </a:cubicBezTo>
                    <a:cubicBezTo>
                      <a:pt x="81" y="290"/>
                      <a:pt x="84" y="291"/>
                      <a:pt x="87" y="292"/>
                    </a:cubicBezTo>
                    <a:cubicBezTo>
                      <a:pt x="105" y="299"/>
                      <a:pt x="118" y="296"/>
                      <a:pt x="118" y="296"/>
                    </a:cubicBezTo>
                    <a:cubicBezTo>
                      <a:pt x="120" y="295"/>
                      <a:pt x="120" y="295"/>
                      <a:pt x="120" y="295"/>
                    </a:cubicBezTo>
                    <a:cubicBezTo>
                      <a:pt x="120" y="295"/>
                      <a:pt x="120" y="295"/>
                      <a:pt x="120" y="295"/>
                    </a:cubicBezTo>
                    <a:cubicBezTo>
                      <a:pt x="119" y="294"/>
                      <a:pt x="119" y="294"/>
                      <a:pt x="119" y="294"/>
                    </a:cubicBezTo>
                    <a:cubicBezTo>
                      <a:pt x="119" y="294"/>
                      <a:pt x="104" y="290"/>
                      <a:pt x="98" y="287"/>
                    </a:cubicBezTo>
                    <a:cubicBezTo>
                      <a:pt x="93" y="285"/>
                      <a:pt x="89" y="281"/>
                      <a:pt x="89" y="278"/>
                    </a:cubicBezTo>
                    <a:cubicBezTo>
                      <a:pt x="91" y="280"/>
                      <a:pt x="96" y="283"/>
                      <a:pt x="99" y="284"/>
                    </a:cubicBezTo>
                    <a:cubicBezTo>
                      <a:pt x="106" y="287"/>
                      <a:pt x="119" y="289"/>
                      <a:pt x="119" y="289"/>
                    </a:cubicBezTo>
                    <a:cubicBezTo>
                      <a:pt x="120" y="289"/>
                      <a:pt x="120" y="289"/>
                      <a:pt x="120" y="289"/>
                    </a:cubicBezTo>
                    <a:cubicBezTo>
                      <a:pt x="120" y="286"/>
                      <a:pt x="120" y="286"/>
                      <a:pt x="120" y="286"/>
                    </a:cubicBezTo>
                    <a:close/>
                    <a:moveTo>
                      <a:pt x="120" y="291"/>
                    </a:moveTo>
                    <a:cubicBezTo>
                      <a:pt x="120" y="292"/>
                      <a:pt x="120" y="292"/>
                      <a:pt x="120" y="292"/>
                    </a:cubicBezTo>
                    <a:cubicBezTo>
                      <a:pt x="119" y="292"/>
                      <a:pt x="119" y="291"/>
                      <a:pt x="119" y="291"/>
                    </a:cubicBezTo>
                    <a:cubicBezTo>
                      <a:pt x="120" y="291"/>
                      <a:pt x="120" y="291"/>
                      <a:pt x="120" y="291"/>
                    </a:cubicBezTo>
                    <a:close/>
                    <a:moveTo>
                      <a:pt x="120" y="305"/>
                    </a:moveTo>
                    <a:cubicBezTo>
                      <a:pt x="120" y="314"/>
                      <a:pt x="120" y="314"/>
                      <a:pt x="120" y="314"/>
                    </a:cubicBezTo>
                    <a:cubicBezTo>
                      <a:pt x="117" y="310"/>
                      <a:pt x="116" y="307"/>
                      <a:pt x="116" y="307"/>
                    </a:cubicBezTo>
                    <a:cubicBezTo>
                      <a:pt x="115" y="306"/>
                      <a:pt x="115" y="306"/>
                      <a:pt x="115" y="306"/>
                    </a:cubicBezTo>
                    <a:cubicBezTo>
                      <a:pt x="117" y="306"/>
                      <a:pt x="117" y="306"/>
                      <a:pt x="117" y="306"/>
                    </a:cubicBezTo>
                    <a:cubicBezTo>
                      <a:pt x="117" y="306"/>
                      <a:pt x="118" y="306"/>
                      <a:pt x="120" y="305"/>
                    </a:cubicBezTo>
                    <a:close/>
                    <a:moveTo>
                      <a:pt x="67" y="246"/>
                    </a:moveTo>
                    <a:cubicBezTo>
                      <a:pt x="67" y="246"/>
                      <a:pt x="67" y="246"/>
                      <a:pt x="67" y="246"/>
                    </a:cubicBezTo>
                    <a:cubicBezTo>
                      <a:pt x="67" y="246"/>
                      <a:pt x="67" y="246"/>
                      <a:pt x="67" y="246"/>
                    </a:cubicBezTo>
                    <a:cubicBezTo>
                      <a:pt x="67" y="246"/>
                      <a:pt x="67" y="246"/>
                      <a:pt x="67" y="246"/>
                    </a:cubicBezTo>
                    <a:close/>
                    <a:moveTo>
                      <a:pt x="67" y="243"/>
                    </a:moveTo>
                    <a:cubicBezTo>
                      <a:pt x="70" y="246"/>
                      <a:pt x="78" y="252"/>
                      <a:pt x="79" y="252"/>
                    </a:cubicBezTo>
                    <a:cubicBezTo>
                      <a:pt x="81" y="250"/>
                      <a:pt x="75" y="247"/>
                      <a:pt x="71" y="237"/>
                    </a:cubicBezTo>
                    <a:cubicBezTo>
                      <a:pt x="71" y="243"/>
                      <a:pt x="71" y="243"/>
                      <a:pt x="71" y="243"/>
                    </a:cubicBezTo>
                    <a:cubicBezTo>
                      <a:pt x="67" y="242"/>
                      <a:pt x="67" y="242"/>
                      <a:pt x="67" y="242"/>
                    </a:cubicBezTo>
                    <a:cubicBezTo>
                      <a:pt x="67" y="243"/>
                      <a:pt x="67" y="243"/>
                      <a:pt x="67" y="243"/>
                    </a:cubicBezTo>
                    <a:close/>
                    <a:moveTo>
                      <a:pt x="67" y="239"/>
                    </a:moveTo>
                    <a:cubicBezTo>
                      <a:pt x="67" y="224"/>
                      <a:pt x="67" y="224"/>
                      <a:pt x="67" y="224"/>
                    </a:cubicBezTo>
                    <a:cubicBezTo>
                      <a:pt x="69" y="232"/>
                      <a:pt x="68" y="238"/>
                      <a:pt x="68" y="239"/>
                    </a:cubicBezTo>
                    <a:cubicBezTo>
                      <a:pt x="68" y="240"/>
                      <a:pt x="68" y="240"/>
                      <a:pt x="68" y="240"/>
                    </a:cubicBezTo>
                    <a:cubicBezTo>
                      <a:pt x="67" y="239"/>
                      <a:pt x="67" y="239"/>
                      <a:pt x="67" y="239"/>
                    </a:cubicBezTo>
                    <a:close/>
                    <a:moveTo>
                      <a:pt x="67" y="218"/>
                    </a:moveTo>
                    <a:cubicBezTo>
                      <a:pt x="67" y="219"/>
                      <a:pt x="68" y="221"/>
                      <a:pt x="68" y="222"/>
                    </a:cubicBezTo>
                    <a:cubicBezTo>
                      <a:pt x="68" y="221"/>
                      <a:pt x="68" y="221"/>
                      <a:pt x="69" y="221"/>
                    </a:cubicBezTo>
                    <a:cubicBezTo>
                      <a:pt x="71" y="215"/>
                      <a:pt x="74" y="204"/>
                      <a:pt x="74" y="204"/>
                    </a:cubicBezTo>
                    <a:cubicBezTo>
                      <a:pt x="74" y="204"/>
                      <a:pt x="76" y="213"/>
                      <a:pt x="73" y="221"/>
                    </a:cubicBezTo>
                    <a:cubicBezTo>
                      <a:pt x="72" y="223"/>
                      <a:pt x="71" y="226"/>
                      <a:pt x="70" y="228"/>
                    </a:cubicBezTo>
                    <a:cubicBezTo>
                      <a:pt x="70" y="231"/>
                      <a:pt x="70" y="233"/>
                      <a:pt x="70" y="235"/>
                    </a:cubicBezTo>
                    <a:cubicBezTo>
                      <a:pt x="75" y="229"/>
                      <a:pt x="81" y="221"/>
                      <a:pt x="84" y="209"/>
                    </a:cubicBezTo>
                    <a:cubicBezTo>
                      <a:pt x="90" y="189"/>
                      <a:pt x="78" y="173"/>
                      <a:pt x="78" y="173"/>
                    </a:cubicBezTo>
                    <a:cubicBezTo>
                      <a:pt x="78" y="173"/>
                      <a:pt x="72" y="187"/>
                      <a:pt x="69" y="192"/>
                    </a:cubicBezTo>
                    <a:cubicBezTo>
                      <a:pt x="68" y="193"/>
                      <a:pt x="67" y="194"/>
                      <a:pt x="67" y="195"/>
                    </a:cubicBezTo>
                    <a:cubicBezTo>
                      <a:pt x="67" y="218"/>
                      <a:pt x="67" y="218"/>
                      <a:pt x="67" y="218"/>
                    </a:cubicBezTo>
                    <a:close/>
                    <a:moveTo>
                      <a:pt x="67" y="146"/>
                    </a:moveTo>
                    <a:cubicBezTo>
                      <a:pt x="67" y="129"/>
                      <a:pt x="67" y="129"/>
                      <a:pt x="67" y="129"/>
                    </a:cubicBezTo>
                    <a:cubicBezTo>
                      <a:pt x="67" y="133"/>
                      <a:pt x="68" y="139"/>
                      <a:pt x="67" y="146"/>
                    </a:cubicBezTo>
                    <a:close/>
                    <a:moveTo>
                      <a:pt x="67" y="96"/>
                    </a:moveTo>
                    <a:cubicBezTo>
                      <a:pt x="67" y="81"/>
                      <a:pt x="67" y="81"/>
                      <a:pt x="67" y="81"/>
                    </a:cubicBezTo>
                    <a:cubicBezTo>
                      <a:pt x="69" y="80"/>
                      <a:pt x="71" y="79"/>
                      <a:pt x="71" y="79"/>
                    </a:cubicBezTo>
                    <a:cubicBezTo>
                      <a:pt x="71" y="79"/>
                      <a:pt x="71" y="87"/>
                      <a:pt x="67" y="96"/>
                    </a:cubicBezTo>
                    <a:close/>
                    <a:moveTo>
                      <a:pt x="67" y="61"/>
                    </a:moveTo>
                    <a:cubicBezTo>
                      <a:pt x="67" y="51"/>
                      <a:pt x="67" y="51"/>
                      <a:pt x="67" y="51"/>
                    </a:cubicBezTo>
                    <a:cubicBezTo>
                      <a:pt x="67" y="51"/>
                      <a:pt x="67" y="51"/>
                      <a:pt x="67" y="51"/>
                    </a:cubicBezTo>
                    <a:cubicBezTo>
                      <a:pt x="67" y="51"/>
                      <a:pt x="67" y="51"/>
                      <a:pt x="67" y="51"/>
                    </a:cubicBezTo>
                    <a:cubicBezTo>
                      <a:pt x="67" y="39"/>
                      <a:pt x="67" y="39"/>
                      <a:pt x="67" y="39"/>
                    </a:cubicBezTo>
                    <a:cubicBezTo>
                      <a:pt x="69" y="40"/>
                      <a:pt x="72" y="41"/>
                      <a:pt x="74" y="41"/>
                    </a:cubicBezTo>
                    <a:cubicBezTo>
                      <a:pt x="78" y="41"/>
                      <a:pt x="91" y="40"/>
                      <a:pt x="91" y="40"/>
                    </a:cubicBezTo>
                    <a:cubicBezTo>
                      <a:pt x="91" y="40"/>
                      <a:pt x="85" y="57"/>
                      <a:pt x="68" y="61"/>
                    </a:cubicBezTo>
                    <a:cubicBezTo>
                      <a:pt x="68" y="61"/>
                      <a:pt x="67" y="61"/>
                      <a:pt x="67" y="61"/>
                    </a:cubicBezTo>
                    <a:close/>
                    <a:moveTo>
                      <a:pt x="67" y="39"/>
                    </a:moveTo>
                    <a:cubicBezTo>
                      <a:pt x="67" y="51"/>
                      <a:pt x="67" y="51"/>
                      <a:pt x="67" y="51"/>
                    </a:cubicBezTo>
                    <a:cubicBezTo>
                      <a:pt x="65" y="51"/>
                      <a:pt x="57" y="53"/>
                      <a:pt x="53" y="53"/>
                    </a:cubicBezTo>
                    <a:cubicBezTo>
                      <a:pt x="52" y="53"/>
                      <a:pt x="52" y="53"/>
                      <a:pt x="52" y="53"/>
                    </a:cubicBezTo>
                    <a:cubicBezTo>
                      <a:pt x="54" y="51"/>
                      <a:pt x="55" y="48"/>
                      <a:pt x="56" y="44"/>
                    </a:cubicBezTo>
                    <a:cubicBezTo>
                      <a:pt x="57" y="42"/>
                      <a:pt x="57" y="41"/>
                      <a:pt x="58" y="39"/>
                    </a:cubicBezTo>
                    <a:cubicBezTo>
                      <a:pt x="58" y="38"/>
                      <a:pt x="58" y="38"/>
                      <a:pt x="58" y="38"/>
                    </a:cubicBezTo>
                    <a:cubicBezTo>
                      <a:pt x="61" y="38"/>
                      <a:pt x="64" y="38"/>
                      <a:pt x="67" y="39"/>
                    </a:cubicBezTo>
                    <a:close/>
                    <a:moveTo>
                      <a:pt x="67" y="51"/>
                    </a:moveTo>
                    <a:cubicBezTo>
                      <a:pt x="65" y="52"/>
                      <a:pt x="60" y="56"/>
                      <a:pt x="54" y="57"/>
                    </a:cubicBezTo>
                    <a:cubicBezTo>
                      <a:pt x="53" y="57"/>
                      <a:pt x="51" y="57"/>
                      <a:pt x="50" y="58"/>
                    </a:cubicBezTo>
                    <a:cubicBezTo>
                      <a:pt x="50" y="62"/>
                      <a:pt x="50" y="62"/>
                      <a:pt x="50" y="62"/>
                    </a:cubicBezTo>
                    <a:cubicBezTo>
                      <a:pt x="54" y="63"/>
                      <a:pt x="60" y="63"/>
                      <a:pt x="67" y="61"/>
                    </a:cubicBezTo>
                    <a:cubicBezTo>
                      <a:pt x="67" y="51"/>
                      <a:pt x="67" y="51"/>
                      <a:pt x="67" y="51"/>
                    </a:cubicBezTo>
                    <a:close/>
                    <a:moveTo>
                      <a:pt x="67" y="81"/>
                    </a:moveTo>
                    <a:cubicBezTo>
                      <a:pt x="67" y="96"/>
                      <a:pt x="67" y="96"/>
                      <a:pt x="67" y="96"/>
                    </a:cubicBezTo>
                    <a:cubicBezTo>
                      <a:pt x="64" y="100"/>
                      <a:pt x="61" y="104"/>
                      <a:pt x="56" y="108"/>
                    </a:cubicBezTo>
                    <a:cubicBezTo>
                      <a:pt x="54" y="109"/>
                      <a:pt x="52" y="110"/>
                      <a:pt x="50" y="112"/>
                    </a:cubicBezTo>
                    <a:cubicBezTo>
                      <a:pt x="50" y="101"/>
                      <a:pt x="50" y="101"/>
                      <a:pt x="50" y="101"/>
                    </a:cubicBezTo>
                    <a:cubicBezTo>
                      <a:pt x="51" y="100"/>
                      <a:pt x="51" y="99"/>
                      <a:pt x="51" y="99"/>
                    </a:cubicBezTo>
                    <a:cubicBezTo>
                      <a:pt x="51" y="99"/>
                      <a:pt x="51" y="99"/>
                      <a:pt x="50" y="100"/>
                    </a:cubicBezTo>
                    <a:cubicBezTo>
                      <a:pt x="50" y="87"/>
                      <a:pt x="50" y="87"/>
                      <a:pt x="50" y="87"/>
                    </a:cubicBezTo>
                    <a:cubicBezTo>
                      <a:pt x="52" y="87"/>
                      <a:pt x="53" y="87"/>
                      <a:pt x="54" y="86"/>
                    </a:cubicBezTo>
                    <a:cubicBezTo>
                      <a:pt x="57" y="85"/>
                      <a:pt x="63" y="83"/>
                      <a:pt x="67" y="81"/>
                    </a:cubicBezTo>
                    <a:close/>
                    <a:moveTo>
                      <a:pt x="67" y="129"/>
                    </a:moveTo>
                    <a:cubicBezTo>
                      <a:pt x="67" y="146"/>
                      <a:pt x="67" y="146"/>
                      <a:pt x="67" y="146"/>
                    </a:cubicBezTo>
                    <a:cubicBezTo>
                      <a:pt x="66" y="150"/>
                      <a:pt x="64" y="155"/>
                      <a:pt x="61" y="159"/>
                    </a:cubicBezTo>
                    <a:cubicBezTo>
                      <a:pt x="57" y="164"/>
                      <a:pt x="53" y="168"/>
                      <a:pt x="50" y="171"/>
                    </a:cubicBezTo>
                    <a:cubicBezTo>
                      <a:pt x="50" y="162"/>
                      <a:pt x="50" y="162"/>
                      <a:pt x="50" y="162"/>
                    </a:cubicBezTo>
                    <a:cubicBezTo>
                      <a:pt x="52" y="157"/>
                      <a:pt x="53" y="152"/>
                      <a:pt x="53" y="152"/>
                    </a:cubicBezTo>
                    <a:cubicBezTo>
                      <a:pt x="53" y="152"/>
                      <a:pt x="52" y="154"/>
                      <a:pt x="50" y="157"/>
                    </a:cubicBezTo>
                    <a:cubicBezTo>
                      <a:pt x="50" y="140"/>
                      <a:pt x="50" y="140"/>
                      <a:pt x="50" y="140"/>
                    </a:cubicBezTo>
                    <a:cubicBezTo>
                      <a:pt x="51" y="140"/>
                      <a:pt x="51" y="139"/>
                      <a:pt x="52" y="139"/>
                    </a:cubicBezTo>
                    <a:cubicBezTo>
                      <a:pt x="56" y="136"/>
                      <a:pt x="66" y="125"/>
                      <a:pt x="66" y="125"/>
                    </a:cubicBezTo>
                    <a:cubicBezTo>
                      <a:pt x="66" y="125"/>
                      <a:pt x="66" y="127"/>
                      <a:pt x="67" y="129"/>
                    </a:cubicBezTo>
                    <a:close/>
                    <a:moveTo>
                      <a:pt x="67" y="195"/>
                    </a:moveTo>
                    <a:cubicBezTo>
                      <a:pt x="67" y="218"/>
                      <a:pt x="67" y="218"/>
                      <a:pt x="67" y="218"/>
                    </a:cubicBezTo>
                    <a:cubicBezTo>
                      <a:pt x="65" y="216"/>
                      <a:pt x="64" y="214"/>
                      <a:pt x="62" y="212"/>
                    </a:cubicBezTo>
                    <a:cubicBezTo>
                      <a:pt x="61" y="210"/>
                      <a:pt x="59" y="209"/>
                      <a:pt x="58" y="207"/>
                    </a:cubicBezTo>
                    <a:cubicBezTo>
                      <a:pt x="58" y="207"/>
                      <a:pt x="57" y="207"/>
                      <a:pt x="57" y="206"/>
                    </a:cubicBezTo>
                    <a:cubicBezTo>
                      <a:pt x="60" y="201"/>
                      <a:pt x="64" y="198"/>
                      <a:pt x="67" y="195"/>
                    </a:cubicBezTo>
                    <a:close/>
                    <a:moveTo>
                      <a:pt x="67" y="224"/>
                    </a:moveTo>
                    <a:cubicBezTo>
                      <a:pt x="65" y="220"/>
                      <a:pt x="63" y="216"/>
                      <a:pt x="61" y="213"/>
                    </a:cubicBezTo>
                    <a:cubicBezTo>
                      <a:pt x="59" y="212"/>
                      <a:pt x="58" y="210"/>
                      <a:pt x="57" y="209"/>
                    </a:cubicBezTo>
                    <a:cubicBezTo>
                      <a:pt x="54" y="207"/>
                      <a:pt x="52" y="205"/>
                      <a:pt x="50" y="204"/>
                    </a:cubicBezTo>
                    <a:cubicBezTo>
                      <a:pt x="50" y="228"/>
                      <a:pt x="50" y="228"/>
                      <a:pt x="50" y="228"/>
                    </a:cubicBezTo>
                    <a:cubicBezTo>
                      <a:pt x="56" y="233"/>
                      <a:pt x="66" y="239"/>
                      <a:pt x="67" y="239"/>
                    </a:cubicBezTo>
                    <a:cubicBezTo>
                      <a:pt x="67" y="239"/>
                      <a:pt x="67" y="239"/>
                      <a:pt x="67" y="239"/>
                    </a:cubicBezTo>
                    <a:cubicBezTo>
                      <a:pt x="67" y="224"/>
                      <a:pt x="67" y="224"/>
                      <a:pt x="67" y="224"/>
                    </a:cubicBezTo>
                    <a:close/>
                    <a:moveTo>
                      <a:pt x="67" y="242"/>
                    </a:moveTo>
                    <a:cubicBezTo>
                      <a:pt x="67" y="243"/>
                      <a:pt x="67" y="243"/>
                      <a:pt x="67" y="243"/>
                    </a:cubicBezTo>
                    <a:cubicBezTo>
                      <a:pt x="66" y="242"/>
                      <a:pt x="65" y="241"/>
                      <a:pt x="65" y="241"/>
                    </a:cubicBezTo>
                    <a:cubicBezTo>
                      <a:pt x="67" y="242"/>
                      <a:pt x="67" y="242"/>
                      <a:pt x="67" y="242"/>
                    </a:cubicBezTo>
                    <a:close/>
                    <a:moveTo>
                      <a:pt x="67" y="246"/>
                    </a:moveTo>
                    <a:cubicBezTo>
                      <a:pt x="67" y="246"/>
                      <a:pt x="67" y="246"/>
                      <a:pt x="67" y="246"/>
                    </a:cubicBezTo>
                    <a:cubicBezTo>
                      <a:pt x="63" y="245"/>
                      <a:pt x="63" y="245"/>
                      <a:pt x="63" y="245"/>
                    </a:cubicBezTo>
                    <a:cubicBezTo>
                      <a:pt x="63" y="245"/>
                      <a:pt x="57" y="244"/>
                      <a:pt x="50" y="240"/>
                    </a:cubicBezTo>
                    <a:cubicBezTo>
                      <a:pt x="50" y="232"/>
                      <a:pt x="50" y="232"/>
                      <a:pt x="50" y="232"/>
                    </a:cubicBezTo>
                    <a:cubicBezTo>
                      <a:pt x="55" y="237"/>
                      <a:pt x="64" y="244"/>
                      <a:pt x="64" y="244"/>
                    </a:cubicBezTo>
                    <a:cubicBezTo>
                      <a:pt x="67" y="246"/>
                      <a:pt x="67" y="246"/>
                      <a:pt x="67" y="246"/>
                    </a:cubicBezTo>
                    <a:close/>
                    <a:moveTo>
                      <a:pt x="67" y="257"/>
                    </a:moveTo>
                    <a:cubicBezTo>
                      <a:pt x="67" y="277"/>
                      <a:pt x="67" y="277"/>
                      <a:pt x="67" y="277"/>
                    </a:cubicBezTo>
                    <a:cubicBezTo>
                      <a:pt x="60" y="267"/>
                      <a:pt x="59" y="256"/>
                      <a:pt x="59" y="256"/>
                    </a:cubicBezTo>
                    <a:cubicBezTo>
                      <a:pt x="59" y="255"/>
                      <a:pt x="59" y="255"/>
                      <a:pt x="59" y="255"/>
                    </a:cubicBezTo>
                    <a:cubicBezTo>
                      <a:pt x="60" y="255"/>
                      <a:pt x="60" y="255"/>
                      <a:pt x="60" y="255"/>
                    </a:cubicBezTo>
                    <a:cubicBezTo>
                      <a:pt x="60" y="255"/>
                      <a:pt x="63" y="256"/>
                      <a:pt x="67" y="257"/>
                    </a:cubicBezTo>
                    <a:close/>
                    <a:moveTo>
                      <a:pt x="50" y="53"/>
                    </a:moveTo>
                    <a:cubicBezTo>
                      <a:pt x="52" y="50"/>
                      <a:pt x="53" y="47"/>
                      <a:pt x="54" y="43"/>
                    </a:cubicBezTo>
                    <a:cubicBezTo>
                      <a:pt x="55" y="42"/>
                      <a:pt x="55" y="40"/>
                      <a:pt x="56" y="38"/>
                    </a:cubicBezTo>
                    <a:cubicBezTo>
                      <a:pt x="57" y="33"/>
                      <a:pt x="56" y="28"/>
                      <a:pt x="56" y="24"/>
                    </a:cubicBezTo>
                    <a:cubicBezTo>
                      <a:pt x="56" y="22"/>
                      <a:pt x="56" y="20"/>
                      <a:pt x="56" y="19"/>
                    </a:cubicBezTo>
                    <a:cubicBezTo>
                      <a:pt x="56" y="14"/>
                      <a:pt x="56" y="1"/>
                      <a:pt x="56" y="1"/>
                    </a:cubicBezTo>
                    <a:cubicBezTo>
                      <a:pt x="56" y="0"/>
                      <a:pt x="56" y="0"/>
                      <a:pt x="56" y="0"/>
                    </a:cubicBezTo>
                    <a:cubicBezTo>
                      <a:pt x="55" y="0"/>
                      <a:pt x="55" y="0"/>
                      <a:pt x="55" y="0"/>
                    </a:cubicBezTo>
                    <a:cubicBezTo>
                      <a:pt x="55" y="0"/>
                      <a:pt x="53" y="1"/>
                      <a:pt x="50" y="3"/>
                    </a:cubicBezTo>
                    <a:lnTo>
                      <a:pt x="50" y="53"/>
                    </a:lnTo>
                    <a:close/>
                    <a:moveTo>
                      <a:pt x="50" y="3"/>
                    </a:moveTo>
                    <a:cubicBezTo>
                      <a:pt x="50" y="53"/>
                      <a:pt x="50" y="53"/>
                      <a:pt x="50" y="53"/>
                    </a:cubicBezTo>
                    <a:cubicBezTo>
                      <a:pt x="45" y="59"/>
                      <a:pt x="40" y="61"/>
                      <a:pt x="39" y="61"/>
                    </a:cubicBezTo>
                    <a:cubicBezTo>
                      <a:pt x="38" y="61"/>
                      <a:pt x="38" y="61"/>
                      <a:pt x="38" y="61"/>
                    </a:cubicBezTo>
                    <a:cubicBezTo>
                      <a:pt x="38" y="60"/>
                      <a:pt x="38" y="60"/>
                      <a:pt x="38" y="60"/>
                    </a:cubicBezTo>
                    <a:cubicBezTo>
                      <a:pt x="38" y="59"/>
                      <a:pt x="38" y="48"/>
                      <a:pt x="39" y="41"/>
                    </a:cubicBezTo>
                    <a:cubicBezTo>
                      <a:pt x="40" y="38"/>
                      <a:pt x="41" y="33"/>
                      <a:pt x="43" y="31"/>
                    </a:cubicBezTo>
                    <a:cubicBezTo>
                      <a:pt x="41" y="31"/>
                      <a:pt x="39" y="33"/>
                      <a:pt x="38" y="36"/>
                    </a:cubicBezTo>
                    <a:cubicBezTo>
                      <a:pt x="38" y="13"/>
                      <a:pt x="38" y="13"/>
                      <a:pt x="38" y="13"/>
                    </a:cubicBezTo>
                    <a:cubicBezTo>
                      <a:pt x="42" y="8"/>
                      <a:pt x="46" y="5"/>
                      <a:pt x="50" y="3"/>
                    </a:cubicBezTo>
                    <a:close/>
                    <a:moveTo>
                      <a:pt x="50" y="58"/>
                    </a:moveTo>
                    <a:cubicBezTo>
                      <a:pt x="49" y="58"/>
                      <a:pt x="48" y="58"/>
                      <a:pt x="48" y="58"/>
                    </a:cubicBezTo>
                    <a:cubicBezTo>
                      <a:pt x="46" y="59"/>
                      <a:pt x="44" y="60"/>
                      <a:pt x="43" y="61"/>
                    </a:cubicBezTo>
                    <a:cubicBezTo>
                      <a:pt x="45" y="62"/>
                      <a:pt x="47" y="62"/>
                      <a:pt x="50" y="62"/>
                    </a:cubicBezTo>
                    <a:cubicBezTo>
                      <a:pt x="50" y="58"/>
                      <a:pt x="50" y="58"/>
                      <a:pt x="50" y="58"/>
                    </a:cubicBezTo>
                    <a:close/>
                    <a:moveTo>
                      <a:pt x="50" y="87"/>
                    </a:moveTo>
                    <a:cubicBezTo>
                      <a:pt x="50" y="100"/>
                      <a:pt x="50" y="100"/>
                      <a:pt x="50" y="100"/>
                    </a:cubicBezTo>
                    <a:cubicBezTo>
                      <a:pt x="47" y="101"/>
                      <a:pt x="42" y="105"/>
                      <a:pt x="38" y="106"/>
                    </a:cubicBezTo>
                    <a:cubicBezTo>
                      <a:pt x="38" y="106"/>
                      <a:pt x="38" y="106"/>
                      <a:pt x="38" y="106"/>
                    </a:cubicBezTo>
                    <a:cubicBezTo>
                      <a:pt x="38" y="104"/>
                      <a:pt x="38" y="104"/>
                      <a:pt x="38" y="104"/>
                    </a:cubicBezTo>
                    <a:cubicBezTo>
                      <a:pt x="39" y="102"/>
                      <a:pt x="39" y="99"/>
                      <a:pt x="39" y="96"/>
                    </a:cubicBezTo>
                    <a:cubicBezTo>
                      <a:pt x="39" y="94"/>
                      <a:pt x="39" y="92"/>
                      <a:pt x="38" y="90"/>
                    </a:cubicBezTo>
                    <a:cubicBezTo>
                      <a:pt x="38" y="90"/>
                      <a:pt x="38" y="90"/>
                      <a:pt x="38" y="89"/>
                    </a:cubicBezTo>
                    <a:cubicBezTo>
                      <a:pt x="38" y="89"/>
                      <a:pt x="38" y="89"/>
                      <a:pt x="38" y="89"/>
                    </a:cubicBezTo>
                    <a:cubicBezTo>
                      <a:pt x="42" y="88"/>
                      <a:pt x="46" y="87"/>
                      <a:pt x="50" y="87"/>
                    </a:cubicBezTo>
                    <a:close/>
                    <a:moveTo>
                      <a:pt x="50" y="101"/>
                    </a:moveTo>
                    <a:cubicBezTo>
                      <a:pt x="48" y="103"/>
                      <a:pt x="45" y="107"/>
                      <a:pt x="41" y="109"/>
                    </a:cubicBezTo>
                    <a:cubicBezTo>
                      <a:pt x="40" y="110"/>
                      <a:pt x="39" y="110"/>
                      <a:pt x="38" y="111"/>
                    </a:cubicBezTo>
                    <a:cubicBezTo>
                      <a:pt x="38" y="116"/>
                      <a:pt x="38" y="116"/>
                      <a:pt x="38" y="116"/>
                    </a:cubicBezTo>
                    <a:cubicBezTo>
                      <a:pt x="42" y="115"/>
                      <a:pt x="45" y="114"/>
                      <a:pt x="50" y="112"/>
                    </a:cubicBezTo>
                    <a:cubicBezTo>
                      <a:pt x="50" y="101"/>
                      <a:pt x="50" y="101"/>
                      <a:pt x="50" y="101"/>
                    </a:cubicBezTo>
                    <a:close/>
                    <a:moveTo>
                      <a:pt x="50" y="140"/>
                    </a:moveTo>
                    <a:cubicBezTo>
                      <a:pt x="50" y="157"/>
                      <a:pt x="50" y="157"/>
                      <a:pt x="50" y="157"/>
                    </a:cubicBezTo>
                    <a:cubicBezTo>
                      <a:pt x="48" y="159"/>
                      <a:pt x="45" y="162"/>
                      <a:pt x="43" y="164"/>
                    </a:cubicBezTo>
                    <a:cubicBezTo>
                      <a:pt x="43" y="165"/>
                      <a:pt x="43" y="165"/>
                      <a:pt x="42" y="165"/>
                    </a:cubicBezTo>
                    <a:cubicBezTo>
                      <a:pt x="42" y="162"/>
                      <a:pt x="42" y="158"/>
                      <a:pt x="40" y="154"/>
                    </a:cubicBezTo>
                    <a:cubicBezTo>
                      <a:pt x="40" y="153"/>
                      <a:pt x="39" y="151"/>
                      <a:pt x="38" y="150"/>
                    </a:cubicBezTo>
                    <a:cubicBezTo>
                      <a:pt x="38" y="147"/>
                      <a:pt x="38" y="147"/>
                      <a:pt x="38" y="147"/>
                    </a:cubicBezTo>
                    <a:cubicBezTo>
                      <a:pt x="42" y="144"/>
                      <a:pt x="47" y="142"/>
                      <a:pt x="50" y="140"/>
                    </a:cubicBezTo>
                    <a:close/>
                    <a:moveTo>
                      <a:pt x="50" y="162"/>
                    </a:moveTo>
                    <a:cubicBezTo>
                      <a:pt x="49" y="163"/>
                      <a:pt x="48" y="165"/>
                      <a:pt x="47" y="166"/>
                    </a:cubicBezTo>
                    <a:cubicBezTo>
                      <a:pt x="45" y="168"/>
                      <a:pt x="44" y="169"/>
                      <a:pt x="42" y="171"/>
                    </a:cubicBezTo>
                    <a:cubicBezTo>
                      <a:pt x="42" y="174"/>
                      <a:pt x="41" y="176"/>
                      <a:pt x="40" y="178"/>
                    </a:cubicBezTo>
                    <a:cubicBezTo>
                      <a:pt x="43" y="176"/>
                      <a:pt x="46" y="174"/>
                      <a:pt x="50" y="171"/>
                    </a:cubicBezTo>
                    <a:cubicBezTo>
                      <a:pt x="50" y="162"/>
                      <a:pt x="50" y="162"/>
                      <a:pt x="50" y="162"/>
                    </a:cubicBezTo>
                    <a:close/>
                    <a:moveTo>
                      <a:pt x="50" y="204"/>
                    </a:moveTo>
                    <a:cubicBezTo>
                      <a:pt x="50" y="228"/>
                      <a:pt x="50" y="228"/>
                      <a:pt x="50" y="228"/>
                    </a:cubicBezTo>
                    <a:cubicBezTo>
                      <a:pt x="49" y="228"/>
                      <a:pt x="49" y="228"/>
                      <a:pt x="49" y="228"/>
                    </a:cubicBezTo>
                    <a:cubicBezTo>
                      <a:pt x="47" y="226"/>
                      <a:pt x="44" y="221"/>
                      <a:pt x="42" y="218"/>
                    </a:cubicBezTo>
                    <a:cubicBezTo>
                      <a:pt x="42" y="221"/>
                      <a:pt x="44" y="227"/>
                      <a:pt x="48" y="231"/>
                    </a:cubicBezTo>
                    <a:cubicBezTo>
                      <a:pt x="48" y="231"/>
                      <a:pt x="49" y="232"/>
                      <a:pt x="50" y="232"/>
                    </a:cubicBezTo>
                    <a:cubicBezTo>
                      <a:pt x="50" y="240"/>
                      <a:pt x="50" y="240"/>
                      <a:pt x="50" y="240"/>
                    </a:cubicBezTo>
                    <a:cubicBezTo>
                      <a:pt x="46" y="239"/>
                      <a:pt x="42" y="236"/>
                      <a:pt x="38" y="233"/>
                    </a:cubicBezTo>
                    <a:cubicBezTo>
                      <a:pt x="38" y="198"/>
                      <a:pt x="38" y="198"/>
                      <a:pt x="38" y="198"/>
                    </a:cubicBezTo>
                    <a:cubicBezTo>
                      <a:pt x="39" y="198"/>
                      <a:pt x="39" y="198"/>
                      <a:pt x="39" y="198"/>
                    </a:cubicBezTo>
                    <a:cubicBezTo>
                      <a:pt x="40" y="199"/>
                      <a:pt x="41" y="200"/>
                      <a:pt x="43" y="200"/>
                    </a:cubicBezTo>
                    <a:cubicBezTo>
                      <a:pt x="45" y="201"/>
                      <a:pt x="47" y="203"/>
                      <a:pt x="50" y="204"/>
                    </a:cubicBezTo>
                    <a:close/>
                    <a:moveTo>
                      <a:pt x="38" y="189"/>
                    </a:moveTo>
                    <a:cubicBezTo>
                      <a:pt x="38" y="185"/>
                      <a:pt x="38" y="185"/>
                      <a:pt x="38" y="185"/>
                    </a:cubicBezTo>
                    <a:cubicBezTo>
                      <a:pt x="39" y="186"/>
                      <a:pt x="39" y="186"/>
                      <a:pt x="39" y="186"/>
                    </a:cubicBezTo>
                    <a:cubicBezTo>
                      <a:pt x="40" y="180"/>
                      <a:pt x="40" y="180"/>
                      <a:pt x="40" y="180"/>
                    </a:cubicBezTo>
                    <a:cubicBezTo>
                      <a:pt x="41" y="190"/>
                      <a:pt x="45" y="195"/>
                      <a:pt x="43" y="196"/>
                    </a:cubicBezTo>
                    <a:cubicBezTo>
                      <a:pt x="42" y="196"/>
                      <a:pt x="40" y="193"/>
                      <a:pt x="38" y="189"/>
                    </a:cubicBezTo>
                    <a:close/>
                    <a:moveTo>
                      <a:pt x="38" y="178"/>
                    </a:moveTo>
                    <a:cubicBezTo>
                      <a:pt x="40" y="173"/>
                      <a:pt x="42" y="165"/>
                      <a:pt x="38" y="155"/>
                    </a:cubicBezTo>
                    <a:cubicBezTo>
                      <a:pt x="38" y="155"/>
                      <a:pt x="38" y="155"/>
                      <a:pt x="38" y="155"/>
                    </a:cubicBezTo>
                    <a:cubicBezTo>
                      <a:pt x="38" y="178"/>
                      <a:pt x="38" y="178"/>
                      <a:pt x="38" y="178"/>
                    </a:cubicBezTo>
                    <a:close/>
                    <a:moveTo>
                      <a:pt x="38" y="70"/>
                    </a:moveTo>
                    <a:cubicBezTo>
                      <a:pt x="38" y="65"/>
                      <a:pt x="38" y="65"/>
                      <a:pt x="38" y="65"/>
                    </a:cubicBezTo>
                    <a:cubicBezTo>
                      <a:pt x="42" y="62"/>
                      <a:pt x="42" y="62"/>
                      <a:pt x="42" y="62"/>
                    </a:cubicBezTo>
                    <a:cubicBezTo>
                      <a:pt x="40" y="65"/>
                      <a:pt x="39" y="67"/>
                      <a:pt x="38" y="70"/>
                    </a:cubicBezTo>
                    <a:close/>
                    <a:moveTo>
                      <a:pt x="38" y="13"/>
                    </a:moveTo>
                    <a:cubicBezTo>
                      <a:pt x="38" y="36"/>
                      <a:pt x="38" y="36"/>
                      <a:pt x="38" y="36"/>
                    </a:cubicBezTo>
                    <a:cubicBezTo>
                      <a:pt x="37" y="37"/>
                      <a:pt x="37" y="39"/>
                      <a:pt x="36" y="41"/>
                    </a:cubicBezTo>
                    <a:cubicBezTo>
                      <a:pt x="36" y="41"/>
                      <a:pt x="36" y="42"/>
                      <a:pt x="36" y="43"/>
                    </a:cubicBezTo>
                    <a:cubicBezTo>
                      <a:pt x="36" y="16"/>
                      <a:pt x="36" y="16"/>
                      <a:pt x="36" y="16"/>
                    </a:cubicBezTo>
                    <a:cubicBezTo>
                      <a:pt x="37" y="15"/>
                      <a:pt x="37" y="14"/>
                      <a:pt x="38" y="13"/>
                    </a:cubicBezTo>
                    <a:close/>
                    <a:moveTo>
                      <a:pt x="38" y="65"/>
                    </a:moveTo>
                    <a:cubicBezTo>
                      <a:pt x="38" y="70"/>
                      <a:pt x="38" y="70"/>
                      <a:pt x="38" y="70"/>
                    </a:cubicBezTo>
                    <a:cubicBezTo>
                      <a:pt x="37" y="73"/>
                      <a:pt x="37" y="76"/>
                      <a:pt x="36" y="76"/>
                    </a:cubicBezTo>
                    <a:cubicBezTo>
                      <a:pt x="36" y="62"/>
                      <a:pt x="36" y="62"/>
                      <a:pt x="36" y="62"/>
                    </a:cubicBezTo>
                    <a:cubicBezTo>
                      <a:pt x="36" y="61"/>
                      <a:pt x="36" y="59"/>
                      <a:pt x="36" y="59"/>
                    </a:cubicBezTo>
                    <a:cubicBezTo>
                      <a:pt x="37" y="66"/>
                      <a:pt x="37" y="66"/>
                      <a:pt x="37" y="66"/>
                    </a:cubicBezTo>
                    <a:cubicBezTo>
                      <a:pt x="38" y="65"/>
                      <a:pt x="38" y="65"/>
                      <a:pt x="38" y="65"/>
                    </a:cubicBezTo>
                    <a:close/>
                    <a:moveTo>
                      <a:pt x="38" y="89"/>
                    </a:moveTo>
                    <a:cubicBezTo>
                      <a:pt x="38" y="89"/>
                      <a:pt x="38" y="89"/>
                      <a:pt x="38" y="89"/>
                    </a:cubicBezTo>
                    <a:cubicBezTo>
                      <a:pt x="38" y="89"/>
                      <a:pt x="38" y="89"/>
                      <a:pt x="38" y="89"/>
                    </a:cubicBezTo>
                    <a:cubicBezTo>
                      <a:pt x="38" y="89"/>
                      <a:pt x="38" y="89"/>
                      <a:pt x="38" y="89"/>
                    </a:cubicBezTo>
                    <a:close/>
                    <a:moveTo>
                      <a:pt x="38" y="104"/>
                    </a:moveTo>
                    <a:cubicBezTo>
                      <a:pt x="38" y="106"/>
                      <a:pt x="38" y="106"/>
                      <a:pt x="38" y="106"/>
                    </a:cubicBezTo>
                    <a:cubicBezTo>
                      <a:pt x="38" y="107"/>
                      <a:pt x="38" y="107"/>
                      <a:pt x="37" y="107"/>
                    </a:cubicBezTo>
                    <a:cubicBezTo>
                      <a:pt x="38" y="106"/>
                      <a:pt x="38" y="105"/>
                      <a:pt x="38" y="104"/>
                    </a:cubicBezTo>
                    <a:close/>
                    <a:moveTo>
                      <a:pt x="38" y="111"/>
                    </a:moveTo>
                    <a:cubicBezTo>
                      <a:pt x="38" y="116"/>
                      <a:pt x="38" y="116"/>
                      <a:pt x="38" y="116"/>
                    </a:cubicBezTo>
                    <a:cubicBezTo>
                      <a:pt x="37" y="116"/>
                      <a:pt x="37" y="116"/>
                      <a:pt x="36" y="117"/>
                    </a:cubicBezTo>
                    <a:cubicBezTo>
                      <a:pt x="36" y="112"/>
                      <a:pt x="36" y="112"/>
                      <a:pt x="36" y="112"/>
                    </a:cubicBezTo>
                    <a:cubicBezTo>
                      <a:pt x="37" y="112"/>
                      <a:pt x="37" y="111"/>
                      <a:pt x="38" y="111"/>
                    </a:cubicBezTo>
                    <a:close/>
                    <a:moveTo>
                      <a:pt x="38" y="147"/>
                    </a:moveTo>
                    <a:cubicBezTo>
                      <a:pt x="38" y="150"/>
                      <a:pt x="38" y="150"/>
                      <a:pt x="38" y="150"/>
                    </a:cubicBezTo>
                    <a:cubicBezTo>
                      <a:pt x="38" y="149"/>
                      <a:pt x="38" y="149"/>
                      <a:pt x="38" y="149"/>
                    </a:cubicBezTo>
                    <a:cubicBezTo>
                      <a:pt x="38" y="149"/>
                      <a:pt x="37" y="148"/>
                      <a:pt x="37" y="148"/>
                    </a:cubicBezTo>
                    <a:cubicBezTo>
                      <a:pt x="37" y="148"/>
                      <a:pt x="38" y="147"/>
                      <a:pt x="38" y="147"/>
                    </a:cubicBezTo>
                    <a:close/>
                    <a:moveTo>
                      <a:pt x="38" y="155"/>
                    </a:moveTo>
                    <a:cubicBezTo>
                      <a:pt x="38" y="178"/>
                      <a:pt x="38" y="178"/>
                      <a:pt x="38" y="178"/>
                    </a:cubicBezTo>
                    <a:cubicBezTo>
                      <a:pt x="38" y="179"/>
                      <a:pt x="37" y="180"/>
                      <a:pt x="37" y="180"/>
                    </a:cubicBezTo>
                    <a:cubicBezTo>
                      <a:pt x="36" y="181"/>
                      <a:pt x="36" y="181"/>
                      <a:pt x="36" y="181"/>
                    </a:cubicBezTo>
                    <a:cubicBezTo>
                      <a:pt x="36" y="180"/>
                      <a:pt x="36" y="180"/>
                      <a:pt x="36" y="180"/>
                    </a:cubicBezTo>
                    <a:cubicBezTo>
                      <a:pt x="36" y="150"/>
                      <a:pt x="36" y="150"/>
                      <a:pt x="36" y="150"/>
                    </a:cubicBezTo>
                    <a:cubicBezTo>
                      <a:pt x="36" y="150"/>
                      <a:pt x="36" y="150"/>
                      <a:pt x="36" y="150"/>
                    </a:cubicBezTo>
                    <a:cubicBezTo>
                      <a:pt x="37" y="151"/>
                      <a:pt x="37" y="153"/>
                      <a:pt x="38" y="155"/>
                    </a:cubicBezTo>
                    <a:close/>
                    <a:moveTo>
                      <a:pt x="38" y="185"/>
                    </a:moveTo>
                    <a:cubicBezTo>
                      <a:pt x="38" y="189"/>
                      <a:pt x="38" y="189"/>
                      <a:pt x="38" y="189"/>
                    </a:cubicBezTo>
                    <a:cubicBezTo>
                      <a:pt x="37" y="188"/>
                      <a:pt x="37" y="186"/>
                      <a:pt x="36" y="185"/>
                    </a:cubicBezTo>
                    <a:cubicBezTo>
                      <a:pt x="36" y="183"/>
                      <a:pt x="36" y="183"/>
                      <a:pt x="36" y="183"/>
                    </a:cubicBezTo>
                    <a:cubicBezTo>
                      <a:pt x="38" y="185"/>
                      <a:pt x="38" y="185"/>
                      <a:pt x="38" y="185"/>
                    </a:cubicBezTo>
                    <a:close/>
                    <a:moveTo>
                      <a:pt x="38" y="198"/>
                    </a:moveTo>
                    <a:cubicBezTo>
                      <a:pt x="38" y="233"/>
                      <a:pt x="38" y="233"/>
                      <a:pt x="38" y="233"/>
                    </a:cubicBezTo>
                    <a:cubicBezTo>
                      <a:pt x="37" y="232"/>
                      <a:pt x="37" y="232"/>
                      <a:pt x="36" y="231"/>
                    </a:cubicBezTo>
                    <a:cubicBezTo>
                      <a:pt x="36" y="231"/>
                      <a:pt x="36" y="231"/>
                      <a:pt x="36" y="231"/>
                    </a:cubicBezTo>
                    <a:cubicBezTo>
                      <a:pt x="36" y="196"/>
                      <a:pt x="36" y="196"/>
                      <a:pt x="36" y="196"/>
                    </a:cubicBezTo>
                    <a:cubicBezTo>
                      <a:pt x="37" y="197"/>
                      <a:pt x="37" y="197"/>
                      <a:pt x="38" y="198"/>
                    </a:cubicBezTo>
                    <a:close/>
                    <a:moveTo>
                      <a:pt x="36" y="105"/>
                    </a:moveTo>
                    <a:cubicBezTo>
                      <a:pt x="36" y="88"/>
                      <a:pt x="36" y="88"/>
                      <a:pt x="36" y="88"/>
                    </a:cubicBezTo>
                    <a:cubicBezTo>
                      <a:pt x="36" y="89"/>
                      <a:pt x="36" y="90"/>
                      <a:pt x="36" y="91"/>
                    </a:cubicBezTo>
                    <a:cubicBezTo>
                      <a:pt x="37" y="92"/>
                      <a:pt x="37" y="94"/>
                      <a:pt x="37" y="96"/>
                    </a:cubicBezTo>
                    <a:cubicBezTo>
                      <a:pt x="37" y="99"/>
                      <a:pt x="37" y="102"/>
                      <a:pt x="36" y="105"/>
                    </a:cubicBezTo>
                    <a:close/>
                    <a:moveTo>
                      <a:pt x="36" y="16"/>
                    </a:moveTo>
                    <a:cubicBezTo>
                      <a:pt x="36" y="43"/>
                      <a:pt x="36" y="43"/>
                      <a:pt x="36" y="43"/>
                    </a:cubicBezTo>
                    <a:cubicBezTo>
                      <a:pt x="35" y="50"/>
                      <a:pt x="34" y="60"/>
                      <a:pt x="34" y="60"/>
                    </a:cubicBezTo>
                    <a:cubicBezTo>
                      <a:pt x="34" y="63"/>
                      <a:pt x="34" y="63"/>
                      <a:pt x="34" y="63"/>
                    </a:cubicBezTo>
                    <a:cubicBezTo>
                      <a:pt x="33" y="60"/>
                      <a:pt x="33" y="60"/>
                      <a:pt x="33" y="60"/>
                    </a:cubicBezTo>
                    <a:cubicBezTo>
                      <a:pt x="32" y="60"/>
                      <a:pt x="28" y="48"/>
                      <a:pt x="31" y="32"/>
                    </a:cubicBezTo>
                    <a:cubicBezTo>
                      <a:pt x="31" y="29"/>
                      <a:pt x="32" y="26"/>
                      <a:pt x="33" y="23"/>
                    </a:cubicBezTo>
                    <a:cubicBezTo>
                      <a:pt x="34" y="20"/>
                      <a:pt x="35" y="18"/>
                      <a:pt x="36" y="16"/>
                    </a:cubicBezTo>
                    <a:close/>
                    <a:moveTo>
                      <a:pt x="36" y="62"/>
                    </a:moveTo>
                    <a:cubicBezTo>
                      <a:pt x="35" y="66"/>
                      <a:pt x="34" y="75"/>
                      <a:pt x="35" y="76"/>
                    </a:cubicBezTo>
                    <a:cubicBezTo>
                      <a:pt x="35" y="76"/>
                      <a:pt x="36" y="76"/>
                      <a:pt x="36" y="76"/>
                    </a:cubicBezTo>
                    <a:cubicBezTo>
                      <a:pt x="36" y="62"/>
                      <a:pt x="36" y="62"/>
                      <a:pt x="36" y="62"/>
                    </a:cubicBezTo>
                    <a:close/>
                    <a:moveTo>
                      <a:pt x="36" y="88"/>
                    </a:moveTo>
                    <a:cubicBezTo>
                      <a:pt x="36" y="105"/>
                      <a:pt x="36" y="105"/>
                      <a:pt x="36" y="105"/>
                    </a:cubicBezTo>
                    <a:cubicBezTo>
                      <a:pt x="33" y="114"/>
                      <a:pt x="28" y="118"/>
                      <a:pt x="28" y="118"/>
                    </a:cubicBezTo>
                    <a:cubicBezTo>
                      <a:pt x="27" y="119"/>
                      <a:pt x="27" y="119"/>
                      <a:pt x="27" y="119"/>
                    </a:cubicBezTo>
                    <a:cubicBezTo>
                      <a:pt x="27" y="64"/>
                      <a:pt x="27" y="64"/>
                      <a:pt x="27" y="64"/>
                    </a:cubicBezTo>
                    <a:cubicBezTo>
                      <a:pt x="28" y="67"/>
                      <a:pt x="29" y="70"/>
                      <a:pt x="30" y="72"/>
                    </a:cubicBezTo>
                    <a:cubicBezTo>
                      <a:pt x="30" y="73"/>
                      <a:pt x="31" y="75"/>
                      <a:pt x="32" y="76"/>
                    </a:cubicBezTo>
                    <a:cubicBezTo>
                      <a:pt x="33" y="79"/>
                      <a:pt x="35" y="83"/>
                      <a:pt x="36" y="88"/>
                    </a:cubicBezTo>
                    <a:close/>
                    <a:moveTo>
                      <a:pt x="36" y="112"/>
                    </a:moveTo>
                    <a:cubicBezTo>
                      <a:pt x="35" y="112"/>
                      <a:pt x="35" y="112"/>
                      <a:pt x="35" y="112"/>
                    </a:cubicBezTo>
                    <a:cubicBezTo>
                      <a:pt x="34" y="114"/>
                      <a:pt x="33" y="116"/>
                      <a:pt x="32" y="117"/>
                    </a:cubicBezTo>
                    <a:cubicBezTo>
                      <a:pt x="33" y="117"/>
                      <a:pt x="34" y="117"/>
                      <a:pt x="36" y="117"/>
                    </a:cubicBezTo>
                    <a:cubicBezTo>
                      <a:pt x="36" y="112"/>
                      <a:pt x="36" y="112"/>
                      <a:pt x="36" y="112"/>
                    </a:cubicBezTo>
                    <a:close/>
                    <a:moveTo>
                      <a:pt x="36" y="150"/>
                    </a:moveTo>
                    <a:cubicBezTo>
                      <a:pt x="36" y="180"/>
                      <a:pt x="36" y="180"/>
                      <a:pt x="36" y="180"/>
                    </a:cubicBezTo>
                    <a:cubicBezTo>
                      <a:pt x="35" y="180"/>
                      <a:pt x="35" y="180"/>
                      <a:pt x="35" y="180"/>
                    </a:cubicBezTo>
                    <a:cubicBezTo>
                      <a:pt x="35" y="180"/>
                      <a:pt x="31" y="175"/>
                      <a:pt x="27" y="170"/>
                    </a:cubicBezTo>
                    <a:cubicBezTo>
                      <a:pt x="27" y="139"/>
                      <a:pt x="27" y="139"/>
                      <a:pt x="27" y="139"/>
                    </a:cubicBezTo>
                    <a:cubicBezTo>
                      <a:pt x="30" y="141"/>
                      <a:pt x="33" y="145"/>
                      <a:pt x="36" y="150"/>
                    </a:cubicBezTo>
                    <a:close/>
                    <a:moveTo>
                      <a:pt x="36" y="183"/>
                    </a:moveTo>
                    <a:cubicBezTo>
                      <a:pt x="36" y="185"/>
                      <a:pt x="36" y="185"/>
                      <a:pt x="36" y="185"/>
                    </a:cubicBezTo>
                    <a:cubicBezTo>
                      <a:pt x="34" y="183"/>
                      <a:pt x="34" y="181"/>
                      <a:pt x="34" y="181"/>
                    </a:cubicBezTo>
                    <a:cubicBezTo>
                      <a:pt x="36" y="183"/>
                      <a:pt x="36" y="183"/>
                      <a:pt x="36" y="183"/>
                    </a:cubicBezTo>
                    <a:close/>
                    <a:moveTo>
                      <a:pt x="36" y="196"/>
                    </a:moveTo>
                    <a:cubicBezTo>
                      <a:pt x="36" y="231"/>
                      <a:pt x="36" y="231"/>
                      <a:pt x="36" y="231"/>
                    </a:cubicBezTo>
                    <a:cubicBezTo>
                      <a:pt x="34" y="229"/>
                      <a:pt x="32" y="227"/>
                      <a:pt x="30" y="224"/>
                    </a:cubicBezTo>
                    <a:cubicBezTo>
                      <a:pt x="29" y="223"/>
                      <a:pt x="28" y="222"/>
                      <a:pt x="27" y="221"/>
                    </a:cubicBezTo>
                    <a:cubicBezTo>
                      <a:pt x="27" y="191"/>
                      <a:pt x="27" y="191"/>
                      <a:pt x="27" y="191"/>
                    </a:cubicBezTo>
                    <a:cubicBezTo>
                      <a:pt x="30" y="192"/>
                      <a:pt x="33" y="195"/>
                      <a:pt x="36" y="196"/>
                    </a:cubicBezTo>
                    <a:close/>
                    <a:moveTo>
                      <a:pt x="27" y="182"/>
                    </a:moveTo>
                    <a:cubicBezTo>
                      <a:pt x="29" y="184"/>
                      <a:pt x="31" y="184"/>
                      <a:pt x="31" y="184"/>
                    </a:cubicBezTo>
                    <a:cubicBezTo>
                      <a:pt x="34" y="186"/>
                      <a:pt x="34" y="186"/>
                      <a:pt x="34" y="186"/>
                    </a:cubicBezTo>
                    <a:cubicBezTo>
                      <a:pt x="32" y="183"/>
                      <a:pt x="32" y="183"/>
                      <a:pt x="32" y="183"/>
                    </a:cubicBezTo>
                    <a:cubicBezTo>
                      <a:pt x="32" y="183"/>
                      <a:pt x="30" y="180"/>
                      <a:pt x="27" y="176"/>
                    </a:cubicBezTo>
                    <a:cubicBezTo>
                      <a:pt x="27" y="182"/>
                      <a:pt x="27" y="182"/>
                      <a:pt x="27" y="182"/>
                    </a:cubicBezTo>
                    <a:close/>
                    <a:moveTo>
                      <a:pt x="27" y="132"/>
                    </a:moveTo>
                    <a:cubicBezTo>
                      <a:pt x="27" y="124"/>
                      <a:pt x="27" y="124"/>
                      <a:pt x="27" y="124"/>
                    </a:cubicBezTo>
                    <a:cubicBezTo>
                      <a:pt x="28" y="124"/>
                      <a:pt x="28" y="124"/>
                      <a:pt x="28" y="124"/>
                    </a:cubicBezTo>
                    <a:cubicBezTo>
                      <a:pt x="31" y="119"/>
                      <a:pt x="31" y="119"/>
                      <a:pt x="31" y="119"/>
                    </a:cubicBezTo>
                    <a:cubicBezTo>
                      <a:pt x="28" y="129"/>
                      <a:pt x="31" y="135"/>
                      <a:pt x="29" y="135"/>
                    </a:cubicBezTo>
                    <a:cubicBezTo>
                      <a:pt x="28" y="135"/>
                      <a:pt x="28" y="133"/>
                      <a:pt x="27" y="132"/>
                    </a:cubicBezTo>
                    <a:close/>
                    <a:moveTo>
                      <a:pt x="27" y="64"/>
                    </a:moveTo>
                    <a:cubicBezTo>
                      <a:pt x="27" y="119"/>
                      <a:pt x="27" y="119"/>
                      <a:pt x="27" y="119"/>
                    </a:cubicBezTo>
                    <a:cubicBezTo>
                      <a:pt x="27" y="119"/>
                      <a:pt x="27" y="119"/>
                      <a:pt x="27" y="119"/>
                    </a:cubicBezTo>
                    <a:cubicBezTo>
                      <a:pt x="27" y="118"/>
                      <a:pt x="27" y="118"/>
                      <a:pt x="27" y="118"/>
                    </a:cubicBezTo>
                    <a:cubicBezTo>
                      <a:pt x="26" y="118"/>
                      <a:pt x="22" y="107"/>
                      <a:pt x="21" y="99"/>
                    </a:cubicBezTo>
                    <a:cubicBezTo>
                      <a:pt x="21" y="97"/>
                      <a:pt x="21" y="91"/>
                      <a:pt x="21" y="88"/>
                    </a:cubicBezTo>
                    <a:cubicBezTo>
                      <a:pt x="19" y="90"/>
                      <a:pt x="18" y="95"/>
                      <a:pt x="18" y="100"/>
                    </a:cubicBezTo>
                    <a:cubicBezTo>
                      <a:pt x="19" y="106"/>
                      <a:pt x="23" y="120"/>
                      <a:pt x="23" y="120"/>
                    </a:cubicBezTo>
                    <a:cubicBezTo>
                      <a:pt x="23" y="123"/>
                      <a:pt x="23" y="123"/>
                      <a:pt x="23" y="123"/>
                    </a:cubicBezTo>
                    <a:cubicBezTo>
                      <a:pt x="21" y="120"/>
                      <a:pt x="21" y="120"/>
                      <a:pt x="21" y="120"/>
                    </a:cubicBezTo>
                    <a:cubicBezTo>
                      <a:pt x="21" y="120"/>
                      <a:pt x="13" y="111"/>
                      <a:pt x="10" y="93"/>
                    </a:cubicBezTo>
                    <a:cubicBezTo>
                      <a:pt x="10" y="90"/>
                      <a:pt x="9" y="87"/>
                      <a:pt x="9" y="84"/>
                    </a:cubicBezTo>
                    <a:cubicBezTo>
                      <a:pt x="8" y="65"/>
                      <a:pt x="23" y="54"/>
                      <a:pt x="23" y="54"/>
                    </a:cubicBezTo>
                    <a:cubicBezTo>
                      <a:pt x="24" y="53"/>
                      <a:pt x="24" y="53"/>
                      <a:pt x="24" y="53"/>
                    </a:cubicBezTo>
                    <a:cubicBezTo>
                      <a:pt x="25" y="54"/>
                      <a:pt x="25" y="54"/>
                      <a:pt x="25" y="54"/>
                    </a:cubicBezTo>
                    <a:cubicBezTo>
                      <a:pt x="25" y="54"/>
                      <a:pt x="26" y="59"/>
                      <a:pt x="27" y="64"/>
                    </a:cubicBezTo>
                    <a:close/>
                    <a:moveTo>
                      <a:pt x="27" y="124"/>
                    </a:moveTo>
                    <a:cubicBezTo>
                      <a:pt x="24" y="118"/>
                      <a:pt x="24" y="118"/>
                      <a:pt x="24" y="118"/>
                    </a:cubicBezTo>
                    <a:cubicBezTo>
                      <a:pt x="24" y="118"/>
                      <a:pt x="26" y="127"/>
                      <a:pt x="27" y="132"/>
                    </a:cubicBezTo>
                    <a:cubicBezTo>
                      <a:pt x="27" y="124"/>
                      <a:pt x="27" y="124"/>
                      <a:pt x="27" y="124"/>
                    </a:cubicBezTo>
                    <a:close/>
                    <a:moveTo>
                      <a:pt x="27" y="139"/>
                    </a:moveTo>
                    <a:cubicBezTo>
                      <a:pt x="27" y="138"/>
                      <a:pt x="27" y="138"/>
                      <a:pt x="27" y="138"/>
                    </a:cubicBezTo>
                    <a:cubicBezTo>
                      <a:pt x="25" y="136"/>
                      <a:pt x="24" y="135"/>
                      <a:pt x="23" y="134"/>
                    </a:cubicBezTo>
                    <a:cubicBezTo>
                      <a:pt x="20" y="130"/>
                      <a:pt x="13" y="119"/>
                      <a:pt x="13" y="119"/>
                    </a:cubicBezTo>
                    <a:cubicBezTo>
                      <a:pt x="12" y="118"/>
                      <a:pt x="12" y="118"/>
                      <a:pt x="12" y="118"/>
                    </a:cubicBezTo>
                    <a:cubicBezTo>
                      <a:pt x="11" y="119"/>
                      <a:pt x="11" y="119"/>
                      <a:pt x="11" y="119"/>
                    </a:cubicBezTo>
                    <a:cubicBezTo>
                      <a:pt x="11" y="120"/>
                      <a:pt x="0" y="136"/>
                      <a:pt x="8" y="154"/>
                    </a:cubicBezTo>
                    <a:cubicBezTo>
                      <a:pt x="9" y="157"/>
                      <a:pt x="10" y="160"/>
                      <a:pt x="11" y="162"/>
                    </a:cubicBezTo>
                    <a:cubicBezTo>
                      <a:pt x="17" y="173"/>
                      <a:pt x="23" y="179"/>
                      <a:pt x="27" y="182"/>
                    </a:cubicBezTo>
                    <a:cubicBezTo>
                      <a:pt x="27" y="176"/>
                      <a:pt x="27" y="176"/>
                      <a:pt x="27" y="176"/>
                    </a:cubicBezTo>
                    <a:cubicBezTo>
                      <a:pt x="25" y="172"/>
                      <a:pt x="23" y="168"/>
                      <a:pt x="22" y="166"/>
                    </a:cubicBezTo>
                    <a:cubicBezTo>
                      <a:pt x="19" y="162"/>
                      <a:pt x="19" y="156"/>
                      <a:pt x="20" y="153"/>
                    </a:cubicBezTo>
                    <a:cubicBezTo>
                      <a:pt x="21" y="156"/>
                      <a:pt x="23" y="162"/>
                      <a:pt x="24" y="164"/>
                    </a:cubicBezTo>
                    <a:cubicBezTo>
                      <a:pt x="25" y="166"/>
                      <a:pt x="26" y="168"/>
                      <a:pt x="27" y="170"/>
                    </a:cubicBezTo>
                    <a:cubicBezTo>
                      <a:pt x="27" y="139"/>
                      <a:pt x="27" y="139"/>
                      <a:pt x="27" y="139"/>
                    </a:cubicBezTo>
                    <a:close/>
                    <a:moveTo>
                      <a:pt x="27" y="191"/>
                    </a:moveTo>
                    <a:cubicBezTo>
                      <a:pt x="27" y="221"/>
                      <a:pt x="27" y="221"/>
                      <a:pt x="27" y="221"/>
                    </a:cubicBezTo>
                    <a:cubicBezTo>
                      <a:pt x="17" y="206"/>
                      <a:pt x="21" y="188"/>
                      <a:pt x="21" y="188"/>
                    </a:cubicBezTo>
                    <a:cubicBezTo>
                      <a:pt x="22" y="187"/>
                      <a:pt x="22" y="187"/>
                      <a:pt x="22" y="187"/>
                    </a:cubicBezTo>
                    <a:cubicBezTo>
                      <a:pt x="23" y="187"/>
                      <a:pt x="23" y="187"/>
                      <a:pt x="23" y="187"/>
                    </a:cubicBezTo>
                    <a:cubicBezTo>
                      <a:pt x="23" y="188"/>
                      <a:pt x="25" y="189"/>
                      <a:pt x="27" y="191"/>
                    </a:cubicBezTo>
                    <a:close/>
                  </a:path>
                </a:pathLst>
              </a:custGeom>
              <a:solidFill>
                <a:srgbClr val="939D2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0"/>
              <p:cNvSpPr>
                <a:spLocks noEditPoints="1"/>
              </p:cNvSpPr>
              <p:nvPr/>
            </p:nvSpPr>
            <p:spPr bwMode="auto">
              <a:xfrm>
                <a:off x="5926138" y="2239963"/>
                <a:ext cx="1882775" cy="2632075"/>
              </a:xfrm>
              <a:custGeom>
                <a:avLst/>
                <a:gdLst>
                  <a:gd name="T0" fmla="*/ 217 w 244"/>
                  <a:gd name="T1" fmla="*/ 176 h 341"/>
                  <a:gd name="T2" fmla="*/ 232 w 244"/>
                  <a:gd name="T3" fmla="*/ 119 h 341"/>
                  <a:gd name="T4" fmla="*/ 217 w 244"/>
                  <a:gd name="T5" fmla="*/ 124 h 341"/>
                  <a:gd name="T6" fmla="*/ 222 w 244"/>
                  <a:gd name="T7" fmla="*/ 120 h 341"/>
                  <a:gd name="T8" fmla="*/ 217 w 244"/>
                  <a:gd name="T9" fmla="*/ 64 h 341"/>
                  <a:gd name="T10" fmla="*/ 215 w 244"/>
                  <a:gd name="T11" fmla="*/ 72 h 341"/>
                  <a:gd name="T12" fmla="*/ 217 w 244"/>
                  <a:gd name="T13" fmla="*/ 139 h 341"/>
                  <a:gd name="T14" fmla="*/ 211 w 244"/>
                  <a:gd name="T15" fmla="*/ 186 h 341"/>
                  <a:gd name="T16" fmla="*/ 209 w 244"/>
                  <a:gd name="T17" fmla="*/ 196 h 341"/>
                  <a:gd name="T18" fmla="*/ 210 w 244"/>
                  <a:gd name="T19" fmla="*/ 112 h 341"/>
                  <a:gd name="T20" fmla="*/ 209 w 244"/>
                  <a:gd name="T21" fmla="*/ 16 h 341"/>
                  <a:gd name="T22" fmla="*/ 209 w 244"/>
                  <a:gd name="T23" fmla="*/ 43 h 341"/>
                  <a:gd name="T24" fmla="*/ 207 w 244"/>
                  <a:gd name="T25" fmla="*/ 65 h 341"/>
                  <a:gd name="T26" fmla="*/ 209 w 244"/>
                  <a:gd name="T27" fmla="*/ 88 h 341"/>
                  <a:gd name="T28" fmla="*/ 209 w 244"/>
                  <a:gd name="T29" fmla="*/ 181 h 341"/>
                  <a:gd name="T30" fmla="*/ 207 w 244"/>
                  <a:gd name="T31" fmla="*/ 189 h 341"/>
                  <a:gd name="T32" fmla="*/ 209 w 244"/>
                  <a:gd name="T33" fmla="*/ 196 h 341"/>
                  <a:gd name="T34" fmla="*/ 207 w 244"/>
                  <a:gd name="T35" fmla="*/ 107 h 341"/>
                  <a:gd name="T36" fmla="*/ 206 w 244"/>
                  <a:gd name="T37" fmla="*/ 41 h 341"/>
                  <a:gd name="T38" fmla="*/ 207 w 244"/>
                  <a:gd name="T39" fmla="*/ 70 h 341"/>
                  <a:gd name="T40" fmla="*/ 207 w 244"/>
                  <a:gd name="T41" fmla="*/ 106 h 341"/>
                  <a:gd name="T42" fmla="*/ 195 w 244"/>
                  <a:gd name="T43" fmla="*/ 112 h 341"/>
                  <a:gd name="T44" fmla="*/ 195 w 244"/>
                  <a:gd name="T45" fmla="*/ 157 h 341"/>
                  <a:gd name="T46" fmla="*/ 207 w 244"/>
                  <a:gd name="T47" fmla="*/ 189 h 341"/>
                  <a:gd name="T48" fmla="*/ 195 w 244"/>
                  <a:gd name="T49" fmla="*/ 232 h 341"/>
                  <a:gd name="T50" fmla="*/ 207 w 244"/>
                  <a:gd name="T51" fmla="*/ 198 h 341"/>
                  <a:gd name="T52" fmla="*/ 202 w 244"/>
                  <a:gd name="T53" fmla="*/ 61 h 341"/>
                  <a:gd name="T54" fmla="*/ 189 w 244"/>
                  <a:gd name="T55" fmla="*/ 24 h 341"/>
                  <a:gd name="T56" fmla="*/ 178 w 244"/>
                  <a:gd name="T57" fmla="*/ 51 h 341"/>
                  <a:gd name="T58" fmla="*/ 195 w 244"/>
                  <a:gd name="T59" fmla="*/ 112 h 341"/>
                  <a:gd name="T60" fmla="*/ 192 w 244"/>
                  <a:gd name="T61" fmla="*/ 152 h 341"/>
                  <a:gd name="T62" fmla="*/ 195 w 244"/>
                  <a:gd name="T63" fmla="*/ 140 h 341"/>
                  <a:gd name="T64" fmla="*/ 195 w 244"/>
                  <a:gd name="T65" fmla="*/ 204 h 341"/>
                  <a:gd name="T66" fmla="*/ 178 w 244"/>
                  <a:gd name="T67" fmla="*/ 277 h 341"/>
                  <a:gd name="T68" fmla="*/ 180 w 244"/>
                  <a:gd name="T69" fmla="*/ 241 h 341"/>
                  <a:gd name="T70" fmla="*/ 178 w 244"/>
                  <a:gd name="T71" fmla="*/ 51 h 341"/>
                  <a:gd name="T72" fmla="*/ 178 w 244"/>
                  <a:gd name="T73" fmla="*/ 39 h 341"/>
                  <a:gd name="T74" fmla="*/ 178 w 244"/>
                  <a:gd name="T75" fmla="*/ 39 h 341"/>
                  <a:gd name="T76" fmla="*/ 178 w 244"/>
                  <a:gd name="T77" fmla="*/ 195 h 341"/>
                  <a:gd name="T78" fmla="*/ 160 w 244"/>
                  <a:gd name="T79" fmla="*/ 209 h 341"/>
                  <a:gd name="T80" fmla="*/ 178 w 244"/>
                  <a:gd name="T81" fmla="*/ 224 h 341"/>
                  <a:gd name="T82" fmla="*/ 178 w 244"/>
                  <a:gd name="T83" fmla="*/ 246 h 341"/>
                  <a:gd name="T84" fmla="*/ 125 w 244"/>
                  <a:gd name="T85" fmla="*/ 295 h 341"/>
                  <a:gd name="T86" fmla="*/ 125 w 244"/>
                  <a:gd name="T87" fmla="*/ 286 h 341"/>
                  <a:gd name="T88" fmla="*/ 128 w 244"/>
                  <a:gd name="T89" fmla="*/ 306 h 341"/>
                  <a:gd name="T90" fmla="*/ 125 w 244"/>
                  <a:gd name="T91" fmla="*/ 279 h 341"/>
                  <a:gd name="T92" fmla="*/ 146 w 244"/>
                  <a:gd name="T93" fmla="*/ 260 h 341"/>
                  <a:gd name="T94" fmla="*/ 76 w 244"/>
                  <a:gd name="T95" fmla="*/ 298 h 341"/>
                  <a:gd name="T96" fmla="*/ 118 w 244"/>
                  <a:gd name="T97" fmla="*/ 252 h 341"/>
                  <a:gd name="T98" fmla="*/ 119 w 244"/>
                  <a:gd name="T99" fmla="*/ 291 h 341"/>
                  <a:gd name="T100" fmla="*/ 125 w 244"/>
                  <a:gd name="T101" fmla="*/ 295 h 341"/>
                  <a:gd name="T102" fmla="*/ 93 w 244"/>
                  <a:gd name="T103" fmla="*/ 317 h 341"/>
                  <a:gd name="T104" fmla="*/ 125 w 244"/>
                  <a:gd name="T105" fmla="*/ 305 h 341"/>
                  <a:gd name="T106" fmla="*/ 64 w 244"/>
                  <a:gd name="T107" fmla="*/ 278 h 341"/>
                  <a:gd name="T108" fmla="*/ 76 w 244"/>
                  <a:gd name="T109" fmla="*/ 300 h 341"/>
                  <a:gd name="T110" fmla="*/ 57 w 244"/>
                  <a:gd name="T111" fmla="*/ 319 h 341"/>
                  <a:gd name="T112" fmla="*/ 57 w 244"/>
                  <a:gd name="T113" fmla="*/ 312 h 341"/>
                  <a:gd name="T114" fmla="*/ 57 w 244"/>
                  <a:gd name="T115" fmla="*/ 32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4" h="341">
                    <a:moveTo>
                      <a:pt x="217" y="221"/>
                    </a:moveTo>
                    <a:cubicBezTo>
                      <a:pt x="217" y="191"/>
                      <a:pt x="217" y="191"/>
                      <a:pt x="217" y="191"/>
                    </a:cubicBezTo>
                    <a:cubicBezTo>
                      <a:pt x="220" y="189"/>
                      <a:pt x="222" y="188"/>
                      <a:pt x="222" y="187"/>
                    </a:cubicBezTo>
                    <a:cubicBezTo>
                      <a:pt x="223" y="187"/>
                      <a:pt x="223" y="187"/>
                      <a:pt x="223" y="187"/>
                    </a:cubicBezTo>
                    <a:cubicBezTo>
                      <a:pt x="223" y="188"/>
                      <a:pt x="223" y="188"/>
                      <a:pt x="223" y="188"/>
                    </a:cubicBezTo>
                    <a:cubicBezTo>
                      <a:pt x="223" y="188"/>
                      <a:pt x="228" y="206"/>
                      <a:pt x="217" y="221"/>
                    </a:cubicBezTo>
                    <a:close/>
                    <a:moveTo>
                      <a:pt x="217" y="182"/>
                    </a:moveTo>
                    <a:cubicBezTo>
                      <a:pt x="217" y="176"/>
                      <a:pt x="217" y="176"/>
                      <a:pt x="217" y="176"/>
                    </a:cubicBezTo>
                    <a:cubicBezTo>
                      <a:pt x="220" y="172"/>
                      <a:pt x="222" y="168"/>
                      <a:pt x="223" y="166"/>
                    </a:cubicBezTo>
                    <a:cubicBezTo>
                      <a:pt x="225" y="162"/>
                      <a:pt x="226" y="156"/>
                      <a:pt x="225" y="153"/>
                    </a:cubicBezTo>
                    <a:cubicBezTo>
                      <a:pt x="224" y="156"/>
                      <a:pt x="222" y="162"/>
                      <a:pt x="221" y="164"/>
                    </a:cubicBezTo>
                    <a:cubicBezTo>
                      <a:pt x="220" y="166"/>
                      <a:pt x="219" y="168"/>
                      <a:pt x="217" y="170"/>
                    </a:cubicBezTo>
                    <a:cubicBezTo>
                      <a:pt x="217" y="139"/>
                      <a:pt x="217" y="139"/>
                      <a:pt x="217" y="139"/>
                    </a:cubicBezTo>
                    <a:cubicBezTo>
                      <a:pt x="218" y="138"/>
                      <a:pt x="218" y="138"/>
                      <a:pt x="218" y="138"/>
                    </a:cubicBezTo>
                    <a:cubicBezTo>
                      <a:pt x="219" y="136"/>
                      <a:pt x="221" y="135"/>
                      <a:pt x="222" y="134"/>
                    </a:cubicBezTo>
                    <a:cubicBezTo>
                      <a:pt x="225" y="130"/>
                      <a:pt x="232" y="119"/>
                      <a:pt x="232" y="119"/>
                    </a:cubicBezTo>
                    <a:cubicBezTo>
                      <a:pt x="233" y="118"/>
                      <a:pt x="233" y="118"/>
                      <a:pt x="233" y="118"/>
                    </a:cubicBezTo>
                    <a:cubicBezTo>
                      <a:pt x="234" y="119"/>
                      <a:pt x="234" y="119"/>
                      <a:pt x="234" y="119"/>
                    </a:cubicBezTo>
                    <a:cubicBezTo>
                      <a:pt x="234" y="120"/>
                      <a:pt x="244" y="136"/>
                      <a:pt x="237" y="154"/>
                    </a:cubicBezTo>
                    <a:cubicBezTo>
                      <a:pt x="236" y="157"/>
                      <a:pt x="235" y="160"/>
                      <a:pt x="233" y="162"/>
                    </a:cubicBezTo>
                    <a:cubicBezTo>
                      <a:pt x="228" y="173"/>
                      <a:pt x="221" y="179"/>
                      <a:pt x="217" y="182"/>
                    </a:cubicBezTo>
                    <a:close/>
                    <a:moveTo>
                      <a:pt x="217" y="132"/>
                    </a:moveTo>
                    <a:cubicBezTo>
                      <a:pt x="219" y="127"/>
                      <a:pt x="220" y="118"/>
                      <a:pt x="220" y="118"/>
                    </a:cubicBezTo>
                    <a:cubicBezTo>
                      <a:pt x="217" y="124"/>
                      <a:pt x="217" y="124"/>
                      <a:pt x="217" y="124"/>
                    </a:cubicBezTo>
                    <a:cubicBezTo>
                      <a:pt x="217" y="132"/>
                      <a:pt x="217" y="132"/>
                      <a:pt x="217" y="132"/>
                    </a:cubicBezTo>
                    <a:close/>
                    <a:moveTo>
                      <a:pt x="217" y="119"/>
                    </a:moveTo>
                    <a:cubicBezTo>
                      <a:pt x="218" y="119"/>
                      <a:pt x="218" y="119"/>
                      <a:pt x="218" y="119"/>
                    </a:cubicBezTo>
                    <a:cubicBezTo>
                      <a:pt x="218" y="118"/>
                      <a:pt x="218" y="118"/>
                      <a:pt x="218" y="118"/>
                    </a:cubicBezTo>
                    <a:cubicBezTo>
                      <a:pt x="219" y="118"/>
                      <a:pt x="223" y="107"/>
                      <a:pt x="224" y="99"/>
                    </a:cubicBezTo>
                    <a:cubicBezTo>
                      <a:pt x="224" y="97"/>
                      <a:pt x="224" y="91"/>
                      <a:pt x="224" y="88"/>
                    </a:cubicBezTo>
                    <a:cubicBezTo>
                      <a:pt x="226" y="90"/>
                      <a:pt x="227" y="95"/>
                      <a:pt x="227" y="100"/>
                    </a:cubicBezTo>
                    <a:cubicBezTo>
                      <a:pt x="226" y="106"/>
                      <a:pt x="222" y="120"/>
                      <a:pt x="222" y="120"/>
                    </a:cubicBezTo>
                    <a:cubicBezTo>
                      <a:pt x="222" y="123"/>
                      <a:pt x="222" y="123"/>
                      <a:pt x="222" y="123"/>
                    </a:cubicBezTo>
                    <a:cubicBezTo>
                      <a:pt x="224" y="120"/>
                      <a:pt x="224" y="120"/>
                      <a:pt x="224" y="120"/>
                    </a:cubicBezTo>
                    <a:cubicBezTo>
                      <a:pt x="224" y="120"/>
                      <a:pt x="232" y="111"/>
                      <a:pt x="235" y="93"/>
                    </a:cubicBezTo>
                    <a:cubicBezTo>
                      <a:pt x="235" y="90"/>
                      <a:pt x="236" y="87"/>
                      <a:pt x="236" y="84"/>
                    </a:cubicBezTo>
                    <a:cubicBezTo>
                      <a:pt x="237" y="65"/>
                      <a:pt x="222" y="54"/>
                      <a:pt x="222" y="54"/>
                    </a:cubicBezTo>
                    <a:cubicBezTo>
                      <a:pt x="221" y="53"/>
                      <a:pt x="221" y="53"/>
                      <a:pt x="221" y="53"/>
                    </a:cubicBezTo>
                    <a:cubicBezTo>
                      <a:pt x="220" y="54"/>
                      <a:pt x="220" y="54"/>
                      <a:pt x="220" y="54"/>
                    </a:cubicBezTo>
                    <a:cubicBezTo>
                      <a:pt x="220" y="54"/>
                      <a:pt x="219" y="59"/>
                      <a:pt x="217" y="64"/>
                    </a:cubicBezTo>
                    <a:lnTo>
                      <a:pt x="217" y="119"/>
                    </a:lnTo>
                    <a:close/>
                    <a:moveTo>
                      <a:pt x="217" y="64"/>
                    </a:moveTo>
                    <a:cubicBezTo>
                      <a:pt x="217" y="119"/>
                      <a:pt x="217" y="119"/>
                      <a:pt x="217" y="119"/>
                    </a:cubicBezTo>
                    <a:cubicBezTo>
                      <a:pt x="217" y="118"/>
                      <a:pt x="217" y="118"/>
                      <a:pt x="217" y="118"/>
                    </a:cubicBezTo>
                    <a:cubicBezTo>
                      <a:pt x="217" y="118"/>
                      <a:pt x="211" y="114"/>
                      <a:pt x="209" y="105"/>
                    </a:cubicBezTo>
                    <a:cubicBezTo>
                      <a:pt x="209" y="88"/>
                      <a:pt x="209" y="88"/>
                      <a:pt x="209" y="88"/>
                    </a:cubicBezTo>
                    <a:cubicBezTo>
                      <a:pt x="210" y="83"/>
                      <a:pt x="212" y="79"/>
                      <a:pt x="213" y="76"/>
                    </a:cubicBezTo>
                    <a:cubicBezTo>
                      <a:pt x="214" y="75"/>
                      <a:pt x="215" y="73"/>
                      <a:pt x="215" y="72"/>
                    </a:cubicBezTo>
                    <a:cubicBezTo>
                      <a:pt x="216" y="70"/>
                      <a:pt x="216" y="67"/>
                      <a:pt x="217" y="64"/>
                    </a:cubicBezTo>
                    <a:close/>
                    <a:moveTo>
                      <a:pt x="217" y="124"/>
                    </a:moveTo>
                    <a:cubicBezTo>
                      <a:pt x="217" y="132"/>
                      <a:pt x="217" y="132"/>
                      <a:pt x="217" y="132"/>
                    </a:cubicBezTo>
                    <a:cubicBezTo>
                      <a:pt x="217" y="133"/>
                      <a:pt x="216" y="135"/>
                      <a:pt x="216" y="135"/>
                    </a:cubicBezTo>
                    <a:cubicBezTo>
                      <a:pt x="214" y="135"/>
                      <a:pt x="216" y="129"/>
                      <a:pt x="214" y="119"/>
                    </a:cubicBezTo>
                    <a:cubicBezTo>
                      <a:pt x="217" y="124"/>
                      <a:pt x="217" y="124"/>
                      <a:pt x="217" y="124"/>
                    </a:cubicBezTo>
                    <a:cubicBezTo>
                      <a:pt x="217" y="124"/>
                      <a:pt x="217" y="124"/>
                      <a:pt x="217" y="124"/>
                    </a:cubicBezTo>
                    <a:close/>
                    <a:moveTo>
                      <a:pt x="217" y="139"/>
                    </a:moveTo>
                    <a:cubicBezTo>
                      <a:pt x="217" y="170"/>
                      <a:pt x="217" y="170"/>
                      <a:pt x="217" y="170"/>
                    </a:cubicBezTo>
                    <a:cubicBezTo>
                      <a:pt x="214" y="175"/>
                      <a:pt x="210" y="180"/>
                      <a:pt x="209" y="180"/>
                    </a:cubicBezTo>
                    <a:cubicBezTo>
                      <a:pt x="209" y="180"/>
                      <a:pt x="209" y="180"/>
                      <a:pt x="209" y="180"/>
                    </a:cubicBezTo>
                    <a:cubicBezTo>
                      <a:pt x="209" y="150"/>
                      <a:pt x="209" y="150"/>
                      <a:pt x="209" y="150"/>
                    </a:cubicBezTo>
                    <a:cubicBezTo>
                      <a:pt x="212" y="145"/>
                      <a:pt x="215" y="141"/>
                      <a:pt x="217" y="139"/>
                    </a:cubicBezTo>
                    <a:close/>
                    <a:moveTo>
                      <a:pt x="217" y="176"/>
                    </a:moveTo>
                    <a:cubicBezTo>
                      <a:pt x="215" y="180"/>
                      <a:pt x="213" y="183"/>
                      <a:pt x="213" y="183"/>
                    </a:cubicBezTo>
                    <a:cubicBezTo>
                      <a:pt x="211" y="186"/>
                      <a:pt x="211" y="186"/>
                      <a:pt x="211" y="186"/>
                    </a:cubicBezTo>
                    <a:cubicBezTo>
                      <a:pt x="214" y="184"/>
                      <a:pt x="214" y="184"/>
                      <a:pt x="214" y="184"/>
                    </a:cubicBezTo>
                    <a:cubicBezTo>
                      <a:pt x="214" y="184"/>
                      <a:pt x="215" y="184"/>
                      <a:pt x="217" y="182"/>
                    </a:cubicBezTo>
                    <a:cubicBezTo>
                      <a:pt x="217" y="176"/>
                      <a:pt x="217" y="176"/>
                      <a:pt x="217" y="176"/>
                    </a:cubicBezTo>
                    <a:close/>
                    <a:moveTo>
                      <a:pt x="217" y="191"/>
                    </a:moveTo>
                    <a:cubicBezTo>
                      <a:pt x="217" y="221"/>
                      <a:pt x="217" y="221"/>
                      <a:pt x="217" y="221"/>
                    </a:cubicBezTo>
                    <a:cubicBezTo>
                      <a:pt x="217" y="222"/>
                      <a:pt x="216" y="223"/>
                      <a:pt x="215" y="224"/>
                    </a:cubicBezTo>
                    <a:cubicBezTo>
                      <a:pt x="213" y="227"/>
                      <a:pt x="211" y="229"/>
                      <a:pt x="209" y="231"/>
                    </a:cubicBezTo>
                    <a:cubicBezTo>
                      <a:pt x="209" y="196"/>
                      <a:pt x="209" y="196"/>
                      <a:pt x="209" y="196"/>
                    </a:cubicBezTo>
                    <a:cubicBezTo>
                      <a:pt x="212" y="195"/>
                      <a:pt x="215" y="192"/>
                      <a:pt x="217" y="191"/>
                    </a:cubicBezTo>
                    <a:close/>
                    <a:moveTo>
                      <a:pt x="209" y="185"/>
                    </a:moveTo>
                    <a:cubicBezTo>
                      <a:pt x="209" y="183"/>
                      <a:pt x="209" y="183"/>
                      <a:pt x="209" y="183"/>
                    </a:cubicBezTo>
                    <a:cubicBezTo>
                      <a:pt x="211" y="181"/>
                      <a:pt x="211" y="181"/>
                      <a:pt x="211" y="181"/>
                    </a:cubicBezTo>
                    <a:cubicBezTo>
                      <a:pt x="211" y="181"/>
                      <a:pt x="210" y="183"/>
                      <a:pt x="209" y="185"/>
                    </a:cubicBezTo>
                    <a:close/>
                    <a:moveTo>
                      <a:pt x="209" y="117"/>
                    </a:moveTo>
                    <a:cubicBezTo>
                      <a:pt x="210" y="117"/>
                      <a:pt x="212" y="117"/>
                      <a:pt x="213" y="117"/>
                    </a:cubicBezTo>
                    <a:cubicBezTo>
                      <a:pt x="212" y="116"/>
                      <a:pt x="211" y="114"/>
                      <a:pt x="210" y="112"/>
                    </a:cubicBezTo>
                    <a:cubicBezTo>
                      <a:pt x="209" y="112"/>
                      <a:pt x="209" y="112"/>
                      <a:pt x="209" y="112"/>
                    </a:cubicBezTo>
                    <a:cubicBezTo>
                      <a:pt x="209" y="117"/>
                      <a:pt x="209" y="117"/>
                      <a:pt x="209" y="117"/>
                    </a:cubicBezTo>
                    <a:close/>
                    <a:moveTo>
                      <a:pt x="209" y="76"/>
                    </a:moveTo>
                    <a:cubicBezTo>
                      <a:pt x="209" y="76"/>
                      <a:pt x="209" y="76"/>
                      <a:pt x="210" y="76"/>
                    </a:cubicBezTo>
                    <a:cubicBezTo>
                      <a:pt x="211" y="75"/>
                      <a:pt x="210" y="66"/>
                      <a:pt x="209" y="62"/>
                    </a:cubicBezTo>
                    <a:cubicBezTo>
                      <a:pt x="209" y="76"/>
                      <a:pt x="209" y="76"/>
                      <a:pt x="209" y="76"/>
                    </a:cubicBezTo>
                    <a:close/>
                    <a:moveTo>
                      <a:pt x="209" y="43"/>
                    </a:moveTo>
                    <a:cubicBezTo>
                      <a:pt x="209" y="16"/>
                      <a:pt x="209" y="16"/>
                      <a:pt x="209" y="16"/>
                    </a:cubicBezTo>
                    <a:cubicBezTo>
                      <a:pt x="210" y="18"/>
                      <a:pt x="211" y="20"/>
                      <a:pt x="212" y="23"/>
                    </a:cubicBezTo>
                    <a:cubicBezTo>
                      <a:pt x="213" y="26"/>
                      <a:pt x="213" y="29"/>
                      <a:pt x="214" y="32"/>
                    </a:cubicBezTo>
                    <a:cubicBezTo>
                      <a:pt x="217" y="48"/>
                      <a:pt x="213" y="60"/>
                      <a:pt x="212" y="60"/>
                    </a:cubicBezTo>
                    <a:cubicBezTo>
                      <a:pt x="211" y="63"/>
                      <a:pt x="211" y="63"/>
                      <a:pt x="211" y="63"/>
                    </a:cubicBezTo>
                    <a:cubicBezTo>
                      <a:pt x="211" y="60"/>
                      <a:pt x="211" y="60"/>
                      <a:pt x="211" y="60"/>
                    </a:cubicBezTo>
                    <a:cubicBezTo>
                      <a:pt x="211" y="60"/>
                      <a:pt x="210" y="50"/>
                      <a:pt x="209" y="43"/>
                    </a:cubicBezTo>
                    <a:close/>
                    <a:moveTo>
                      <a:pt x="209" y="16"/>
                    </a:moveTo>
                    <a:cubicBezTo>
                      <a:pt x="209" y="43"/>
                      <a:pt x="209" y="43"/>
                      <a:pt x="209" y="43"/>
                    </a:cubicBezTo>
                    <a:cubicBezTo>
                      <a:pt x="209" y="42"/>
                      <a:pt x="209" y="41"/>
                      <a:pt x="209" y="41"/>
                    </a:cubicBezTo>
                    <a:cubicBezTo>
                      <a:pt x="208" y="39"/>
                      <a:pt x="208" y="37"/>
                      <a:pt x="207" y="36"/>
                    </a:cubicBezTo>
                    <a:cubicBezTo>
                      <a:pt x="207" y="13"/>
                      <a:pt x="207" y="13"/>
                      <a:pt x="207" y="13"/>
                    </a:cubicBezTo>
                    <a:cubicBezTo>
                      <a:pt x="208" y="14"/>
                      <a:pt x="208" y="15"/>
                      <a:pt x="209" y="16"/>
                    </a:cubicBezTo>
                    <a:close/>
                    <a:moveTo>
                      <a:pt x="209" y="62"/>
                    </a:moveTo>
                    <a:cubicBezTo>
                      <a:pt x="209" y="76"/>
                      <a:pt x="209" y="76"/>
                      <a:pt x="209" y="76"/>
                    </a:cubicBezTo>
                    <a:cubicBezTo>
                      <a:pt x="208" y="76"/>
                      <a:pt x="208" y="73"/>
                      <a:pt x="207" y="70"/>
                    </a:cubicBezTo>
                    <a:cubicBezTo>
                      <a:pt x="207" y="65"/>
                      <a:pt x="207" y="65"/>
                      <a:pt x="207" y="65"/>
                    </a:cubicBezTo>
                    <a:cubicBezTo>
                      <a:pt x="207" y="66"/>
                      <a:pt x="207" y="66"/>
                      <a:pt x="207" y="66"/>
                    </a:cubicBezTo>
                    <a:cubicBezTo>
                      <a:pt x="209" y="59"/>
                      <a:pt x="209" y="59"/>
                      <a:pt x="209" y="59"/>
                    </a:cubicBezTo>
                    <a:cubicBezTo>
                      <a:pt x="209" y="59"/>
                      <a:pt x="209" y="61"/>
                      <a:pt x="209" y="62"/>
                    </a:cubicBezTo>
                    <a:close/>
                    <a:moveTo>
                      <a:pt x="209" y="88"/>
                    </a:moveTo>
                    <a:cubicBezTo>
                      <a:pt x="209" y="105"/>
                      <a:pt x="209" y="105"/>
                      <a:pt x="209" y="105"/>
                    </a:cubicBezTo>
                    <a:cubicBezTo>
                      <a:pt x="208" y="102"/>
                      <a:pt x="208" y="99"/>
                      <a:pt x="208" y="96"/>
                    </a:cubicBezTo>
                    <a:cubicBezTo>
                      <a:pt x="208" y="94"/>
                      <a:pt x="208" y="92"/>
                      <a:pt x="209" y="91"/>
                    </a:cubicBezTo>
                    <a:cubicBezTo>
                      <a:pt x="209" y="90"/>
                      <a:pt x="209" y="89"/>
                      <a:pt x="209" y="88"/>
                    </a:cubicBezTo>
                    <a:close/>
                    <a:moveTo>
                      <a:pt x="209" y="112"/>
                    </a:moveTo>
                    <a:cubicBezTo>
                      <a:pt x="209" y="117"/>
                      <a:pt x="209" y="117"/>
                      <a:pt x="209" y="117"/>
                    </a:cubicBezTo>
                    <a:cubicBezTo>
                      <a:pt x="208" y="116"/>
                      <a:pt x="208" y="116"/>
                      <a:pt x="207" y="116"/>
                    </a:cubicBezTo>
                    <a:cubicBezTo>
                      <a:pt x="207" y="111"/>
                      <a:pt x="207" y="111"/>
                      <a:pt x="207" y="111"/>
                    </a:cubicBezTo>
                    <a:cubicBezTo>
                      <a:pt x="208" y="111"/>
                      <a:pt x="208" y="112"/>
                      <a:pt x="209" y="112"/>
                    </a:cubicBezTo>
                    <a:close/>
                    <a:moveTo>
                      <a:pt x="209" y="150"/>
                    </a:moveTo>
                    <a:cubicBezTo>
                      <a:pt x="209" y="180"/>
                      <a:pt x="209" y="180"/>
                      <a:pt x="209" y="180"/>
                    </a:cubicBezTo>
                    <a:cubicBezTo>
                      <a:pt x="209" y="181"/>
                      <a:pt x="209" y="181"/>
                      <a:pt x="209" y="181"/>
                    </a:cubicBezTo>
                    <a:cubicBezTo>
                      <a:pt x="208" y="180"/>
                      <a:pt x="208" y="180"/>
                      <a:pt x="208" y="180"/>
                    </a:cubicBezTo>
                    <a:cubicBezTo>
                      <a:pt x="208" y="180"/>
                      <a:pt x="207" y="179"/>
                      <a:pt x="207" y="178"/>
                    </a:cubicBezTo>
                    <a:cubicBezTo>
                      <a:pt x="207" y="155"/>
                      <a:pt x="207" y="155"/>
                      <a:pt x="207" y="155"/>
                    </a:cubicBezTo>
                    <a:cubicBezTo>
                      <a:pt x="207" y="153"/>
                      <a:pt x="208" y="151"/>
                      <a:pt x="209" y="150"/>
                    </a:cubicBezTo>
                    <a:cubicBezTo>
                      <a:pt x="209" y="150"/>
                      <a:pt x="209" y="150"/>
                      <a:pt x="209" y="150"/>
                    </a:cubicBezTo>
                    <a:close/>
                    <a:moveTo>
                      <a:pt x="209" y="183"/>
                    </a:moveTo>
                    <a:cubicBezTo>
                      <a:pt x="209" y="185"/>
                      <a:pt x="209" y="185"/>
                      <a:pt x="209" y="185"/>
                    </a:cubicBezTo>
                    <a:cubicBezTo>
                      <a:pt x="208" y="186"/>
                      <a:pt x="208" y="188"/>
                      <a:pt x="207" y="189"/>
                    </a:cubicBezTo>
                    <a:cubicBezTo>
                      <a:pt x="207" y="185"/>
                      <a:pt x="207" y="185"/>
                      <a:pt x="207" y="185"/>
                    </a:cubicBezTo>
                    <a:cubicBezTo>
                      <a:pt x="209" y="183"/>
                      <a:pt x="209" y="183"/>
                      <a:pt x="209" y="183"/>
                    </a:cubicBezTo>
                    <a:close/>
                    <a:moveTo>
                      <a:pt x="209" y="196"/>
                    </a:moveTo>
                    <a:cubicBezTo>
                      <a:pt x="209" y="231"/>
                      <a:pt x="209" y="231"/>
                      <a:pt x="209" y="231"/>
                    </a:cubicBezTo>
                    <a:cubicBezTo>
                      <a:pt x="209" y="231"/>
                      <a:pt x="209" y="231"/>
                      <a:pt x="209" y="231"/>
                    </a:cubicBezTo>
                    <a:cubicBezTo>
                      <a:pt x="208" y="232"/>
                      <a:pt x="207" y="232"/>
                      <a:pt x="207" y="233"/>
                    </a:cubicBezTo>
                    <a:cubicBezTo>
                      <a:pt x="207" y="198"/>
                      <a:pt x="207" y="198"/>
                      <a:pt x="207" y="198"/>
                    </a:cubicBezTo>
                    <a:cubicBezTo>
                      <a:pt x="207" y="197"/>
                      <a:pt x="208" y="197"/>
                      <a:pt x="209" y="196"/>
                    </a:cubicBezTo>
                    <a:close/>
                    <a:moveTo>
                      <a:pt x="207" y="150"/>
                    </a:moveTo>
                    <a:cubicBezTo>
                      <a:pt x="207" y="147"/>
                      <a:pt x="207" y="147"/>
                      <a:pt x="207" y="147"/>
                    </a:cubicBezTo>
                    <a:cubicBezTo>
                      <a:pt x="207" y="147"/>
                      <a:pt x="207" y="148"/>
                      <a:pt x="208" y="148"/>
                    </a:cubicBezTo>
                    <a:cubicBezTo>
                      <a:pt x="208" y="148"/>
                      <a:pt x="207" y="149"/>
                      <a:pt x="207" y="149"/>
                    </a:cubicBezTo>
                    <a:cubicBezTo>
                      <a:pt x="207" y="150"/>
                      <a:pt x="207" y="150"/>
                      <a:pt x="207" y="150"/>
                    </a:cubicBezTo>
                    <a:close/>
                    <a:moveTo>
                      <a:pt x="207" y="106"/>
                    </a:moveTo>
                    <a:cubicBezTo>
                      <a:pt x="207" y="104"/>
                      <a:pt x="207" y="104"/>
                      <a:pt x="207" y="104"/>
                    </a:cubicBezTo>
                    <a:cubicBezTo>
                      <a:pt x="207" y="105"/>
                      <a:pt x="207" y="106"/>
                      <a:pt x="207" y="107"/>
                    </a:cubicBezTo>
                    <a:cubicBezTo>
                      <a:pt x="207" y="107"/>
                      <a:pt x="207" y="107"/>
                      <a:pt x="207" y="106"/>
                    </a:cubicBezTo>
                    <a:close/>
                    <a:moveTo>
                      <a:pt x="207" y="89"/>
                    </a:moveTo>
                    <a:cubicBezTo>
                      <a:pt x="207" y="89"/>
                      <a:pt x="207" y="89"/>
                      <a:pt x="207" y="89"/>
                    </a:cubicBezTo>
                    <a:cubicBezTo>
                      <a:pt x="207" y="89"/>
                      <a:pt x="207" y="89"/>
                      <a:pt x="207" y="89"/>
                    </a:cubicBezTo>
                    <a:close/>
                    <a:moveTo>
                      <a:pt x="207" y="13"/>
                    </a:moveTo>
                    <a:cubicBezTo>
                      <a:pt x="207" y="36"/>
                      <a:pt x="207" y="36"/>
                      <a:pt x="207" y="36"/>
                    </a:cubicBezTo>
                    <a:cubicBezTo>
                      <a:pt x="205" y="33"/>
                      <a:pt x="204" y="31"/>
                      <a:pt x="202" y="31"/>
                    </a:cubicBezTo>
                    <a:cubicBezTo>
                      <a:pt x="204" y="33"/>
                      <a:pt x="205" y="38"/>
                      <a:pt x="206" y="41"/>
                    </a:cubicBezTo>
                    <a:cubicBezTo>
                      <a:pt x="207" y="48"/>
                      <a:pt x="207" y="59"/>
                      <a:pt x="207" y="60"/>
                    </a:cubicBezTo>
                    <a:cubicBezTo>
                      <a:pt x="207" y="61"/>
                      <a:pt x="207" y="61"/>
                      <a:pt x="207" y="61"/>
                    </a:cubicBezTo>
                    <a:cubicBezTo>
                      <a:pt x="206" y="61"/>
                      <a:pt x="206" y="61"/>
                      <a:pt x="206" y="61"/>
                    </a:cubicBezTo>
                    <a:cubicBezTo>
                      <a:pt x="205" y="61"/>
                      <a:pt x="200" y="59"/>
                      <a:pt x="195" y="53"/>
                    </a:cubicBezTo>
                    <a:cubicBezTo>
                      <a:pt x="195" y="3"/>
                      <a:pt x="195" y="3"/>
                      <a:pt x="195" y="3"/>
                    </a:cubicBezTo>
                    <a:cubicBezTo>
                      <a:pt x="199" y="5"/>
                      <a:pt x="203" y="8"/>
                      <a:pt x="207" y="13"/>
                    </a:cubicBezTo>
                    <a:close/>
                    <a:moveTo>
                      <a:pt x="207" y="65"/>
                    </a:moveTo>
                    <a:cubicBezTo>
                      <a:pt x="207" y="70"/>
                      <a:pt x="207" y="70"/>
                      <a:pt x="207" y="70"/>
                    </a:cubicBezTo>
                    <a:cubicBezTo>
                      <a:pt x="206" y="67"/>
                      <a:pt x="205" y="65"/>
                      <a:pt x="203" y="62"/>
                    </a:cubicBezTo>
                    <a:cubicBezTo>
                      <a:pt x="207" y="65"/>
                      <a:pt x="207" y="65"/>
                      <a:pt x="207" y="65"/>
                    </a:cubicBezTo>
                    <a:close/>
                    <a:moveTo>
                      <a:pt x="207" y="89"/>
                    </a:moveTo>
                    <a:cubicBezTo>
                      <a:pt x="207" y="89"/>
                      <a:pt x="207" y="89"/>
                      <a:pt x="207" y="89"/>
                    </a:cubicBezTo>
                    <a:cubicBezTo>
                      <a:pt x="207" y="90"/>
                      <a:pt x="207" y="90"/>
                      <a:pt x="206" y="90"/>
                    </a:cubicBezTo>
                    <a:cubicBezTo>
                      <a:pt x="206" y="92"/>
                      <a:pt x="206" y="94"/>
                      <a:pt x="206" y="96"/>
                    </a:cubicBezTo>
                    <a:cubicBezTo>
                      <a:pt x="206" y="99"/>
                      <a:pt x="206" y="102"/>
                      <a:pt x="207" y="104"/>
                    </a:cubicBezTo>
                    <a:cubicBezTo>
                      <a:pt x="207" y="106"/>
                      <a:pt x="207" y="106"/>
                      <a:pt x="207" y="106"/>
                    </a:cubicBezTo>
                    <a:cubicBezTo>
                      <a:pt x="206" y="106"/>
                      <a:pt x="206" y="106"/>
                      <a:pt x="206" y="106"/>
                    </a:cubicBezTo>
                    <a:cubicBezTo>
                      <a:pt x="203" y="105"/>
                      <a:pt x="198" y="101"/>
                      <a:pt x="195" y="100"/>
                    </a:cubicBezTo>
                    <a:cubicBezTo>
                      <a:pt x="195" y="87"/>
                      <a:pt x="195" y="87"/>
                      <a:pt x="195" y="87"/>
                    </a:cubicBezTo>
                    <a:cubicBezTo>
                      <a:pt x="198" y="87"/>
                      <a:pt x="202" y="88"/>
                      <a:pt x="207" y="89"/>
                    </a:cubicBezTo>
                    <a:close/>
                    <a:moveTo>
                      <a:pt x="207" y="111"/>
                    </a:moveTo>
                    <a:cubicBezTo>
                      <a:pt x="206" y="110"/>
                      <a:pt x="205" y="110"/>
                      <a:pt x="204" y="109"/>
                    </a:cubicBezTo>
                    <a:cubicBezTo>
                      <a:pt x="200" y="107"/>
                      <a:pt x="197" y="103"/>
                      <a:pt x="195" y="101"/>
                    </a:cubicBezTo>
                    <a:cubicBezTo>
                      <a:pt x="195" y="112"/>
                      <a:pt x="195" y="112"/>
                      <a:pt x="195" y="112"/>
                    </a:cubicBezTo>
                    <a:cubicBezTo>
                      <a:pt x="199" y="114"/>
                      <a:pt x="203" y="115"/>
                      <a:pt x="207" y="116"/>
                    </a:cubicBezTo>
                    <a:cubicBezTo>
                      <a:pt x="207" y="111"/>
                      <a:pt x="207" y="111"/>
                      <a:pt x="207" y="111"/>
                    </a:cubicBezTo>
                    <a:close/>
                    <a:moveTo>
                      <a:pt x="207" y="147"/>
                    </a:moveTo>
                    <a:cubicBezTo>
                      <a:pt x="207" y="150"/>
                      <a:pt x="207" y="150"/>
                      <a:pt x="207" y="150"/>
                    </a:cubicBezTo>
                    <a:cubicBezTo>
                      <a:pt x="206" y="151"/>
                      <a:pt x="205" y="153"/>
                      <a:pt x="205" y="154"/>
                    </a:cubicBezTo>
                    <a:cubicBezTo>
                      <a:pt x="203" y="158"/>
                      <a:pt x="202" y="162"/>
                      <a:pt x="202" y="165"/>
                    </a:cubicBezTo>
                    <a:cubicBezTo>
                      <a:pt x="202" y="165"/>
                      <a:pt x="202" y="165"/>
                      <a:pt x="202" y="164"/>
                    </a:cubicBezTo>
                    <a:cubicBezTo>
                      <a:pt x="200" y="162"/>
                      <a:pt x="197" y="159"/>
                      <a:pt x="195" y="157"/>
                    </a:cubicBezTo>
                    <a:cubicBezTo>
                      <a:pt x="195" y="140"/>
                      <a:pt x="195" y="140"/>
                      <a:pt x="195" y="140"/>
                    </a:cubicBezTo>
                    <a:cubicBezTo>
                      <a:pt x="198" y="142"/>
                      <a:pt x="202" y="144"/>
                      <a:pt x="207" y="147"/>
                    </a:cubicBezTo>
                    <a:close/>
                    <a:moveTo>
                      <a:pt x="207" y="155"/>
                    </a:moveTo>
                    <a:cubicBezTo>
                      <a:pt x="207" y="155"/>
                      <a:pt x="207" y="155"/>
                      <a:pt x="207" y="155"/>
                    </a:cubicBezTo>
                    <a:cubicBezTo>
                      <a:pt x="203" y="165"/>
                      <a:pt x="205" y="173"/>
                      <a:pt x="207" y="178"/>
                    </a:cubicBezTo>
                    <a:cubicBezTo>
                      <a:pt x="207" y="155"/>
                      <a:pt x="207" y="155"/>
                      <a:pt x="207" y="155"/>
                    </a:cubicBezTo>
                    <a:close/>
                    <a:moveTo>
                      <a:pt x="207" y="185"/>
                    </a:moveTo>
                    <a:cubicBezTo>
                      <a:pt x="207" y="189"/>
                      <a:pt x="207" y="189"/>
                      <a:pt x="207" y="189"/>
                    </a:cubicBezTo>
                    <a:cubicBezTo>
                      <a:pt x="205" y="193"/>
                      <a:pt x="202" y="196"/>
                      <a:pt x="201" y="196"/>
                    </a:cubicBezTo>
                    <a:cubicBezTo>
                      <a:pt x="199" y="195"/>
                      <a:pt x="204" y="190"/>
                      <a:pt x="205" y="180"/>
                    </a:cubicBezTo>
                    <a:cubicBezTo>
                      <a:pt x="206" y="186"/>
                      <a:pt x="206" y="186"/>
                      <a:pt x="206" y="186"/>
                    </a:cubicBezTo>
                    <a:cubicBezTo>
                      <a:pt x="207" y="185"/>
                      <a:pt x="207" y="185"/>
                      <a:pt x="207" y="185"/>
                    </a:cubicBezTo>
                    <a:close/>
                    <a:moveTo>
                      <a:pt x="207" y="198"/>
                    </a:moveTo>
                    <a:cubicBezTo>
                      <a:pt x="207" y="233"/>
                      <a:pt x="207" y="233"/>
                      <a:pt x="207" y="233"/>
                    </a:cubicBezTo>
                    <a:cubicBezTo>
                      <a:pt x="203" y="236"/>
                      <a:pt x="199" y="239"/>
                      <a:pt x="195" y="240"/>
                    </a:cubicBezTo>
                    <a:cubicBezTo>
                      <a:pt x="195" y="232"/>
                      <a:pt x="195" y="232"/>
                      <a:pt x="195" y="232"/>
                    </a:cubicBezTo>
                    <a:cubicBezTo>
                      <a:pt x="196" y="232"/>
                      <a:pt x="197" y="231"/>
                      <a:pt x="197" y="231"/>
                    </a:cubicBezTo>
                    <a:cubicBezTo>
                      <a:pt x="201" y="227"/>
                      <a:pt x="203" y="221"/>
                      <a:pt x="203" y="218"/>
                    </a:cubicBezTo>
                    <a:cubicBezTo>
                      <a:pt x="201" y="221"/>
                      <a:pt x="198" y="226"/>
                      <a:pt x="195" y="228"/>
                    </a:cubicBezTo>
                    <a:cubicBezTo>
                      <a:pt x="195" y="228"/>
                      <a:pt x="195" y="228"/>
                      <a:pt x="195" y="228"/>
                    </a:cubicBezTo>
                    <a:cubicBezTo>
                      <a:pt x="195" y="204"/>
                      <a:pt x="195" y="204"/>
                      <a:pt x="195" y="204"/>
                    </a:cubicBezTo>
                    <a:cubicBezTo>
                      <a:pt x="198" y="203"/>
                      <a:pt x="200" y="201"/>
                      <a:pt x="202" y="200"/>
                    </a:cubicBezTo>
                    <a:cubicBezTo>
                      <a:pt x="204" y="200"/>
                      <a:pt x="205" y="199"/>
                      <a:pt x="206" y="198"/>
                    </a:cubicBezTo>
                    <a:cubicBezTo>
                      <a:pt x="207" y="198"/>
                      <a:pt x="207" y="198"/>
                      <a:pt x="207" y="198"/>
                    </a:cubicBezTo>
                    <a:close/>
                    <a:moveTo>
                      <a:pt x="195" y="171"/>
                    </a:moveTo>
                    <a:cubicBezTo>
                      <a:pt x="199" y="174"/>
                      <a:pt x="202" y="176"/>
                      <a:pt x="205" y="178"/>
                    </a:cubicBezTo>
                    <a:cubicBezTo>
                      <a:pt x="204" y="176"/>
                      <a:pt x="203" y="174"/>
                      <a:pt x="203" y="171"/>
                    </a:cubicBezTo>
                    <a:cubicBezTo>
                      <a:pt x="201" y="169"/>
                      <a:pt x="199" y="168"/>
                      <a:pt x="198" y="166"/>
                    </a:cubicBezTo>
                    <a:cubicBezTo>
                      <a:pt x="197" y="165"/>
                      <a:pt x="196" y="163"/>
                      <a:pt x="195" y="162"/>
                    </a:cubicBezTo>
                    <a:cubicBezTo>
                      <a:pt x="195" y="171"/>
                      <a:pt x="195" y="171"/>
                      <a:pt x="195" y="171"/>
                    </a:cubicBezTo>
                    <a:close/>
                    <a:moveTo>
                      <a:pt x="195" y="62"/>
                    </a:moveTo>
                    <a:cubicBezTo>
                      <a:pt x="198" y="62"/>
                      <a:pt x="200" y="62"/>
                      <a:pt x="202" y="61"/>
                    </a:cubicBezTo>
                    <a:cubicBezTo>
                      <a:pt x="200" y="60"/>
                      <a:pt x="199" y="59"/>
                      <a:pt x="197" y="58"/>
                    </a:cubicBezTo>
                    <a:cubicBezTo>
                      <a:pt x="196" y="58"/>
                      <a:pt x="196" y="58"/>
                      <a:pt x="195" y="58"/>
                    </a:cubicBezTo>
                    <a:lnTo>
                      <a:pt x="195" y="62"/>
                    </a:lnTo>
                    <a:close/>
                    <a:moveTo>
                      <a:pt x="195" y="3"/>
                    </a:moveTo>
                    <a:cubicBezTo>
                      <a:pt x="195" y="53"/>
                      <a:pt x="195" y="53"/>
                      <a:pt x="195" y="53"/>
                    </a:cubicBezTo>
                    <a:cubicBezTo>
                      <a:pt x="193" y="50"/>
                      <a:pt x="191" y="47"/>
                      <a:pt x="190" y="43"/>
                    </a:cubicBezTo>
                    <a:cubicBezTo>
                      <a:pt x="190" y="42"/>
                      <a:pt x="189" y="40"/>
                      <a:pt x="189" y="38"/>
                    </a:cubicBezTo>
                    <a:cubicBezTo>
                      <a:pt x="188" y="33"/>
                      <a:pt x="189" y="28"/>
                      <a:pt x="189" y="24"/>
                    </a:cubicBezTo>
                    <a:cubicBezTo>
                      <a:pt x="189" y="22"/>
                      <a:pt x="189" y="20"/>
                      <a:pt x="189" y="19"/>
                    </a:cubicBezTo>
                    <a:cubicBezTo>
                      <a:pt x="189" y="14"/>
                      <a:pt x="189" y="1"/>
                      <a:pt x="189" y="1"/>
                    </a:cubicBezTo>
                    <a:cubicBezTo>
                      <a:pt x="189" y="0"/>
                      <a:pt x="189" y="0"/>
                      <a:pt x="189" y="0"/>
                    </a:cubicBezTo>
                    <a:cubicBezTo>
                      <a:pt x="190" y="0"/>
                      <a:pt x="190" y="0"/>
                      <a:pt x="190" y="0"/>
                    </a:cubicBezTo>
                    <a:cubicBezTo>
                      <a:pt x="190" y="0"/>
                      <a:pt x="192" y="1"/>
                      <a:pt x="195" y="3"/>
                    </a:cubicBezTo>
                    <a:close/>
                    <a:moveTo>
                      <a:pt x="195" y="58"/>
                    </a:moveTo>
                    <a:cubicBezTo>
                      <a:pt x="193" y="57"/>
                      <a:pt x="192" y="57"/>
                      <a:pt x="191" y="57"/>
                    </a:cubicBezTo>
                    <a:cubicBezTo>
                      <a:pt x="185" y="56"/>
                      <a:pt x="180" y="52"/>
                      <a:pt x="178" y="51"/>
                    </a:cubicBezTo>
                    <a:cubicBezTo>
                      <a:pt x="178" y="61"/>
                      <a:pt x="178" y="61"/>
                      <a:pt x="178" y="61"/>
                    </a:cubicBezTo>
                    <a:cubicBezTo>
                      <a:pt x="185" y="63"/>
                      <a:pt x="190" y="63"/>
                      <a:pt x="195" y="62"/>
                    </a:cubicBezTo>
                    <a:cubicBezTo>
                      <a:pt x="195" y="58"/>
                      <a:pt x="195" y="58"/>
                      <a:pt x="195" y="58"/>
                    </a:cubicBezTo>
                    <a:close/>
                    <a:moveTo>
                      <a:pt x="195" y="87"/>
                    </a:moveTo>
                    <a:cubicBezTo>
                      <a:pt x="195" y="100"/>
                      <a:pt x="195" y="100"/>
                      <a:pt x="195" y="100"/>
                    </a:cubicBezTo>
                    <a:cubicBezTo>
                      <a:pt x="194" y="99"/>
                      <a:pt x="193" y="99"/>
                      <a:pt x="193" y="99"/>
                    </a:cubicBezTo>
                    <a:cubicBezTo>
                      <a:pt x="193" y="99"/>
                      <a:pt x="194" y="100"/>
                      <a:pt x="195" y="101"/>
                    </a:cubicBezTo>
                    <a:cubicBezTo>
                      <a:pt x="195" y="112"/>
                      <a:pt x="195" y="112"/>
                      <a:pt x="195" y="112"/>
                    </a:cubicBezTo>
                    <a:cubicBezTo>
                      <a:pt x="193" y="110"/>
                      <a:pt x="191" y="109"/>
                      <a:pt x="189" y="108"/>
                    </a:cubicBezTo>
                    <a:cubicBezTo>
                      <a:pt x="184" y="104"/>
                      <a:pt x="181" y="100"/>
                      <a:pt x="178" y="96"/>
                    </a:cubicBezTo>
                    <a:cubicBezTo>
                      <a:pt x="178" y="81"/>
                      <a:pt x="178" y="81"/>
                      <a:pt x="178" y="81"/>
                    </a:cubicBezTo>
                    <a:cubicBezTo>
                      <a:pt x="182" y="83"/>
                      <a:pt x="187" y="85"/>
                      <a:pt x="190" y="86"/>
                    </a:cubicBezTo>
                    <a:cubicBezTo>
                      <a:pt x="192" y="87"/>
                      <a:pt x="193" y="87"/>
                      <a:pt x="195" y="87"/>
                    </a:cubicBezTo>
                    <a:close/>
                    <a:moveTo>
                      <a:pt x="195" y="140"/>
                    </a:moveTo>
                    <a:cubicBezTo>
                      <a:pt x="195" y="157"/>
                      <a:pt x="195" y="157"/>
                      <a:pt x="195" y="157"/>
                    </a:cubicBezTo>
                    <a:cubicBezTo>
                      <a:pt x="193" y="154"/>
                      <a:pt x="192" y="152"/>
                      <a:pt x="192" y="152"/>
                    </a:cubicBezTo>
                    <a:cubicBezTo>
                      <a:pt x="192" y="152"/>
                      <a:pt x="193" y="157"/>
                      <a:pt x="195" y="162"/>
                    </a:cubicBezTo>
                    <a:cubicBezTo>
                      <a:pt x="195" y="171"/>
                      <a:pt x="195" y="171"/>
                      <a:pt x="195" y="171"/>
                    </a:cubicBezTo>
                    <a:cubicBezTo>
                      <a:pt x="191" y="168"/>
                      <a:pt x="188" y="164"/>
                      <a:pt x="184" y="159"/>
                    </a:cubicBezTo>
                    <a:cubicBezTo>
                      <a:pt x="181" y="155"/>
                      <a:pt x="179" y="150"/>
                      <a:pt x="178" y="146"/>
                    </a:cubicBezTo>
                    <a:cubicBezTo>
                      <a:pt x="178" y="129"/>
                      <a:pt x="178" y="129"/>
                      <a:pt x="178" y="129"/>
                    </a:cubicBezTo>
                    <a:cubicBezTo>
                      <a:pt x="179" y="127"/>
                      <a:pt x="179" y="125"/>
                      <a:pt x="179" y="125"/>
                    </a:cubicBezTo>
                    <a:cubicBezTo>
                      <a:pt x="179" y="125"/>
                      <a:pt x="189" y="136"/>
                      <a:pt x="193" y="139"/>
                    </a:cubicBezTo>
                    <a:cubicBezTo>
                      <a:pt x="193" y="139"/>
                      <a:pt x="194" y="140"/>
                      <a:pt x="195" y="140"/>
                    </a:cubicBezTo>
                    <a:close/>
                    <a:moveTo>
                      <a:pt x="195" y="204"/>
                    </a:moveTo>
                    <a:cubicBezTo>
                      <a:pt x="195" y="228"/>
                      <a:pt x="195" y="228"/>
                      <a:pt x="195" y="228"/>
                    </a:cubicBezTo>
                    <a:cubicBezTo>
                      <a:pt x="189" y="233"/>
                      <a:pt x="179" y="239"/>
                      <a:pt x="178" y="239"/>
                    </a:cubicBezTo>
                    <a:cubicBezTo>
                      <a:pt x="178" y="239"/>
                      <a:pt x="178" y="239"/>
                      <a:pt x="178" y="239"/>
                    </a:cubicBezTo>
                    <a:cubicBezTo>
                      <a:pt x="178" y="224"/>
                      <a:pt x="178" y="224"/>
                      <a:pt x="178" y="224"/>
                    </a:cubicBezTo>
                    <a:cubicBezTo>
                      <a:pt x="180" y="220"/>
                      <a:pt x="181" y="216"/>
                      <a:pt x="184" y="213"/>
                    </a:cubicBezTo>
                    <a:cubicBezTo>
                      <a:pt x="186" y="212"/>
                      <a:pt x="187" y="210"/>
                      <a:pt x="188" y="209"/>
                    </a:cubicBezTo>
                    <a:cubicBezTo>
                      <a:pt x="191" y="207"/>
                      <a:pt x="193" y="205"/>
                      <a:pt x="195" y="204"/>
                    </a:cubicBezTo>
                    <a:close/>
                    <a:moveTo>
                      <a:pt x="195" y="232"/>
                    </a:moveTo>
                    <a:cubicBezTo>
                      <a:pt x="190" y="237"/>
                      <a:pt x="181" y="244"/>
                      <a:pt x="181" y="244"/>
                    </a:cubicBezTo>
                    <a:cubicBezTo>
                      <a:pt x="178" y="246"/>
                      <a:pt x="178" y="246"/>
                      <a:pt x="178" y="246"/>
                    </a:cubicBezTo>
                    <a:cubicBezTo>
                      <a:pt x="178" y="246"/>
                      <a:pt x="178" y="246"/>
                      <a:pt x="178" y="246"/>
                    </a:cubicBezTo>
                    <a:cubicBezTo>
                      <a:pt x="181" y="245"/>
                      <a:pt x="181" y="245"/>
                      <a:pt x="181" y="245"/>
                    </a:cubicBezTo>
                    <a:cubicBezTo>
                      <a:pt x="182" y="245"/>
                      <a:pt x="187" y="244"/>
                      <a:pt x="195" y="240"/>
                    </a:cubicBezTo>
                    <a:cubicBezTo>
                      <a:pt x="195" y="232"/>
                      <a:pt x="195" y="232"/>
                      <a:pt x="195" y="232"/>
                    </a:cubicBezTo>
                    <a:close/>
                    <a:moveTo>
                      <a:pt x="178" y="277"/>
                    </a:moveTo>
                    <a:cubicBezTo>
                      <a:pt x="178" y="257"/>
                      <a:pt x="178" y="257"/>
                      <a:pt x="178" y="257"/>
                    </a:cubicBezTo>
                    <a:cubicBezTo>
                      <a:pt x="182" y="256"/>
                      <a:pt x="185" y="255"/>
                      <a:pt x="185" y="255"/>
                    </a:cubicBezTo>
                    <a:cubicBezTo>
                      <a:pt x="186" y="255"/>
                      <a:pt x="186" y="255"/>
                      <a:pt x="186" y="255"/>
                    </a:cubicBezTo>
                    <a:cubicBezTo>
                      <a:pt x="186" y="256"/>
                      <a:pt x="186" y="256"/>
                      <a:pt x="186" y="256"/>
                    </a:cubicBezTo>
                    <a:cubicBezTo>
                      <a:pt x="186" y="256"/>
                      <a:pt x="185" y="267"/>
                      <a:pt x="178" y="277"/>
                    </a:cubicBezTo>
                    <a:close/>
                    <a:moveTo>
                      <a:pt x="178" y="243"/>
                    </a:moveTo>
                    <a:cubicBezTo>
                      <a:pt x="178" y="242"/>
                      <a:pt x="178" y="242"/>
                      <a:pt x="178" y="242"/>
                    </a:cubicBezTo>
                    <a:cubicBezTo>
                      <a:pt x="180" y="241"/>
                      <a:pt x="180" y="241"/>
                      <a:pt x="180" y="241"/>
                    </a:cubicBezTo>
                    <a:cubicBezTo>
                      <a:pt x="180" y="241"/>
                      <a:pt x="179" y="242"/>
                      <a:pt x="178" y="243"/>
                    </a:cubicBezTo>
                    <a:close/>
                    <a:moveTo>
                      <a:pt x="178" y="218"/>
                    </a:moveTo>
                    <a:cubicBezTo>
                      <a:pt x="179" y="216"/>
                      <a:pt x="181" y="214"/>
                      <a:pt x="183" y="212"/>
                    </a:cubicBezTo>
                    <a:cubicBezTo>
                      <a:pt x="184" y="210"/>
                      <a:pt x="185" y="209"/>
                      <a:pt x="187" y="207"/>
                    </a:cubicBezTo>
                    <a:cubicBezTo>
                      <a:pt x="187" y="207"/>
                      <a:pt x="187" y="207"/>
                      <a:pt x="188" y="206"/>
                    </a:cubicBezTo>
                    <a:cubicBezTo>
                      <a:pt x="185" y="201"/>
                      <a:pt x="181" y="198"/>
                      <a:pt x="178" y="195"/>
                    </a:cubicBezTo>
                    <a:cubicBezTo>
                      <a:pt x="178" y="218"/>
                      <a:pt x="178" y="218"/>
                      <a:pt x="178" y="218"/>
                    </a:cubicBezTo>
                    <a:close/>
                    <a:moveTo>
                      <a:pt x="178" y="51"/>
                    </a:moveTo>
                    <a:cubicBezTo>
                      <a:pt x="180" y="51"/>
                      <a:pt x="188" y="53"/>
                      <a:pt x="192" y="53"/>
                    </a:cubicBezTo>
                    <a:cubicBezTo>
                      <a:pt x="192" y="53"/>
                      <a:pt x="193" y="53"/>
                      <a:pt x="193" y="53"/>
                    </a:cubicBezTo>
                    <a:cubicBezTo>
                      <a:pt x="191" y="51"/>
                      <a:pt x="190" y="48"/>
                      <a:pt x="188" y="44"/>
                    </a:cubicBezTo>
                    <a:cubicBezTo>
                      <a:pt x="188" y="42"/>
                      <a:pt x="187" y="41"/>
                      <a:pt x="187" y="39"/>
                    </a:cubicBezTo>
                    <a:cubicBezTo>
                      <a:pt x="187" y="38"/>
                      <a:pt x="187" y="38"/>
                      <a:pt x="187" y="38"/>
                    </a:cubicBezTo>
                    <a:cubicBezTo>
                      <a:pt x="184" y="38"/>
                      <a:pt x="181" y="38"/>
                      <a:pt x="178" y="39"/>
                    </a:cubicBezTo>
                    <a:lnTo>
                      <a:pt x="178" y="51"/>
                    </a:lnTo>
                    <a:close/>
                    <a:moveTo>
                      <a:pt x="178" y="39"/>
                    </a:moveTo>
                    <a:cubicBezTo>
                      <a:pt x="178" y="51"/>
                      <a:pt x="178" y="51"/>
                      <a:pt x="178" y="51"/>
                    </a:cubicBezTo>
                    <a:cubicBezTo>
                      <a:pt x="178" y="51"/>
                      <a:pt x="178" y="51"/>
                      <a:pt x="178" y="51"/>
                    </a:cubicBezTo>
                    <a:cubicBezTo>
                      <a:pt x="178" y="51"/>
                      <a:pt x="178" y="51"/>
                      <a:pt x="178" y="51"/>
                    </a:cubicBezTo>
                    <a:cubicBezTo>
                      <a:pt x="178" y="61"/>
                      <a:pt x="178" y="61"/>
                      <a:pt x="178" y="61"/>
                    </a:cubicBezTo>
                    <a:cubicBezTo>
                      <a:pt x="178" y="61"/>
                      <a:pt x="177" y="61"/>
                      <a:pt x="177" y="61"/>
                    </a:cubicBezTo>
                    <a:cubicBezTo>
                      <a:pt x="160" y="57"/>
                      <a:pt x="154" y="40"/>
                      <a:pt x="154" y="40"/>
                    </a:cubicBezTo>
                    <a:cubicBezTo>
                      <a:pt x="154" y="40"/>
                      <a:pt x="166" y="41"/>
                      <a:pt x="171" y="41"/>
                    </a:cubicBezTo>
                    <a:cubicBezTo>
                      <a:pt x="173" y="41"/>
                      <a:pt x="176" y="40"/>
                      <a:pt x="178" y="39"/>
                    </a:cubicBezTo>
                    <a:close/>
                    <a:moveTo>
                      <a:pt x="178" y="81"/>
                    </a:moveTo>
                    <a:cubicBezTo>
                      <a:pt x="178" y="96"/>
                      <a:pt x="178" y="96"/>
                      <a:pt x="178" y="96"/>
                    </a:cubicBezTo>
                    <a:cubicBezTo>
                      <a:pt x="174" y="87"/>
                      <a:pt x="174" y="79"/>
                      <a:pt x="174" y="79"/>
                    </a:cubicBezTo>
                    <a:cubicBezTo>
                      <a:pt x="174" y="79"/>
                      <a:pt x="176" y="80"/>
                      <a:pt x="178" y="81"/>
                    </a:cubicBezTo>
                    <a:close/>
                    <a:moveTo>
                      <a:pt x="178" y="129"/>
                    </a:moveTo>
                    <a:cubicBezTo>
                      <a:pt x="178" y="146"/>
                      <a:pt x="178" y="146"/>
                      <a:pt x="178" y="146"/>
                    </a:cubicBezTo>
                    <a:cubicBezTo>
                      <a:pt x="177" y="139"/>
                      <a:pt x="178" y="133"/>
                      <a:pt x="178" y="129"/>
                    </a:cubicBezTo>
                    <a:close/>
                    <a:moveTo>
                      <a:pt x="178" y="195"/>
                    </a:moveTo>
                    <a:cubicBezTo>
                      <a:pt x="178" y="218"/>
                      <a:pt x="178" y="218"/>
                      <a:pt x="178" y="218"/>
                    </a:cubicBezTo>
                    <a:cubicBezTo>
                      <a:pt x="178" y="219"/>
                      <a:pt x="177" y="221"/>
                      <a:pt x="177" y="222"/>
                    </a:cubicBezTo>
                    <a:cubicBezTo>
                      <a:pt x="176" y="221"/>
                      <a:pt x="176" y="221"/>
                      <a:pt x="176" y="221"/>
                    </a:cubicBezTo>
                    <a:cubicBezTo>
                      <a:pt x="174" y="215"/>
                      <a:pt x="171" y="204"/>
                      <a:pt x="171" y="204"/>
                    </a:cubicBezTo>
                    <a:cubicBezTo>
                      <a:pt x="171" y="204"/>
                      <a:pt x="169" y="213"/>
                      <a:pt x="172" y="221"/>
                    </a:cubicBezTo>
                    <a:cubicBezTo>
                      <a:pt x="173" y="223"/>
                      <a:pt x="174" y="226"/>
                      <a:pt x="175" y="228"/>
                    </a:cubicBezTo>
                    <a:cubicBezTo>
                      <a:pt x="175" y="231"/>
                      <a:pt x="174" y="233"/>
                      <a:pt x="175" y="235"/>
                    </a:cubicBezTo>
                    <a:cubicBezTo>
                      <a:pt x="170" y="229"/>
                      <a:pt x="164" y="221"/>
                      <a:pt x="160" y="209"/>
                    </a:cubicBezTo>
                    <a:cubicBezTo>
                      <a:pt x="155" y="189"/>
                      <a:pt x="167" y="173"/>
                      <a:pt x="167" y="173"/>
                    </a:cubicBezTo>
                    <a:cubicBezTo>
                      <a:pt x="167" y="173"/>
                      <a:pt x="173" y="187"/>
                      <a:pt x="176" y="192"/>
                    </a:cubicBezTo>
                    <a:cubicBezTo>
                      <a:pt x="177" y="193"/>
                      <a:pt x="177" y="194"/>
                      <a:pt x="178" y="195"/>
                    </a:cubicBezTo>
                    <a:close/>
                    <a:moveTo>
                      <a:pt x="178" y="224"/>
                    </a:moveTo>
                    <a:cubicBezTo>
                      <a:pt x="176" y="232"/>
                      <a:pt x="177" y="238"/>
                      <a:pt x="177" y="239"/>
                    </a:cubicBezTo>
                    <a:cubicBezTo>
                      <a:pt x="177" y="240"/>
                      <a:pt x="177" y="240"/>
                      <a:pt x="177" y="240"/>
                    </a:cubicBezTo>
                    <a:cubicBezTo>
                      <a:pt x="178" y="239"/>
                      <a:pt x="178" y="239"/>
                      <a:pt x="178" y="239"/>
                    </a:cubicBezTo>
                    <a:cubicBezTo>
                      <a:pt x="178" y="224"/>
                      <a:pt x="178" y="224"/>
                      <a:pt x="178" y="224"/>
                    </a:cubicBezTo>
                    <a:close/>
                    <a:moveTo>
                      <a:pt x="178" y="242"/>
                    </a:moveTo>
                    <a:cubicBezTo>
                      <a:pt x="178" y="243"/>
                      <a:pt x="178" y="243"/>
                      <a:pt x="178" y="243"/>
                    </a:cubicBezTo>
                    <a:cubicBezTo>
                      <a:pt x="175" y="246"/>
                      <a:pt x="167" y="252"/>
                      <a:pt x="165" y="252"/>
                    </a:cubicBezTo>
                    <a:cubicBezTo>
                      <a:pt x="164" y="250"/>
                      <a:pt x="170" y="247"/>
                      <a:pt x="174" y="237"/>
                    </a:cubicBezTo>
                    <a:cubicBezTo>
                      <a:pt x="173" y="243"/>
                      <a:pt x="173" y="243"/>
                      <a:pt x="173" y="243"/>
                    </a:cubicBezTo>
                    <a:cubicBezTo>
                      <a:pt x="178" y="242"/>
                      <a:pt x="178" y="242"/>
                      <a:pt x="178" y="242"/>
                    </a:cubicBezTo>
                    <a:close/>
                    <a:moveTo>
                      <a:pt x="178" y="246"/>
                    </a:moveTo>
                    <a:cubicBezTo>
                      <a:pt x="178" y="246"/>
                      <a:pt x="178" y="246"/>
                      <a:pt x="178" y="246"/>
                    </a:cubicBezTo>
                    <a:cubicBezTo>
                      <a:pt x="178" y="246"/>
                      <a:pt x="178" y="246"/>
                      <a:pt x="178" y="246"/>
                    </a:cubicBezTo>
                    <a:cubicBezTo>
                      <a:pt x="178" y="246"/>
                      <a:pt x="178" y="246"/>
                      <a:pt x="178" y="246"/>
                    </a:cubicBezTo>
                    <a:close/>
                    <a:moveTo>
                      <a:pt x="178" y="257"/>
                    </a:moveTo>
                    <a:cubicBezTo>
                      <a:pt x="178" y="277"/>
                      <a:pt x="178" y="277"/>
                      <a:pt x="178" y="277"/>
                    </a:cubicBezTo>
                    <a:cubicBezTo>
                      <a:pt x="175" y="281"/>
                      <a:pt x="172" y="285"/>
                      <a:pt x="166" y="288"/>
                    </a:cubicBezTo>
                    <a:cubicBezTo>
                      <a:pt x="163" y="290"/>
                      <a:pt x="160" y="291"/>
                      <a:pt x="157" y="292"/>
                    </a:cubicBezTo>
                    <a:cubicBezTo>
                      <a:pt x="140" y="299"/>
                      <a:pt x="127" y="296"/>
                      <a:pt x="126" y="296"/>
                    </a:cubicBezTo>
                    <a:cubicBezTo>
                      <a:pt x="125" y="295"/>
                      <a:pt x="125" y="295"/>
                      <a:pt x="125" y="295"/>
                    </a:cubicBezTo>
                    <a:cubicBezTo>
                      <a:pt x="125" y="295"/>
                      <a:pt x="125" y="295"/>
                      <a:pt x="125" y="295"/>
                    </a:cubicBezTo>
                    <a:cubicBezTo>
                      <a:pt x="126" y="294"/>
                      <a:pt x="126" y="294"/>
                      <a:pt x="126" y="294"/>
                    </a:cubicBezTo>
                    <a:cubicBezTo>
                      <a:pt x="126" y="294"/>
                      <a:pt x="141" y="290"/>
                      <a:pt x="147" y="287"/>
                    </a:cubicBezTo>
                    <a:cubicBezTo>
                      <a:pt x="151" y="285"/>
                      <a:pt x="156" y="281"/>
                      <a:pt x="156" y="278"/>
                    </a:cubicBezTo>
                    <a:cubicBezTo>
                      <a:pt x="153" y="280"/>
                      <a:pt x="148" y="283"/>
                      <a:pt x="146" y="284"/>
                    </a:cubicBezTo>
                    <a:cubicBezTo>
                      <a:pt x="138" y="287"/>
                      <a:pt x="126" y="289"/>
                      <a:pt x="125" y="289"/>
                    </a:cubicBezTo>
                    <a:cubicBezTo>
                      <a:pt x="125" y="289"/>
                      <a:pt x="125" y="289"/>
                      <a:pt x="125" y="289"/>
                    </a:cubicBezTo>
                    <a:cubicBezTo>
                      <a:pt x="125" y="286"/>
                      <a:pt x="125" y="286"/>
                      <a:pt x="125" y="286"/>
                    </a:cubicBezTo>
                    <a:cubicBezTo>
                      <a:pt x="126" y="282"/>
                      <a:pt x="129" y="271"/>
                      <a:pt x="140" y="266"/>
                    </a:cubicBezTo>
                    <a:cubicBezTo>
                      <a:pt x="142" y="265"/>
                      <a:pt x="143" y="264"/>
                      <a:pt x="145" y="263"/>
                    </a:cubicBezTo>
                    <a:cubicBezTo>
                      <a:pt x="151" y="261"/>
                      <a:pt x="157" y="260"/>
                      <a:pt x="161" y="260"/>
                    </a:cubicBezTo>
                    <a:cubicBezTo>
                      <a:pt x="163" y="260"/>
                      <a:pt x="165" y="260"/>
                      <a:pt x="166" y="259"/>
                    </a:cubicBezTo>
                    <a:cubicBezTo>
                      <a:pt x="169" y="259"/>
                      <a:pt x="174" y="258"/>
                      <a:pt x="178" y="257"/>
                    </a:cubicBezTo>
                    <a:close/>
                    <a:moveTo>
                      <a:pt x="125" y="314"/>
                    </a:moveTo>
                    <a:cubicBezTo>
                      <a:pt x="125" y="305"/>
                      <a:pt x="125" y="305"/>
                      <a:pt x="125" y="305"/>
                    </a:cubicBezTo>
                    <a:cubicBezTo>
                      <a:pt x="127" y="306"/>
                      <a:pt x="128" y="306"/>
                      <a:pt x="128" y="306"/>
                    </a:cubicBezTo>
                    <a:cubicBezTo>
                      <a:pt x="129" y="306"/>
                      <a:pt x="129" y="306"/>
                      <a:pt x="129" y="306"/>
                    </a:cubicBezTo>
                    <a:cubicBezTo>
                      <a:pt x="129" y="307"/>
                      <a:pt x="129" y="307"/>
                      <a:pt x="129" y="307"/>
                    </a:cubicBezTo>
                    <a:cubicBezTo>
                      <a:pt x="129" y="307"/>
                      <a:pt x="128" y="310"/>
                      <a:pt x="125" y="314"/>
                    </a:cubicBezTo>
                    <a:close/>
                    <a:moveTo>
                      <a:pt x="125" y="292"/>
                    </a:moveTo>
                    <a:cubicBezTo>
                      <a:pt x="126" y="292"/>
                      <a:pt x="126" y="291"/>
                      <a:pt x="126" y="291"/>
                    </a:cubicBezTo>
                    <a:cubicBezTo>
                      <a:pt x="125" y="291"/>
                      <a:pt x="125" y="291"/>
                      <a:pt x="125" y="291"/>
                    </a:cubicBezTo>
                    <a:cubicBezTo>
                      <a:pt x="125" y="292"/>
                      <a:pt x="125" y="292"/>
                      <a:pt x="125" y="292"/>
                    </a:cubicBezTo>
                    <a:close/>
                    <a:moveTo>
                      <a:pt x="125" y="279"/>
                    </a:moveTo>
                    <a:cubicBezTo>
                      <a:pt x="125" y="278"/>
                      <a:pt x="126" y="277"/>
                      <a:pt x="126" y="277"/>
                    </a:cubicBezTo>
                    <a:cubicBezTo>
                      <a:pt x="126" y="274"/>
                      <a:pt x="125" y="271"/>
                      <a:pt x="125" y="269"/>
                    </a:cubicBezTo>
                    <a:cubicBezTo>
                      <a:pt x="125" y="260"/>
                      <a:pt x="129" y="252"/>
                      <a:pt x="129" y="252"/>
                    </a:cubicBezTo>
                    <a:cubicBezTo>
                      <a:pt x="129" y="252"/>
                      <a:pt x="129" y="263"/>
                      <a:pt x="129" y="270"/>
                    </a:cubicBezTo>
                    <a:cubicBezTo>
                      <a:pt x="129" y="270"/>
                      <a:pt x="130" y="271"/>
                      <a:pt x="130" y="271"/>
                    </a:cubicBezTo>
                    <a:cubicBezTo>
                      <a:pt x="132" y="268"/>
                      <a:pt x="135" y="266"/>
                      <a:pt x="139" y="263"/>
                    </a:cubicBezTo>
                    <a:cubicBezTo>
                      <a:pt x="141" y="262"/>
                      <a:pt x="142" y="262"/>
                      <a:pt x="144" y="261"/>
                    </a:cubicBezTo>
                    <a:cubicBezTo>
                      <a:pt x="145" y="261"/>
                      <a:pt x="145" y="261"/>
                      <a:pt x="146" y="260"/>
                    </a:cubicBezTo>
                    <a:cubicBezTo>
                      <a:pt x="144" y="252"/>
                      <a:pt x="140" y="246"/>
                      <a:pt x="139" y="242"/>
                    </a:cubicBezTo>
                    <a:cubicBezTo>
                      <a:pt x="137" y="236"/>
                      <a:pt x="137" y="220"/>
                      <a:pt x="137" y="220"/>
                    </a:cubicBezTo>
                    <a:cubicBezTo>
                      <a:pt x="137" y="220"/>
                      <a:pt x="130" y="224"/>
                      <a:pt x="125" y="232"/>
                    </a:cubicBezTo>
                    <a:lnTo>
                      <a:pt x="125" y="279"/>
                    </a:lnTo>
                    <a:close/>
                    <a:moveTo>
                      <a:pt x="88" y="296"/>
                    </a:moveTo>
                    <a:cubicBezTo>
                      <a:pt x="88" y="296"/>
                      <a:pt x="87" y="296"/>
                      <a:pt x="87" y="296"/>
                    </a:cubicBezTo>
                    <a:cubicBezTo>
                      <a:pt x="85" y="296"/>
                      <a:pt x="83" y="296"/>
                      <a:pt x="81" y="297"/>
                    </a:cubicBezTo>
                    <a:cubicBezTo>
                      <a:pt x="79" y="297"/>
                      <a:pt x="77" y="297"/>
                      <a:pt x="76" y="298"/>
                    </a:cubicBezTo>
                    <a:cubicBezTo>
                      <a:pt x="76" y="262"/>
                      <a:pt x="76" y="262"/>
                      <a:pt x="76" y="262"/>
                    </a:cubicBezTo>
                    <a:cubicBezTo>
                      <a:pt x="84" y="256"/>
                      <a:pt x="93" y="254"/>
                      <a:pt x="93" y="254"/>
                    </a:cubicBezTo>
                    <a:cubicBezTo>
                      <a:pt x="93" y="254"/>
                      <a:pt x="88" y="269"/>
                      <a:pt x="88" y="276"/>
                    </a:cubicBezTo>
                    <a:cubicBezTo>
                      <a:pt x="88" y="281"/>
                      <a:pt x="89" y="287"/>
                      <a:pt x="88" y="296"/>
                    </a:cubicBezTo>
                    <a:close/>
                    <a:moveTo>
                      <a:pt x="125" y="232"/>
                    </a:moveTo>
                    <a:cubicBezTo>
                      <a:pt x="125" y="279"/>
                      <a:pt x="125" y="279"/>
                      <a:pt x="125" y="279"/>
                    </a:cubicBezTo>
                    <a:cubicBezTo>
                      <a:pt x="124" y="280"/>
                      <a:pt x="123" y="282"/>
                      <a:pt x="123" y="283"/>
                    </a:cubicBezTo>
                    <a:cubicBezTo>
                      <a:pt x="120" y="276"/>
                      <a:pt x="118" y="266"/>
                      <a:pt x="118" y="252"/>
                    </a:cubicBezTo>
                    <a:cubicBezTo>
                      <a:pt x="118" y="244"/>
                      <a:pt x="121" y="237"/>
                      <a:pt x="125" y="232"/>
                    </a:cubicBezTo>
                    <a:close/>
                    <a:moveTo>
                      <a:pt x="125" y="286"/>
                    </a:moveTo>
                    <a:cubicBezTo>
                      <a:pt x="125" y="289"/>
                      <a:pt x="125" y="289"/>
                      <a:pt x="125" y="289"/>
                    </a:cubicBezTo>
                    <a:cubicBezTo>
                      <a:pt x="124" y="289"/>
                      <a:pt x="124" y="289"/>
                      <a:pt x="124" y="289"/>
                    </a:cubicBezTo>
                    <a:cubicBezTo>
                      <a:pt x="124" y="288"/>
                      <a:pt x="124" y="288"/>
                      <a:pt x="124" y="288"/>
                    </a:cubicBezTo>
                    <a:cubicBezTo>
                      <a:pt x="124" y="288"/>
                      <a:pt x="125" y="287"/>
                      <a:pt x="125" y="286"/>
                    </a:cubicBezTo>
                    <a:close/>
                    <a:moveTo>
                      <a:pt x="125" y="291"/>
                    </a:moveTo>
                    <a:cubicBezTo>
                      <a:pt x="119" y="291"/>
                      <a:pt x="119" y="291"/>
                      <a:pt x="119" y="291"/>
                    </a:cubicBezTo>
                    <a:cubicBezTo>
                      <a:pt x="122" y="285"/>
                      <a:pt x="122" y="285"/>
                      <a:pt x="122" y="285"/>
                    </a:cubicBezTo>
                    <a:cubicBezTo>
                      <a:pt x="115" y="293"/>
                      <a:pt x="107" y="294"/>
                      <a:pt x="109" y="296"/>
                    </a:cubicBezTo>
                    <a:cubicBezTo>
                      <a:pt x="110" y="297"/>
                      <a:pt x="121" y="293"/>
                      <a:pt x="125" y="292"/>
                    </a:cubicBezTo>
                    <a:cubicBezTo>
                      <a:pt x="125" y="291"/>
                      <a:pt x="125" y="291"/>
                      <a:pt x="125" y="291"/>
                    </a:cubicBezTo>
                    <a:close/>
                    <a:moveTo>
                      <a:pt x="125" y="295"/>
                    </a:moveTo>
                    <a:cubicBezTo>
                      <a:pt x="125" y="295"/>
                      <a:pt x="125" y="295"/>
                      <a:pt x="125" y="295"/>
                    </a:cubicBezTo>
                    <a:cubicBezTo>
                      <a:pt x="123" y="295"/>
                      <a:pt x="123" y="295"/>
                      <a:pt x="123" y="295"/>
                    </a:cubicBezTo>
                    <a:cubicBezTo>
                      <a:pt x="125" y="295"/>
                      <a:pt x="125" y="295"/>
                      <a:pt x="125" y="295"/>
                    </a:cubicBezTo>
                    <a:close/>
                    <a:moveTo>
                      <a:pt x="125" y="305"/>
                    </a:moveTo>
                    <a:cubicBezTo>
                      <a:pt x="125" y="314"/>
                      <a:pt x="125" y="314"/>
                      <a:pt x="125" y="314"/>
                    </a:cubicBezTo>
                    <a:cubicBezTo>
                      <a:pt x="120" y="321"/>
                      <a:pt x="112" y="329"/>
                      <a:pt x="99" y="331"/>
                    </a:cubicBezTo>
                    <a:cubicBezTo>
                      <a:pt x="96" y="331"/>
                      <a:pt x="93" y="331"/>
                      <a:pt x="89" y="331"/>
                    </a:cubicBezTo>
                    <a:cubicBezTo>
                      <a:pt x="84" y="331"/>
                      <a:pt x="80" y="331"/>
                      <a:pt x="76" y="330"/>
                    </a:cubicBezTo>
                    <a:cubicBezTo>
                      <a:pt x="76" y="323"/>
                      <a:pt x="76" y="323"/>
                      <a:pt x="76" y="323"/>
                    </a:cubicBezTo>
                    <a:cubicBezTo>
                      <a:pt x="78" y="323"/>
                      <a:pt x="79" y="323"/>
                      <a:pt x="80" y="323"/>
                    </a:cubicBezTo>
                    <a:cubicBezTo>
                      <a:pt x="86" y="323"/>
                      <a:pt x="91" y="320"/>
                      <a:pt x="93" y="317"/>
                    </a:cubicBezTo>
                    <a:cubicBezTo>
                      <a:pt x="90" y="318"/>
                      <a:pt x="84" y="319"/>
                      <a:pt x="81" y="319"/>
                    </a:cubicBezTo>
                    <a:cubicBezTo>
                      <a:pt x="79" y="319"/>
                      <a:pt x="78" y="319"/>
                      <a:pt x="76" y="319"/>
                    </a:cubicBezTo>
                    <a:cubicBezTo>
                      <a:pt x="76" y="300"/>
                      <a:pt x="76" y="300"/>
                      <a:pt x="76" y="300"/>
                    </a:cubicBezTo>
                    <a:cubicBezTo>
                      <a:pt x="77" y="300"/>
                      <a:pt x="79" y="299"/>
                      <a:pt x="81" y="299"/>
                    </a:cubicBezTo>
                    <a:cubicBezTo>
                      <a:pt x="83" y="299"/>
                      <a:pt x="85" y="299"/>
                      <a:pt x="87" y="299"/>
                    </a:cubicBezTo>
                    <a:cubicBezTo>
                      <a:pt x="93" y="299"/>
                      <a:pt x="99" y="300"/>
                      <a:pt x="103" y="302"/>
                    </a:cubicBezTo>
                    <a:cubicBezTo>
                      <a:pt x="105" y="302"/>
                      <a:pt x="107" y="303"/>
                      <a:pt x="108" y="303"/>
                    </a:cubicBezTo>
                    <a:cubicBezTo>
                      <a:pt x="112" y="304"/>
                      <a:pt x="120" y="305"/>
                      <a:pt x="125" y="305"/>
                    </a:cubicBezTo>
                    <a:close/>
                    <a:moveTo>
                      <a:pt x="76" y="298"/>
                    </a:moveTo>
                    <a:cubicBezTo>
                      <a:pt x="73" y="298"/>
                      <a:pt x="71" y="300"/>
                      <a:pt x="69" y="301"/>
                    </a:cubicBezTo>
                    <a:cubicBezTo>
                      <a:pt x="69" y="300"/>
                      <a:pt x="69" y="300"/>
                      <a:pt x="70" y="299"/>
                    </a:cubicBezTo>
                    <a:cubicBezTo>
                      <a:pt x="71" y="293"/>
                      <a:pt x="75" y="282"/>
                      <a:pt x="75" y="282"/>
                    </a:cubicBezTo>
                    <a:cubicBezTo>
                      <a:pt x="75" y="282"/>
                      <a:pt x="69" y="288"/>
                      <a:pt x="66" y="297"/>
                    </a:cubicBezTo>
                    <a:cubicBezTo>
                      <a:pt x="65" y="299"/>
                      <a:pt x="65" y="301"/>
                      <a:pt x="64" y="305"/>
                    </a:cubicBezTo>
                    <a:cubicBezTo>
                      <a:pt x="62" y="306"/>
                      <a:pt x="60" y="308"/>
                      <a:pt x="59" y="310"/>
                    </a:cubicBezTo>
                    <a:cubicBezTo>
                      <a:pt x="59" y="302"/>
                      <a:pt x="60" y="291"/>
                      <a:pt x="64" y="278"/>
                    </a:cubicBezTo>
                    <a:cubicBezTo>
                      <a:pt x="67" y="271"/>
                      <a:pt x="71" y="266"/>
                      <a:pt x="76" y="262"/>
                    </a:cubicBezTo>
                    <a:cubicBezTo>
                      <a:pt x="76" y="298"/>
                      <a:pt x="76" y="298"/>
                      <a:pt x="76" y="298"/>
                    </a:cubicBezTo>
                    <a:close/>
                    <a:moveTo>
                      <a:pt x="76" y="300"/>
                    </a:moveTo>
                    <a:cubicBezTo>
                      <a:pt x="64" y="304"/>
                      <a:pt x="59" y="314"/>
                      <a:pt x="59" y="315"/>
                    </a:cubicBezTo>
                    <a:cubicBezTo>
                      <a:pt x="58" y="316"/>
                      <a:pt x="58" y="316"/>
                      <a:pt x="58" y="316"/>
                    </a:cubicBezTo>
                    <a:cubicBezTo>
                      <a:pt x="59" y="316"/>
                      <a:pt x="59" y="316"/>
                      <a:pt x="59" y="316"/>
                    </a:cubicBezTo>
                    <a:cubicBezTo>
                      <a:pt x="60" y="316"/>
                      <a:pt x="68" y="318"/>
                      <a:pt x="76" y="319"/>
                    </a:cubicBezTo>
                    <a:cubicBezTo>
                      <a:pt x="76" y="300"/>
                      <a:pt x="76" y="300"/>
                      <a:pt x="76" y="300"/>
                    </a:cubicBezTo>
                    <a:close/>
                    <a:moveTo>
                      <a:pt x="76" y="323"/>
                    </a:moveTo>
                    <a:cubicBezTo>
                      <a:pt x="76" y="330"/>
                      <a:pt x="76" y="330"/>
                      <a:pt x="76" y="330"/>
                    </a:cubicBezTo>
                    <a:cubicBezTo>
                      <a:pt x="65" y="328"/>
                      <a:pt x="58" y="324"/>
                      <a:pt x="58" y="323"/>
                    </a:cubicBezTo>
                    <a:cubicBezTo>
                      <a:pt x="57" y="323"/>
                      <a:pt x="57" y="323"/>
                      <a:pt x="57" y="323"/>
                    </a:cubicBezTo>
                    <a:cubicBezTo>
                      <a:pt x="57" y="321"/>
                      <a:pt x="57" y="321"/>
                      <a:pt x="57" y="321"/>
                    </a:cubicBezTo>
                    <a:cubicBezTo>
                      <a:pt x="59" y="321"/>
                      <a:pt x="59" y="321"/>
                      <a:pt x="59" y="321"/>
                    </a:cubicBezTo>
                    <a:cubicBezTo>
                      <a:pt x="59" y="321"/>
                      <a:pt x="69" y="322"/>
                      <a:pt x="76" y="323"/>
                    </a:cubicBezTo>
                    <a:close/>
                    <a:moveTo>
                      <a:pt x="57" y="319"/>
                    </a:moveTo>
                    <a:cubicBezTo>
                      <a:pt x="57" y="318"/>
                      <a:pt x="57" y="318"/>
                      <a:pt x="57" y="318"/>
                    </a:cubicBezTo>
                    <a:cubicBezTo>
                      <a:pt x="59" y="319"/>
                      <a:pt x="59" y="319"/>
                      <a:pt x="59" y="319"/>
                    </a:cubicBezTo>
                    <a:cubicBezTo>
                      <a:pt x="59" y="319"/>
                      <a:pt x="58" y="319"/>
                      <a:pt x="57" y="319"/>
                    </a:cubicBezTo>
                    <a:close/>
                    <a:moveTo>
                      <a:pt x="57" y="312"/>
                    </a:moveTo>
                    <a:cubicBezTo>
                      <a:pt x="57" y="312"/>
                      <a:pt x="57" y="312"/>
                      <a:pt x="57" y="312"/>
                    </a:cubicBezTo>
                    <a:cubicBezTo>
                      <a:pt x="57" y="312"/>
                      <a:pt x="57" y="312"/>
                      <a:pt x="57" y="312"/>
                    </a:cubicBezTo>
                    <a:close/>
                    <a:moveTo>
                      <a:pt x="57" y="312"/>
                    </a:moveTo>
                    <a:cubicBezTo>
                      <a:pt x="57" y="312"/>
                      <a:pt x="57" y="312"/>
                      <a:pt x="57" y="312"/>
                    </a:cubicBezTo>
                    <a:cubicBezTo>
                      <a:pt x="53" y="316"/>
                      <a:pt x="53" y="316"/>
                      <a:pt x="53" y="316"/>
                    </a:cubicBezTo>
                    <a:cubicBezTo>
                      <a:pt x="57" y="318"/>
                      <a:pt x="57" y="318"/>
                      <a:pt x="57" y="318"/>
                    </a:cubicBezTo>
                    <a:cubicBezTo>
                      <a:pt x="57" y="319"/>
                      <a:pt x="57" y="319"/>
                      <a:pt x="57" y="319"/>
                    </a:cubicBezTo>
                    <a:cubicBezTo>
                      <a:pt x="44" y="319"/>
                      <a:pt x="17" y="327"/>
                      <a:pt x="9" y="341"/>
                    </a:cubicBezTo>
                    <a:cubicBezTo>
                      <a:pt x="0" y="341"/>
                      <a:pt x="0" y="341"/>
                      <a:pt x="0" y="341"/>
                    </a:cubicBezTo>
                    <a:cubicBezTo>
                      <a:pt x="13" y="323"/>
                      <a:pt x="29" y="320"/>
                      <a:pt x="47" y="315"/>
                    </a:cubicBezTo>
                    <a:cubicBezTo>
                      <a:pt x="51" y="314"/>
                      <a:pt x="54" y="313"/>
                      <a:pt x="57" y="312"/>
                    </a:cubicBezTo>
                    <a:close/>
                    <a:moveTo>
                      <a:pt x="57" y="321"/>
                    </a:moveTo>
                    <a:cubicBezTo>
                      <a:pt x="55" y="321"/>
                      <a:pt x="55" y="321"/>
                      <a:pt x="55" y="321"/>
                    </a:cubicBezTo>
                    <a:cubicBezTo>
                      <a:pt x="57" y="323"/>
                      <a:pt x="57" y="323"/>
                      <a:pt x="57" y="323"/>
                    </a:cubicBezTo>
                    <a:lnTo>
                      <a:pt x="57" y="321"/>
                    </a:lnTo>
                    <a:close/>
                  </a:path>
                </a:pathLst>
              </a:custGeom>
              <a:solidFill>
                <a:srgbClr val="939D2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1"/>
              <p:cNvSpPr>
                <a:spLocks noEditPoints="1"/>
              </p:cNvSpPr>
              <p:nvPr/>
            </p:nvSpPr>
            <p:spPr bwMode="auto">
              <a:xfrm>
                <a:off x="5278438" y="2047876"/>
                <a:ext cx="1643063" cy="1720850"/>
              </a:xfrm>
              <a:custGeom>
                <a:avLst/>
                <a:gdLst>
                  <a:gd name="T0" fmla="*/ 165 w 213"/>
                  <a:gd name="T1" fmla="*/ 212 h 223"/>
                  <a:gd name="T2" fmla="*/ 186 w 213"/>
                  <a:gd name="T3" fmla="*/ 194 h 223"/>
                  <a:gd name="T4" fmla="*/ 163 w 213"/>
                  <a:gd name="T5" fmla="*/ 170 h 223"/>
                  <a:gd name="T6" fmla="*/ 183 w 213"/>
                  <a:gd name="T7" fmla="*/ 155 h 223"/>
                  <a:gd name="T8" fmla="*/ 211 w 213"/>
                  <a:gd name="T9" fmla="*/ 190 h 223"/>
                  <a:gd name="T10" fmla="*/ 161 w 213"/>
                  <a:gd name="T11" fmla="*/ 130 h 223"/>
                  <a:gd name="T12" fmla="*/ 187 w 213"/>
                  <a:gd name="T13" fmla="*/ 141 h 223"/>
                  <a:gd name="T14" fmla="*/ 205 w 213"/>
                  <a:gd name="T15" fmla="*/ 138 h 223"/>
                  <a:gd name="T16" fmla="*/ 182 w 213"/>
                  <a:gd name="T17" fmla="*/ 116 h 223"/>
                  <a:gd name="T18" fmla="*/ 157 w 213"/>
                  <a:gd name="T19" fmla="*/ 61 h 223"/>
                  <a:gd name="T20" fmla="*/ 179 w 213"/>
                  <a:gd name="T21" fmla="*/ 72 h 223"/>
                  <a:gd name="T22" fmla="*/ 202 w 213"/>
                  <a:gd name="T23" fmla="*/ 104 h 223"/>
                  <a:gd name="T24" fmla="*/ 169 w 213"/>
                  <a:gd name="T25" fmla="*/ 96 h 223"/>
                  <a:gd name="T26" fmla="*/ 171 w 213"/>
                  <a:gd name="T27" fmla="*/ 30 h 223"/>
                  <a:gd name="T28" fmla="*/ 184 w 213"/>
                  <a:gd name="T29" fmla="*/ 54 h 223"/>
                  <a:gd name="T30" fmla="*/ 149 w 213"/>
                  <a:gd name="T31" fmla="*/ 205 h 223"/>
                  <a:gd name="T32" fmla="*/ 129 w 213"/>
                  <a:gd name="T33" fmla="*/ 194 h 223"/>
                  <a:gd name="T34" fmla="*/ 113 w 213"/>
                  <a:gd name="T35" fmla="*/ 182 h 223"/>
                  <a:gd name="T36" fmla="*/ 122 w 213"/>
                  <a:gd name="T37" fmla="*/ 161 h 223"/>
                  <a:gd name="T38" fmla="*/ 139 w 213"/>
                  <a:gd name="T39" fmla="*/ 179 h 223"/>
                  <a:gd name="T40" fmla="*/ 149 w 213"/>
                  <a:gd name="T41" fmla="*/ 143 h 223"/>
                  <a:gd name="T42" fmla="*/ 129 w 213"/>
                  <a:gd name="T43" fmla="*/ 131 h 223"/>
                  <a:gd name="T44" fmla="*/ 141 w 213"/>
                  <a:gd name="T45" fmla="*/ 119 h 223"/>
                  <a:gd name="T46" fmla="*/ 152 w 213"/>
                  <a:gd name="T47" fmla="*/ 103 h 223"/>
                  <a:gd name="T48" fmla="*/ 134 w 213"/>
                  <a:gd name="T49" fmla="*/ 91 h 223"/>
                  <a:gd name="T50" fmla="*/ 118 w 213"/>
                  <a:gd name="T51" fmla="*/ 76 h 223"/>
                  <a:gd name="T52" fmla="*/ 112 w 213"/>
                  <a:gd name="T53" fmla="*/ 135 h 223"/>
                  <a:gd name="T54" fmla="*/ 127 w 213"/>
                  <a:gd name="T55" fmla="*/ 153 h 223"/>
                  <a:gd name="T56" fmla="*/ 151 w 213"/>
                  <a:gd name="T57" fmla="*/ 165 h 223"/>
                  <a:gd name="T58" fmla="*/ 135 w 213"/>
                  <a:gd name="T59" fmla="*/ 37 h 223"/>
                  <a:gd name="T60" fmla="*/ 120 w 213"/>
                  <a:gd name="T61" fmla="*/ 26 h 223"/>
                  <a:gd name="T62" fmla="*/ 109 w 213"/>
                  <a:gd name="T63" fmla="*/ 14 h 223"/>
                  <a:gd name="T64" fmla="*/ 120 w 213"/>
                  <a:gd name="T65" fmla="*/ 35 h 223"/>
                  <a:gd name="T66" fmla="*/ 134 w 213"/>
                  <a:gd name="T67" fmla="*/ 47 h 223"/>
                  <a:gd name="T68" fmla="*/ 151 w 213"/>
                  <a:gd name="T69" fmla="*/ 58 h 223"/>
                  <a:gd name="T70" fmla="*/ 141 w 213"/>
                  <a:gd name="T71" fmla="*/ 78 h 223"/>
                  <a:gd name="T72" fmla="*/ 124 w 213"/>
                  <a:gd name="T73" fmla="*/ 65 h 223"/>
                  <a:gd name="T74" fmla="*/ 112 w 213"/>
                  <a:gd name="T75" fmla="*/ 49 h 223"/>
                  <a:gd name="T76" fmla="*/ 100 w 213"/>
                  <a:gd name="T77" fmla="*/ 53 h 223"/>
                  <a:gd name="T78" fmla="*/ 88 w 213"/>
                  <a:gd name="T79" fmla="*/ 69 h 223"/>
                  <a:gd name="T80" fmla="*/ 73 w 213"/>
                  <a:gd name="T81" fmla="*/ 83 h 223"/>
                  <a:gd name="T82" fmla="*/ 60 w 213"/>
                  <a:gd name="T83" fmla="*/ 61 h 223"/>
                  <a:gd name="T84" fmla="*/ 80 w 213"/>
                  <a:gd name="T85" fmla="*/ 48 h 223"/>
                  <a:gd name="T86" fmla="*/ 95 w 213"/>
                  <a:gd name="T87" fmla="*/ 32 h 223"/>
                  <a:gd name="T88" fmla="*/ 102 w 213"/>
                  <a:gd name="T89" fmla="*/ 16 h 223"/>
                  <a:gd name="T90" fmla="*/ 88 w 213"/>
                  <a:gd name="T91" fmla="*/ 30 h 223"/>
                  <a:gd name="T92" fmla="*/ 66 w 213"/>
                  <a:gd name="T93" fmla="*/ 41 h 223"/>
                  <a:gd name="T94" fmla="*/ 77 w 213"/>
                  <a:gd name="T95" fmla="*/ 19 h 223"/>
                  <a:gd name="T96" fmla="*/ 99 w 213"/>
                  <a:gd name="T97" fmla="*/ 7 h 223"/>
                  <a:gd name="T98" fmla="*/ 115 w 213"/>
                  <a:gd name="T99" fmla="*/ 8 h 223"/>
                  <a:gd name="T100" fmla="*/ 136 w 213"/>
                  <a:gd name="T101" fmla="*/ 19 h 223"/>
                  <a:gd name="T102" fmla="*/ 82 w 213"/>
                  <a:gd name="T103" fmla="*/ 174 h 223"/>
                  <a:gd name="T104" fmla="*/ 103 w 213"/>
                  <a:gd name="T105" fmla="*/ 175 h 223"/>
                  <a:gd name="T106" fmla="*/ 88 w 213"/>
                  <a:gd name="T107" fmla="*/ 153 h 223"/>
                  <a:gd name="T108" fmla="*/ 101 w 213"/>
                  <a:gd name="T109" fmla="*/ 70 h 223"/>
                  <a:gd name="T110" fmla="*/ 81 w 213"/>
                  <a:gd name="T111" fmla="*/ 111 h 223"/>
                  <a:gd name="T112" fmla="*/ 26 w 213"/>
                  <a:gd name="T113" fmla="*/ 53 h 223"/>
                  <a:gd name="T114" fmla="*/ 48 w 213"/>
                  <a:gd name="T115" fmla="*/ 28 h 223"/>
                  <a:gd name="T116" fmla="*/ 36 w 213"/>
                  <a:gd name="T117" fmla="*/ 101 h 223"/>
                  <a:gd name="T118" fmla="*/ 13 w 213"/>
                  <a:gd name="T119" fmla="*/ 87 h 223"/>
                  <a:gd name="T120" fmla="*/ 47 w 213"/>
                  <a:gd name="T121" fmla="*/ 67 h 223"/>
                  <a:gd name="T122" fmla="*/ 9 w 213"/>
                  <a:gd name="T123" fmla="*/ 139 h 223"/>
                  <a:gd name="T124" fmla="*/ 49 w 213"/>
                  <a:gd name="T125" fmla="*/ 2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 h="223">
                    <a:moveTo>
                      <a:pt x="202" y="223"/>
                    </a:moveTo>
                    <a:cubicBezTo>
                      <a:pt x="202" y="223"/>
                      <a:pt x="202" y="223"/>
                      <a:pt x="202" y="223"/>
                    </a:cubicBezTo>
                    <a:cubicBezTo>
                      <a:pt x="202" y="222"/>
                      <a:pt x="202" y="222"/>
                      <a:pt x="202" y="222"/>
                    </a:cubicBezTo>
                    <a:cubicBezTo>
                      <a:pt x="202" y="222"/>
                      <a:pt x="202" y="222"/>
                      <a:pt x="202" y="222"/>
                    </a:cubicBezTo>
                    <a:cubicBezTo>
                      <a:pt x="202" y="222"/>
                      <a:pt x="202" y="222"/>
                      <a:pt x="202" y="222"/>
                    </a:cubicBezTo>
                    <a:cubicBezTo>
                      <a:pt x="202" y="222"/>
                      <a:pt x="202" y="222"/>
                      <a:pt x="202"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8" y="222"/>
                      <a:pt x="198" y="222"/>
                      <a:pt x="198" y="222"/>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6" y="221"/>
                      <a:pt x="196" y="221"/>
                      <a:pt x="196" y="221"/>
                    </a:cubicBezTo>
                    <a:cubicBezTo>
                      <a:pt x="196" y="221"/>
                      <a:pt x="196" y="221"/>
                      <a:pt x="196" y="221"/>
                    </a:cubicBezTo>
                    <a:cubicBezTo>
                      <a:pt x="196" y="221"/>
                      <a:pt x="196" y="221"/>
                      <a:pt x="196" y="221"/>
                    </a:cubicBezTo>
                    <a:cubicBezTo>
                      <a:pt x="196" y="221"/>
                      <a:pt x="196" y="221"/>
                      <a:pt x="196" y="221"/>
                    </a:cubicBezTo>
                    <a:cubicBezTo>
                      <a:pt x="196" y="221"/>
                      <a:pt x="196" y="221"/>
                      <a:pt x="196" y="221"/>
                    </a:cubicBezTo>
                    <a:cubicBezTo>
                      <a:pt x="196" y="221"/>
                      <a:pt x="196"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4" y="221"/>
                      <a:pt x="194" y="221"/>
                      <a:pt x="194" y="221"/>
                    </a:cubicBezTo>
                    <a:cubicBezTo>
                      <a:pt x="194" y="221"/>
                      <a:pt x="194" y="221"/>
                      <a:pt x="194" y="221"/>
                    </a:cubicBezTo>
                    <a:cubicBezTo>
                      <a:pt x="194" y="221"/>
                      <a:pt x="194" y="221"/>
                      <a:pt x="194" y="221"/>
                    </a:cubicBezTo>
                    <a:cubicBezTo>
                      <a:pt x="194" y="221"/>
                      <a:pt x="194" y="221"/>
                      <a:pt x="194" y="221"/>
                    </a:cubicBezTo>
                    <a:cubicBezTo>
                      <a:pt x="194" y="221"/>
                      <a:pt x="193" y="221"/>
                      <a:pt x="193" y="221"/>
                    </a:cubicBezTo>
                    <a:cubicBezTo>
                      <a:pt x="193" y="221"/>
                      <a:pt x="193" y="221"/>
                      <a:pt x="193" y="221"/>
                    </a:cubicBezTo>
                    <a:cubicBezTo>
                      <a:pt x="193" y="221"/>
                      <a:pt x="193" y="221"/>
                      <a:pt x="193" y="221"/>
                    </a:cubicBezTo>
                    <a:cubicBezTo>
                      <a:pt x="193" y="221"/>
                      <a:pt x="193" y="221"/>
                      <a:pt x="193" y="221"/>
                    </a:cubicBezTo>
                    <a:cubicBezTo>
                      <a:pt x="193" y="221"/>
                      <a:pt x="192" y="221"/>
                      <a:pt x="192" y="221"/>
                    </a:cubicBezTo>
                    <a:cubicBezTo>
                      <a:pt x="192" y="221"/>
                      <a:pt x="192" y="221"/>
                      <a:pt x="192" y="221"/>
                    </a:cubicBezTo>
                    <a:cubicBezTo>
                      <a:pt x="192" y="221"/>
                      <a:pt x="192" y="221"/>
                      <a:pt x="192" y="221"/>
                    </a:cubicBezTo>
                    <a:cubicBezTo>
                      <a:pt x="192" y="221"/>
                      <a:pt x="192" y="221"/>
                      <a:pt x="192" y="221"/>
                    </a:cubicBezTo>
                    <a:cubicBezTo>
                      <a:pt x="192"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0" y="221"/>
                      <a:pt x="190" y="221"/>
                    </a:cubicBezTo>
                    <a:cubicBezTo>
                      <a:pt x="190" y="221"/>
                      <a:pt x="190" y="221"/>
                      <a:pt x="190" y="221"/>
                    </a:cubicBezTo>
                    <a:cubicBezTo>
                      <a:pt x="190" y="221"/>
                      <a:pt x="190" y="221"/>
                      <a:pt x="190" y="221"/>
                    </a:cubicBezTo>
                    <a:cubicBezTo>
                      <a:pt x="190" y="221"/>
                      <a:pt x="190" y="221"/>
                      <a:pt x="190" y="221"/>
                    </a:cubicBezTo>
                    <a:cubicBezTo>
                      <a:pt x="190" y="220"/>
                      <a:pt x="190" y="220"/>
                      <a:pt x="190" y="220"/>
                    </a:cubicBezTo>
                    <a:cubicBezTo>
                      <a:pt x="190" y="220"/>
                      <a:pt x="190" y="220"/>
                      <a:pt x="190" y="220"/>
                    </a:cubicBezTo>
                    <a:cubicBezTo>
                      <a:pt x="190" y="220"/>
                      <a:pt x="190" y="220"/>
                      <a:pt x="190" y="220"/>
                    </a:cubicBezTo>
                    <a:cubicBezTo>
                      <a:pt x="190" y="220"/>
                      <a:pt x="190" y="220"/>
                      <a:pt x="190" y="220"/>
                    </a:cubicBezTo>
                    <a:cubicBezTo>
                      <a:pt x="190" y="220"/>
                      <a:pt x="190" y="220"/>
                      <a:pt x="190" y="220"/>
                    </a:cubicBezTo>
                    <a:cubicBezTo>
                      <a:pt x="189" y="220"/>
                      <a:pt x="189" y="220"/>
                      <a:pt x="189" y="220"/>
                    </a:cubicBezTo>
                    <a:cubicBezTo>
                      <a:pt x="189" y="220"/>
                      <a:pt x="189" y="220"/>
                      <a:pt x="189" y="220"/>
                    </a:cubicBezTo>
                    <a:cubicBezTo>
                      <a:pt x="189" y="220"/>
                      <a:pt x="189" y="220"/>
                      <a:pt x="189" y="220"/>
                    </a:cubicBezTo>
                    <a:cubicBezTo>
                      <a:pt x="189" y="220"/>
                      <a:pt x="189" y="220"/>
                      <a:pt x="188" y="220"/>
                    </a:cubicBezTo>
                    <a:cubicBezTo>
                      <a:pt x="188" y="220"/>
                      <a:pt x="188" y="220"/>
                      <a:pt x="188" y="220"/>
                    </a:cubicBezTo>
                    <a:cubicBezTo>
                      <a:pt x="188" y="220"/>
                      <a:pt x="188" y="220"/>
                      <a:pt x="188" y="220"/>
                    </a:cubicBezTo>
                    <a:cubicBezTo>
                      <a:pt x="188" y="220"/>
                      <a:pt x="188" y="220"/>
                      <a:pt x="188" y="220"/>
                    </a:cubicBezTo>
                    <a:cubicBezTo>
                      <a:pt x="188" y="220"/>
                      <a:pt x="188" y="220"/>
                      <a:pt x="188" y="220"/>
                    </a:cubicBezTo>
                    <a:cubicBezTo>
                      <a:pt x="188" y="220"/>
                      <a:pt x="188" y="220"/>
                      <a:pt x="187" y="220"/>
                    </a:cubicBezTo>
                    <a:cubicBezTo>
                      <a:pt x="187" y="220"/>
                      <a:pt x="187" y="220"/>
                      <a:pt x="187" y="220"/>
                    </a:cubicBezTo>
                    <a:cubicBezTo>
                      <a:pt x="187" y="220"/>
                      <a:pt x="187" y="220"/>
                      <a:pt x="187" y="220"/>
                    </a:cubicBezTo>
                    <a:cubicBezTo>
                      <a:pt x="187" y="220"/>
                      <a:pt x="187" y="220"/>
                      <a:pt x="187" y="220"/>
                    </a:cubicBezTo>
                    <a:cubicBezTo>
                      <a:pt x="187" y="220"/>
                      <a:pt x="187" y="220"/>
                      <a:pt x="187" y="220"/>
                    </a:cubicBezTo>
                    <a:cubicBezTo>
                      <a:pt x="187" y="220"/>
                      <a:pt x="187" y="220"/>
                      <a:pt x="187" y="220"/>
                    </a:cubicBezTo>
                    <a:cubicBezTo>
                      <a:pt x="186" y="219"/>
                      <a:pt x="186" y="219"/>
                      <a:pt x="186" y="219"/>
                    </a:cubicBezTo>
                    <a:cubicBezTo>
                      <a:pt x="186" y="219"/>
                      <a:pt x="186" y="219"/>
                      <a:pt x="186" y="219"/>
                    </a:cubicBezTo>
                    <a:cubicBezTo>
                      <a:pt x="186" y="219"/>
                      <a:pt x="186" y="219"/>
                      <a:pt x="186" y="219"/>
                    </a:cubicBezTo>
                    <a:cubicBezTo>
                      <a:pt x="186" y="219"/>
                      <a:pt x="186" y="219"/>
                      <a:pt x="186" y="219"/>
                    </a:cubicBezTo>
                    <a:cubicBezTo>
                      <a:pt x="186" y="219"/>
                      <a:pt x="186" y="219"/>
                      <a:pt x="186"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3" y="219"/>
                      <a:pt x="183" y="219"/>
                      <a:pt x="183" y="219"/>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6"/>
                      <a:pt x="178" y="216"/>
                      <a:pt x="178" y="216"/>
                    </a:cubicBezTo>
                    <a:cubicBezTo>
                      <a:pt x="178" y="216"/>
                      <a:pt x="178" y="216"/>
                      <a:pt x="178" y="216"/>
                    </a:cubicBezTo>
                    <a:cubicBezTo>
                      <a:pt x="178" y="216"/>
                      <a:pt x="178" y="216"/>
                      <a:pt x="178"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6" y="216"/>
                      <a:pt x="176" y="216"/>
                      <a:pt x="176" y="216"/>
                    </a:cubicBezTo>
                    <a:cubicBezTo>
                      <a:pt x="176" y="216"/>
                      <a:pt x="176" y="216"/>
                      <a:pt x="176" y="216"/>
                    </a:cubicBezTo>
                    <a:cubicBezTo>
                      <a:pt x="176" y="216"/>
                      <a:pt x="176" y="216"/>
                      <a:pt x="176" y="216"/>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5" y="215"/>
                      <a:pt x="174" y="215"/>
                      <a:pt x="174" y="215"/>
                    </a:cubicBezTo>
                    <a:cubicBezTo>
                      <a:pt x="174" y="215"/>
                      <a:pt x="174" y="215"/>
                      <a:pt x="174" y="215"/>
                    </a:cubicBezTo>
                    <a:cubicBezTo>
                      <a:pt x="174" y="215"/>
                      <a:pt x="174" y="215"/>
                      <a:pt x="174"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2" y="215"/>
                      <a:pt x="172" y="215"/>
                      <a:pt x="172" y="215"/>
                    </a:cubicBezTo>
                    <a:cubicBezTo>
                      <a:pt x="172" y="215"/>
                      <a:pt x="172" y="215"/>
                      <a:pt x="172" y="215"/>
                    </a:cubicBezTo>
                    <a:cubicBezTo>
                      <a:pt x="172" y="215"/>
                      <a:pt x="172" y="215"/>
                      <a:pt x="172" y="215"/>
                    </a:cubicBezTo>
                    <a:cubicBezTo>
                      <a:pt x="172" y="215"/>
                      <a:pt x="172" y="215"/>
                      <a:pt x="172" y="215"/>
                    </a:cubicBezTo>
                    <a:cubicBezTo>
                      <a:pt x="172" y="215"/>
                      <a:pt x="172" y="215"/>
                      <a:pt x="172" y="215"/>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0" y="214"/>
                      <a:pt x="170" y="214"/>
                      <a:pt x="170" y="214"/>
                    </a:cubicBezTo>
                    <a:cubicBezTo>
                      <a:pt x="170" y="214"/>
                      <a:pt x="170" y="214"/>
                      <a:pt x="170" y="214"/>
                    </a:cubicBezTo>
                    <a:cubicBezTo>
                      <a:pt x="170" y="214"/>
                      <a:pt x="170" y="214"/>
                      <a:pt x="170" y="214"/>
                    </a:cubicBezTo>
                    <a:cubicBezTo>
                      <a:pt x="170" y="214"/>
                      <a:pt x="170" y="214"/>
                      <a:pt x="170" y="214"/>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69" y="213"/>
                      <a:pt x="169" y="213"/>
                      <a:pt x="169" y="213"/>
                    </a:cubicBezTo>
                    <a:cubicBezTo>
                      <a:pt x="169" y="213"/>
                      <a:pt x="169" y="213"/>
                      <a:pt x="169" y="213"/>
                    </a:cubicBezTo>
                    <a:cubicBezTo>
                      <a:pt x="169"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0"/>
                      <a:pt x="162" y="210"/>
                      <a:pt x="162" y="210"/>
                    </a:cubicBezTo>
                    <a:cubicBezTo>
                      <a:pt x="162" y="210"/>
                      <a:pt x="162" y="210"/>
                      <a:pt x="162" y="210"/>
                    </a:cubicBezTo>
                    <a:cubicBezTo>
                      <a:pt x="162" y="210"/>
                      <a:pt x="162" y="210"/>
                      <a:pt x="162" y="210"/>
                    </a:cubicBezTo>
                    <a:cubicBezTo>
                      <a:pt x="162" y="210"/>
                      <a:pt x="162" y="210"/>
                      <a:pt x="162"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59" y="210"/>
                      <a:pt x="159" y="210"/>
                      <a:pt x="159" y="210"/>
                    </a:cubicBezTo>
                    <a:cubicBezTo>
                      <a:pt x="159" y="210"/>
                      <a:pt x="159" y="210"/>
                      <a:pt x="159" y="210"/>
                    </a:cubicBezTo>
                    <a:cubicBezTo>
                      <a:pt x="159" y="209"/>
                      <a:pt x="159" y="209"/>
                      <a:pt x="159" y="209"/>
                    </a:cubicBezTo>
                    <a:cubicBezTo>
                      <a:pt x="159" y="209"/>
                      <a:pt x="159" y="209"/>
                      <a:pt x="159" y="209"/>
                    </a:cubicBezTo>
                    <a:cubicBezTo>
                      <a:pt x="159" y="209"/>
                      <a:pt x="159"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6" y="208"/>
                      <a:pt x="156" y="208"/>
                      <a:pt x="156" y="208"/>
                    </a:cubicBezTo>
                    <a:cubicBezTo>
                      <a:pt x="156" y="186"/>
                      <a:pt x="156" y="186"/>
                      <a:pt x="156" y="186"/>
                    </a:cubicBezTo>
                    <a:cubicBezTo>
                      <a:pt x="156" y="186"/>
                      <a:pt x="156" y="186"/>
                      <a:pt x="156" y="186"/>
                    </a:cubicBezTo>
                    <a:cubicBezTo>
                      <a:pt x="156" y="186"/>
                      <a:pt x="156" y="186"/>
                      <a:pt x="157" y="186"/>
                    </a:cubicBezTo>
                    <a:cubicBezTo>
                      <a:pt x="157" y="186"/>
                      <a:pt x="157" y="186"/>
                      <a:pt x="157" y="186"/>
                    </a:cubicBezTo>
                    <a:cubicBezTo>
                      <a:pt x="157" y="186"/>
                      <a:pt x="157" y="186"/>
                      <a:pt x="157" y="186"/>
                    </a:cubicBezTo>
                    <a:cubicBezTo>
                      <a:pt x="157" y="186"/>
                      <a:pt x="157" y="186"/>
                      <a:pt x="157" y="187"/>
                    </a:cubicBezTo>
                    <a:cubicBezTo>
                      <a:pt x="157" y="187"/>
                      <a:pt x="157" y="187"/>
                      <a:pt x="157" y="187"/>
                    </a:cubicBezTo>
                    <a:cubicBezTo>
                      <a:pt x="157" y="187"/>
                      <a:pt x="157" y="187"/>
                      <a:pt x="157" y="187"/>
                    </a:cubicBezTo>
                    <a:cubicBezTo>
                      <a:pt x="158" y="187"/>
                      <a:pt x="158" y="187"/>
                      <a:pt x="158" y="187"/>
                    </a:cubicBezTo>
                    <a:cubicBezTo>
                      <a:pt x="158" y="187"/>
                      <a:pt x="158" y="187"/>
                      <a:pt x="158" y="187"/>
                    </a:cubicBezTo>
                    <a:cubicBezTo>
                      <a:pt x="158" y="187"/>
                      <a:pt x="158" y="187"/>
                      <a:pt x="158" y="187"/>
                    </a:cubicBezTo>
                    <a:cubicBezTo>
                      <a:pt x="158" y="187"/>
                      <a:pt x="158" y="187"/>
                      <a:pt x="158" y="187"/>
                    </a:cubicBezTo>
                    <a:cubicBezTo>
                      <a:pt x="158" y="187"/>
                      <a:pt x="158"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60" y="187"/>
                      <a:pt x="160" y="187"/>
                    </a:cubicBezTo>
                    <a:cubicBezTo>
                      <a:pt x="160" y="187"/>
                      <a:pt x="160" y="187"/>
                      <a:pt x="160" y="187"/>
                    </a:cubicBezTo>
                    <a:cubicBezTo>
                      <a:pt x="160" y="187"/>
                      <a:pt x="160" y="187"/>
                      <a:pt x="160" y="187"/>
                    </a:cubicBezTo>
                    <a:cubicBezTo>
                      <a:pt x="160" y="187"/>
                      <a:pt x="160" y="187"/>
                      <a:pt x="160" y="187"/>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3" y="189"/>
                      <a:pt x="163" y="189"/>
                    </a:cubicBezTo>
                    <a:cubicBezTo>
                      <a:pt x="163" y="189"/>
                      <a:pt x="163" y="189"/>
                      <a:pt x="163" y="189"/>
                    </a:cubicBezTo>
                    <a:cubicBezTo>
                      <a:pt x="163" y="189"/>
                      <a:pt x="163" y="189"/>
                      <a:pt x="163" y="189"/>
                    </a:cubicBezTo>
                    <a:cubicBezTo>
                      <a:pt x="163" y="189"/>
                      <a:pt x="164" y="189"/>
                      <a:pt x="164" y="189"/>
                    </a:cubicBezTo>
                    <a:cubicBezTo>
                      <a:pt x="164" y="189"/>
                      <a:pt x="164" y="189"/>
                      <a:pt x="164" y="189"/>
                    </a:cubicBezTo>
                    <a:cubicBezTo>
                      <a:pt x="164" y="189"/>
                      <a:pt x="164" y="189"/>
                      <a:pt x="164"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6" y="189"/>
                    </a:cubicBezTo>
                    <a:cubicBezTo>
                      <a:pt x="166" y="189"/>
                      <a:pt x="166" y="189"/>
                      <a:pt x="166" y="189"/>
                    </a:cubicBezTo>
                    <a:cubicBezTo>
                      <a:pt x="166" y="189"/>
                      <a:pt x="166" y="189"/>
                      <a:pt x="166" y="190"/>
                    </a:cubicBezTo>
                    <a:cubicBezTo>
                      <a:pt x="166" y="190"/>
                      <a:pt x="166" y="190"/>
                      <a:pt x="166" y="190"/>
                    </a:cubicBezTo>
                    <a:cubicBezTo>
                      <a:pt x="166" y="190"/>
                      <a:pt x="166" y="190"/>
                      <a:pt x="166" y="190"/>
                    </a:cubicBezTo>
                    <a:cubicBezTo>
                      <a:pt x="166" y="190"/>
                      <a:pt x="166" y="190"/>
                      <a:pt x="166" y="190"/>
                    </a:cubicBezTo>
                    <a:cubicBezTo>
                      <a:pt x="166"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8" y="190"/>
                      <a:pt x="168" y="190"/>
                      <a:pt x="168" y="190"/>
                    </a:cubicBezTo>
                    <a:cubicBezTo>
                      <a:pt x="168" y="190"/>
                      <a:pt x="168"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1" y="190"/>
                      <a:pt x="171" y="190"/>
                    </a:cubicBezTo>
                    <a:cubicBezTo>
                      <a:pt x="171" y="191"/>
                      <a:pt x="171" y="191"/>
                      <a:pt x="171" y="191"/>
                    </a:cubicBezTo>
                    <a:cubicBezTo>
                      <a:pt x="171" y="191"/>
                      <a:pt x="171" y="191"/>
                      <a:pt x="171" y="191"/>
                    </a:cubicBezTo>
                    <a:cubicBezTo>
                      <a:pt x="171"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5" y="191"/>
                      <a:pt x="175" y="191"/>
                      <a:pt x="176" y="191"/>
                    </a:cubicBezTo>
                    <a:cubicBezTo>
                      <a:pt x="176" y="191"/>
                      <a:pt x="176" y="191"/>
                      <a:pt x="176" y="191"/>
                    </a:cubicBezTo>
                    <a:cubicBezTo>
                      <a:pt x="176" y="191"/>
                      <a:pt x="176" y="191"/>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8" y="192"/>
                      <a:pt x="179" y="192"/>
                      <a:pt x="180" y="192"/>
                    </a:cubicBezTo>
                    <a:cubicBezTo>
                      <a:pt x="180" y="192"/>
                      <a:pt x="180" y="192"/>
                      <a:pt x="180" y="192"/>
                    </a:cubicBezTo>
                    <a:cubicBezTo>
                      <a:pt x="180" y="192"/>
                      <a:pt x="180" y="192"/>
                      <a:pt x="180" y="192"/>
                    </a:cubicBezTo>
                    <a:cubicBezTo>
                      <a:pt x="180" y="192"/>
                      <a:pt x="180" y="192"/>
                      <a:pt x="180" y="192"/>
                    </a:cubicBezTo>
                    <a:cubicBezTo>
                      <a:pt x="180" y="192"/>
                      <a:pt x="180" y="192"/>
                      <a:pt x="180" y="192"/>
                    </a:cubicBezTo>
                    <a:cubicBezTo>
                      <a:pt x="180" y="192"/>
                      <a:pt x="180" y="192"/>
                      <a:pt x="180" y="193"/>
                    </a:cubicBezTo>
                    <a:cubicBezTo>
                      <a:pt x="180" y="193"/>
                      <a:pt x="180" y="193"/>
                      <a:pt x="180" y="193"/>
                    </a:cubicBezTo>
                    <a:cubicBezTo>
                      <a:pt x="180" y="193"/>
                      <a:pt x="180" y="193"/>
                      <a:pt x="180" y="193"/>
                    </a:cubicBezTo>
                    <a:cubicBezTo>
                      <a:pt x="180" y="193"/>
                      <a:pt x="180"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4" y="193"/>
                      <a:pt x="184" y="193"/>
                    </a:cubicBezTo>
                    <a:cubicBezTo>
                      <a:pt x="184" y="193"/>
                      <a:pt x="184" y="193"/>
                      <a:pt x="184" y="193"/>
                    </a:cubicBezTo>
                    <a:cubicBezTo>
                      <a:pt x="184" y="193"/>
                      <a:pt x="184" y="193"/>
                      <a:pt x="184" y="193"/>
                    </a:cubicBezTo>
                    <a:cubicBezTo>
                      <a:pt x="185" y="193"/>
                      <a:pt x="185" y="193"/>
                      <a:pt x="185" y="193"/>
                    </a:cubicBezTo>
                    <a:cubicBezTo>
                      <a:pt x="185" y="193"/>
                      <a:pt x="185" y="193"/>
                      <a:pt x="185" y="193"/>
                    </a:cubicBezTo>
                    <a:cubicBezTo>
                      <a:pt x="185" y="193"/>
                      <a:pt x="185" y="193"/>
                      <a:pt x="185" y="193"/>
                    </a:cubicBezTo>
                    <a:cubicBezTo>
                      <a:pt x="185" y="193"/>
                      <a:pt x="186" y="193"/>
                      <a:pt x="186" y="193"/>
                    </a:cubicBezTo>
                    <a:cubicBezTo>
                      <a:pt x="186" y="193"/>
                      <a:pt x="186" y="193"/>
                      <a:pt x="186" y="194"/>
                    </a:cubicBezTo>
                    <a:cubicBezTo>
                      <a:pt x="186" y="194"/>
                      <a:pt x="186" y="194"/>
                      <a:pt x="186" y="194"/>
                    </a:cubicBezTo>
                    <a:cubicBezTo>
                      <a:pt x="186" y="194"/>
                      <a:pt x="186" y="194"/>
                      <a:pt x="186" y="194"/>
                    </a:cubicBezTo>
                    <a:cubicBezTo>
                      <a:pt x="186" y="194"/>
                      <a:pt x="186" y="194"/>
                      <a:pt x="186" y="194"/>
                    </a:cubicBezTo>
                    <a:cubicBezTo>
                      <a:pt x="186" y="194"/>
                      <a:pt x="186" y="194"/>
                      <a:pt x="186" y="194"/>
                    </a:cubicBezTo>
                    <a:cubicBezTo>
                      <a:pt x="186" y="194"/>
                      <a:pt x="187" y="194"/>
                      <a:pt x="187" y="194"/>
                    </a:cubicBezTo>
                    <a:cubicBezTo>
                      <a:pt x="187" y="194"/>
                      <a:pt x="187" y="194"/>
                      <a:pt x="187" y="194"/>
                    </a:cubicBezTo>
                    <a:cubicBezTo>
                      <a:pt x="187" y="194"/>
                      <a:pt x="187" y="194"/>
                      <a:pt x="187" y="194"/>
                    </a:cubicBezTo>
                    <a:cubicBezTo>
                      <a:pt x="187" y="194"/>
                      <a:pt x="188" y="194"/>
                      <a:pt x="188" y="194"/>
                    </a:cubicBezTo>
                    <a:cubicBezTo>
                      <a:pt x="188" y="194"/>
                      <a:pt x="188" y="194"/>
                      <a:pt x="188" y="194"/>
                    </a:cubicBezTo>
                    <a:cubicBezTo>
                      <a:pt x="188" y="194"/>
                      <a:pt x="188" y="194"/>
                      <a:pt x="188" y="194"/>
                    </a:cubicBezTo>
                    <a:cubicBezTo>
                      <a:pt x="188" y="194"/>
                      <a:pt x="188" y="193"/>
                      <a:pt x="188" y="193"/>
                    </a:cubicBezTo>
                    <a:cubicBezTo>
                      <a:pt x="188" y="193"/>
                      <a:pt x="188" y="193"/>
                      <a:pt x="188" y="193"/>
                    </a:cubicBezTo>
                    <a:cubicBezTo>
                      <a:pt x="188" y="193"/>
                      <a:pt x="188" y="193"/>
                      <a:pt x="188" y="193"/>
                    </a:cubicBezTo>
                    <a:cubicBezTo>
                      <a:pt x="188" y="193"/>
                      <a:pt x="188" y="193"/>
                      <a:pt x="189" y="193"/>
                    </a:cubicBezTo>
                    <a:cubicBezTo>
                      <a:pt x="189" y="193"/>
                      <a:pt x="189" y="193"/>
                      <a:pt x="189" y="193"/>
                    </a:cubicBezTo>
                    <a:cubicBezTo>
                      <a:pt x="189" y="193"/>
                      <a:pt x="189" y="193"/>
                      <a:pt x="189" y="193"/>
                    </a:cubicBezTo>
                    <a:cubicBezTo>
                      <a:pt x="189" y="193"/>
                      <a:pt x="189" y="192"/>
                      <a:pt x="189" y="192"/>
                    </a:cubicBezTo>
                    <a:cubicBezTo>
                      <a:pt x="189" y="192"/>
                      <a:pt x="189" y="192"/>
                      <a:pt x="189" y="192"/>
                    </a:cubicBezTo>
                    <a:cubicBezTo>
                      <a:pt x="189" y="191"/>
                      <a:pt x="189" y="191"/>
                      <a:pt x="189" y="191"/>
                    </a:cubicBezTo>
                    <a:cubicBezTo>
                      <a:pt x="189" y="191"/>
                      <a:pt x="189" y="191"/>
                      <a:pt x="189" y="191"/>
                    </a:cubicBezTo>
                    <a:cubicBezTo>
                      <a:pt x="189" y="189"/>
                      <a:pt x="189" y="188"/>
                      <a:pt x="189" y="187"/>
                    </a:cubicBezTo>
                    <a:cubicBezTo>
                      <a:pt x="189" y="187"/>
                      <a:pt x="189" y="187"/>
                      <a:pt x="189" y="187"/>
                    </a:cubicBezTo>
                    <a:cubicBezTo>
                      <a:pt x="189" y="187"/>
                      <a:pt x="189" y="186"/>
                      <a:pt x="189" y="186"/>
                    </a:cubicBezTo>
                    <a:cubicBezTo>
                      <a:pt x="188" y="186"/>
                      <a:pt x="188" y="186"/>
                      <a:pt x="188" y="186"/>
                    </a:cubicBezTo>
                    <a:cubicBezTo>
                      <a:pt x="188" y="185"/>
                      <a:pt x="188" y="185"/>
                      <a:pt x="188" y="185"/>
                    </a:cubicBezTo>
                    <a:cubicBezTo>
                      <a:pt x="188" y="185"/>
                      <a:pt x="188" y="185"/>
                      <a:pt x="188" y="185"/>
                    </a:cubicBezTo>
                    <a:cubicBezTo>
                      <a:pt x="188" y="184"/>
                      <a:pt x="188" y="184"/>
                      <a:pt x="188" y="183"/>
                    </a:cubicBezTo>
                    <a:cubicBezTo>
                      <a:pt x="188" y="183"/>
                      <a:pt x="188" y="183"/>
                      <a:pt x="188" y="183"/>
                    </a:cubicBezTo>
                    <a:cubicBezTo>
                      <a:pt x="188" y="183"/>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7" y="181"/>
                      <a:pt x="187" y="181"/>
                      <a:pt x="187" y="181"/>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6"/>
                      <a:pt x="186" y="176"/>
                      <a:pt x="186" y="176"/>
                    </a:cubicBezTo>
                    <a:cubicBezTo>
                      <a:pt x="186" y="176"/>
                      <a:pt x="186" y="176"/>
                      <a:pt x="186"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4"/>
                      <a:pt x="179" y="174"/>
                      <a:pt x="179" y="174"/>
                    </a:cubicBezTo>
                    <a:cubicBezTo>
                      <a:pt x="179" y="174"/>
                      <a:pt x="179" y="174"/>
                      <a:pt x="179" y="174"/>
                    </a:cubicBezTo>
                    <a:cubicBezTo>
                      <a:pt x="178" y="174"/>
                      <a:pt x="178" y="174"/>
                      <a:pt x="178" y="174"/>
                    </a:cubicBezTo>
                    <a:cubicBezTo>
                      <a:pt x="178" y="174"/>
                      <a:pt x="178" y="174"/>
                      <a:pt x="178" y="174"/>
                    </a:cubicBezTo>
                    <a:cubicBezTo>
                      <a:pt x="178" y="174"/>
                      <a:pt x="178" y="174"/>
                      <a:pt x="178" y="174"/>
                    </a:cubicBezTo>
                    <a:cubicBezTo>
                      <a:pt x="178" y="174"/>
                      <a:pt x="178" y="174"/>
                      <a:pt x="178"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5" y="174"/>
                      <a:pt x="175" y="174"/>
                    </a:cubicBezTo>
                    <a:cubicBezTo>
                      <a:pt x="175" y="174"/>
                      <a:pt x="175" y="174"/>
                      <a:pt x="175" y="174"/>
                    </a:cubicBezTo>
                    <a:cubicBezTo>
                      <a:pt x="175" y="174"/>
                      <a:pt x="175" y="174"/>
                      <a:pt x="175" y="174"/>
                    </a:cubicBezTo>
                    <a:cubicBezTo>
                      <a:pt x="175" y="174"/>
                      <a:pt x="175" y="174"/>
                      <a:pt x="175" y="174"/>
                    </a:cubicBezTo>
                    <a:cubicBezTo>
                      <a:pt x="175" y="173"/>
                      <a:pt x="175" y="173"/>
                      <a:pt x="175" y="173"/>
                    </a:cubicBezTo>
                    <a:cubicBezTo>
                      <a:pt x="175" y="173"/>
                      <a:pt x="175" y="173"/>
                      <a:pt x="175" y="173"/>
                    </a:cubicBezTo>
                    <a:cubicBezTo>
                      <a:pt x="174" y="173"/>
                      <a:pt x="174" y="173"/>
                      <a:pt x="174" y="173"/>
                    </a:cubicBezTo>
                    <a:cubicBezTo>
                      <a:pt x="174" y="173"/>
                      <a:pt x="174" y="173"/>
                      <a:pt x="174" y="173"/>
                    </a:cubicBezTo>
                    <a:cubicBezTo>
                      <a:pt x="174" y="173"/>
                      <a:pt x="174" y="173"/>
                      <a:pt x="174" y="173"/>
                    </a:cubicBezTo>
                    <a:cubicBezTo>
                      <a:pt x="174" y="173"/>
                      <a:pt x="174" y="173"/>
                      <a:pt x="174" y="173"/>
                    </a:cubicBezTo>
                    <a:cubicBezTo>
                      <a:pt x="174" y="173"/>
                      <a:pt x="174" y="173"/>
                      <a:pt x="174"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1" y="173"/>
                      <a:pt x="171" y="173"/>
                      <a:pt x="171" y="173"/>
                    </a:cubicBezTo>
                    <a:cubicBezTo>
                      <a:pt x="171" y="173"/>
                      <a:pt x="171" y="173"/>
                      <a:pt x="171" y="173"/>
                    </a:cubicBezTo>
                    <a:cubicBezTo>
                      <a:pt x="171" y="173"/>
                      <a:pt x="171" y="173"/>
                      <a:pt x="171" y="173"/>
                    </a:cubicBezTo>
                    <a:cubicBezTo>
                      <a:pt x="171" y="173"/>
                      <a:pt x="171" y="173"/>
                      <a:pt x="171" y="173"/>
                    </a:cubicBezTo>
                    <a:cubicBezTo>
                      <a:pt x="171" y="173"/>
                      <a:pt x="170" y="173"/>
                      <a:pt x="170" y="173"/>
                    </a:cubicBezTo>
                    <a:cubicBezTo>
                      <a:pt x="170" y="172"/>
                      <a:pt x="170" y="172"/>
                      <a:pt x="170" y="172"/>
                    </a:cubicBezTo>
                    <a:cubicBezTo>
                      <a:pt x="170" y="172"/>
                      <a:pt x="170" y="172"/>
                      <a:pt x="170" y="172"/>
                    </a:cubicBezTo>
                    <a:cubicBezTo>
                      <a:pt x="170" y="172"/>
                      <a:pt x="170" y="172"/>
                      <a:pt x="170" y="172"/>
                    </a:cubicBezTo>
                    <a:cubicBezTo>
                      <a:pt x="170"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7" y="172"/>
                    </a:cubicBezTo>
                    <a:cubicBezTo>
                      <a:pt x="167" y="172"/>
                      <a:pt x="167" y="172"/>
                      <a:pt x="167" y="172"/>
                    </a:cubicBezTo>
                    <a:cubicBezTo>
                      <a:pt x="167" y="172"/>
                      <a:pt x="167" y="172"/>
                      <a:pt x="167" y="172"/>
                    </a:cubicBezTo>
                    <a:cubicBezTo>
                      <a:pt x="167" y="172"/>
                      <a:pt x="167" y="172"/>
                      <a:pt x="167" y="172"/>
                    </a:cubicBezTo>
                    <a:cubicBezTo>
                      <a:pt x="167" y="172"/>
                      <a:pt x="167" y="172"/>
                      <a:pt x="167" y="172"/>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3" y="170"/>
                      <a:pt x="163" y="170"/>
                      <a:pt x="163" y="170"/>
                    </a:cubicBezTo>
                    <a:cubicBezTo>
                      <a:pt x="163" y="170"/>
                      <a:pt x="163" y="170"/>
                      <a:pt x="163" y="170"/>
                    </a:cubicBezTo>
                    <a:cubicBezTo>
                      <a:pt x="162" y="170"/>
                      <a:pt x="162" y="170"/>
                      <a:pt x="162" y="170"/>
                    </a:cubicBezTo>
                    <a:cubicBezTo>
                      <a:pt x="162" y="170"/>
                      <a:pt x="162" y="170"/>
                      <a:pt x="162" y="170"/>
                    </a:cubicBezTo>
                    <a:cubicBezTo>
                      <a:pt x="162" y="170"/>
                      <a:pt x="162" y="170"/>
                      <a:pt x="162" y="170"/>
                    </a:cubicBezTo>
                    <a:cubicBezTo>
                      <a:pt x="162" y="170"/>
                      <a:pt x="162" y="170"/>
                      <a:pt x="162" y="170"/>
                    </a:cubicBezTo>
                    <a:cubicBezTo>
                      <a:pt x="162" y="170"/>
                      <a:pt x="162" y="170"/>
                      <a:pt x="162" y="170"/>
                    </a:cubicBezTo>
                    <a:cubicBezTo>
                      <a:pt x="162" y="169"/>
                      <a:pt x="162" y="169"/>
                      <a:pt x="162" y="169"/>
                    </a:cubicBezTo>
                    <a:cubicBezTo>
                      <a:pt x="162" y="169"/>
                      <a:pt x="162" y="169"/>
                      <a:pt x="162" y="169"/>
                    </a:cubicBezTo>
                    <a:cubicBezTo>
                      <a:pt x="162" y="169"/>
                      <a:pt x="162" y="169"/>
                      <a:pt x="162" y="169"/>
                    </a:cubicBezTo>
                    <a:cubicBezTo>
                      <a:pt x="162" y="169"/>
                      <a:pt x="161" y="169"/>
                      <a:pt x="161" y="169"/>
                    </a:cubicBezTo>
                    <a:cubicBezTo>
                      <a:pt x="161" y="169"/>
                      <a:pt x="161" y="169"/>
                      <a:pt x="161" y="169"/>
                    </a:cubicBezTo>
                    <a:cubicBezTo>
                      <a:pt x="161" y="169"/>
                      <a:pt x="161" y="169"/>
                      <a:pt x="161" y="169"/>
                    </a:cubicBezTo>
                    <a:cubicBezTo>
                      <a:pt x="161" y="169"/>
                      <a:pt x="161" y="169"/>
                      <a:pt x="161" y="169"/>
                    </a:cubicBezTo>
                    <a:cubicBezTo>
                      <a:pt x="161" y="169"/>
                      <a:pt x="161" y="169"/>
                      <a:pt x="161" y="169"/>
                    </a:cubicBezTo>
                    <a:cubicBezTo>
                      <a:pt x="161" y="169"/>
                      <a:pt x="161" y="169"/>
                      <a:pt x="161"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59" y="169"/>
                    </a:cubicBezTo>
                    <a:cubicBezTo>
                      <a:pt x="159" y="169"/>
                      <a:pt x="159" y="169"/>
                      <a:pt x="159" y="169"/>
                    </a:cubicBezTo>
                    <a:cubicBezTo>
                      <a:pt x="159" y="169"/>
                      <a:pt x="159" y="169"/>
                      <a:pt x="159" y="169"/>
                    </a:cubicBezTo>
                    <a:cubicBezTo>
                      <a:pt x="159" y="169"/>
                      <a:pt x="159" y="169"/>
                      <a:pt x="159" y="169"/>
                    </a:cubicBezTo>
                    <a:cubicBezTo>
                      <a:pt x="159" y="169"/>
                      <a:pt x="159" y="169"/>
                      <a:pt x="159" y="169"/>
                    </a:cubicBezTo>
                    <a:cubicBezTo>
                      <a:pt x="159" y="168"/>
                      <a:pt x="159" y="168"/>
                      <a:pt x="159" y="168"/>
                    </a:cubicBezTo>
                    <a:cubicBezTo>
                      <a:pt x="159" y="168"/>
                      <a:pt x="159" y="168"/>
                      <a:pt x="159" y="168"/>
                    </a:cubicBezTo>
                    <a:cubicBezTo>
                      <a:pt x="159" y="168"/>
                      <a:pt x="159" y="168"/>
                      <a:pt x="159"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7"/>
                      <a:pt x="157" y="167"/>
                    </a:cubicBezTo>
                    <a:cubicBezTo>
                      <a:pt x="157" y="167"/>
                      <a:pt x="157" y="167"/>
                      <a:pt x="157" y="167"/>
                    </a:cubicBezTo>
                    <a:cubicBezTo>
                      <a:pt x="157" y="167"/>
                      <a:pt x="157" y="167"/>
                      <a:pt x="157" y="167"/>
                    </a:cubicBezTo>
                    <a:cubicBezTo>
                      <a:pt x="157" y="167"/>
                      <a:pt x="157" y="167"/>
                      <a:pt x="157" y="167"/>
                    </a:cubicBezTo>
                    <a:cubicBezTo>
                      <a:pt x="157" y="167"/>
                      <a:pt x="157" y="167"/>
                      <a:pt x="157" y="167"/>
                    </a:cubicBezTo>
                    <a:cubicBezTo>
                      <a:pt x="157" y="167"/>
                      <a:pt x="157" y="167"/>
                      <a:pt x="157" y="167"/>
                    </a:cubicBezTo>
                    <a:cubicBezTo>
                      <a:pt x="157"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8"/>
                    </a:cubicBezTo>
                    <a:cubicBezTo>
                      <a:pt x="159" y="148"/>
                      <a:pt x="159" y="148"/>
                      <a:pt x="159"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1" y="148"/>
                    </a:cubicBezTo>
                    <a:cubicBezTo>
                      <a:pt x="161" y="148"/>
                      <a:pt x="161" y="148"/>
                      <a:pt x="161" y="148"/>
                    </a:cubicBezTo>
                    <a:cubicBezTo>
                      <a:pt x="161" y="148"/>
                      <a:pt x="161" y="148"/>
                      <a:pt x="161" y="148"/>
                    </a:cubicBezTo>
                    <a:cubicBezTo>
                      <a:pt x="161" y="148"/>
                      <a:pt x="161" y="148"/>
                      <a:pt x="161" y="148"/>
                    </a:cubicBezTo>
                    <a:cubicBezTo>
                      <a:pt x="161" y="148"/>
                      <a:pt x="161" y="148"/>
                      <a:pt x="161" y="148"/>
                    </a:cubicBezTo>
                    <a:cubicBezTo>
                      <a:pt x="161" y="148"/>
                      <a:pt x="161" y="148"/>
                      <a:pt x="161" y="149"/>
                    </a:cubicBezTo>
                    <a:cubicBezTo>
                      <a:pt x="161" y="149"/>
                      <a:pt x="161" y="149"/>
                      <a:pt x="161" y="149"/>
                    </a:cubicBezTo>
                    <a:cubicBezTo>
                      <a:pt x="161" y="149"/>
                      <a:pt x="161" y="149"/>
                      <a:pt x="161" y="149"/>
                    </a:cubicBezTo>
                    <a:cubicBezTo>
                      <a:pt x="161" y="149"/>
                      <a:pt x="161" y="149"/>
                      <a:pt x="161"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3" y="149"/>
                    </a:cubicBezTo>
                    <a:cubicBezTo>
                      <a:pt x="163" y="149"/>
                      <a:pt x="163" y="149"/>
                      <a:pt x="163" y="149"/>
                    </a:cubicBezTo>
                    <a:cubicBezTo>
                      <a:pt x="163" y="149"/>
                      <a:pt x="164" y="149"/>
                      <a:pt x="164" y="149"/>
                    </a:cubicBezTo>
                    <a:cubicBezTo>
                      <a:pt x="164" y="149"/>
                      <a:pt x="164" y="149"/>
                      <a:pt x="164" y="149"/>
                    </a:cubicBezTo>
                    <a:cubicBezTo>
                      <a:pt x="164" y="149"/>
                      <a:pt x="165" y="149"/>
                      <a:pt x="165" y="149"/>
                    </a:cubicBezTo>
                    <a:cubicBezTo>
                      <a:pt x="165" y="149"/>
                      <a:pt x="165" y="149"/>
                      <a:pt x="165" y="149"/>
                    </a:cubicBezTo>
                    <a:cubicBezTo>
                      <a:pt x="165" y="149"/>
                      <a:pt x="165" y="149"/>
                      <a:pt x="165" y="149"/>
                    </a:cubicBezTo>
                    <a:cubicBezTo>
                      <a:pt x="165" y="149"/>
                      <a:pt x="165" y="149"/>
                      <a:pt x="165" y="149"/>
                    </a:cubicBezTo>
                    <a:cubicBezTo>
                      <a:pt x="165" y="149"/>
                      <a:pt x="166" y="149"/>
                      <a:pt x="166" y="150"/>
                    </a:cubicBezTo>
                    <a:cubicBezTo>
                      <a:pt x="166" y="150"/>
                      <a:pt x="166" y="150"/>
                      <a:pt x="166" y="150"/>
                    </a:cubicBezTo>
                    <a:cubicBezTo>
                      <a:pt x="166" y="150"/>
                      <a:pt x="166" y="150"/>
                      <a:pt x="166" y="150"/>
                    </a:cubicBezTo>
                    <a:cubicBezTo>
                      <a:pt x="166" y="150"/>
                      <a:pt x="166" y="150"/>
                      <a:pt x="166" y="150"/>
                    </a:cubicBezTo>
                    <a:cubicBezTo>
                      <a:pt x="166" y="150"/>
                      <a:pt x="166" y="150"/>
                      <a:pt x="166" y="150"/>
                    </a:cubicBezTo>
                    <a:cubicBezTo>
                      <a:pt x="166" y="150"/>
                      <a:pt x="166" y="150"/>
                      <a:pt x="166" y="150"/>
                    </a:cubicBezTo>
                    <a:cubicBezTo>
                      <a:pt x="166" y="150"/>
                      <a:pt x="166"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8" y="150"/>
                      <a:pt x="168" y="150"/>
                    </a:cubicBezTo>
                    <a:cubicBezTo>
                      <a:pt x="168" y="150"/>
                      <a:pt x="168" y="150"/>
                      <a:pt x="168" y="150"/>
                    </a:cubicBezTo>
                    <a:cubicBezTo>
                      <a:pt x="168" y="150"/>
                      <a:pt x="168" y="150"/>
                      <a:pt x="168" y="150"/>
                    </a:cubicBezTo>
                    <a:cubicBezTo>
                      <a:pt x="168" y="150"/>
                      <a:pt x="168" y="150"/>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2"/>
                    </a:cubicBezTo>
                    <a:cubicBezTo>
                      <a:pt x="171" y="152"/>
                      <a:pt x="171"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4" y="153"/>
                    </a:cubicBezTo>
                    <a:cubicBezTo>
                      <a:pt x="174" y="153"/>
                      <a:pt x="174" y="153"/>
                      <a:pt x="174" y="153"/>
                    </a:cubicBezTo>
                    <a:cubicBezTo>
                      <a:pt x="174" y="153"/>
                      <a:pt x="174" y="153"/>
                      <a:pt x="174" y="153"/>
                    </a:cubicBezTo>
                    <a:cubicBezTo>
                      <a:pt x="174" y="153"/>
                      <a:pt x="174" y="153"/>
                      <a:pt x="174" y="153"/>
                    </a:cubicBezTo>
                    <a:cubicBezTo>
                      <a:pt x="174" y="153"/>
                      <a:pt x="174" y="153"/>
                      <a:pt x="175" y="153"/>
                    </a:cubicBezTo>
                    <a:cubicBezTo>
                      <a:pt x="175" y="153"/>
                      <a:pt x="175" y="153"/>
                      <a:pt x="175" y="153"/>
                    </a:cubicBezTo>
                    <a:cubicBezTo>
                      <a:pt x="175" y="153"/>
                      <a:pt x="175" y="153"/>
                      <a:pt x="175" y="153"/>
                    </a:cubicBezTo>
                    <a:cubicBezTo>
                      <a:pt x="175" y="153"/>
                      <a:pt x="175" y="153"/>
                      <a:pt x="175" y="153"/>
                    </a:cubicBezTo>
                    <a:cubicBezTo>
                      <a:pt x="175" y="153"/>
                      <a:pt x="175" y="153"/>
                      <a:pt x="175" y="153"/>
                    </a:cubicBezTo>
                    <a:cubicBezTo>
                      <a:pt x="175" y="153"/>
                      <a:pt x="175" y="153"/>
                      <a:pt x="175" y="153"/>
                    </a:cubicBezTo>
                    <a:cubicBezTo>
                      <a:pt x="175" y="153"/>
                      <a:pt x="176" y="153"/>
                      <a:pt x="176" y="153"/>
                    </a:cubicBezTo>
                    <a:cubicBezTo>
                      <a:pt x="176" y="153"/>
                      <a:pt x="176" y="153"/>
                      <a:pt x="176" y="153"/>
                    </a:cubicBezTo>
                    <a:cubicBezTo>
                      <a:pt x="176" y="153"/>
                      <a:pt x="176" y="153"/>
                      <a:pt x="176" y="153"/>
                    </a:cubicBezTo>
                    <a:cubicBezTo>
                      <a:pt x="177" y="153"/>
                      <a:pt x="177" y="153"/>
                      <a:pt x="177" y="153"/>
                    </a:cubicBezTo>
                    <a:cubicBezTo>
                      <a:pt x="177" y="153"/>
                      <a:pt x="177" y="153"/>
                      <a:pt x="177" y="153"/>
                    </a:cubicBezTo>
                    <a:cubicBezTo>
                      <a:pt x="177" y="153"/>
                      <a:pt x="177" y="153"/>
                      <a:pt x="177" y="153"/>
                    </a:cubicBezTo>
                    <a:cubicBezTo>
                      <a:pt x="177" y="153"/>
                      <a:pt x="178" y="153"/>
                      <a:pt x="178" y="153"/>
                    </a:cubicBezTo>
                    <a:cubicBezTo>
                      <a:pt x="178" y="153"/>
                      <a:pt x="178" y="153"/>
                      <a:pt x="178" y="153"/>
                    </a:cubicBezTo>
                    <a:cubicBezTo>
                      <a:pt x="178" y="153"/>
                      <a:pt x="178" y="153"/>
                      <a:pt x="178" y="153"/>
                    </a:cubicBezTo>
                    <a:cubicBezTo>
                      <a:pt x="178" y="153"/>
                      <a:pt x="178" y="153"/>
                      <a:pt x="178" y="153"/>
                    </a:cubicBezTo>
                    <a:cubicBezTo>
                      <a:pt x="178" y="153"/>
                      <a:pt x="178" y="153"/>
                      <a:pt x="178" y="153"/>
                    </a:cubicBezTo>
                    <a:cubicBezTo>
                      <a:pt x="178" y="153"/>
                      <a:pt x="178" y="153"/>
                      <a:pt x="178" y="153"/>
                    </a:cubicBezTo>
                    <a:cubicBezTo>
                      <a:pt x="179" y="153"/>
                      <a:pt x="179" y="153"/>
                      <a:pt x="179" y="153"/>
                    </a:cubicBezTo>
                    <a:cubicBezTo>
                      <a:pt x="179" y="153"/>
                      <a:pt x="179" y="153"/>
                      <a:pt x="179" y="153"/>
                    </a:cubicBezTo>
                    <a:cubicBezTo>
                      <a:pt x="179" y="153"/>
                      <a:pt x="179" y="153"/>
                      <a:pt x="179" y="153"/>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2" y="154"/>
                      <a:pt x="182" y="154"/>
                      <a:pt x="182" y="154"/>
                    </a:cubicBezTo>
                    <a:cubicBezTo>
                      <a:pt x="182" y="154"/>
                      <a:pt x="182" y="154"/>
                      <a:pt x="182" y="155"/>
                    </a:cubicBezTo>
                    <a:cubicBezTo>
                      <a:pt x="182" y="155"/>
                      <a:pt x="182" y="155"/>
                      <a:pt x="182" y="155"/>
                    </a:cubicBezTo>
                    <a:cubicBezTo>
                      <a:pt x="182" y="155"/>
                      <a:pt x="182" y="155"/>
                      <a:pt x="182" y="155"/>
                    </a:cubicBezTo>
                    <a:cubicBezTo>
                      <a:pt x="182"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5" y="155"/>
                      <a:pt x="185" y="155"/>
                      <a:pt x="185" y="155"/>
                    </a:cubicBezTo>
                    <a:cubicBezTo>
                      <a:pt x="185" y="155"/>
                      <a:pt x="185" y="155"/>
                      <a:pt x="185" y="155"/>
                    </a:cubicBezTo>
                    <a:cubicBezTo>
                      <a:pt x="185" y="155"/>
                      <a:pt x="185" y="155"/>
                      <a:pt x="185" y="155"/>
                    </a:cubicBezTo>
                    <a:cubicBezTo>
                      <a:pt x="185" y="155"/>
                      <a:pt x="185" y="155"/>
                      <a:pt x="185" y="155"/>
                    </a:cubicBezTo>
                    <a:cubicBezTo>
                      <a:pt x="185" y="155"/>
                      <a:pt x="185" y="155"/>
                      <a:pt x="185" y="155"/>
                    </a:cubicBezTo>
                    <a:cubicBezTo>
                      <a:pt x="185" y="155"/>
                      <a:pt x="185" y="155"/>
                      <a:pt x="186" y="155"/>
                    </a:cubicBezTo>
                    <a:cubicBezTo>
                      <a:pt x="186" y="155"/>
                      <a:pt x="186" y="155"/>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8" y="156"/>
                      <a:pt x="188" y="156"/>
                      <a:pt x="188" y="156"/>
                    </a:cubicBezTo>
                    <a:cubicBezTo>
                      <a:pt x="188" y="156"/>
                      <a:pt x="188" y="156"/>
                      <a:pt x="188" y="156"/>
                    </a:cubicBezTo>
                    <a:cubicBezTo>
                      <a:pt x="188" y="156"/>
                      <a:pt x="188" y="156"/>
                      <a:pt x="188"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90" y="156"/>
                    </a:cubicBezTo>
                    <a:cubicBezTo>
                      <a:pt x="190" y="156"/>
                      <a:pt x="190" y="156"/>
                      <a:pt x="190" y="156"/>
                    </a:cubicBezTo>
                    <a:cubicBezTo>
                      <a:pt x="190" y="156"/>
                      <a:pt x="190" y="156"/>
                      <a:pt x="190" y="156"/>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2" y="157"/>
                    </a:cubicBezTo>
                    <a:cubicBezTo>
                      <a:pt x="192" y="157"/>
                      <a:pt x="192" y="157"/>
                      <a:pt x="192" y="157"/>
                    </a:cubicBezTo>
                    <a:cubicBezTo>
                      <a:pt x="192" y="157"/>
                      <a:pt x="192" y="157"/>
                      <a:pt x="192" y="157"/>
                    </a:cubicBezTo>
                    <a:cubicBezTo>
                      <a:pt x="192" y="157"/>
                      <a:pt x="192" y="157"/>
                      <a:pt x="192" y="157"/>
                    </a:cubicBezTo>
                    <a:cubicBezTo>
                      <a:pt x="192"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4" y="157"/>
                    </a:cubicBezTo>
                    <a:cubicBezTo>
                      <a:pt x="194" y="157"/>
                      <a:pt x="194" y="157"/>
                      <a:pt x="194" y="157"/>
                    </a:cubicBezTo>
                    <a:cubicBezTo>
                      <a:pt x="194" y="157"/>
                      <a:pt x="194" y="157"/>
                      <a:pt x="194" y="158"/>
                    </a:cubicBezTo>
                    <a:cubicBezTo>
                      <a:pt x="194" y="158"/>
                      <a:pt x="194" y="158"/>
                      <a:pt x="194" y="158"/>
                    </a:cubicBezTo>
                    <a:cubicBezTo>
                      <a:pt x="194" y="158"/>
                      <a:pt x="194" y="158"/>
                      <a:pt x="194" y="158"/>
                    </a:cubicBezTo>
                    <a:cubicBezTo>
                      <a:pt x="194" y="158"/>
                      <a:pt x="194"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6" y="158"/>
                      <a:pt x="196" y="158"/>
                      <a:pt x="196" y="158"/>
                    </a:cubicBezTo>
                    <a:cubicBezTo>
                      <a:pt x="196" y="158"/>
                      <a:pt x="196" y="158"/>
                      <a:pt x="196" y="158"/>
                    </a:cubicBezTo>
                    <a:cubicBezTo>
                      <a:pt x="196" y="158"/>
                      <a:pt x="196" y="158"/>
                      <a:pt x="196" y="158"/>
                    </a:cubicBezTo>
                    <a:cubicBezTo>
                      <a:pt x="196" y="158"/>
                      <a:pt x="196" y="158"/>
                      <a:pt x="196" y="158"/>
                    </a:cubicBezTo>
                    <a:cubicBezTo>
                      <a:pt x="196" y="158"/>
                      <a:pt x="196" y="158"/>
                      <a:pt x="196" y="158"/>
                    </a:cubicBezTo>
                    <a:cubicBezTo>
                      <a:pt x="196" y="158"/>
                      <a:pt x="196"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8" y="158"/>
                      <a:pt x="198" y="158"/>
                    </a:cubicBezTo>
                    <a:cubicBezTo>
                      <a:pt x="198" y="158"/>
                      <a:pt x="198" y="158"/>
                      <a:pt x="198" y="159"/>
                    </a:cubicBezTo>
                    <a:cubicBezTo>
                      <a:pt x="198" y="159"/>
                      <a:pt x="198" y="159"/>
                      <a:pt x="198" y="159"/>
                    </a:cubicBezTo>
                    <a:cubicBezTo>
                      <a:pt x="198" y="159"/>
                      <a:pt x="198" y="159"/>
                      <a:pt x="198" y="159"/>
                    </a:cubicBezTo>
                    <a:cubicBezTo>
                      <a:pt x="198" y="159"/>
                      <a:pt x="198" y="159"/>
                      <a:pt x="198" y="159"/>
                    </a:cubicBezTo>
                    <a:cubicBezTo>
                      <a:pt x="198" y="159"/>
                      <a:pt x="198" y="159"/>
                      <a:pt x="198" y="159"/>
                    </a:cubicBezTo>
                    <a:cubicBezTo>
                      <a:pt x="198" y="159"/>
                      <a:pt x="198" y="159"/>
                      <a:pt x="198" y="159"/>
                    </a:cubicBezTo>
                    <a:cubicBezTo>
                      <a:pt x="198"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200" y="159"/>
                      <a:pt x="200" y="159"/>
                      <a:pt x="200" y="159"/>
                    </a:cubicBezTo>
                    <a:cubicBezTo>
                      <a:pt x="200" y="159"/>
                      <a:pt x="200" y="159"/>
                      <a:pt x="200" y="159"/>
                    </a:cubicBezTo>
                    <a:cubicBezTo>
                      <a:pt x="200" y="159"/>
                      <a:pt x="200" y="159"/>
                      <a:pt x="200" y="159"/>
                    </a:cubicBezTo>
                    <a:cubicBezTo>
                      <a:pt x="200" y="159"/>
                      <a:pt x="200" y="159"/>
                      <a:pt x="201" y="159"/>
                    </a:cubicBezTo>
                    <a:cubicBezTo>
                      <a:pt x="201" y="159"/>
                      <a:pt x="201" y="159"/>
                      <a:pt x="201" y="159"/>
                    </a:cubicBezTo>
                    <a:cubicBezTo>
                      <a:pt x="201" y="159"/>
                      <a:pt x="201" y="159"/>
                      <a:pt x="201" y="160"/>
                    </a:cubicBezTo>
                    <a:cubicBezTo>
                      <a:pt x="201" y="160"/>
                      <a:pt x="201" y="160"/>
                      <a:pt x="201" y="160"/>
                    </a:cubicBezTo>
                    <a:cubicBezTo>
                      <a:pt x="201" y="160"/>
                      <a:pt x="201" y="160"/>
                      <a:pt x="201" y="160"/>
                    </a:cubicBezTo>
                    <a:cubicBezTo>
                      <a:pt x="201" y="160"/>
                      <a:pt x="201" y="160"/>
                      <a:pt x="201" y="160"/>
                    </a:cubicBezTo>
                    <a:cubicBezTo>
                      <a:pt x="201"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5" y="160"/>
                      <a:pt x="205" y="160"/>
                    </a:cubicBezTo>
                    <a:cubicBezTo>
                      <a:pt x="205" y="161"/>
                      <a:pt x="205" y="161"/>
                      <a:pt x="205" y="161"/>
                    </a:cubicBezTo>
                    <a:cubicBezTo>
                      <a:pt x="205" y="161"/>
                      <a:pt x="205" y="161"/>
                      <a:pt x="205" y="161"/>
                    </a:cubicBezTo>
                    <a:cubicBezTo>
                      <a:pt x="205" y="161"/>
                      <a:pt x="205" y="161"/>
                      <a:pt x="205" y="161"/>
                    </a:cubicBezTo>
                    <a:cubicBezTo>
                      <a:pt x="205" y="161"/>
                      <a:pt x="205" y="161"/>
                      <a:pt x="205" y="161"/>
                    </a:cubicBezTo>
                    <a:cubicBezTo>
                      <a:pt x="205" y="161"/>
                      <a:pt x="205" y="161"/>
                      <a:pt x="205" y="161"/>
                    </a:cubicBezTo>
                    <a:cubicBezTo>
                      <a:pt x="205" y="161"/>
                      <a:pt x="205"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4"/>
                      <a:pt x="207" y="164"/>
                      <a:pt x="207" y="164"/>
                    </a:cubicBezTo>
                    <a:cubicBezTo>
                      <a:pt x="207" y="164"/>
                      <a:pt x="207" y="164"/>
                      <a:pt x="207" y="164"/>
                    </a:cubicBezTo>
                    <a:cubicBezTo>
                      <a:pt x="207" y="164"/>
                      <a:pt x="207" y="164"/>
                      <a:pt x="207" y="164"/>
                    </a:cubicBezTo>
                    <a:cubicBezTo>
                      <a:pt x="207" y="165"/>
                      <a:pt x="207" y="165"/>
                      <a:pt x="207" y="165"/>
                    </a:cubicBezTo>
                    <a:cubicBezTo>
                      <a:pt x="207" y="165"/>
                      <a:pt x="207" y="165"/>
                      <a:pt x="207" y="165"/>
                    </a:cubicBezTo>
                    <a:cubicBezTo>
                      <a:pt x="207" y="165"/>
                      <a:pt x="207" y="165"/>
                      <a:pt x="207" y="165"/>
                    </a:cubicBezTo>
                    <a:cubicBezTo>
                      <a:pt x="207" y="165"/>
                      <a:pt x="207" y="166"/>
                      <a:pt x="207" y="167"/>
                    </a:cubicBezTo>
                    <a:cubicBezTo>
                      <a:pt x="207" y="167"/>
                      <a:pt x="207" y="167"/>
                      <a:pt x="207" y="167"/>
                    </a:cubicBezTo>
                    <a:cubicBezTo>
                      <a:pt x="207" y="167"/>
                      <a:pt x="207" y="167"/>
                      <a:pt x="208" y="167"/>
                    </a:cubicBezTo>
                    <a:cubicBezTo>
                      <a:pt x="208" y="167"/>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70"/>
                      <a:pt x="208" y="170"/>
                      <a:pt x="208" y="171"/>
                    </a:cubicBezTo>
                    <a:cubicBezTo>
                      <a:pt x="208" y="171"/>
                      <a:pt x="208" y="171"/>
                      <a:pt x="208" y="171"/>
                    </a:cubicBezTo>
                    <a:cubicBezTo>
                      <a:pt x="208" y="171"/>
                      <a:pt x="208" y="171"/>
                      <a:pt x="208" y="171"/>
                    </a:cubicBezTo>
                    <a:cubicBezTo>
                      <a:pt x="208" y="171"/>
                      <a:pt x="208" y="171"/>
                      <a:pt x="208" y="171"/>
                    </a:cubicBezTo>
                    <a:cubicBezTo>
                      <a:pt x="208" y="171"/>
                      <a:pt x="208" y="171"/>
                      <a:pt x="208" y="171"/>
                    </a:cubicBezTo>
                    <a:cubicBezTo>
                      <a:pt x="208" y="171"/>
                      <a:pt x="208" y="171"/>
                      <a:pt x="208" y="171"/>
                    </a:cubicBezTo>
                    <a:cubicBezTo>
                      <a:pt x="208" y="171"/>
                      <a:pt x="208" y="172"/>
                      <a:pt x="208" y="172"/>
                    </a:cubicBezTo>
                    <a:cubicBezTo>
                      <a:pt x="208" y="172"/>
                      <a:pt x="208"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3"/>
                      <a:pt x="209" y="173"/>
                      <a:pt x="209" y="173"/>
                    </a:cubicBezTo>
                    <a:cubicBezTo>
                      <a:pt x="209" y="173"/>
                      <a:pt x="209" y="173"/>
                      <a:pt x="209" y="173"/>
                    </a:cubicBezTo>
                    <a:cubicBezTo>
                      <a:pt x="209" y="173"/>
                      <a:pt x="209" y="173"/>
                      <a:pt x="209" y="173"/>
                    </a:cubicBezTo>
                    <a:cubicBezTo>
                      <a:pt x="209" y="173"/>
                      <a:pt x="209" y="173"/>
                      <a:pt x="209" y="173"/>
                    </a:cubicBezTo>
                    <a:cubicBezTo>
                      <a:pt x="209" y="173"/>
                      <a:pt x="209" y="174"/>
                      <a:pt x="209" y="174"/>
                    </a:cubicBezTo>
                    <a:cubicBezTo>
                      <a:pt x="209" y="174"/>
                      <a:pt x="209" y="174"/>
                      <a:pt x="209" y="174"/>
                    </a:cubicBezTo>
                    <a:cubicBezTo>
                      <a:pt x="209" y="174"/>
                      <a:pt x="209" y="174"/>
                      <a:pt x="209" y="174"/>
                    </a:cubicBezTo>
                    <a:cubicBezTo>
                      <a:pt x="209" y="174"/>
                      <a:pt x="209" y="174"/>
                      <a:pt x="209" y="174"/>
                    </a:cubicBezTo>
                    <a:cubicBezTo>
                      <a:pt x="209" y="174"/>
                      <a:pt x="209" y="174"/>
                      <a:pt x="209" y="174"/>
                    </a:cubicBezTo>
                    <a:cubicBezTo>
                      <a:pt x="209" y="174"/>
                      <a:pt x="209" y="174"/>
                      <a:pt x="209" y="174"/>
                    </a:cubicBezTo>
                    <a:cubicBezTo>
                      <a:pt x="209" y="174"/>
                      <a:pt x="209" y="175"/>
                      <a:pt x="209" y="175"/>
                    </a:cubicBezTo>
                    <a:cubicBezTo>
                      <a:pt x="209" y="175"/>
                      <a:pt x="209" y="175"/>
                      <a:pt x="209" y="175"/>
                    </a:cubicBezTo>
                    <a:cubicBezTo>
                      <a:pt x="209" y="175"/>
                      <a:pt x="209" y="175"/>
                      <a:pt x="209" y="175"/>
                    </a:cubicBezTo>
                    <a:cubicBezTo>
                      <a:pt x="209" y="175"/>
                      <a:pt x="209" y="175"/>
                      <a:pt x="209" y="175"/>
                    </a:cubicBezTo>
                    <a:cubicBezTo>
                      <a:pt x="209" y="175"/>
                      <a:pt x="209" y="175"/>
                      <a:pt x="209" y="175"/>
                    </a:cubicBezTo>
                    <a:cubicBezTo>
                      <a:pt x="209" y="175"/>
                      <a:pt x="209" y="175"/>
                      <a:pt x="209" y="175"/>
                    </a:cubicBezTo>
                    <a:cubicBezTo>
                      <a:pt x="209" y="176"/>
                      <a:pt x="209" y="176"/>
                      <a:pt x="209" y="176"/>
                    </a:cubicBezTo>
                    <a:cubicBezTo>
                      <a:pt x="209" y="176"/>
                      <a:pt x="209" y="176"/>
                      <a:pt x="209" y="176"/>
                    </a:cubicBezTo>
                    <a:cubicBezTo>
                      <a:pt x="209" y="176"/>
                      <a:pt x="209" y="176"/>
                      <a:pt x="209" y="176"/>
                    </a:cubicBezTo>
                    <a:cubicBezTo>
                      <a:pt x="209" y="176"/>
                      <a:pt x="209" y="177"/>
                      <a:pt x="209" y="177"/>
                    </a:cubicBezTo>
                    <a:cubicBezTo>
                      <a:pt x="210" y="177"/>
                      <a:pt x="210" y="177"/>
                      <a:pt x="210" y="177"/>
                    </a:cubicBezTo>
                    <a:cubicBezTo>
                      <a:pt x="210" y="178"/>
                      <a:pt x="210" y="178"/>
                      <a:pt x="210" y="179"/>
                    </a:cubicBezTo>
                    <a:cubicBezTo>
                      <a:pt x="210" y="179"/>
                      <a:pt x="210" y="179"/>
                      <a:pt x="210" y="179"/>
                    </a:cubicBezTo>
                    <a:cubicBezTo>
                      <a:pt x="210" y="179"/>
                      <a:pt x="210" y="179"/>
                      <a:pt x="210" y="180"/>
                    </a:cubicBezTo>
                    <a:cubicBezTo>
                      <a:pt x="210" y="180"/>
                      <a:pt x="210" y="180"/>
                      <a:pt x="210" y="180"/>
                    </a:cubicBezTo>
                    <a:cubicBezTo>
                      <a:pt x="210" y="180"/>
                      <a:pt x="210" y="180"/>
                      <a:pt x="210" y="181"/>
                    </a:cubicBezTo>
                    <a:cubicBezTo>
                      <a:pt x="210" y="181"/>
                      <a:pt x="210" y="181"/>
                      <a:pt x="210" y="181"/>
                    </a:cubicBezTo>
                    <a:cubicBezTo>
                      <a:pt x="210" y="181"/>
                      <a:pt x="210" y="181"/>
                      <a:pt x="210" y="181"/>
                    </a:cubicBezTo>
                    <a:cubicBezTo>
                      <a:pt x="210" y="181"/>
                      <a:pt x="210" y="181"/>
                      <a:pt x="210" y="181"/>
                    </a:cubicBezTo>
                    <a:cubicBezTo>
                      <a:pt x="210" y="182"/>
                      <a:pt x="210" y="183"/>
                      <a:pt x="210" y="183"/>
                    </a:cubicBezTo>
                    <a:cubicBezTo>
                      <a:pt x="210" y="183"/>
                      <a:pt x="210" y="183"/>
                      <a:pt x="210" y="183"/>
                    </a:cubicBezTo>
                    <a:cubicBezTo>
                      <a:pt x="210" y="184"/>
                      <a:pt x="210" y="184"/>
                      <a:pt x="210" y="184"/>
                    </a:cubicBezTo>
                    <a:cubicBezTo>
                      <a:pt x="210" y="184"/>
                      <a:pt x="210" y="184"/>
                      <a:pt x="210" y="184"/>
                    </a:cubicBezTo>
                    <a:cubicBezTo>
                      <a:pt x="210" y="184"/>
                      <a:pt x="210" y="185"/>
                      <a:pt x="210" y="186"/>
                    </a:cubicBezTo>
                    <a:cubicBezTo>
                      <a:pt x="210" y="186"/>
                      <a:pt x="210" y="186"/>
                      <a:pt x="210" y="186"/>
                    </a:cubicBezTo>
                    <a:cubicBezTo>
                      <a:pt x="210" y="186"/>
                      <a:pt x="210" y="186"/>
                      <a:pt x="210" y="186"/>
                    </a:cubicBezTo>
                    <a:cubicBezTo>
                      <a:pt x="210" y="186"/>
                      <a:pt x="210" y="186"/>
                      <a:pt x="210" y="186"/>
                    </a:cubicBezTo>
                    <a:cubicBezTo>
                      <a:pt x="210" y="186"/>
                      <a:pt x="210" y="187"/>
                      <a:pt x="210" y="187"/>
                    </a:cubicBezTo>
                    <a:cubicBezTo>
                      <a:pt x="210" y="187"/>
                      <a:pt x="210" y="187"/>
                      <a:pt x="210" y="187"/>
                    </a:cubicBezTo>
                    <a:cubicBezTo>
                      <a:pt x="210" y="187"/>
                      <a:pt x="210" y="187"/>
                      <a:pt x="210" y="187"/>
                    </a:cubicBezTo>
                    <a:cubicBezTo>
                      <a:pt x="210" y="187"/>
                      <a:pt x="210" y="187"/>
                      <a:pt x="210" y="187"/>
                    </a:cubicBezTo>
                    <a:cubicBezTo>
                      <a:pt x="210" y="187"/>
                      <a:pt x="210" y="187"/>
                      <a:pt x="210" y="187"/>
                    </a:cubicBezTo>
                    <a:cubicBezTo>
                      <a:pt x="210" y="187"/>
                      <a:pt x="210" y="188"/>
                      <a:pt x="210" y="188"/>
                    </a:cubicBezTo>
                    <a:cubicBezTo>
                      <a:pt x="210" y="188"/>
                      <a:pt x="210" y="188"/>
                      <a:pt x="210" y="188"/>
                    </a:cubicBezTo>
                    <a:cubicBezTo>
                      <a:pt x="210" y="188"/>
                      <a:pt x="210" y="188"/>
                      <a:pt x="210" y="188"/>
                    </a:cubicBezTo>
                    <a:cubicBezTo>
                      <a:pt x="210" y="188"/>
                      <a:pt x="210" y="188"/>
                      <a:pt x="210" y="189"/>
                    </a:cubicBezTo>
                    <a:cubicBezTo>
                      <a:pt x="210" y="189"/>
                      <a:pt x="210" y="189"/>
                      <a:pt x="211" y="189"/>
                    </a:cubicBezTo>
                    <a:cubicBezTo>
                      <a:pt x="211" y="189"/>
                      <a:pt x="211" y="189"/>
                      <a:pt x="211" y="189"/>
                    </a:cubicBezTo>
                    <a:cubicBezTo>
                      <a:pt x="211" y="189"/>
                      <a:pt x="211" y="189"/>
                      <a:pt x="211" y="189"/>
                    </a:cubicBezTo>
                    <a:cubicBezTo>
                      <a:pt x="211" y="189"/>
                      <a:pt x="211" y="189"/>
                      <a:pt x="211" y="189"/>
                    </a:cubicBezTo>
                    <a:cubicBezTo>
                      <a:pt x="211" y="189"/>
                      <a:pt x="211" y="189"/>
                      <a:pt x="211" y="190"/>
                    </a:cubicBezTo>
                    <a:cubicBezTo>
                      <a:pt x="211" y="190"/>
                      <a:pt x="211" y="190"/>
                      <a:pt x="211" y="190"/>
                    </a:cubicBezTo>
                    <a:cubicBezTo>
                      <a:pt x="211" y="190"/>
                      <a:pt x="211" y="190"/>
                      <a:pt x="211"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09" y="190"/>
                      <a:pt x="209" y="190"/>
                    </a:cubicBezTo>
                    <a:cubicBezTo>
                      <a:pt x="209" y="190"/>
                      <a:pt x="209" y="190"/>
                      <a:pt x="209" y="190"/>
                    </a:cubicBezTo>
                    <a:cubicBezTo>
                      <a:pt x="209" y="190"/>
                      <a:pt x="209" y="190"/>
                      <a:pt x="209" y="190"/>
                    </a:cubicBezTo>
                    <a:cubicBezTo>
                      <a:pt x="209" y="191"/>
                      <a:pt x="209" y="191"/>
                      <a:pt x="209" y="191"/>
                    </a:cubicBezTo>
                    <a:cubicBezTo>
                      <a:pt x="209" y="191"/>
                      <a:pt x="209" y="191"/>
                      <a:pt x="209" y="191"/>
                    </a:cubicBezTo>
                    <a:cubicBezTo>
                      <a:pt x="209" y="191"/>
                      <a:pt x="209" y="191"/>
                      <a:pt x="209" y="191"/>
                    </a:cubicBezTo>
                    <a:cubicBezTo>
                      <a:pt x="209"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3"/>
                    </a:cubicBezTo>
                    <a:cubicBezTo>
                      <a:pt x="211" y="193"/>
                      <a:pt x="211" y="193"/>
                      <a:pt x="211" y="193"/>
                    </a:cubicBezTo>
                    <a:cubicBezTo>
                      <a:pt x="211" y="193"/>
                      <a:pt x="211" y="193"/>
                      <a:pt x="211" y="193"/>
                    </a:cubicBezTo>
                    <a:cubicBezTo>
                      <a:pt x="211" y="193"/>
                      <a:pt x="211" y="193"/>
                      <a:pt x="211" y="193"/>
                    </a:cubicBezTo>
                    <a:cubicBezTo>
                      <a:pt x="211" y="193"/>
                      <a:pt x="211" y="193"/>
                      <a:pt x="211" y="193"/>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5"/>
                      <a:pt x="211" y="195"/>
                      <a:pt x="211" y="195"/>
                    </a:cubicBezTo>
                    <a:cubicBezTo>
                      <a:pt x="211" y="195"/>
                      <a:pt x="211" y="195"/>
                      <a:pt x="211" y="195"/>
                    </a:cubicBezTo>
                    <a:cubicBezTo>
                      <a:pt x="211" y="195"/>
                      <a:pt x="211" y="195"/>
                      <a:pt x="211" y="195"/>
                    </a:cubicBezTo>
                    <a:cubicBezTo>
                      <a:pt x="211" y="195"/>
                      <a:pt x="211" y="196"/>
                      <a:pt x="211" y="196"/>
                    </a:cubicBezTo>
                    <a:cubicBezTo>
                      <a:pt x="211" y="196"/>
                      <a:pt x="211" y="196"/>
                      <a:pt x="212" y="196"/>
                    </a:cubicBezTo>
                    <a:cubicBezTo>
                      <a:pt x="212" y="196"/>
                      <a:pt x="212" y="196"/>
                      <a:pt x="212" y="196"/>
                    </a:cubicBezTo>
                    <a:cubicBezTo>
                      <a:pt x="212" y="196"/>
                      <a:pt x="212" y="196"/>
                      <a:pt x="212" y="196"/>
                    </a:cubicBezTo>
                    <a:cubicBezTo>
                      <a:pt x="212" y="196"/>
                      <a:pt x="212" y="196"/>
                      <a:pt x="212" y="196"/>
                    </a:cubicBezTo>
                    <a:cubicBezTo>
                      <a:pt x="212" y="196"/>
                      <a:pt x="212" y="196"/>
                      <a:pt x="212" y="196"/>
                    </a:cubicBezTo>
                    <a:cubicBezTo>
                      <a:pt x="212" y="196"/>
                      <a:pt x="212" y="197"/>
                      <a:pt x="212" y="197"/>
                    </a:cubicBezTo>
                    <a:cubicBezTo>
                      <a:pt x="212" y="197"/>
                      <a:pt x="212" y="197"/>
                      <a:pt x="212" y="197"/>
                    </a:cubicBezTo>
                    <a:cubicBezTo>
                      <a:pt x="212" y="197"/>
                      <a:pt x="212" y="197"/>
                      <a:pt x="212" y="197"/>
                    </a:cubicBezTo>
                    <a:cubicBezTo>
                      <a:pt x="212" y="197"/>
                      <a:pt x="212" y="197"/>
                      <a:pt x="212" y="197"/>
                    </a:cubicBezTo>
                    <a:cubicBezTo>
                      <a:pt x="212" y="197"/>
                      <a:pt x="212" y="197"/>
                      <a:pt x="212" y="197"/>
                    </a:cubicBezTo>
                    <a:cubicBezTo>
                      <a:pt x="212" y="197"/>
                      <a:pt x="212" y="197"/>
                      <a:pt x="212" y="197"/>
                    </a:cubicBezTo>
                    <a:cubicBezTo>
                      <a:pt x="212" y="198"/>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201"/>
                      <a:pt x="212" y="202"/>
                      <a:pt x="212" y="203"/>
                    </a:cubicBezTo>
                    <a:cubicBezTo>
                      <a:pt x="212" y="203"/>
                      <a:pt x="212" y="203"/>
                      <a:pt x="212" y="203"/>
                    </a:cubicBezTo>
                    <a:cubicBezTo>
                      <a:pt x="212" y="203"/>
                      <a:pt x="212" y="203"/>
                      <a:pt x="212" y="203"/>
                    </a:cubicBezTo>
                    <a:cubicBezTo>
                      <a:pt x="212" y="203"/>
                      <a:pt x="212" y="203"/>
                      <a:pt x="212" y="203"/>
                    </a:cubicBezTo>
                    <a:cubicBezTo>
                      <a:pt x="212" y="203"/>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5"/>
                      <a:pt x="212" y="205"/>
                      <a:pt x="212" y="206"/>
                    </a:cubicBezTo>
                    <a:cubicBezTo>
                      <a:pt x="212" y="206"/>
                      <a:pt x="212" y="206"/>
                      <a:pt x="212" y="206"/>
                    </a:cubicBezTo>
                    <a:cubicBezTo>
                      <a:pt x="212" y="206"/>
                      <a:pt x="212" y="206"/>
                      <a:pt x="212" y="206"/>
                    </a:cubicBezTo>
                    <a:cubicBezTo>
                      <a:pt x="212" y="206"/>
                      <a:pt x="212" y="206"/>
                      <a:pt x="212" y="206"/>
                    </a:cubicBezTo>
                    <a:cubicBezTo>
                      <a:pt x="212" y="206"/>
                      <a:pt x="212" y="207"/>
                      <a:pt x="212" y="207"/>
                    </a:cubicBezTo>
                    <a:cubicBezTo>
                      <a:pt x="212" y="207"/>
                      <a:pt x="212" y="207"/>
                      <a:pt x="212" y="207"/>
                    </a:cubicBezTo>
                    <a:cubicBezTo>
                      <a:pt x="212" y="207"/>
                      <a:pt x="212" y="207"/>
                      <a:pt x="212" y="207"/>
                    </a:cubicBezTo>
                    <a:cubicBezTo>
                      <a:pt x="212" y="207"/>
                      <a:pt x="212" y="207"/>
                      <a:pt x="212" y="207"/>
                    </a:cubicBezTo>
                    <a:cubicBezTo>
                      <a:pt x="212" y="207"/>
                      <a:pt x="212" y="208"/>
                      <a:pt x="212" y="208"/>
                    </a:cubicBezTo>
                    <a:cubicBezTo>
                      <a:pt x="212" y="208"/>
                      <a:pt x="212" y="208"/>
                      <a:pt x="212" y="208"/>
                    </a:cubicBezTo>
                    <a:cubicBezTo>
                      <a:pt x="212" y="208"/>
                      <a:pt x="212" y="208"/>
                      <a:pt x="212" y="208"/>
                    </a:cubicBezTo>
                    <a:cubicBezTo>
                      <a:pt x="212" y="208"/>
                      <a:pt x="212" y="209"/>
                      <a:pt x="212" y="209"/>
                    </a:cubicBezTo>
                    <a:cubicBezTo>
                      <a:pt x="212" y="209"/>
                      <a:pt x="212" y="209"/>
                      <a:pt x="212" y="209"/>
                    </a:cubicBezTo>
                    <a:cubicBezTo>
                      <a:pt x="212" y="209"/>
                      <a:pt x="212" y="209"/>
                      <a:pt x="212" y="209"/>
                    </a:cubicBezTo>
                    <a:cubicBezTo>
                      <a:pt x="212" y="210"/>
                      <a:pt x="212" y="210"/>
                      <a:pt x="212" y="210"/>
                    </a:cubicBezTo>
                    <a:cubicBezTo>
                      <a:pt x="212" y="210"/>
                      <a:pt x="212" y="210"/>
                      <a:pt x="212" y="210"/>
                    </a:cubicBezTo>
                    <a:cubicBezTo>
                      <a:pt x="212" y="210"/>
                      <a:pt x="212" y="210"/>
                      <a:pt x="212" y="210"/>
                    </a:cubicBezTo>
                    <a:cubicBezTo>
                      <a:pt x="212" y="210"/>
                      <a:pt x="212" y="210"/>
                      <a:pt x="212" y="210"/>
                    </a:cubicBezTo>
                    <a:cubicBezTo>
                      <a:pt x="212" y="210"/>
                      <a:pt x="212" y="210"/>
                      <a:pt x="212" y="210"/>
                    </a:cubicBezTo>
                    <a:cubicBezTo>
                      <a:pt x="212" y="210"/>
                      <a:pt x="212" y="210"/>
                      <a:pt x="213" y="210"/>
                    </a:cubicBezTo>
                    <a:cubicBezTo>
                      <a:pt x="213" y="210"/>
                      <a:pt x="213" y="210"/>
                      <a:pt x="213" y="210"/>
                    </a:cubicBezTo>
                    <a:cubicBezTo>
                      <a:pt x="213" y="210"/>
                      <a:pt x="213" y="210"/>
                      <a:pt x="213" y="210"/>
                    </a:cubicBezTo>
                    <a:cubicBezTo>
                      <a:pt x="213" y="210"/>
                      <a:pt x="213" y="210"/>
                      <a:pt x="213" y="210"/>
                    </a:cubicBezTo>
                    <a:cubicBezTo>
                      <a:pt x="213" y="210"/>
                      <a:pt x="213" y="210"/>
                      <a:pt x="213" y="210"/>
                    </a:cubicBezTo>
                    <a:cubicBezTo>
                      <a:pt x="213" y="210"/>
                      <a:pt x="213" y="210"/>
                      <a:pt x="213" y="211"/>
                    </a:cubicBezTo>
                    <a:cubicBezTo>
                      <a:pt x="213" y="211"/>
                      <a:pt x="213" y="211"/>
                      <a:pt x="213" y="211"/>
                    </a:cubicBezTo>
                    <a:cubicBezTo>
                      <a:pt x="213" y="211"/>
                      <a:pt x="213" y="211"/>
                      <a:pt x="213" y="212"/>
                    </a:cubicBezTo>
                    <a:cubicBezTo>
                      <a:pt x="213" y="212"/>
                      <a:pt x="213" y="212"/>
                      <a:pt x="213" y="212"/>
                    </a:cubicBezTo>
                    <a:cubicBezTo>
                      <a:pt x="213" y="212"/>
                      <a:pt x="213" y="212"/>
                      <a:pt x="213" y="212"/>
                    </a:cubicBezTo>
                    <a:cubicBezTo>
                      <a:pt x="213" y="213"/>
                      <a:pt x="213" y="213"/>
                      <a:pt x="213" y="214"/>
                    </a:cubicBezTo>
                    <a:cubicBezTo>
                      <a:pt x="213" y="214"/>
                      <a:pt x="213" y="214"/>
                      <a:pt x="213" y="214"/>
                    </a:cubicBezTo>
                    <a:cubicBezTo>
                      <a:pt x="213" y="214"/>
                      <a:pt x="213" y="214"/>
                      <a:pt x="213" y="214"/>
                    </a:cubicBezTo>
                    <a:cubicBezTo>
                      <a:pt x="213" y="214"/>
                      <a:pt x="213" y="214"/>
                      <a:pt x="213" y="214"/>
                    </a:cubicBezTo>
                    <a:cubicBezTo>
                      <a:pt x="213" y="214"/>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6"/>
                      <a:pt x="213" y="217"/>
                      <a:pt x="213" y="218"/>
                    </a:cubicBezTo>
                    <a:cubicBezTo>
                      <a:pt x="213" y="218"/>
                      <a:pt x="213" y="218"/>
                      <a:pt x="213" y="218"/>
                    </a:cubicBezTo>
                    <a:cubicBezTo>
                      <a:pt x="213" y="218"/>
                      <a:pt x="213" y="218"/>
                      <a:pt x="213" y="218"/>
                    </a:cubicBezTo>
                    <a:cubicBezTo>
                      <a:pt x="213" y="218"/>
                      <a:pt x="213" y="218"/>
                      <a:pt x="213" y="218"/>
                    </a:cubicBezTo>
                    <a:cubicBezTo>
                      <a:pt x="213" y="218"/>
                      <a:pt x="213" y="218"/>
                      <a:pt x="213" y="218"/>
                    </a:cubicBezTo>
                    <a:cubicBezTo>
                      <a:pt x="213" y="218"/>
                      <a:pt x="213" y="218"/>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20"/>
                      <a:pt x="213" y="220"/>
                    </a:cubicBezTo>
                    <a:cubicBezTo>
                      <a:pt x="213" y="220"/>
                      <a:pt x="213" y="220"/>
                      <a:pt x="213" y="220"/>
                    </a:cubicBezTo>
                    <a:cubicBezTo>
                      <a:pt x="213" y="220"/>
                      <a:pt x="213" y="220"/>
                      <a:pt x="213" y="220"/>
                    </a:cubicBezTo>
                    <a:cubicBezTo>
                      <a:pt x="213" y="220"/>
                      <a:pt x="213" y="220"/>
                      <a:pt x="213" y="220"/>
                    </a:cubicBezTo>
                    <a:cubicBezTo>
                      <a:pt x="213" y="220"/>
                      <a:pt x="213" y="220"/>
                      <a:pt x="213" y="220"/>
                    </a:cubicBezTo>
                    <a:cubicBezTo>
                      <a:pt x="213" y="220"/>
                      <a:pt x="213" y="220"/>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2" y="221"/>
                    </a:cubicBezTo>
                    <a:cubicBezTo>
                      <a:pt x="212" y="221"/>
                      <a:pt x="212" y="221"/>
                      <a:pt x="212" y="221"/>
                    </a:cubicBezTo>
                    <a:cubicBezTo>
                      <a:pt x="212" y="221"/>
                      <a:pt x="212" y="221"/>
                      <a:pt x="212" y="221"/>
                    </a:cubicBezTo>
                    <a:cubicBezTo>
                      <a:pt x="212" y="221"/>
                      <a:pt x="212" y="221"/>
                      <a:pt x="212" y="221"/>
                    </a:cubicBezTo>
                    <a:cubicBezTo>
                      <a:pt x="212" y="221"/>
                      <a:pt x="212" y="221"/>
                      <a:pt x="212" y="221"/>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1" y="222"/>
                      <a:pt x="211" y="222"/>
                      <a:pt x="211" y="222"/>
                    </a:cubicBezTo>
                    <a:cubicBezTo>
                      <a:pt x="211" y="222"/>
                      <a:pt x="211" y="222"/>
                      <a:pt x="211" y="222"/>
                    </a:cubicBezTo>
                    <a:cubicBezTo>
                      <a:pt x="211" y="222"/>
                      <a:pt x="211" y="222"/>
                      <a:pt x="211" y="222"/>
                    </a:cubicBezTo>
                    <a:cubicBezTo>
                      <a:pt x="211" y="222"/>
                      <a:pt x="210" y="222"/>
                      <a:pt x="210" y="222"/>
                    </a:cubicBezTo>
                    <a:cubicBezTo>
                      <a:pt x="210" y="222"/>
                      <a:pt x="210" y="222"/>
                      <a:pt x="210" y="222"/>
                    </a:cubicBezTo>
                    <a:cubicBezTo>
                      <a:pt x="210" y="222"/>
                      <a:pt x="210" y="222"/>
                      <a:pt x="210" y="222"/>
                    </a:cubicBezTo>
                    <a:cubicBezTo>
                      <a:pt x="210" y="222"/>
                      <a:pt x="210" y="222"/>
                      <a:pt x="210" y="222"/>
                    </a:cubicBezTo>
                    <a:cubicBezTo>
                      <a:pt x="210" y="222"/>
                      <a:pt x="210" y="222"/>
                      <a:pt x="210" y="222"/>
                    </a:cubicBezTo>
                    <a:cubicBezTo>
                      <a:pt x="210" y="222"/>
                      <a:pt x="210" y="222"/>
                      <a:pt x="210"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8" y="222"/>
                    </a:cubicBezTo>
                    <a:cubicBezTo>
                      <a:pt x="208" y="222"/>
                      <a:pt x="208" y="222"/>
                      <a:pt x="208" y="222"/>
                    </a:cubicBezTo>
                    <a:cubicBezTo>
                      <a:pt x="208" y="222"/>
                      <a:pt x="208" y="222"/>
                      <a:pt x="208" y="222"/>
                    </a:cubicBezTo>
                    <a:cubicBezTo>
                      <a:pt x="208" y="222"/>
                      <a:pt x="208" y="222"/>
                      <a:pt x="208" y="222"/>
                    </a:cubicBezTo>
                    <a:cubicBezTo>
                      <a:pt x="208" y="222"/>
                      <a:pt x="208"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3"/>
                    </a:cubicBezTo>
                    <a:cubicBezTo>
                      <a:pt x="207" y="223"/>
                      <a:pt x="207" y="223"/>
                      <a:pt x="207" y="223"/>
                    </a:cubicBezTo>
                    <a:cubicBezTo>
                      <a:pt x="206" y="223"/>
                      <a:pt x="206" y="223"/>
                      <a:pt x="206" y="223"/>
                    </a:cubicBezTo>
                    <a:cubicBezTo>
                      <a:pt x="206" y="223"/>
                      <a:pt x="206" y="223"/>
                      <a:pt x="206" y="223"/>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5" y="222"/>
                    </a:cubicBezTo>
                    <a:cubicBezTo>
                      <a:pt x="205" y="222"/>
                      <a:pt x="205" y="222"/>
                      <a:pt x="205" y="222"/>
                    </a:cubicBezTo>
                    <a:cubicBezTo>
                      <a:pt x="205" y="222"/>
                      <a:pt x="205" y="222"/>
                      <a:pt x="205" y="222"/>
                    </a:cubicBezTo>
                    <a:cubicBezTo>
                      <a:pt x="205" y="222"/>
                      <a:pt x="205" y="222"/>
                      <a:pt x="205" y="222"/>
                    </a:cubicBezTo>
                    <a:cubicBezTo>
                      <a:pt x="205" y="222"/>
                      <a:pt x="205" y="222"/>
                      <a:pt x="205" y="222"/>
                    </a:cubicBezTo>
                    <a:cubicBezTo>
                      <a:pt x="205" y="222"/>
                      <a:pt x="205" y="222"/>
                      <a:pt x="205" y="223"/>
                    </a:cubicBezTo>
                    <a:cubicBezTo>
                      <a:pt x="205" y="223"/>
                      <a:pt x="205" y="223"/>
                      <a:pt x="205" y="223"/>
                    </a:cubicBezTo>
                    <a:cubicBezTo>
                      <a:pt x="205" y="223"/>
                      <a:pt x="205" y="223"/>
                      <a:pt x="204" y="223"/>
                    </a:cubicBezTo>
                    <a:cubicBezTo>
                      <a:pt x="204" y="223"/>
                      <a:pt x="204" y="223"/>
                      <a:pt x="204" y="223"/>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3" y="222"/>
                      <a:pt x="203" y="222"/>
                      <a:pt x="203" y="222"/>
                    </a:cubicBezTo>
                    <a:cubicBezTo>
                      <a:pt x="203" y="222"/>
                      <a:pt x="203" y="222"/>
                      <a:pt x="203" y="223"/>
                    </a:cubicBezTo>
                    <a:cubicBezTo>
                      <a:pt x="203" y="223"/>
                      <a:pt x="203" y="223"/>
                      <a:pt x="203" y="223"/>
                    </a:cubicBezTo>
                    <a:cubicBezTo>
                      <a:pt x="203" y="223"/>
                      <a:pt x="203" y="223"/>
                      <a:pt x="202" y="223"/>
                    </a:cubicBezTo>
                    <a:close/>
                    <a:moveTo>
                      <a:pt x="156" y="105"/>
                    </a:move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8" y="128"/>
                    </a:cubicBezTo>
                    <a:cubicBezTo>
                      <a:pt x="158" y="128"/>
                      <a:pt x="158" y="128"/>
                      <a:pt x="158" y="128"/>
                    </a:cubicBezTo>
                    <a:cubicBezTo>
                      <a:pt x="158" y="128"/>
                      <a:pt x="158" y="128"/>
                      <a:pt x="158" y="128"/>
                    </a:cubicBezTo>
                    <a:cubicBezTo>
                      <a:pt x="158" y="128"/>
                      <a:pt x="158" y="128"/>
                      <a:pt x="158" y="128"/>
                    </a:cubicBezTo>
                    <a:cubicBezTo>
                      <a:pt x="158" y="128"/>
                      <a:pt x="158" y="128"/>
                      <a:pt x="158" y="128"/>
                    </a:cubicBezTo>
                    <a:cubicBezTo>
                      <a:pt x="158" y="128"/>
                      <a:pt x="158" y="128"/>
                      <a:pt x="158" y="128"/>
                    </a:cubicBezTo>
                    <a:cubicBezTo>
                      <a:pt x="159" y="128"/>
                      <a:pt x="159" y="128"/>
                      <a:pt x="159" y="128"/>
                    </a:cubicBezTo>
                    <a:cubicBezTo>
                      <a:pt x="159" y="128"/>
                      <a:pt x="159" y="128"/>
                      <a:pt x="159" y="128"/>
                    </a:cubicBezTo>
                    <a:cubicBezTo>
                      <a:pt x="159" y="128"/>
                      <a:pt x="159" y="128"/>
                      <a:pt x="159" y="129"/>
                    </a:cubicBezTo>
                    <a:cubicBezTo>
                      <a:pt x="159" y="129"/>
                      <a:pt x="159" y="129"/>
                      <a:pt x="159" y="129"/>
                    </a:cubicBezTo>
                    <a:cubicBezTo>
                      <a:pt x="159" y="129"/>
                      <a:pt x="159" y="129"/>
                      <a:pt x="159" y="129"/>
                    </a:cubicBezTo>
                    <a:cubicBezTo>
                      <a:pt x="159" y="129"/>
                      <a:pt x="159" y="129"/>
                      <a:pt x="159" y="129"/>
                    </a:cubicBezTo>
                    <a:cubicBezTo>
                      <a:pt x="159" y="129"/>
                      <a:pt x="159" y="129"/>
                      <a:pt x="159"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1" y="129"/>
                      <a:pt x="161" y="129"/>
                      <a:pt x="161" y="129"/>
                    </a:cubicBezTo>
                    <a:cubicBezTo>
                      <a:pt x="161" y="129"/>
                      <a:pt x="161" y="129"/>
                      <a:pt x="161" y="129"/>
                    </a:cubicBezTo>
                    <a:cubicBezTo>
                      <a:pt x="161" y="129"/>
                      <a:pt x="161" y="129"/>
                      <a:pt x="161" y="129"/>
                    </a:cubicBezTo>
                    <a:cubicBezTo>
                      <a:pt x="161" y="129"/>
                      <a:pt x="161" y="129"/>
                      <a:pt x="161" y="129"/>
                    </a:cubicBezTo>
                    <a:cubicBezTo>
                      <a:pt x="161" y="129"/>
                      <a:pt x="161" y="129"/>
                      <a:pt x="161" y="129"/>
                    </a:cubicBezTo>
                    <a:cubicBezTo>
                      <a:pt x="161" y="129"/>
                      <a:pt x="161" y="129"/>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1"/>
                    </a:cubicBezTo>
                    <a:cubicBezTo>
                      <a:pt x="163" y="131"/>
                      <a:pt x="163" y="131"/>
                      <a:pt x="163" y="131"/>
                    </a:cubicBezTo>
                    <a:cubicBezTo>
                      <a:pt x="163" y="131"/>
                      <a:pt x="163" y="131"/>
                      <a:pt x="163" y="131"/>
                    </a:cubicBezTo>
                    <a:cubicBezTo>
                      <a:pt x="163" y="131"/>
                      <a:pt x="163" y="131"/>
                      <a:pt x="163" y="131"/>
                    </a:cubicBezTo>
                    <a:cubicBezTo>
                      <a:pt x="163" y="131"/>
                      <a:pt x="163" y="131"/>
                      <a:pt x="163" y="131"/>
                    </a:cubicBezTo>
                    <a:cubicBezTo>
                      <a:pt x="163" y="131"/>
                      <a:pt x="163"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2"/>
                    </a:cubicBezTo>
                    <a:cubicBezTo>
                      <a:pt x="165" y="132"/>
                      <a:pt x="165" y="132"/>
                      <a:pt x="165"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8" y="132"/>
                      <a:pt x="168" y="132"/>
                      <a:pt x="168" y="132"/>
                    </a:cubicBezTo>
                    <a:cubicBezTo>
                      <a:pt x="168" y="132"/>
                      <a:pt x="168" y="132"/>
                      <a:pt x="168" y="132"/>
                    </a:cubicBezTo>
                    <a:cubicBezTo>
                      <a:pt x="168" y="132"/>
                      <a:pt x="168" y="132"/>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1" y="133"/>
                      <a:pt x="171" y="133"/>
                      <a:pt x="171" y="133"/>
                    </a:cubicBezTo>
                    <a:cubicBezTo>
                      <a:pt x="171" y="133"/>
                      <a:pt x="171" y="133"/>
                      <a:pt x="171" y="133"/>
                    </a:cubicBezTo>
                    <a:cubicBezTo>
                      <a:pt x="171" y="133"/>
                      <a:pt x="171" y="133"/>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5"/>
                    </a:cubicBezTo>
                    <a:cubicBezTo>
                      <a:pt x="172" y="135"/>
                      <a:pt x="172" y="135"/>
                      <a:pt x="172" y="135"/>
                    </a:cubicBezTo>
                    <a:cubicBezTo>
                      <a:pt x="172" y="135"/>
                      <a:pt x="172"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5" y="135"/>
                      <a:pt x="175" y="135"/>
                    </a:cubicBezTo>
                    <a:cubicBezTo>
                      <a:pt x="175" y="135"/>
                      <a:pt x="175" y="135"/>
                      <a:pt x="175" y="135"/>
                    </a:cubicBezTo>
                    <a:cubicBezTo>
                      <a:pt x="175" y="135"/>
                      <a:pt x="175" y="135"/>
                      <a:pt x="175" y="135"/>
                    </a:cubicBezTo>
                    <a:cubicBezTo>
                      <a:pt x="175" y="135"/>
                      <a:pt x="175" y="135"/>
                      <a:pt x="175" y="135"/>
                    </a:cubicBezTo>
                    <a:cubicBezTo>
                      <a:pt x="175" y="135"/>
                      <a:pt x="175" y="135"/>
                      <a:pt x="175" y="135"/>
                    </a:cubicBezTo>
                    <a:cubicBezTo>
                      <a:pt x="175" y="135"/>
                      <a:pt x="175" y="135"/>
                      <a:pt x="175" y="136"/>
                    </a:cubicBezTo>
                    <a:cubicBezTo>
                      <a:pt x="175" y="136"/>
                      <a:pt x="175"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80" y="136"/>
                      <a:pt x="180" y="136"/>
                    </a:cubicBezTo>
                    <a:cubicBezTo>
                      <a:pt x="180" y="136"/>
                      <a:pt x="180" y="136"/>
                      <a:pt x="180" y="136"/>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2" y="137"/>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3" y="138"/>
                    </a:cubicBezTo>
                    <a:cubicBezTo>
                      <a:pt x="183" y="138"/>
                      <a:pt x="183" y="138"/>
                      <a:pt x="183" y="138"/>
                    </a:cubicBezTo>
                    <a:cubicBezTo>
                      <a:pt x="183" y="138"/>
                      <a:pt x="183" y="138"/>
                      <a:pt x="183" y="138"/>
                    </a:cubicBezTo>
                    <a:cubicBezTo>
                      <a:pt x="183" y="138"/>
                      <a:pt x="183" y="138"/>
                      <a:pt x="183" y="138"/>
                    </a:cubicBezTo>
                    <a:cubicBezTo>
                      <a:pt x="183" y="138"/>
                      <a:pt x="183" y="138"/>
                      <a:pt x="184" y="138"/>
                    </a:cubicBezTo>
                    <a:cubicBezTo>
                      <a:pt x="184" y="138"/>
                      <a:pt x="184" y="138"/>
                      <a:pt x="184" y="138"/>
                    </a:cubicBezTo>
                    <a:cubicBezTo>
                      <a:pt x="184" y="138"/>
                      <a:pt x="184" y="138"/>
                      <a:pt x="184" y="138"/>
                    </a:cubicBezTo>
                    <a:cubicBezTo>
                      <a:pt x="184" y="138"/>
                      <a:pt x="184" y="138"/>
                      <a:pt x="184" y="138"/>
                    </a:cubicBezTo>
                    <a:cubicBezTo>
                      <a:pt x="184" y="138"/>
                      <a:pt x="184" y="138"/>
                      <a:pt x="184" y="138"/>
                    </a:cubicBezTo>
                    <a:cubicBezTo>
                      <a:pt x="184" y="138"/>
                      <a:pt x="184" y="138"/>
                      <a:pt x="184" y="139"/>
                    </a:cubicBezTo>
                    <a:cubicBezTo>
                      <a:pt x="184" y="139"/>
                      <a:pt x="184" y="139"/>
                      <a:pt x="184" y="139"/>
                    </a:cubicBezTo>
                    <a:cubicBezTo>
                      <a:pt x="184" y="139"/>
                      <a:pt x="184" y="139"/>
                      <a:pt x="184" y="139"/>
                    </a:cubicBezTo>
                    <a:cubicBezTo>
                      <a:pt x="184" y="139"/>
                      <a:pt x="184" y="139"/>
                      <a:pt x="184" y="139"/>
                    </a:cubicBezTo>
                    <a:cubicBezTo>
                      <a:pt x="184" y="139"/>
                      <a:pt x="184" y="139"/>
                      <a:pt x="184"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1"/>
                      <a:pt x="186" y="141"/>
                      <a:pt x="186" y="141"/>
                    </a:cubicBezTo>
                    <a:cubicBezTo>
                      <a:pt x="186" y="141"/>
                      <a:pt x="186" y="141"/>
                      <a:pt x="186" y="141"/>
                    </a:cubicBezTo>
                    <a:cubicBezTo>
                      <a:pt x="186" y="141"/>
                      <a:pt x="186" y="141"/>
                      <a:pt x="186" y="141"/>
                    </a:cubicBezTo>
                    <a:cubicBezTo>
                      <a:pt x="186" y="141"/>
                      <a:pt x="186" y="141"/>
                      <a:pt x="187" y="141"/>
                    </a:cubicBezTo>
                    <a:cubicBezTo>
                      <a:pt x="187" y="141"/>
                      <a:pt x="187" y="141"/>
                      <a:pt x="187" y="141"/>
                    </a:cubicBezTo>
                    <a:cubicBezTo>
                      <a:pt x="187" y="141"/>
                      <a:pt x="187" y="141"/>
                      <a:pt x="187" y="141"/>
                    </a:cubicBezTo>
                    <a:cubicBezTo>
                      <a:pt x="187" y="141"/>
                      <a:pt x="187" y="141"/>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7"/>
                      <a:pt x="190" y="147"/>
                      <a:pt x="190" y="147"/>
                    </a:cubicBezTo>
                    <a:cubicBezTo>
                      <a:pt x="190" y="147"/>
                      <a:pt x="190" y="147"/>
                      <a:pt x="190" y="147"/>
                    </a:cubicBezTo>
                    <a:cubicBezTo>
                      <a:pt x="190" y="147"/>
                      <a:pt x="190"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3" y="147"/>
                      <a:pt x="193" y="147"/>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6" y="148"/>
                      <a:pt x="196" y="148"/>
                      <a:pt x="196" y="148"/>
                    </a:cubicBezTo>
                    <a:cubicBezTo>
                      <a:pt x="196" y="148"/>
                      <a:pt x="196" y="148"/>
                      <a:pt x="196" y="148"/>
                    </a:cubicBezTo>
                    <a:cubicBezTo>
                      <a:pt x="196" y="148"/>
                      <a:pt x="196" y="148"/>
                      <a:pt x="196" y="148"/>
                    </a:cubicBezTo>
                    <a:cubicBezTo>
                      <a:pt x="196" y="148"/>
                      <a:pt x="196" y="148"/>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8" y="149"/>
                    </a:cubicBezTo>
                    <a:cubicBezTo>
                      <a:pt x="198" y="149"/>
                      <a:pt x="198" y="149"/>
                      <a:pt x="198" y="149"/>
                    </a:cubicBezTo>
                    <a:cubicBezTo>
                      <a:pt x="198" y="149"/>
                      <a:pt x="198" y="149"/>
                      <a:pt x="198" y="149"/>
                    </a:cubicBezTo>
                    <a:cubicBezTo>
                      <a:pt x="198" y="149"/>
                      <a:pt x="198" y="149"/>
                      <a:pt x="198" y="149"/>
                    </a:cubicBezTo>
                    <a:cubicBezTo>
                      <a:pt x="198" y="149"/>
                      <a:pt x="199" y="149"/>
                      <a:pt x="199" y="149"/>
                    </a:cubicBezTo>
                    <a:cubicBezTo>
                      <a:pt x="199" y="149"/>
                      <a:pt x="199" y="149"/>
                      <a:pt x="199" y="149"/>
                    </a:cubicBezTo>
                    <a:cubicBezTo>
                      <a:pt x="199" y="149"/>
                      <a:pt x="199" y="149"/>
                      <a:pt x="199" y="149"/>
                    </a:cubicBezTo>
                    <a:cubicBezTo>
                      <a:pt x="199" y="149"/>
                      <a:pt x="199" y="149"/>
                      <a:pt x="199" y="149"/>
                    </a:cubicBezTo>
                    <a:cubicBezTo>
                      <a:pt x="199" y="149"/>
                      <a:pt x="199" y="149"/>
                      <a:pt x="199" y="150"/>
                    </a:cubicBezTo>
                    <a:cubicBezTo>
                      <a:pt x="199" y="150"/>
                      <a:pt x="199" y="150"/>
                      <a:pt x="199" y="150"/>
                    </a:cubicBezTo>
                    <a:cubicBezTo>
                      <a:pt x="199" y="150"/>
                      <a:pt x="199" y="150"/>
                      <a:pt x="199" y="150"/>
                    </a:cubicBezTo>
                    <a:cubicBezTo>
                      <a:pt x="199" y="150"/>
                      <a:pt x="199" y="150"/>
                      <a:pt x="199" y="150"/>
                    </a:cubicBezTo>
                    <a:cubicBezTo>
                      <a:pt x="199" y="150"/>
                      <a:pt x="199"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1" y="150"/>
                      <a:pt x="201" y="150"/>
                      <a:pt x="202" y="150"/>
                    </a:cubicBezTo>
                    <a:cubicBezTo>
                      <a:pt x="202" y="150"/>
                      <a:pt x="202" y="150"/>
                      <a:pt x="202" y="150"/>
                    </a:cubicBezTo>
                    <a:cubicBezTo>
                      <a:pt x="202" y="150"/>
                      <a:pt x="202" y="150"/>
                      <a:pt x="202" y="150"/>
                    </a:cubicBezTo>
                    <a:cubicBezTo>
                      <a:pt x="202" y="150"/>
                      <a:pt x="202" y="150"/>
                      <a:pt x="202" y="150"/>
                    </a:cubicBezTo>
                    <a:cubicBezTo>
                      <a:pt x="202" y="150"/>
                      <a:pt x="202" y="150"/>
                      <a:pt x="202" y="150"/>
                    </a:cubicBezTo>
                    <a:cubicBezTo>
                      <a:pt x="202" y="150"/>
                      <a:pt x="203" y="150"/>
                      <a:pt x="203" y="150"/>
                    </a:cubicBezTo>
                    <a:cubicBezTo>
                      <a:pt x="203" y="150"/>
                      <a:pt x="203" y="150"/>
                      <a:pt x="203" y="150"/>
                    </a:cubicBezTo>
                    <a:cubicBezTo>
                      <a:pt x="203" y="150"/>
                      <a:pt x="203" y="150"/>
                      <a:pt x="204" y="150"/>
                    </a:cubicBezTo>
                    <a:cubicBezTo>
                      <a:pt x="204" y="150"/>
                      <a:pt x="204" y="150"/>
                      <a:pt x="204" y="150"/>
                    </a:cubicBezTo>
                    <a:cubicBezTo>
                      <a:pt x="204" y="150"/>
                      <a:pt x="204" y="150"/>
                      <a:pt x="204" y="150"/>
                    </a:cubicBezTo>
                    <a:cubicBezTo>
                      <a:pt x="204" y="150"/>
                      <a:pt x="204" y="150"/>
                      <a:pt x="204" y="150"/>
                    </a:cubicBezTo>
                    <a:cubicBezTo>
                      <a:pt x="204" y="150"/>
                      <a:pt x="204" y="150"/>
                      <a:pt x="204" y="150"/>
                    </a:cubicBezTo>
                    <a:cubicBezTo>
                      <a:pt x="204" y="150"/>
                      <a:pt x="204"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8"/>
                      <a:pt x="205"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7"/>
                      <a:pt x="206" y="147"/>
                      <a:pt x="206" y="147"/>
                    </a:cubicBezTo>
                    <a:cubicBezTo>
                      <a:pt x="206" y="147"/>
                      <a:pt x="206" y="147"/>
                      <a:pt x="206" y="147"/>
                    </a:cubicBezTo>
                    <a:cubicBezTo>
                      <a:pt x="206" y="147"/>
                      <a:pt x="206" y="147"/>
                      <a:pt x="206" y="147"/>
                    </a:cubicBezTo>
                    <a:cubicBezTo>
                      <a:pt x="206" y="147"/>
                      <a:pt x="206" y="147"/>
                      <a:pt x="206" y="147"/>
                    </a:cubicBezTo>
                    <a:cubicBezTo>
                      <a:pt x="206" y="147"/>
                      <a:pt x="206" y="147"/>
                      <a:pt x="206" y="147"/>
                    </a:cubicBezTo>
                    <a:cubicBezTo>
                      <a:pt x="206" y="146"/>
                      <a:pt x="206" y="146"/>
                      <a:pt x="206" y="146"/>
                    </a:cubicBezTo>
                    <a:cubicBezTo>
                      <a:pt x="206" y="146"/>
                      <a:pt x="206" y="146"/>
                      <a:pt x="206" y="146"/>
                    </a:cubicBezTo>
                    <a:cubicBezTo>
                      <a:pt x="206" y="146"/>
                      <a:pt x="206" y="146"/>
                      <a:pt x="206" y="146"/>
                    </a:cubicBezTo>
                    <a:cubicBezTo>
                      <a:pt x="206" y="146"/>
                      <a:pt x="206" y="146"/>
                      <a:pt x="206" y="146"/>
                    </a:cubicBezTo>
                    <a:cubicBezTo>
                      <a:pt x="206" y="146"/>
                      <a:pt x="206" y="146"/>
                      <a:pt x="206" y="146"/>
                    </a:cubicBezTo>
                    <a:cubicBezTo>
                      <a:pt x="205" y="146"/>
                      <a:pt x="205" y="145"/>
                      <a:pt x="205" y="145"/>
                    </a:cubicBezTo>
                    <a:cubicBezTo>
                      <a:pt x="205" y="145"/>
                      <a:pt x="205" y="145"/>
                      <a:pt x="205" y="145"/>
                    </a:cubicBezTo>
                    <a:cubicBezTo>
                      <a:pt x="205" y="145"/>
                      <a:pt x="205" y="145"/>
                      <a:pt x="205" y="145"/>
                    </a:cubicBezTo>
                    <a:cubicBezTo>
                      <a:pt x="205" y="145"/>
                      <a:pt x="205" y="145"/>
                      <a:pt x="205" y="145"/>
                    </a:cubicBezTo>
                    <a:cubicBezTo>
                      <a:pt x="205" y="145"/>
                      <a:pt x="205" y="145"/>
                      <a:pt x="205" y="145"/>
                    </a:cubicBezTo>
                    <a:cubicBezTo>
                      <a:pt x="205" y="145"/>
                      <a:pt x="205" y="144"/>
                      <a:pt x="205" y="144"/>
                    </a:cubicBezTo>
                    <a:cubicBezTo>
                      <a:pt x="205" y="144"/>
                      <a:pt x="205" y="144"/>
                      <a:pt x="205" y="144"/>
                    </a:cubicBezTo>
                    <a:cubicBezTo>
                      <a:pt x="205" y="144"/>
                      <a:pt x="205" y="144"/>
                      <a:pt x="205" y="144"/>
                    </a:cubicBezTo>
                    <a:cubicBezTo>
                      <a:pt x="205" y="144"/>
                      <a:pt x="205" y="144"/>
                      <a:pt x="205" y="144"/>
                    </a:cubicBezTo>
                    <a:cubicBezTo>
                      <a:pt x="205" y="143"/>
                      <a:pt x="205" y="143"/>
                      <a:pt x="205" y="143"/>
                    </a:cubicBezTo>
                    <a:cubicBezTo>
                      <a:pt x="205" y="143"/>
                      <a:pt x="205" y="143"/>
                      <a:pt x="205" y="143"/>
                    </a:cubicBezTo>
                    <a:cubicBezTo>
                      <a:pt x="205" y="143"/>
                      <a:pt x="205" y="143"/>
                      <a:pt x="205" y="143"/>
                    </a:cubicBezTo>
                    <a:cubicBezTo>
                      <a:pt x="205" y="143"/>
                      <a:pt x="205" y="143"/>
                      <a:pt x="205" y="143"/>
                    </a:cubicBezTo>
                    <a:cubicBezTo>
                      <a:pt x="205" y="143"/>
                      <a:pt x="205" y="143"/>
                      <a:pt x="205" y="143"/>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1"/>
                    </a:cubicBezTo>
                    <a:cubicBezTo>
                      <a:pt x="205" y="141"/>
                      <a:pt x="205" y="141"/>
                      <a:pt x="205" y="141"/>
                    </a:cubicBezTo>
                    <a:cubicBezTo>
                      <a:pt x="205" y="141"/>
                      <a:pt x="205" y="141"/>
                      <a:pt x="205" y="141"/>
                    </a:cubicBezTo>
                    <a:cubicBezTo>
                      <a:pt x="205" y="141"/>
                      <a:pt x="205" y="141"/>
                      <a:pt x="205" y="141"/>
                    </a:cubicBezTo>
                    <a:cubicBezTo>
                      <a:pt x="205" y="141"/>
                      <a:pt x="205" y="141"/>
                      <a:pt x="205" y="141"/>
                    </a:cubicBezTo>
                    <a:cubicBezTo>
                      <a:pt x="205" y="140"/>
                      <a:pt x="205" y="140"/>
                      <a:pt x="205" y="140"/>
                    </a:cubicBezTo>
                    <a:cubicBezTo>
                      <a:pt x="205" y="140"/>
                      <a:pt x="205" y="140"/>
                      <a:pt x="205" y="140"/>
                    </a:cubicBezTo>
                    <a:cubicBezTo>
                      <a:pt x="205" y="140"/>
                      <a:pt x="205" y="140"/>
                      <a:pt x="205" y="140"/>
                    </a:cubicBezTo>
                    <a:cubicBezTo>
                      <a:pt x="205" y="140"/>
                      <a:pt x="205" y="140"/>
                      <a:pt x="205" y="140"/>
                    </a:cubicBezTo>
                    <a:cubicBezTo>
                      <a:pt x="205" y="140"/>
                      <a:pt x="205" y="140"/>
                      <a:pt x="205" y="140"/>
                    </a:cubicBezTo>
                    <a:cubicBezTo>
                      <a:pt x="205" y="140"/>
                      <a:pt x="205" y="140"/>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7"/>
                      <a:pt x="205" y="137"/>
                      <a:pt x="205" y="137"/>
                    </a:cubicBezTo>
                    <a:cubicBezTo>
                      <a:pt x="205" y="137"/>
                      <a:pt x="205" y="137"/>
                      <a:pt x="205" y="137"/>
                    </a:cubicBezTo>
                    <a:cubicBezTo>
                      <a:pt x="205" y="137"/>
                      <a:pt x="205" y="137"/>
                      <a:pt x="205" y="137"/>
                    </a:cubicBezTo>
                    <a:cubicBezTo>
                      <a:pt x="205" y="137"/>
                      <a:pt x="205" y="137"/>
                      <a:pt x="205" y="137"/>
                    </a:cubicBezTo>
                    <a:cubicBezTo>
                      <a:pt x="205" y="137"/>
                      <a:pt x="205" y="137"/>
                      <a:pt x="205" y="137"/>
                    </a:cubicBezTo>
                    <a:cubicBezTo>
                      <a:pt x="204" y="137"/>
                      <a:pt x="204" y="136"/>
                      <a:pt x="204" y="136"/>
                    </a:cubicBezTo>
                    <a:cubicBezTo>
                      <a:pt x="204" y="136"/>
                      <a:pt x="204" y="136"/>
                      <a:pt x="204" y="135"/>
                    </a:cubicBezTo>
                    <a:cubicBezTo>
                      <a:pt x="204" y="135"/>
                      <a:pt x="204" y="135"/>
                      <a:pt x="204" y="135"/>
                    </a:cubicBezTo>
                    <a:cubicBezTo>
                      <a:pt x="204" y="135"/>
                      <a:pt x="204" y="135"/>
                      <a:pt x="204" y="135"/>
                    </a:cubicBezTo>
                    <a:cubicBezTo>
                      <a:pt x="204" y="135"/>
                      <a:pt x="204" y="135"/>
                      <a:pt x="204" y="135"/>
                    </a:cubicBezTo>
                    <a:cubicBezTo>
                      <a:pt x="204" y="135"/>
                      <a:pt x="204" y="135"/>
                      <a:pt x="204" y="135"/>
                    </a:cubicBezTo>
                    <a:cubicBezTo>
                      <a:pt x="204" y="135"/>
                      <a:pt x="204" y="135"/>
                      <a:pt x="204" y="135"/>
                    </a:cubicBezTo>
                    <a:cubicBezTo>
                      <a:pt x="204" y="134"/>
                      <a:pt x="204" y="134"/>
                      <a:pt x="204" y="134"/>
                    </a:cubicBezTo>
                    <a:cubicBezTo>
                      <a:pt x="204" y="134"/>
                      <a:pt x="204" y="134"/>
                      <a:pt x="204" y="134"/>
                    </a:cubicBezTo>
                    <a:cubicBezTo>
                      <a:pt x="204" y="134"/>
                      <a:pt x="204" y="134"/>
                      <a:pt x="204" y="134"/>
                    </a:cubicBezTo>
                    <a:cubicBezTo>
                      <a:pt x="204" y="134"/>
                      <a:pt x="204" y="134"/>
                      <a:pt x="204" y="134"/>
                    </a:cubicBezTo>
                    <a:cubicBezTo>
                      <a:pt x="204" y="133"/>
                      <a:pt x="204" y="132"/>
                      <a:pt x="204" y="132"/>
                    </a:cubicBezTo>
                    <a:cubicBezTo>
                      <a:pt x="204" y="132"/>
                      <a:pt x="204" y="132"/>
                      <a:pt x="204" y="132"/>
                    </a:cubicBezTo>
                    <a:cubicBezTo>
                      <a:pt x="204" y="132"/>
                      <a:pt x="204" y="132"/>
                      <a:pt x="204" y="132"/>
                    </a:cubicBezTo>
                    <a:cubicBezTo>
                      <a:pt x="204" y="131"/>
                      <a:pt x="204" y="131"/>
                      <a:pt x="204" y="131"/>
                    </a:cubicBezTo>
                    <a:cubicBezTo>
                      <a:pt x="204" y="131"/>
                      <a:pt x="204" y="131"/>
                      <a:pt x="204" y="131"/>
                    </a:cubicBezTo>
                    <a:cubicBezTo>
                      <a:pt x="204" y="131"/>
                      <a:pt x="204" y="131"/>
                      <a:pt x="204" y="131"/>
                    </a:cubicBezTo>
                    <a:cubicBezTo>
                      <a:pt x="204" y="130"/>
                      <a:pt x="204" y="130"/>
                      <a:pt x="204" y="130"/>
                    </a:cubicBezTo>
                    <a:cubicBezTo>
                      <a:pt x="204" y="130"/>
                      <a:pt x="204" y="130"/>
                      <a:pt x="204" y="130"/>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8"/>
                      <a:pt x="204" y="128"/>
                      <a:pt x="204" y="128"/>
                    </a:cubicBezTo>
                    <a:cubicBezTo>
                      <a:pt x="204" y="128"/>
                      <a:pt x="204" y="128"/>
                      <a:pt x="204" y="128"/>
                    </a:cubicBezTo>
                    <a:cubicBezTo>
                      <a:pt x="204" y="128"/>
                      <a:pt x="204" y="128"/>
                      <a:pt x="204" y="128"/>
                    </a:cubicBezTo>
                    <a:cubicBezTo>
                      <a:pt x="204" y="128"/>
                      <a:pt x="204" y="128"/>
                      <a:pt x="204" y="128"/>
                    </a:cubicBezTo>
                    <a:cubicBezTo>
                      <a:pt x="204" y="127"/>
                      <a:pt x="204" y="127"/>
                      <a:pt x="204" y="127"/>
                    </a:cubicBezTo>
                    <a:cubicBezTo>
                      <a:pt x="204" y="127"/>
                      <a:pt x="204" y="127"/>
                      <a:pt x="204" y="127"/>
                    </a:cubicBezTo>
                    <a:cubicBezTo>
                      <a:pt x="204" y="127"/>
                      <a:pt x="204" y="127"/>
                      <a:pt x="204" y="127"/>
                    </a:cubicBezTo>
                    <a:cubicBezTo>
                      <a:pt x="204" y="127"/>
                      <a:pt x="204" y="127"/>
                      <a:pt x="204" y="127"/>
                    </a:cubicBezTo>
                    <a:cubicBezTo>
                      <a:pt x="204" y="127"/>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5"/>
                      <a:pt x="204" y="125"/>
                      <a:pt x="204" y="125"/>
                    </a:cubicBezTo>
                    <a:cubicBezTo>
                      <a:pt x="204" y="125"/>
                      <a:pt x="204" y="125"/>
                      <a:pt x="204"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2" y="124"/>
                      <a:pt x="202" y="124"/>
                      <a:pt x="202" y="124"/>
                    </a:cubicBezTo>
                    <a:cubicBezTo>
                      <a:pt x="202" y="124"/>
                      <a:pt x="202" y="124"/>
                      <a:pt x="202" y="124"/>
                    </a:cubicBezTo>
                    <a:cubicBezTo>
                      <a:pt x="202" y="124"/>
                      <a:pt x="202" y="124"/>
                      <a:pt x="202" y="124"/>
                    </a:cubicBezTo>
                    <a:cubicBezTo>
                      <a:pt x="202" y="124"/>
                      <a:pt x="202" y="124"/>
                      <a:pt x="202" y="124"/>
                    </a:cubicBezTo>
                    <a:cubicBezTo>
                      <a:pt x="202" y="124"/>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1" y="123"/>
                      <a:pt x="201" y="123"/>
                      <a:pt x="201" y="123"/>
                    </a:cubicBezTo>
                    <a:cubicBezTo>
                      <a:pt x="201" y="123"/>
                      <a:pt x="201" y="123"/>
                      <a:pt x="201" y="123"/>
                    </a:cubicBezTo>
                    <a:cubicBezTo>
                      <a:pt x="201" y="123"/>
                      <a:pt x="201" y="123"/>
                      <a:pt x="201" y="123"/>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1"/>
                      <a:pt x="199" y="121"/>
                      <a:pt x="199" y="121"/>
                    </a:cubicBezTo>
                    <a:cubicBezTo>
                      <a:pt x="199" y="121"/>
                      <a:pt x="199" y="121"/>
                      <a:pt x="199" y="121"/>
                    </a:cubicBezTo>
                    <a:cubicBezTo>
                      <a:pt x="199" y="121"/>
                      <a:pt x="199"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7" y="121"/>
                      <a:pt x="197" y="121"/>
                      <a:pt x="197" y="121"/>
                    </a:cubicBezTo>
                    <a:cubicBezTo>
                      <a:pt x="197" y="121"/>
                      <a:pt x="197" y="121"/>
                      <a:pt x="197" y="121"/>
                    </a:cubicBezTo>
                    <a:cubicBezTo>
                      <a:pt x="197" y="121"/>
                      <a:pt x="197" y="121"/>
                      <a:pt x="197" y="121"/>
                    </a:cubicBezTo>
                    <a:cubicBezTo>
                      <a:pt x="197" y="121"/>
                      <a:pt x="197" y="121"/>
                      <a:pt x="197" y="121"/>
                    </a:cubicBezTo>
                    <a:cubicBezTo>
                      <a:pt x="197" y="121"/>
                      <a:pt x="197"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0"/>
                      <a:pt x="196" y="120"/>
                      <a:pt x="196" y="120"/>
                    </a:cubicBezTo>
                    <a:cubicBezTo>
                      <a:pt x="196" y="120"/>
                      <a:pt x="196" y="120"/>
                      <a:pt x="196" y="120"/>
                    </a:cubicBezTo>
                    <a:cubicBezTo>
                      <a:pt x="196" y="120"/>
                      <a:pt x="196" y="120"/>
                      <a:pt x="196" y="120"/>
                    </a:cubicBezTo>
                    <a:cubicBezTo>
                      <a:pt x="196" y="120"/>
                      <a:pt x="196" y="120"/>
                      <a:pt x="196"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8"/>
                      <a:pt x="191" y="118"/>
                      <a:pt x="191"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8" y="118"/>
                    </a:cubicBezTo>
                    <a:cubicBezTo>
                      <a:pt x="188" y="118"/>
                      <a:pt x="188" y="118"/>
                      <a:pt x="188" y="118"/>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7" y="117"/>
                      <a:pt x="187" y="117"/>
                      <a:pt x="187" y="117"/>
                    </a:cubicBezTo>
                    <a:cubicBezTo>
                      <a:pt x="187" y="117"/>
                      <a:pt x="187" y="117"/>
                      <a:pt x="187" y="117"/>
                    </a:cubicBezTo>
                    <a:cubicBezTo>
                      <a:pt x="187" y="117"/>
                      <a:pt x="187" y="117"/>
                      <a:pt x="187" y="117"/>
                    </a:cubicBezTo>
                    <a:cubicBezTo>
                      <a:pt x="187" y="117"/>
                      <a:pt x="187" y="117"/>
                      <a:pt x="187"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6"/>
                      <a:pt x="185" y="116"/>
                      <a:pt x="185" y="116"/>
                    </a:cubicBezTo>
                    <a:cubicBezTo>
                      <a:pt x="185" y="116"/>
                      <a:pt x="185" y="116"/>
                      <a:pt x="185" y="116"/>
                    </a:cubicBezTo>
                    <a:cubicBezTo>
                      <a:pt x="185" y="116"/>
                      <a:pt x="185" y="116"/>
                      <a:pt x="185" y="116"/>
                    </a:cubicBezTo>
                    <a:cubicBezTo>
                      <a:pt x="185" y="116"/>
                      <a:pt x="185" y="116"/>
                      <a:pt x="185" y="116"/>
                    </a:cubicBezTo>
                    <a:cubicBezTo>
                      <a:pt x="185" y="116"/>
                      <a:pt x="185" y="116"/>
                      <a:pt x="185" y="116"/>
                    </a:cubicBezTo>
                    <a:cubicBezTo>
                      <a:pt x="184" y="116"/>
                      <a:pt x="184" y="116"/>
                      <a:pt x="184" y="116"/>
                    </a:cubicBezTo>
                    <a:cubicBezTo>
                      <a:pt x="184" y="116"/>
                      <a:pt x="184" y="116"/>
                      <a:pt x="184" y="116"/>
                    </a:cubicBezTo>
                    <a:cubicBezTo>
                      <a:pt x="184" y="116"/>
                      <a:pt x="184" y="116"/>
                      <a:pt x="184" y="116"/>
                    </a:cubicBezTo>
                    <a:cubicBezTo>
                      <a:pt x="184" y="116"/>
                      <a:pt x="184" y="116"/>
                      <a:pt x="184"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2" y="116"/>
                      <a:pt x="182" y="116"/>
                      <a:pt x="182" y="116"/>
                    </a:cubicBezTo>
                    <a:cubicBezTo>
                      <a:pt x="182" y="116"/>
                      <a:pt x="182" y="116"/>
                      <a:pt x="182" y="116"/>
                    </a:cubicBezTo>
                    <a:cubicBezTo>
                      <a:pt x="182" y="116"/>
                      <a:pt x="182" y="116"/>
                      <a:pt x="182" y="116"/>
                    </a:cubicBezTo>
                    <a:cubicBezTo>
                      <a:pt x="182" y="116"/>
                      <a:pt x="182" y="116"/>
                      <a:pt x="182"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5"/>
                      <a:pt x="181" y="115"/>
                      <a:pt x="181" y="115"/>
                    </a:cubicBezTo>
                    <a:cubicBezTo>
                      <a:pt x="181" y="115"/>
                      <a:pt x="181" y="115"/>
                      <a:pt x="181" y="115"/>
                    </a:cubicBezTo>
                    <a:cubicBezTo>
                      <a:pt x="181" y="115"/>
                      <a:pt x="181" y="115"/>
                      <a:pt x="181"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8" y="115"/>
                    </a:cubicBezTo>
                    <a:cubicBezTo>
                      <a:pt x="178" y="115"/>
                      <a:pt x="178" y="115"/>
                      <a:pt x="178" y="115"/>
                    </a:cubicBezTo>
                    <a:cubicBezTo>
                      <a:pt x="178" y="115"/>
                      <a:pt x="178" y="115"/>
                      <a:pt x="178" y="115"/>
                    </a:cubicBezTo>
                    <a:cubicBezTo>
                      <a:pt x="178" y="115"/>
                      <a:pt x="178" y="115"/>
                      <a:pt x="178" y="115"/>
                    </a:cubicBezTo>
                    <a:cubicBezTo>
                      <a:pt x="178" y="115"/>
                      <a:pt x="178" y="115"/>
                      <a:pt x="178" y="115"/>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3"/>
                      <a:pt x="176" y="113"/>
                      <a:pt x="176"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3" y="113"/>
                      <a:pt x="173" y="113"/>
                      <a:pt x="173" y="113"/>
                    </a:cubicBezTo>
                    <a:cubicBezTo>
                      <a:pt x="173" y="113"/>
                      <a:pt x="173" y="113"/>
                      <a:pt x="173" y="113"/>
                    </a:cubicBezTo>
                    <a:cubicBezTo>
                      <a:pt x="173" y="113"/>
                      <a:pt x="173" y="113"/>
                      <a:pt x="173" y="113"/>
                    </a:cubicBezTo>
                    <a:cubicBezTo>
                      <a:pt x="173" y="113"/>
                      <a:pt x="173" y="113"/>
                      <a:pt x="173" y="113"/>
                    </a:cubicBezTo>
                    <a:cubicBezTo>
                      <a:pt x="173" y="113"/>
                      <a:pt x="173" y="113"/>
                      <a:pt x="173" y="113"/>
                    </a:cubicBezTo>
                    <a:cubicBezTo>
                      <a:pt x="172" y="113"/>
                      <a:pt x="172" y="113"/>
                      <a:pt x="172" y="113"/>
                    </a:cubicBezTo>
                    <a:cubicBezTo>
                      <a:pt x="172" y="113"/>
                      <a:pt x="172" y="113"/>
                      <a:pt x="172" y="113"/>
                    </a:cubicBezTo>
                    <a:cubicBezTo>
                      <a:pt x="172" y="113"/>
                      <a:pt x="172" y="112"/>
                      <a:pt x="172" y="112"/>
                    </a:cubicBezTo>
                    <a:cubicBezTo>
                      <a:pt x="172" y="112"/>
                      <a:pt x="172" y="112"/>
                      <a:pt x="172" y="112"/>
                    </a:cubicBezTo>
                    <a:cubicBezTo>
                      <a:pt x="172" y="112"/>
                      <a:pt x="172" y="112"/>
                      <a:pt x="172" y="112"/>
                    </a:cubicBezTo>
                    <a:cubicBezTo>
                      <a:pt x="172" y="112"/>
                      <a:pt x="172" y="112"/>
                      <a:pt x="172" y="112"/>
                    </a:cubicBezTo>
                    <a:cubicBezTo>
                      <a:pt x="172" y="112"/>
                      <a:pt x="172" y="112"/>
                      <a:pt x="172" y="112"/>
                    </a:cubicBezTo>
                    <a:cubicBezTo>
                      <a:pt x="172" y="112"/>
                      <a:pt x="172" y="112"/>
                      <a:pt x="172"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7" y="111"/>
                      <a:pt x="167" y="111"/>
                      <a:pt x="167" y="111"/>
                    </a:cubicBezTo>
                    <a:cubicBezTo>
                      <a:pt x="167" y="111"/>
                      <a:pt x="167" y="111"/>
                      <a:pt x="167" y="111"/>
                    </a:cubicBezTo>
                    <a:cubicBezTo>
                      <a:pt x="167" y="111"/>
                      <a:pt x="167" y="111"/>
                      <a:pt x="167" y="111"/>
                    </a:cubicBezTo>
                    <a:cubicBezTo>
                      <a:pt x="167" y="111"/>
                      <a:pt x="167" y="111"/>
                      <a:pt x="167" y="111"/>
                    </a:cubicBezTo>
                    <a:cubicBezTo>
                      <a:pt x="167" y="110"/>
                      <a:pt x="167" y="110"/>
                      <a:pt x="167" y="110"/>
                    </a:cubicBezTo>
                    <a:cubicBezTo>
                      <a:pt x="167" y="110"/>
                      <a:pt x="167" y="110"/>
                      <a:pt x="167" y="110"/>
                    </a:cubicBezTo>
                    <a:cubicBezTo>
                      <a:pt x="167" y="110"/>
                      <a:pt x="167" y="110"/>
                      <a:pt x="167" y="110"/>
                    </a:cubicBezTo>
                    <a:cubicBezTo>
                      <a:pt x="167" y="110"/>
                      <a:pt x="167"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8"/>
                      <a:pt x="163" y="108"/>
                      <a:pt x="163"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1" y="108"/>
                      <a:pt x="161" y="108"/>
                      <a:pt x="161" y="108"/>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59" y="107"/>
                      <a:pt x="159" y="107"/>
                    </a:cubicBezTo>
                    <a:cubicBezTo>
                      <a:pt x="159" y="107"/>
                      <a:pt x="159" y="107"/>
                      <a:pt x="159" y="107"/>
                    </a:cubicBezTo>
                    <a:cubicBezTo>
                      <a:pt x="159" y="107"/>
                      <a:pt x="159" y="107"/>
                      <a:pt x="159" y="107"/>
                    </a:cubicBezTo>
                    <a:cubicBezTo>
                      <a:pt x="159" y="107"/>
                      <a:pt x="159" y="107"/>
                      <a:pt x="159" y="107"/>
                    </a:cubicBezTo>
                    <a:cubicBezTo>
                      <a:pt x="159" y="107"/>
                      <a:pt x="159" y="107"/>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7" y="106"/>
                      <a:pt x="157" y="106"/>
                      <a:pt x="157" y="106"/>
                    </a:cubicBezTo>
                    <a:cubicBezTo>
                      <a:pt x="157" y="106"/>
                      <a:pt x="157" y="106"/>
                      <a:pt x="157" y="106"/>
                    </a:cubicBezTo>
                    <a:cubicBezTo>
                      <a:pt x="157" y="106"/>
                      <a:pt x="157" y="106"/>
                      <a:pt x="157" y="106"/>
                    </a:cubicBezTo>
                    <a:cubicBezTo>
                      <a:pt x="157" y="106"/>
                      <a:pt x="157" y="106"/>
                      <a:pt x="157" y="106"/>
                    </a:cubicBezTo>
                    <a:cubicBezTo>
                      <a:pt x="157" y="106"/>
                      <a:pt x="157" y="106"/>
                      <a:pt x="157" y="106"/>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lose/>
                    <a:moveTo>
                      <a:pt x="156" y="88"/>
                    </a:move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7" y="61"/>
                      <a:pt x="157" y="61"/>
                      <a:pt x="157" y="61"/>
                    </a:cubicBezTo>
                    <a:cubicBezTo>
                      <a:pt x="157" y="61"/>
                      <a:pt x="157" y="61"/>
                      <a:pt x="157" y="61"/>
                    </a:cubicBezTo>
                    <a:cubicBezTo>
                      <a:pt x="157" y="61"/>
                      <a:pt x="157" y="61"/>
                      <a:pt x="157" y="61"/>
                    </a:cubicBezTo>
                    <a:cubicBezTo>
                      <a:pt x="157" y="61"/>
                      <a:pt x="157" y="61"/>
                      <a:pt x="157" y="61"/>
                    </a:cubicBezTo>
                    <a:cubicBezTo>
                      <a:pt x="157" y="61"/>
                      <a:pt x="157" y="61"/>
                      <a:pt x="157" y="62"/>
                    </a:cubicBezTo>
                    <a:cubicBezTo>
                      <a:pt x="157" y="62"/>
                      <a:pt x="157" y="62"/>
                      <a:pt x="157" y="62"/>
                    </a:cubicBezTo>
                    <a:cubicBezTo>
                      <a:pt x="157" y="62"/>
                      <a:pt x="157" y="62"/>
                      <a:pt x="157" y="62"/>
                    </a:cubicBezTo>
                    <a:cubicBezTo>
                      <a:pt x="157" y="62"/>
                      <a:pt x="157" y="62"/>
                      <a:pt x="157" y="62"/>
                    </a:cubicBezTo>
                    <a:cubicBezTo>
                      <a:pt x="157" y="62"/>
                      <a:pt x="157"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9" y="62"/>
                    </a:cubicBezTo>
                    <a:cubicBezTo>
                      <a:pt x="159" y="62"/>
                      <a:pt x="159" y="62"/>
                      <a:pt x="159" y="62"/>
                    </a:cubicBezTo>
                    <a:cubicBezTo>
                      <a:pt x="159" y="62"/>
                      <a:pt x="159" y="62"/>
                      <a:pt x="159" y="62"/>
                    </a:cubicBezTo>
                    <a:cubicBezTo>
                      <a:pt x="159" y="62"/>
                      <a:pt x="159" y="62"/>
                      <a:pt x="159" y="62"/>
                    </a:cubicBezTo>
                    <a:cubicBezTo>
                      <a:pt x="159" y="62"/>
                      <a:pt x="159" y="62"/>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1" y="63"/>
                      <a:pt x="161" y="63"/>
                      <a:pt x="161" y="63"/>
                    </a:cubicBezTo>
                    <a:cubicBezTo>
                      <a:pt x="161" y="63"/>
                      <a:pt x="161" y="63"/>
                      <a:pt x="161" y="63"/>
                    </a:cubicBezTo>
                    <a:cubicBezTo>
                      <a:pt x="161" y="63"/>
                      <a:pt x="161" y="63"/>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5" y="65"/>
                    </a:cubicBezTo>
                    <a:cubicBezTo>
                      <a:pt x="165" y="65"/>
                      <a:pt x="165" y="65"/>
                      <a:pt x="165" y="65"/>
                    </a:cubicBezTo>
                    <a:cubicBezTo>
                      <a:pt x="165" y="65"/>
                      <a:pt x="165" y="65"/>
                      <a:pt x="165" y="65"/>
                    </a:cubicBezTo>
                    <a:cubicBezTo>
                      <a:pt x="165" y="65"/>
                      <a:pt x="165" y="65"/>
                      <a:pt x="165" y="65"/>
                    </a:cubicBezTo>
                    <a:cubicBezTo>
                      <a:pt x="165" y="65"/>
                      <a:pt x="165" y="65"/>
                      <a:pt x="165" y="65"/>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9"/>
                      <a:pt x="170" y="69"/>
                      <a:pt x="170" y="69"/>
                    </a:cubicBezTo>
                    <a:cubicBezTo>
                      <a:pt x="170" y="69"/>
                      <a:pt x="170" y="69"/>
                      <a:pt x="170" y="69"/>
                    </a:cubicBezTo>
                    <a:cubicBezTo>
                      <a:pt x="170" y="69"/>
                      <a:pt x="170" y="69"/>
                      <a:pt x="170"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3" y="69"/>
                      <a:pt x="173" y="69"/>
                      <a:pt x="173" y="69"/>
                    </a:cubicBezTo>
                    <a:cubicBezTo>
                      <a:pt x="173" y="69"/>
                      <a:pt x="173" y="69"/>
                      <a:pt x="173" y="69"/>
                    </a:cubicBezTo>
                    <a:cubicBezTo>
                      <a:pt x="173" y="69"/>
                      <a:pt x="173" y="69"/>
                      <a:pt x="173" y="69"/>
                    </a:cubicBezTo>
                    <a:cubicBezTo>
                      <a:pt x="173" y="69"/>
                      <a:pt x="173" y="69"/>
                      <a:pt x="173" y="69"/>
                    </a:cubicBezTo>
                    <a:cubicBezTo>
                      <a:pt x="173" y="69"/>
                      <a:pt x="173" y="69"/>
                      <a:pt x="173" y="70"/>
                    </a:cubicBezTo>
                    <a:cubicBezTo>
                      <a:pt x="173" y="70"/>
                      <a:pt x="173"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1"/>
                    </a:cubicBezTo>
                    <a:cubicBezTo>
                      <a:pt x="176" y="71"/>
                      <a:pt x="176" y="71"/>
                      <a:pt x="176" y="71"/>
                    </a:cubicBezTo>
                    <a:cubicBezTo>
                      <a:pt x="176" y="71"/>
                      <a:pt x="176" y="71"/>
                      <a:pt x="176"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2"/>
                    </a:cubicBezTo>
                    <a:cubicBezTo>
                      <a:pt x="178" y="72"/>
                      <a:pt x="178" y="72"/>
                      <a:pt x="178" y="72"/>
                    </a:cubicBezTo>
                    <a:cubicBezTo>
                      <a:pt x="178" y="72"/>
                      <a:pt x="178" y="72"/>
                      <a:pt x="178"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80" y="72"/>
                    </a:cubicBezTo>
                    <a:cubicBezTo>
                      <a:pt x="180" y="72"/>
                      <a:pt x="180" y="72"/>
                      <a:pt x="180" y="72"/>
                    </a:cubicBezTo>
                    <a:cubicBezTo>
                      <a:pt x="180" y="72"/>
                      <a:pt x="180" y="72"/>
                      <a:pt x="180" y="72"/>
                    </a:cubicBezTo>
                    <a:cubicBezTo>
                      <a:pt x="180" y="72"/>
                      <a:pt x="180" y="72"/>
                      <a:pt x="180" y="72"/>
                    </a:cubicBezTo>
                    <a:cubicBezTo>
                      <a:pt x="180" y="72"/>
                      <a:pt x="180" y="72"/>
                      <a:pt x="180" y="72"/>
                    </a:cubicBezTo>
                    <a:cubicBezTo>
                      <a:pt x="180" y="72"/>
                      <a:pt x="180" y="72"/>
                      <a:pt x="180" y="72"/>
                    </a:cubicBezTo>
                    <a:cubicBezTo>
                      <a:pt x="181" y="72"/>
                      <a:pt x="181" y="72"/>
                      <a:pt x="181" y="72"/>
                    </a:cubicBezTo>
                    <a:cubicBezTo>
                      <a:pt x="181" y="72"/>
                      <a:pt x="181" y="72"/>
                      <a:pt x="181" y="72"/>
                    </a:cubicBezTo>
                    <a:cubicBezTo>
                      <a:pt x="181" y="72"/>
                      <a:pt x="181" y="72"/>
                      <a:pt x="181"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3"/>
                    </a:cubicBezTo>
                    <a:cubicBezTo>
                      <a:pt x="182" y="73"/>
                      <a:pt x="182" y="73"/>
                      <a:pt x="182" y="73"/>
                    </a:cubicBezTo>
                    <a:cubicBezTo>
                      <a:pt x="182" y="73"/>
                      <a:pt x="182"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4" y="73"/>
                      <a:pt x="184" y="73"/>
                    </a:cubicBezTo>
                    <a:cubicBezTo>
                      <a:pt x="184" y="73"/>
                      <a:pt x="184" y="73"/>
                      <a:pt x="184" y="73"/>
                    </a:cubicBezTo>
                    <a:cubicBezTo>
                      <a:pt x="184" y="73"/>
                      <a:pt x="184" y="73"/>
                      <a:pt x="184" y="73"/>
                    </a:cubicBezTo>
                    <a:cubicBezTo>
                      <a:pt x="184" y="73"/>
                      <a:pt x="184" y="73"/>
                      <a:pt x="184" y="73"/>
                    </a:cubicBezTo>
                    <a:cubicBezTo>
                      <a:pt x="185" y="73"/>
                      <a:pt x="185" y="73"/>
                      <a:pt x="185" y="73"/>
                    </a:cubicBezTo>
                    <a:cubicBezTo>
                      <a:pt x="185" y="73"/>
                      <a:pt x="185" y="73"/>
                      <a:pt x="185" y="73"/>
                    </a:cubicBezTo>
                    <a:cubicBezTo>
                      <a:pt x="185" y="73"/>
                      <a:pt x="185" y="73"/>
                      <a:pt x="185" y="73"/>
                    </a:cubicBezTo>
                    <a:cubicBezTo>
                      <a:pt x="185" y="73"/>
                      <a:pt x="185" y="73"/>
                      <a:pt x="185" y="73"/>
                    </a:cubicBezTo>
                    <a:cubicBezTo>
                      <a:pt x="185" y="73"/>
                      <a:pt x="185" y="73"/>
                      <a:pt x="185" y="73"/>
                    </a:cubicBezTo>
                    <a:cubicBezTo>
                      <a:pt x="185" y="73"/>
                      <a:pt x="186" y="73"/>
                      <a:pt x="186" y="73"/>
                    </a:cubicBezTo>
                    <a:cubicBezTo>
                      <a:pt x="186" y="73"/>
                      <a:pt x="186" y="73"/>
                      <a:pt x="186" y="73"/>
                    </a:cubicBezTo>
                    <a:cubicBezTo>
                      <a:pt x="186" y="73"/>
                      <a:pt x="186" y="73"/>
                      <a:pt x="186" y="73"/>
                    </a:cubicBezTo>
                    <a:cubicBezTo>
                      <a:pt x="186" y="73"/>
                      <a:pt x="186" y="73"/>
                      <a:pt x="186" y="73"/>
                    </a:cubicBezTo>
                    <a:cubicBezTo>
                      <a:pt x="186" y="73"/>
                      <a:pt x="186" y="73"/>
                      <a:pt x="186" y="73"/>
                    </a:cubicBezTo>
                    <a:cubicBezTo>
                      <a:pt x="186" y="73"/>
                      <a:pt x="186" y="73"/>
                      <a:pt x="186" y="74"/>
                    </a:cubicBezTo>
                    <a:cubicBezTo>
                      <a:pt x="186" y="74"/>
                      <a:pt x="186" y="74"/>
                      <a:pt x="187" y="74"/>
                    </a:cubicBezTo>
                    <a:cubicBezTo>
                      <a:pt x="187" y="74"/>
                      <a:pt x="187" y="74"/>
                      <a:pt x="187" y="74"/>
                    </a:cubicBezTo>
                    <a:cubicBezTo>
                      <a:pt x="187" y="74"/>
                      <a:pt x="187" y="74"/>
                      <a:pt x="187" y="74"/>
                    </a:cubicBezTo>
                    <a:cubicBezTo>
                      <a:pt x="187" y="74"/>
                      <a:pt x="187" y="74"/>
                      <a:pt x="187" y="74"/>
                    </a:cubicBezTo>
                    <a:cubicBezTo>
                      <a:pt x="187" y="74"/>
                      <a:pt x="187"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1" y="75"/>
                      <a:pt x="191" y="75"/>
                      <a:pt x="192" y="75"/>
                    </a:cubicBezTo>
                    <a:cubicBezTo>
                      <a:pt x="192" y="75"/>
                      <a:pt x="192" y="75"/>
                      <a:pt x="192" y="75"/>
                    </a:cubicBezTo>
                    <a:cubicBezTo>
                      <a:pt x="192" y="75"/>
                      <a:pt x="192" y="75"/>
                      <a:pt x="192" y="75"/>
                    </a:cubicBezTo>
                    <a:cubicBezTo>
                      <a:pt x="192" y="75"/>
                      <a:pt x="192" y="75"/>
                      <a:pt x="192" y="75"/>
                    </a:cubicBezTo>
                    <a:cubicBezTo>
                      <a:pt x="192" y="75"/>
                      <a:pt x="193" y="75"/>
                      <a:pt x="193" y="75"/>
                    </a:cubicBezTo>
                    <a:cubicBezTo>
                      <a:pt x="193" y="75"/>
                      <a:pt x="193" y="75"/>
                      <a:pt x="193" y="75"/>
                    </a:cubicBezTo>
                    <a:cubicBezTo>
                      <a:pt x="193" y="75"/>
                      <a:pt x="193" y="75"/>
                      <a:pt x="193" y="75"/>
                    </a:cubicBezTo>
                    <a:cubicBezTo>
                      <a:pt x="193" y="75"/>
                      <a:pt x="193" y="75"/>
                      <a:pt x="193" y="75"/>
                    </a:cubicBezTo>
                    <a:cubicBezTo>
                      <a:pt x="193" y="75"/>
                      <a:pt x="193" y="75"/>
                      <a:pt x="193" y="75"/>
                    </a:cubicBezTo>
                    <a:cubicBezTo>
                      <a:pt x="193" y="75"/>
                      <a:pt x="193" y="75"/>
                      <a:pt x="194" y="75"/>
                    </a:cubicBezTo>
                    <a:cubicBezTo>
                      <a:pt x="194" y="75"/>
                      <a:pt x="194" y="75"/>
                      <a:pt x="194" y="75"/>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6" y="76"/>
                      <a:pt x="196" y="76"/>
                      <a:pt x="196" y="76"/>
                    </a:cubicBezTo>
                    <a:cubicBezTo>
                      <a:pt x="196" y="76"/>
                      <a:pt x="196" y="76"/>
                      <a:pt x="196" y="76"/>
                    </a:cubicBezTo>
                    <a:cubicBezTo>
                      <a:pt x="196" y="76"/>
                      <a:pt x="196" y="76"/>
                      <a:pt x="196" y="76"/>
                    </a:cubicBezTo>
                    <a:cubicBezTo>
                      <a:pt x="196" y="76"/>
                      <a:pt x="196" y="76"/>
                      <a:pt x="196" y="76"/>
                    </a:cubicBezTo>
                    <a:cubicBezTo>
                      <a:pt x="196" y="76"/>
                      <a:pt x="196" y="76"/>
                      <a:pt x="196" y="76"/>
                    </a:cubicBezTo>
                    <a:cubicBezTo>
                      <a:pt x="196" y="76"/>
                      <a:pt x="196" y="76"/>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7" y="77"/>
                    </a:cubicBezTo>
                    <a:cubicBezTo>
                      <a:pt x="197" y="77"/>
                      <a:pt x="197" y="77"/>
                      <a:pt x="197" y="77"/>
                    </a:cubicBezTo>
                    <a:cubicBezTo>
                      <a:pt x="197" y="77"/>
                      <a:pt x="197" y="77"/>
                      <a:pt x="197" y="77"/>
                    </a:cubicBezTo>
                    <a:cubicBezTo>
                      <a:pt x="197" y="77"/>
                      <a:pt x="197" y="77"/>
                      <a:pt x="197" y="77"/>
                    </a:cubicBezTo>
                    <a:cubicBezTo>
                      <a:pt x="197" y="77"/>
                      <a:pt x="197" y="77"/>
                      <a:pt x="197" y="77"/>
                    </a:cubicBezTo>
                    <a:cubicBezTo>
                      <a:pt x="197" y="77"/>
                      <a:pt x="197" y="77"/>
                      <a:pt x="197" y="77"/>
                    </a:cubicBezTo>
                    <a:cubicBezTo>
                      <a:pt x="197" y="77"/>
                      <a:pt x="197" y="77"/>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9"/>
                      <a:pt x="197" y="79"/>
                      <a:pt x="197" y="79"/>
                    </a:cubicBezTo>
                    <a:cubicBezTo>
                      <a:pt x="197" y="79"/>
                      <a:pt x="197" y="79"/>
                      <a:pt x="198" y="79"/>
                    </a:cubicBezTo>
                    <a:cubicBezTo>
                      <a:pt x="198" y="79"/>
                      <a:pt x="198" y="79"/>
                      <a:pt x="198" y="79"/>
                    </a:cubicBezTo>
                    <a:cubicBezTo>
                      <a:pt x="198" y="79"/>
                      <a:pt x="198" y="79"/>
                      <a:pt x="198" y="79"/>
                    </a:cubicBezTo>
                    <a:cubicBezTo>
                      <a:pt x="198" y="79"/>
                      <a:pt x="198" y="79"/>
                      <a:pt x="198" y="79"/>
                    </a:cubicBezTo>
                    <a:cubicBezTo>
                      <a:pt x="198" y="79"/>
                      <a:pt x="198" y="80"/>
                      <a:pt x="198" y="80"/>
                    </a:cubicBezTo>
                    <a:cubicBezTo>
                      <a:pt x="198" y="80"/>
                      <a:pt x="198" y="80"/>
                      <a:pt x="198" y="80"/>
                    </a:cubicBezTo>
                    <a:cubicBezTo>
                      <a:pt x="198" y="81"/>
                      <a:pt x="198" y="81"/>
                      <a:pt x="198" y="82"/>
                    </a:cubicBezTo>
                    <a:cubicBezTo>
                      <a:pt x="198" y="82"/>
                      <a:pt x="198" y="82"/>
                      <a:pt x="198" y="82"/>
                    </a:cubicBezTo>
                    <a:cubicBezTo>
                      <a:pt x="198" y="82"/>
                      <a:pt x="198" y="82"/>
                      <a:pt x="198" y="83"/>
                    </a:cubicBezTo>
                    <a:cubicBezTo>
                      <a:pt x="198" y="83"/>
                      <a:pt x="198" y="83"/>
                      <a:pt x="198" y="83"/>
                    </a:cubicBezTo>
                    <a:cubicBezTo>
                      <a:pt x="198" y="83"/>
                      <a:pt x="198" y="83"/>
                      <a:pt x="198" y="84"/>
                    </a:cubicBezTo>
                    <a:cubicBezTo>
                      <a:pt x="198" y="84"/>
                      <a:pt x="198" y="84"/>
                      <a:pt x="198" y="84"/>
                    </a:cubicBezTo>
                    <a:cubicBezTo>
                      <a:pt x="198" y="84"/>
                      <a:pt x="198" y="84"/>
                      <a:pt x="198" y="84"/>
                    </a:cubicBezTo>
                    <a:cubicBezTo>
                      <a:pt x="198" y="84"/>
                      <a:pt x="198" y="84"/>
                      <a:pt x="198" y="84"/>
                    </a:cubicBezTo>
                    <a:cubicBezTo>
                      <a:pt x="198" y="85"/>
                      <a:pt x="198" y="85"/>
                      <a:pt x="198" y="85"/>
                    </a:cubicBezTo>
                    <a:cubicBezTo>
                      <a:pt x="198" y="85"/>
                      <a:pt x="198" y="85"/>
                      <a:pt x="198" y="85"/>
                    </a:cubicBezTo>
                    <a:cubicBezTo>
                      <a:pt x="199" y="85"/>
                      <a:pt x="199" y="85"/>
                      <a:pt x="199" y="85"/>
                    </a:cubicBezTo>
                    <a:cubicBezTo>
                      <a:pt x="199" y="85"/>
                      <a:pt x="199" y="85"/>
                      <a:pt x="199" y="85"/>
                    </a:cubicBezTo>
                    <a:cubicBezTo>
                      <a:pt x="199" y="85"/>
                      <a:pt x="199" y="85"/>
                      <a:pt x="199" y="85"/>
                    </a:cubicBezTo>
                    <a:cubicBezTo>
                      <a:pt x="199" y="85"/>
                      <a:pt x="199" y="85"/>
                      <a:pt x="199" y="85"/>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200" y="88"/>
                    </a:cubicBezTo>
                    <a:cubicBezTo>
                      <a:pt x="200" y="88"/>
                      <a:pt x="200" y="88"/>
                      <a:pt x="200" y="88"/>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90"/>
                      <a:pt x="200" y="90"/>
                      <a:pt x="200" y="90"/>
                    </a:cubicBezTo>
                    <a:cubicBezTo>
                      <a:pt x="200" y="90"/>
                      <a:pt x="200" y="90"/>
                      <a:pt x="200" y="90"/>
                    </a:cubicBezTo>
                    <a:cubicBezTo>
                      <a:pt x="200" y="90"/>
                      <a:pt x="200" y="90"/>
                      <a:pt x="200" y="90"/>
                    </a:cubicBezTo>
                    <a:cubicBezTo>
                      <a:pt x="200" y="90"/>
                      <a:pt x="200" y="90"/>
                      <a:pt x="200" y="90"/>
                    </a:cubicBezTo>
                    <a:cubicBezTo>
                      <a:pt x="200" y="91"/>
                      <a:pt x="200" y="91"/>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200" y="92"/>
                    </a:cubicBezTo>
                    <a:cubicBezTo>
                      <a:pt x="200" y="92"/>
                      <a:pt x="200" y="92"/>
                      <a:pt x="200" y="92"/>
                    </a:cubicBezTo>
                    <a:cubicBezTo>
                      <a:pt x="200" y="92"/>
                      <a:pt x="200" y="92"/>
                      <a:pt x="200" y="92"/>
                    </a:cubicBezTo>
                    <a:cubicBezTo>
                      <a:pt x="200" y="92"/>
                      <a:pt x="200" y="92"/>
                      <a:pt x="200" y="92"/>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5"/>
                      <a:pt x="200" y="95"/>
                    </a:cubicBezTo>
                    <a:cubicBezTo>
                      <a:pt x="200" y="95"/>
                      <a:pt x="200" y="95"/>
                      <a:pt x="200" y="95"/>
                    </a:cubicBezTo>
                    <a:cubicBezTo>
                      <a:pt x="200" y="95"/>
                      <a:pt x="200" y="95"/>
                      <a:pt x="201" y="95"/>
                    </a:cubicBezTo>
                    <a:cubicBezTo>
                      <a:pt x="201" y="95"/>
                      <a:pt x="201" y="95"/>
                      <a:pt x="201" y="95"/>
                    </a:cubicBezTo>
                    <a:cubicBezTo>
                      <a:pt x="201" y="95"/>
                      <a:pt x="201" y="95"/>
                      <a:pt x="201" y="95"/>
                    </a:cubicBezTo>
                    <a:cubicBezTo>
                      <a:pt x="201" y="95"/>
                      <a:pt x="201" y="95"/>
                      <a:pt x="201" y="95"/>
                    </a:cubicBezTo>
                    <a:cubicBezTo>
                      <a:pt x="201" y="95"/>
                      <a:pt x="201" y="95"/>
                      <a:pt x="201" y="96"/>
                    </a:cubicBezTo>
                    <a:cubicBezTo>
                      <a:pt x="201" y="96"/>
                      <a:pt x="201" y="96"/>
                      <a:pt x="201" y="96"/>
                    </a:cubicBezTo>
                    <a:cubicBezTo>
                      <a:pt x="201" y="96"/>
                      <a:pt x="201" y="96"/>
                      <a:pt x="201" y="96"/>
                    </a:cubicBezTo>
                    <a:cubicBezTo>
                      <a:pt x="201" y="96"/>
                      <a:pt x="201" y="96"/>
                      <a:pt x="201" y="96"/>
                    </a:cubicBezTo>
                    <a:cubicBezTo>
                      <a:pt x="201" y="96"/>
                      <a:pt x="201" y="96"/>
                      <a:pt x="201" y="96"/>
                    </a:cubicBezTo>
                    <a:cubicBezTo>
                      <a:pt x="201" y="96"/>
                      <a:pt x="201" y="96"/>
                      <a:pt x="201" y="96"/>
                    </a:cubicBezTo>
                    <a:cubicBezTo>
                      <a:pt x="201" y="96"/>
                      <a:pt x="201" y="96"/>
                      <a:pt x="201" y="97"/>
                    </a:cubicBezTo>
                    <a:cubicBezTo>
                      <a:pt x="201" y="97"/>
                      <a:pt x="201" y="97"/>
                      <a:pt x="201" y="97"/>
                    </a:cubicBezTo>
                    <a:cubicBezTo>
                      <a:pt x="201" y="97"/>
                      <a:pt x="201" y="97"/>
                      <a:pt x="201" y="97"/>
                    </a:cubicBezTo>
                    <a:cubicBezTo>
                      <a:pt x="201" y="97"/>
                      <a:pt x="201" y="97"/>
                      <a:pt x="201" y="98"/>
                    </a:cubicBezTo>
                    <a:cubicBezTo>
                      <a:pt x="201" y="98"/>
                      <a:pt x="201" y="98"/>
                      <a:pt x="201" y="98"/>
                    </a:cubicBezTo>
                    <a:cubicBezTo>
                      <a:pt x="201" y="98"/>
                      <a:pt x="201" y="98"/>
                      <a:pt x="201" y="98"/>
                    </a:cubicBezTo>
                    <a:cubicBezTo>
                      <a:pt x="201" y="98"/>
                      <a:pt x="201" y="98"/>
                      <a:pt x="201" y="98"/>
                    </a:cubicBezTo>
                    <a:cubicBezTo>
                      <a:pt x="201" y="98"/>
                      <a:pt x="201" y="98"/>
                      <a:pt x="201" y="98"/>
                    </a:cubicBezTo>
                    <a:cubicBezTo>
                      <a:pt x="201" y="98"/>
                      <a:pt x="201" y="98"/>
                      <a:pt x="201" y="98"/>
                    </a:cubicBezTo>
                    <a:cubicBezTo>
                      <a:pt x="201" y="98"/>
                      <a:pt x="201" y="99"/>
                      <a:pt x="201" y="99"/>
                    </a:cubicBezTo>
                    <a:cubicBezTo>
                      <a:pt x="201" y="99"/>
                      <a:pt x="201" y="99"/>
                      <a:pt x="201" y="99"/>
                    </a:cubicBezTo>
                    <a:cubicBezTo>
                      <a:pt x="201" y="99"/>
                      <a:pt x="201" y="99"/>
                      <a:pt x="201" y="99"/>
                    </a:cubicBezTo>
                    <a:cubicBezTo>
                      <a:pt x="201" y="99"/>
                      <a:pt x="201" y="100"/>
                      <a:pt x="201" y="100"/>
                    </a:cubicBezTo>
                    <a:cubicBezTo>
                      <a:pt x="201" y="100"/>
                      <a:pt x="201" y="100"/>
                      <a:pt x="201" y="100"/>
                    </a:cubicBezTo>
                    <a:cubicBezTo>
                      <a:pt x="201" y="100"/>
                      <a:pt x="201" y="100"/>
                      <a:pt x="201" y="100"/>
                    </a:cubicBezTo>
                    <a:cubicBezTo>
                      <a:pt x="201" y="100"/>
                      <a:pt x="201" y="100"/>
                      <a:pt x="201" y="100"/>
                    </a:cubicBezTo>
                    <a:cubicBezTo>
                      <a:pt x="201" y="101"/>
                      <a:pt x="201" y="101"/>
                      <a:pt x="201" y="101"/>
                    </a:cubicBezTo>
                    <a:cubicBezTo>
                      <a:pt x="201" y="101"/>
                      <a:pt x="201" y="101"/>
                      <a:pt x="201" y="101"/>
                    </a:cubicBezTo>
                    <a:cubicBezTo>
                      <a:pt x="201" y="101"/>
                      <a:pt x="201" y="101"/>
                      <a:pt x="201" y="101"/>
                    </a:cubicBezTo>
                    <a:cubicBezTo>
                      <a:pt x="201" y="101"/>
                      <a:pt x="201" y="101"/>
                      <a:pt x="201" y="101"/>
                    </a:cubicBezTo>
                    <a:cubicBezTo>
                      <a:pt x="201" y="101"/>
                      <a:pt x="201" y="102"/>
                      <a:pt x="201" y="102"/>
                    </a:cubicBezTo>
                    <a:cubicBezTo>
                      <a:pt x="201" y="102"/>
                      <a:pt x="201" y="102"/>
                      <a:pt x="201" y="102"/>
                    </a:cubicBezTo>
                    <a:cubicBezTo>
                      <a:pt x="201" y="102"/>
                      <a:pt x="201" y="102"/>
                      <a:pt x="202" y="102"/>
                    </a:cubicBezTo>
                    <a:cubicBezTo>
                      <a:pt x="202" y="102"/>
                      <a:pt x="202" y="102"/>
                      <a:pt x="202" y="102"/>
                    </a:cubicBezTo>
                    <a:cubicBezTo>
                      <a:pt x="202" y="102"/>
                      <a:pt x="202" y="103"/>
                      <a:pt x="202" y="103"/>
                    </a:cubicBezTo>
                    <a:cubicBezTo>
                      <a:pt x="202" y="103"/>
                      <a:pt x="202" y="103"/>
                      <a:pt x="202" y="103"/>
                    </a:cubicBezTo>
                    <a:cubicBezTo>
                      <a:pt x="202" y="103"/>
                      <a:pt x="202" y="103"/>
                      <a:pt x="202" y="103"/>
                    </a:cubicBezTo>
                    <a:cubicBezTo>
                      <a:pt x="202" y="103"/>
                      <a:pt x="202" y="103"/>
                      <a:pt x="202" y="103"/>
                    </a:cubicBezTo>
                    <a:cubicBezTo>
                      <a:pt x="202" y="103"/>
                      <a:pt x="202" y="104"/>
                      <a:pt x="202" y="104"/>
                    </a:cubicBezTo>
                    <a:cubicBezTo>
                      <a:pt x="202" y="104"/>
                      <a:pt x="202" y="104"/>
                      <a:pt x="202" y="104"/>
                    </a:cubicBezTo>
                    <a:cubicBezTo>
                      <a:pt x="202" y="104"/>
                      <a:pt x="202" y="104"/>
                      <a:pt x="202" y="104"/>
                    </a:cubicBezTo>
                    <a:cubicBezTo>
                      <a:pt x="202" y="104"/>
                      <a:pt x="202" y="104"/>
                      <a:pt x="202" y="104"/>
                    </a:cubicBezTo>
                    <a:cubicBezTo>
                      <a:pt x="202" y="104"/>
                      <a:pt x="202" y="105"/>
                      <a:pt x="202" y="105"/>
                    </a:cubicBezTo>
                    <a:cubicBezTo>
                      <a:pt x="202" y="105"/>
                      <a:pt x="202" y="105"/>
                      <a:pt x="202" y="105"/>
                    </a:cubicBezTo>
                    <a:cubicBezTo>
                      <a:pt x="201" y="105"/>
                      <a:pt x="201" y="105"/>
                      <a:pt x="201" y="105"/>
                    </a:cubicBezTo>
                    <a:cubicBezTo>
                      <a:pt x="201" y="105"/>
                      <a:pt x="201" y="105"/>
                      <a:pt x="201" y="105"/>
                    </a:cubicBezTo>
                    <a:cubicBezTo>
                      <a:pt x="201" y="105"/>
                      <a:pt x="201" y="105"/>
                      <a:pt x="201" y="105"/>
                    </a:cubicBezTo>
                    <a:cubicBezTo>
                      <a:pt x="201" y="105"/>
                      <a:pt x="201" y="105"/>
                      <a:pt x="201" y="105"/>
                    </a:cubicBezTo>
                    <a:cubicBezTo>
                      <a:pt x="201" y="105"/>
                      <a:pt x="201" y="105"/>
                      <a:pt x="201" y="105"/>
                    </a:cubicBezTo>
                    <a:cubicBezTo>
                      <a:pt x="201" y="105"/>
                      <a:pt x="201" y="105"/>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7"/>
                    </a:cubicBezTo>
                    <a:cubicBezTo>
                      <a:pt x="201" y="107"/>
                      <a:pt x="201" y="107"/>
                      <a:pt x="201" y="107"/>
                    </a:cubicBezTo>
                    <a:cubicBezTo>
                      <a:pt x="201" y="107"/>
                      <a:pt x="201" y="107"/>
                      <a:pt x="201" y="107"/>
                    </a:cubicBezTo>
                    <a:cubicBezTo>
                      <a:pt x="201" y="107"/>
                      <a:pt x="201" y="107"/>
                      <a:pt x="201" y="107"/>
                    </a:cubicBezTo>
                    <a:cubicBezTo>
                      <a:pt x="201" y="107"/>
                      <a:pt x="200" y="107"/>
                      <a:pt x="200" y="107"/>
                    </a:cubicBezTo>
                    <a:cubicBezTo>
                      <a:pt x="200" y="107"/>
                      <a:pt x="200" y="107"/>
                      <a:pt x="200" y="107"/>
                    </a:cubicBezTo>
                    <a:cubicBezTo>
                      <a:pt x="200" y="107"/>
                      <a:pt x="200" y="107"/>
                      <a:pt x="200" y="107"/>
                    </a:cubicBezTo>
                    <a:cubicBezTo>
                      <a:pt x="200" y="107"/>
                      <a:pt x="200" y="107"/>
                      <a:pt x="200" y="107"/>
                    </a:cubicBezTo>
                    <a:cubicBezTo>
                      <a:pt x="200" y="106"/>
                      <a:pt x="200" y="106"/>
                      <a:pt x="200" y="106"/>
                    </a:cubicBezTo>
                    <a:cubicBezTo>
                      <a:pt x="200" y="106"/>
                      <a:pt x="200" y="106"/>
                      <a:pt x="200"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8" y="106"/>
                      <a:pt x="198" y="106"/>
                      <a:pt x="198" y="106"/>
                    </a:cubicBezTo>
                    <a:cubicBezTo>
                      <a:pt x="198" y="106"/>
                      <a:pt x="198" y="106"/>
                      <a:pt x="198" y="106"/>
                    </a:cubicBezTo>
                    <a:cubicBezTo>
                      <a:pt x="198" y="106"/>
                      <a:pt x="198" y="106"/>
                      <a:pt x="198" y="106"/>
                    </a:cubicBezTo>
                    <a:cubicBezTo>
                      <a:pt x="198" y="106"/>
                      <a:pt x="198" y="106"/>
                      <a:pt x="197" y="106"/>
                    </a:cubicBezTo>
                    <a:cubicBezTo>
                      <a:pt x="197" y="106"/>
                      <a:pt x="197" y="106"/>
                      <a:pt x="197" y="106"/>
                    </a:cubicBezTo>
                    <a:cubicBezTo>
                      <a:pt x="197" y="106"/>
                      <a:pt x="197" y="106"/>
                      <a:pt x="197" y="106"/>
                    </a:cubicBezTo>
                    <a:cubicBezTo>
                      <a:pt x="197" y="106"/>
                      <a:pt x="197" y="106"/>
                      <a:pt x="197" y="106"/>
                    </a:cubicBezTo>
                    <a:cubicBezTo>
                      <a:pt x="197" y="106"/>
                      <a:pt x="197" y="106"/>
                      <a:pt x="197" y="106"/>
                    </a:cubicBezTo>
                    <a:cubicBezTo>
                      <a:pt x="197" y="106"/>
                      <a:pt x="197" y="106"/>
                      <a:pt x="197" y="106"/>
                    </a:cubicBezTo>
                    <a:cubicBezTo>
                      <a:pt x="197" y="106"/>
                      <a:pt x="197" y="106"/>
                      <a:pt x="196" y="106"/>
                    </a:cubicBezTo>
                    <a:cubicBezTo>
                      <a:pt x="196" y="106"/>
                      <a:pt x="196" y="106"/>
                      <a:pt x="196" y="106"/>
                    </a:cubicBezTo>
                    <a:cubicBezTo>
                      <a:pt x="196" y="106"/>
                      <a:pt x="196" y="106"/>
                      <a:pt x="196" y="106"/>
                    </a:cubicBezTo>
                    <a:cubicBezTo>
                      <a:pt x="196" y="106"/>
                      <a:pt x="196" y="106"/>
                      <a:pt x="196" y="106"/>
                    </a:cubicBezTo>
                    <a:cubicBezTo>
                      <a:pt x="196" y="106"/>
                      <a:pt x="196" y="106"/>
                      <a:pt x="196" y="106"/>
                    </a:cubicBezTo>
                    <a:cubicBezTo>
                      <a:pt x="196" y="105"/>
                      <a:pt x="196" y="105"/>
                      <a:pt x="196" y="105"/>
                    </a:cubicBezTo>
                    <a:cubicBezTo>
                      <a:pt x="196" y="105"/>
                      <a:pt x="196" y="105"/>
                      <a:pt x="196" y="105"/>
                    </a:cubicBezTo>
                    <a:cubicBezTo>
                      <a:pt x="196" y="105"/>
                      <a:pt x="196" y="105"/>
                      <a:pt x="196" y="105"/>
                    </a:cubicBezTo>
                    <a:cubicBezTo>
                      <a:pt x="196" y="105"/>
                      <a:pt x="196" y="105"/>
                      <a:pt x="196" y="105"/>
                    </a:cubicBezTo>
                    <a:cubicBezTo>
                      <a:pt x="196" y="105"/>
                      <a:pt x="196" y="105"/>
                      <a:pt x="196" y="105"/>
                    </a:cubicBezTo>
                    <a:cubicBezTo>
                      <a:pt x="195" y="105"/>
                      <a:pt x="195" y="105"/>
                      <a:pt x="195" y="105"/>
                    </a:cubicBezTo>
                    <a:cubicBezTo>
                      <a:pt x="194" y="105"/>
                      <a:pt x="194" y="105"/>
                      <a:pt x="194" y="105"/>
                    </a:cubicBezTo>
                    <a:cubicBezTo>
                      <a:pt x="194" y="105"/>
                      <a:pt x="194" y="105"/>
                      <a:pt x="193" y="105"/>
                    </a:cubicBezTo>
                    <a:cubicBezTo>
                      <a:pt x="193" y="105"/>
                      <a:pt x="193" y="105"/>
                      <a:pt x="193" y="105"/>
                    </a:cubicBezTo>
                    <a:cubicBezTo>
                      <a:pt x="193" y="105"/>
                      <a:pt x="193" y="105"/>
                      <a:pt x="193" y="105"/>
                    </a:cubicBezTo>
                    <a:cubicBezTo>
                      <a:pt x="193" y="105"/>
                      <a:pt x="193" y="105"/>
                      <a:pt x="193" y="105"/>
                    </a:cubicBezTo>
                    <a:cubicBezTo>
                      <a:pt x="193" y="105"/>
                      <a:pt x="193" y="105"/>
                      <a:pt x="193" y="105"/>
                    </a:cubicBezTo>
                    <a:cubicBezTo>
                      <a:pt x="193"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1" y="105"/>
                      <a:pt x="191" y="105"/>
                      <a:pt x="191" y="105"/>
                    </a:cubicBezTo>
                    <a:cubicBezTo>
                      <a:pt x="191" y="105"/>
                      <a:pt x="191" y="105"/>
                      <a:pt x="191" y="105"/>
                    </a:cubicBezTo>
                    <a:cubicBezTo>
                      <a:pt x="191" y="105"/>
                      <a:pt x="191" y="105"/>
                      <a:pt x="191" y="105"/>
                    </a:cubicBezTo>
                    <a:cubicBezTo>
                      <a:pt x="191" y="105"/>
                      <a:pt x="191" y="105"/>
                      <a:pt x="191" y="105"/>
                    </a:cubicBezTo>
                    <a:cubicBezTo>
                      <a:pt x="191" y="104"/>
                      <a:pt x="191" y="104"/>
                      <a:pt x="191" y="104"/>
                    </a:cubicBezTo>
                    <a:cubicBezTo>
                      <a:pt x="191" y="104"/>
                      <a:pt x="191" y="104"/>
                      <a:pt x="191" y="104"/>
                    </a:cubicBezTo>
                    <a:cubicBezTo>
                      <a:pt x="191" y="104"/>
                      <a:pt x="191" y="104"/>
                      <a:pt x="191" y="104"/>
                    </a:cubicBezTo>
                    <a:cubicBezTo>
                      <a:pt x="191" y="104"/>
                      <a:pt x="191" y="104"/>
                      <a:pt x="191"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8" y="104"/>
                      <a:pt x="188" y="104"/>
                      <a:pt x="188" y="104"/>
                    </a:cubicBezTo>
                    <a:cubicBezTo>
                      <a:pt x="188" y="104"/>
                      <a:pt x="188" y="104"/>
                      <a:pt x="188" y="104"/>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2"/>
                      <a:pt x="186" y="102"/>
                      <a:pt x="186" y="102"/>
                    </a:cubicBezTo>
                    <a:cubicBezTo>
                      <a:pt x="186" y="102"/>
                      <a:pt x="186" y="102"/>
                      <a:pt x="186"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4" y="102"/>
                    </a:cubicBezTo>
                    <a:cubicBezTo>
                      <a:pt x="184" y="102"/>
                      <a:pt x="184" y="102"/>
                      <a:pt x="184" y="102"/>
                    </a:cubicBezTo>
                    <a:cubicBezTo>
                      <a:pt x="184" y="102"/>
                      <a:pt x="184" y="102"/>
                      <a:pt x="184" y="102"/>
                    </a:cubicBezTo>
                    <a:cubicBezTo>
                      <a:pt x="184" y="102"/>
                      <a:pt x="184" y="102"/>
                      <a:pt x="183" y="102"/>
                    </a:cubicBezTo>
                    <a:cubicBezTo>
                      <a:pt x="183" y="102"/>
                      <a:pt x="183" y="102"/>
                      <a:pt x="183" y="102"/>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0"/>
                      <a:pt x="180" y="100"/>
                      <a:pt x="180" y="100"/>
                    </a:cubicBezTo>
                    <a:cubicBezTo>
                      <a:pt x="180" y="100"/>
                      <a:pt x="180" y="100"/>
                      <a:pt x="180" y="100"/>
                    </a:cubicBezTo>
                    <a:cubicBezTo>
                      <a:pt x="180" y="100"/>
                      <a:pt x="180" y="100"/>
                      <a:pt x="180" y="100"/>
                    </a:cubicBezTo>
                    <a:cubicBezTo>
                      <a:pt x="180" y="100"/>
                      <a:pt x="180"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99"/>
                      <a:pt x="177" y="99"/>
                      <a:pt x="177" y="99"/>
                    </a:cubicBezTo>
                    <a:cubicBezTo>
                      <a:pt x="177" y="99"/>
                      <a:pt x="177" y="99"/>
                      <a:pt x="177" y="99"/>
                    </a:cubicBezTo>
                    <a:cubicBezTo>
                      <a:pt x="177" y="99"/>
                      <a:pt x="177" y="99"/>
                      <a:pt x="177" y="99"/>
                    </a:cubicBezTo>
                    <a:cubicBezTo>
                      <a:pt x="177" y="99"/>
                      <a:pt x="177" y="99"/>
                      <a:pt x="177"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8"/>
                      <a:pt x="175" y="98"/>
                      <a:pt x="175" y="98"/>
                    </a:cubicBezTo>
                    <a:cubicBezTo>
                      <a:pt x="175" y="98"/>
                      <a:pt x="175" y="98"/>
                      <a:pt x="175"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7"/>
                      <a:pt x="173" y="97"/>
                      <a:pt x="173" y="97"/>
                    </a:cubicBezTo>
                    <a:cubicBezTo>
                      <a:pt x="173" y="97"/>
                      <a:pt x="173" y="97"/>
                      <a:pt x="173" y="97"/>
                    </a:cubicBezTo>
                    <a:cubicBezTo>
                      <a:pt x="173" y="97"/>
                      <a:pt x="173" y="97"/>
                      <a:pt x="173" y="97"/>
                    </a:cubicBezTo>
                    <a:cubicBezTo>
                      <a:pt x="173" y="97"/>
                      <a:pt x="173" y="97"/>
                      <a:pt x="173" y="97"/>
                    </a:cubicBezTo>
                    <a:cubicBezTo>
                      <a:pt x="173"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7" y="95"/>
                      <a:pt x="167" y="95"/>
                      <a:pt x="167" y="95"/>
                    </a:cubicBezTo>
                    <a:cubicBezTo>
                      <a:pt x="167" y="95"/>
                      <a:pt x="167" y="95"/>
                      <a:pt x="167" y="95"/>
                    </a:cubicBezTo>
                    <a:cubicBezTo>
                      <a:pt x="167" y="95"/>
                      <a:pt x="167" y="95"/>
                      <a:pt x="167" y="95"/>
                    </a:cubicBezTo>
                    <a:cubicBezTo>
                      <a:pt x="167" y="95"/>
                      <a:pt x="167" y="95"/>
                      <a:pt x="167"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5" y="94"/>
                      <a:pt x="165" y="94"/>
                      <a:pt x="165" y="94"/>
                    </a:cubicBezTo>
                    <a:cubicBezTo>
                      <a:pt x="165" y="94"/>
                      <a:pt x="165" y="94"/>
                      <a:pt x="165" y="94"/>
                    </a:cubicBezTo>
                    <a:cubicBezTo>
                      <a:pt x="165" y="94"/>
                      <a:pt x="165" y="94"/>
                      <a:pt x="165" y="94"/>
                    </a:cubicBezTo>
                    <a:cubicBezTo>
                      <a:pt x="165" y="94"/>
                      <a:pt x="165" y="94"/>
                      <a:pt x="165" y="94"/>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1" y="91"/>
                      <a:pt x="161" y="91"/>
                      <a:pt x="161" y="91"/>
                    </a:cubicBezTo>
                    <a:cubicBezTo>
                      <a:pt x="161" y="91"/>
                      <a:pt x="161" y="91"/>
                      <a:pt x="161" y="91"/>
                    </a:cubicBezTo>
                    <a:cubicBezTo>
                      <a:pt x="161" y="91"/>
                      <a:pt x="161" y="91"/>
                      <a:pt x="161" y="91"/>
                    </a:cubicBezTo>
                    <a:cubicBezTo>
                      <a:pt x="161" y="91"/>
                      <a:pt x="161" y="91"/>
                      <a:pt x="161" y="91"/>
                    </a:cubicBezTo>
                    <a:cubicBezTo>
                      <a:pt x="161" y="91"/>
                      <a:pt x="160" y="91"/>
                      <a:pt x="160" y="91"/>
                    </a:cubicBezTo>
                    <a:cubicBezTo>
                      <a:pt x="160" y="91"/>
                      <a:pt x="160" y="91"/>
                      <a:pt x="160" y="91"/>
                    </a:cubicBezTo>
                    <a:cubicBezTo>
                      <a:pt x="160" y="91"/>
                      <a:pt x="160" y="91"/>
                      <a:pt x="160" y="91"/>
                    </a:cubicBezTo>
                    <a:cubicBezTo>
                      <a:pt x="160" y="91"/>
                      <a:pt x="160" y="91"/>
                      <a:pt x="160" y="91"/>
                    </a:cubicBezTo>
                    <a:cubicBezTo>
                      <a:pt x="160" y="91"/>
                      <a:pt x="160" y="91"/>
                      <a:pt x="160"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0"/>
                      <a:pt x="159" y="90"/>
                      <a:pt x="159" y="90"/>
                    </a:cubicBezTo>
                    <a:cubicBezTo>
                      <a:pt x="159" y="90"/>
                      <a:pt x="159" y="90"/>
                      <a:pt x="159" y="90"/>
                    </a:cubicBezTo>
                    <a:cubicBezTo>
                      <a:pt x="159" y="90"/>
                      <a:pt x="159" y="90"/>
                      <a:pt x="159"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89"/>
                      <a:pt x="158" y="89"/>
                      <a:pt x="158"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6" y="89"/>
                      <a:pt x="156" y="89"/>
                      <a:pt x="156" y="89"/>
                    </a:cubicBezTo>
                    <a:cubicBezTo>
                      <a:pt x="156" y="89"/>
                      <a:pt x="156" y="89"/>
                      <a:pt x="156" y="89"/>
                    </a:cubicBezTo>
                    <a:cubicBezTo>
                      <a:pt x="156" y="89"/>
                      <a:pt x="156" y="89"/>
                      <a:pt x="156" y="89"/>
                    </a:cubicBezTo>
                    <a:cubicBezTo>
                      <a:pt x="156" y="89"/>
                      <a:pt x="156" y="89"/>
                      <a:pt x="156" y="89"/>
                    </a:cubicBezTo>
                    <a:cubicBezTo>
                      <a:pt x="156" y="89"/>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lose/>
                    <a:moveTo>
                      <a:pt x="156" y="46"/>
                    </a:moveTo>
                    <a:cubicBezTo>
                      <a:pt x="156" y="26"/>
                      <a:pt x="156" y="26"/>
                      <a:pt x="156" y="26"/>
                    </a:cubicBezTo>
                    <a:cubicBezTo>
                      <a:pt x="156" y="26"/>
                      <a:pt x="156" y="26"/>
                      <a:pt x="156" y="26"/>
                    </a:cubicBezTo>
                    <a:cubicBezTo>
                      <a:pt x="156" y="27"/>
                      <a:pt x="156" y="27"/>
                      <a:pt x="156" y="27"/>
                    </a:cubicBezTo>
                    <a:cubicBezTo>
                      <a:pt x="156" y="27"/>
                      <a:pt x="156" y="27"/>
                      <a:pt x="156"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8" y="27"/>
                      <a:pt x="158" y="27"/>
                      <a:pt x="158" y="27"/>
                    </a:cubicBezTo>
                    <a:cubicBezTo>
                      <a:pt x="158" y="27"/>
                      <a:pt x="158" y="27"/>
                      <a:pt x="158" y="27"/>
                    </a:cubicBezTo>
                    <a:cubicBezTo>
                      <a:pt x="158" y="27"/>
                      <a:pt x="158"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60" y="27"/>
                      <a:pt x="160" y="27"/>
                      <a:pt x="160" y="27"/>
                    </a:cubicBezTo>
                    <a:cubicBezTo>
                      <a:pt x="160" y="27"/>
                      <a:pt x="160" y="27"/>
                      <a:pt x="160" y="27"/>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2" y="28"/>
                    </a:cubicBezTo>
                    <a:cubicBezTo>
                      <a:pt x="162" y="28"/>
                      <a:pt x="162" y="28"/>
                      <a:pt x="162" y="28"/>
                    </a:cubicBezTo>
                    <a:cubicBezTo>
                      <a:pt x="162" y="28"/>
                      <a:pt x="162" y="28"/>
                      <a:pt x="162" y="28"/>
                    </a:cubicBezTo>
                    <a:cubicBezTo>
                      <a:pt x="162" y="28"/>
                      <a:pt x="162" y="28"/>
                      <a:pt x="162" y="28"/>
                    </a:cubicBezTo>
                    <a:cubicBezTo>
                      <a:pt x="162" y="28"/>
                      <a:pt x="162" y="28"/>
                      <a:pt x="163" y="28"/>
                    </a:cubicBezTo>
                    <a:cubicBezTo>
                      <a:pt x="163" y="28"/>
                      <a:pt x="163" y="28"/>
                      <a:pt x="163" y="29"/>
                    </a:cubicBezTo>
                    <a:cubicBezTo>
                      <a:pt x="163" y="29"/>
                      <a:pt x="163" y="29"/>
                      <a:pt x="163" y="29"/>
                    </a:cubicBezTo>
                    <a:cubicBezTo>
                      <a:pt x="163" y="29"/>
                      <a:pt x="163" y="29"/>
                      <a:pt x="163" y="29"/>
                    </a:cubicBezTo>
                    <a:cubicBezTo>
                      <a:pt x="163" y="29"/>
                      <a:pt x="163" y="29"/>
                      <a:pt x="163" y="29"/>
                    </a:cubicBezTo>
                    <a:cubicBezTo>
                      <a:pt x="163" y="29"/>
                      <a:pt x="163" y="29"/>
                      <a:pt x="163" y="29"/>
                    </a:cubicBezTo>
                    <a:cubicBezTo>
                      <a:pt x="164"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9" y="30"/>
                      <a:pt x="170" y="30"/>
                      <a:pt x="171" y="30"/>
                    </a:cubicBezTo>
                    <a:cubicBezTo>
                      <a:pt x="171" y="30"/>
                      <a:pt x="171" y="30"/>
                      <a:pt x="171" y="30"/>
                    </a:cubicBezTo>
                    <a:cubicBezTo>
                      <a:pt x="171" y="30"/>
                      <a:pt x="171" y="30"/>
                      <a:pt x="171" y="30"/>
                    </a:cubicBezTo>
                    <a:cubicBezTo>
                      <a:pt x="171" y="30"/>
                      <a:pt x="171" y="30"/>
                      <a:pt x="171" y="30"/>
                    </a:cubicBezTo>
                    <a:cubicBezTo>
                      <a:pt x="171" y="30"/>
                      <a:pt x="171" y="30"/>
                      <a:pt x="172" y="30"/>
                    </a:cubicBezTo>
                    <a:cubicBezTo>
                      <a:pt x="172" y="30"/>
                      <a:pt x="172" y="30"/>
                      <a:pt x="172" y="30"/>
                    </a:cubicBezTo>
                    <a:cubicBezTo>
                      <a:pt x="172" y="30"/>
                      <a:pt x="172" y="30"/>
                      <a:pt x="173" y="30"/>
                    </a:cubicBezTo>
                    <a:cubicBezTo>
                      <a:pt x="173" y="30"/>
                      <a:pt x="173" y="30"/>
                      <a:pt x="173" y="30"/>
                    </a:cubicBezTo>
                    <a:cubicBezTo>
                      <a:pt x="173" y="30"/>
                      <a:pt x="173" y="30"/>
                      <a:pt x="173" y="30"/>
                    </a:cubicBezTo>
                    <a:cubicBezTo>
                      <a:pt x="173" y="30"/>
                      <a:pt x="173" y="30"/>
                      <a:pt x="173" y="30"/>
                    </a:cubicBezTo>
                    <a:cubicBezTo>
                      <a:pt x="173" y="30"/>
                      <a:pt x="173" y="30"/>
                      <a:pt x="173" y="30"/>
                    </a:cubicBezTo>
                    <a:cubicBezTo>
                      <a:pt x="173" y="30"/>
                      <a:pt x="173" y="30"/>
                      <a:pt x="173" y="30"/>
                    </a:cubicBezTo>
                    <a:cubicBezTo>
                      <a:pt x="173" y="30"/>
                      <a:pt x="173" y="30"/>
                      <a:pt x="174" y="30"/>
                    </a:cubicBezTo>
                    <a:cubicBezTo>
                      <a:pt x="174" y="30"/>
                      <a:pt x="174" y="30"/>
                      <a:pt x="174" y="30"/>
                    </a:cubicBezTo>
                    <a:cubicBezTo>
                      <a:pt x="174" y="30"/>
                      <a:pt x="174" y="30"/>
                      <a:pt x="174" y="30"/>
                    </a:cubicBezTo>
                    <a:cubicBezTo>
                      <a:pt x="174" y="30"/>
                      <a:pt x="174" y="30"/>
                      <a:pt x="175" y="30"/>
                    </a:cubicBezTo>
                    <a:cubicBezTo>
                      <a:pt x="175" y="30"/>
                      <a:pt x="175" y="30"/>
                      <a:pt x="175" y="30"/>
                    </a:cubicBezTo>
                    <a:cubicBezTo>
                      <a:pt x="175" y="30"/>
                      <a:pt x="175" y="30"/>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6" y="31"/>
                      <a:pt x="176" y="31"/>
                      <a:pt x="176" y="31"/>
                    </a:cubicBezTo>
                    <a:cubicBezTo>
                      <a:pt x="176" y="31"/>
                      <a:pt x="176" y="31"/>
                      <a:pt x="176" y="31"/>
                    </a:cubicBezTo>
                    <a:cubicBezTo>
                      <a:pt x="176" y="31"/>
                      <a:pt x="176" y="31"/>
                      <a:pt x="176" y="31"/>
                    </a:cubicBezTo>
                    <a:cubicBezTo>
                      <a:pt x="176"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80" y="31"/>
                      <a:pt x="181" y="31"/>
                      <a:pt x="182" y="31"/>
                    </a:cubicBezTo>
                    <a:cubicBezTo>
                      <a:pt x="182" y="31"/>
                      <a:pt x="182" y="31"/>
                      <a:pt x="182" y="31"/>
                    </a:cubicBezTo>
                    <a:cubicBezTo>
                      <a:pt x="182" y="31"/>
                      <a:pt x="182" y="31"/>
                      <a:pt x="182" y="31"/>
                    </a:cubicBezTo>
                    <a:cubicBezTo>
                      <a:pt x="182" y="31"/>
                      <a:pt x="182" y="31"/>
                      <a:pt x="182" y="31"/>
                    </a:cubicBezTo>
                    <a:cubicBezTo>
                      <a:pt x="182" y="31"/>
                      <a:pt x="183" y="31"/>
                      <a:pt x="183" y="31"/>
                    </a:cubicBezTo>
                    <a:cubicBezTo>
                      <a:pt x="183" y="31"/>
                      <a:pt x="183" y="31"/>
                      <a:pt x="183" y="31"/>
                    </a:cubicBezTo>
                    <a:cubicBezTo>
                      <a:pt x="183" y="31"/>
                      <a:pt x="183" y="31"/>
                      <a:pt x="183" y="31"/>
                    </a:cubicBezTo>
                    <a:cubicBezTo>
                      <a:pt x="183" y="31"/>
                      <a:pt x="183" y="31"/>
                      <a:pt x="183" y="31"/>
                    </a:cubicBezTo>
                    <a:cubicBezTo>
                      <a:pt x="183" y="31"/>
                      <a:pt x="184" y="31"/>
                      <a:pt x="184"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6" y="31"/>
                    </a:cubicBezTo>
                    <a:cubicBezTo>
                      <a:pt x="186" y="31"/>
                      <a:pt x="186" y="31"/>
                      <a:pt x="186" y="31"/>
                    </a:cubicBezTo>
                    <a:cubicBezTo>
                      <a:pt x="186" y="31"/>
                      <a:pt x="186" y="31"/>
                      <a:pt x="186" y="31"/>
                    </a:cubicBezTo>
                    <a:cubicBezTo>
                      <a:pt x="186" y="31"/>
                      <a:pt x="186" y="31"/>
                      <a:pt x="186" y="31"/>
                    </a:cubicBezTo>
                    <a:cubicBezTo>
                      <a:pt x="186" y="31"/>
                      <a:pt x="186" y="31"/>
                      <a:pt x="186" y="31"/>
                    </a:cubicBezTo>
                    <a:cubicBezTo>
                      <a:pt x="186" y="31"/>
                      <a:pt x="186" y="31"/>
                      <a:pt x="186" y="31"/>
                    </a:cubicBezTo>
                    <a:cubicBezTo>
                      <a:pt x="186" y="31"/>
                      <a:pt x="187" y="31"/>
                      <a:pt x="187" y="31"/>
                    </a:cubicBezTo>
                    <a:cubicBezTo>
                      <a:pt x="187" y="31"/>
                      <a:pt x="187" y="31"/>
                      <a:pt x="187" y="31"/>
                    </a:cubicBezTo>
                    <a:cubicBezTo>
                      <a:pt x="187" y="31"/>
                      <a:pt x="187" y="31"/>
                      <a:pt x="187" y="31"/>
                    </a:cubicBezTo>
                    <a:cubicBezTo>
                      <a:pt x="187" y="31"/>
                      <a:pt x="187" y="31"/>
                      <a:pt x="187" y="31"/>
                    </a:cubicBezTo>
                    <a:cubicBezTo>
                      <a:pt x="187" y="31"/>
                      <a:pt x="187" y="31"/>
                      <a:pt x="187" y="32"/>
                    </a:cubicBezTo>
                    <a:cubicBezTo>
                      <a:pt x="187" y="32"/>
                      <a:pt x="187" y="32"/>
                      <a:pt x="187" y="32"/>
                    </a:cubicBezTo>
                    <a:cubicBezTo>
                      <a:pt x="187"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9" y="32"/>
                    </a:cubicBezTo>
                    <a:cubicBezTo>
                      <a:pt x="189" y="32"/>
                      <a:pt x="189" y="32"/>
                      <a:pt x="189" y="32"/>
                    </a:cubicBezTo>
                    <a:cubicBezTo>
                      <a:pt x="189" y="32"/>
                      <a:pt x="189" y="32"/>
                      <a:pt x="189" y="32"/>
                    </a:cubicBezTo>
                    <a:cubicBezTo>
                      <a:pt x="189" y="32"/>
                      <a:pt x="189" y="32"/>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90" y="33"/>
                    </a:cubicBezTo>
                    <a:cubicBezTo>
                      <a:pt x="190" y="33"/>
                      <a:pt x="190" y="33"/>
                      <a:pt x="190" y="33"/>
                    </a:cubicBezTo>
                    <a:cubicBezTo>
                      <a:pt x="190" y="33"/>
                      <a:pt x="190" y="33"/>
                      <a:pt x="190" y="33"/>
                    </a:cubicBezTo>
                    <a:cubicBezTo>
                      <a:pt x="190" y="33"/>
                      <a:pt x="190" y="33"/>
                      <a:pt x="190" y="33"/>
                    </a:cubicBezTo>
                    <a:cubicBezTo>
                      <a:pt x="190" y="33"/>
                      <a:pt x="190" y="33"/>
                      <a:pt x="190" y="33"/>
                    </a:cubicBezTo>
                    <a:cubicBezTo>
                      <a:pt x="190" y="33"/>
                      <a:pt x="190" y="33"/>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6"/>
                      <a:pt x="190" y="36"/>
                      <a:pt x="190" y="37"/>
                    </a:cubicBezTo>
                    <a:cubicBezTo>
                      <a:pt x="190" y="37"/>
                      <a:pt x="190" y="37"/>
                      <a:pt x="190" y="37"/>
                    </a:cubicBezTo>
                    <a:cubicBezTo>
                      <a:pt x="190" y="37"/>
                      <a:pt x="190" y="37"/>
                      <a:pt x="190" y="37"/>
                    </a:cubicBezTo>
                    <a:cubicBezTo>
                      <a:pt x="190" y="37"/>
                      <a:pt x="190" y="37"/>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1" y="38"/>
                    </a:cubicBezTo>
                    <a:cubicBezTo>
                      <a:pt x="191" y="39"/>
                      <a:pt x="191" y="39"/>
                      <a:pt x="191" y="39"/>
                    </a:cubicBezTo>
                    <a:cubicBezTo>
                      <a:pt x="191" y="39"/>
                      <a:pt x="191" y="39"/>
                      <a:pt x="191" y="39"/>
                    </a:cubicBezTo>
                    <a:cubicBezTo>
                      <a:pt x="191" y="39"/>
                      <a:pt x="191" y="39"/>
                      <a:pt x="191" y="39"/>
                    </a:cubicBezTo>
                    <a:cubicBezTo>
                      <a:pt x="191" y="39"/>
                      <a:pt x="191" y="39"/>
                      <a:pt x="191" y="39"/>
                    </a:cubicBezTo>
                    <a:cubicBezTo>
                      <a:pt x="191" y="39"/>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2"/>
                    </a:cubicBezTo>
                    <a:cubicBezTo>
                      <a:pt x="191" y="42"/>
                      <a:pt x="191" y="42"/>
                      <a:pt x="191" y="42"/>
                    </a:cubicBezTo>
                    <a:cubicBezTo>
                      <a:pt x="191" y="42"/>
                      <a:pt x="191" y="42"/>
                      <a:pt x="192" y="42"/>
                    </a:cubicBezTo>
                    <a:cubicBezTo>
                      <a:pt x="192" y="42"/>
                      <a:pt x="192" y="42"/>
                      <a:pt x="192" y="42"/>
                    </a:cubicBezTo>
                    <a:cubicBezTo>
                      <a:pt x="192" y="42"/>
                      <a:pt x="192" y="42"/>
                      <a:pt x="192" y="42"/>
                    </a:cubicBezTo>
                    <a:cubicBezTo>
                      <a:pt x="192" y="42"/>
                      <a:pt x="192" y="42"/>
                      <a:pt x="192" y="42"/>
                    </a:cubicBezTo>
                    <a:cubicBezTo>
                      <a:pt x="192" y="42"/>
                      <a:pt x="192" y="42"/>
                      <a:pt x="192" y="42"/>
                    </a:cubicBezTo>
                    <a:cubicBezTo>
                      <a:pt x="192" y="42"/>
                      <a:pt x="192" y="42"/>
                      <a:pt x="192" y="42"/>
                    </a:cubicBezTo>
                    <a:cubicBezTo>
                      <a:pt x="192" y="42"/>
                      <a:pt x="192" y="42"/>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4"/>
                    </a:cubicBezTo>
                    <a:cubicBezTo>
                      <a:pt x="192" y="44"/>
                      <a:pt x="192" y="44"/>
                      <a:pt x="192" y="44"/>
                    </a:cubicBezTo>
                    <a:cubicBezTo>
                      <a:pt x="192" y="44"/>
                      <a:pt x="192" y="44"/>
                      <a:pt x="192" y="44"/>
                    </a:cubicBezTo>
                    <a:cubicBezTo>
                      <a:pt x="192" y="44"/>
                      <a:pt x="192" y="44"/>
                      <a:pt x="192" y="44"/>
                    </a:cubicBezTo>
                    <a:cubicBezTo>
                      <a:pt x="192" y="44"/>
                      <a:pt x="192" y="44"/>
                      <a:pt x="192" y="44"/>
                    </a:cubicBezTo>
                    <a:cubicBezTo>
                      <a:pt x="192" y="44"/>
                      <a:pt x="192" y="44"/>
                      <a:pt x="192" y="44"/>
                    </a:cubicBezTo>
                    <a:cubicBezTo>
                      <a:pt x="192" y="44"/>
                      <a:pt x="192" y="44"/>
                      <a:pt x="192" y="45"/>
                    </a:cubicBezTo>
                    <a:cubicBezTo>
                      <a:pt x="192" y="45"/>
                      <a:pt x="192" y="45"/>
                      <a:pt x="192" y="45"/>
                    </a:cubicBezTo>
                    <a:cubicBezTo>
                      <a:pt x="192" y="45"/>
                      <a:pt x="192" y="45"/>
                      <a:pt x="192" y="45"/>
                    </a:cubicBezTo>
                    <a:cubicBezTo>
                      <a:pt x="192" y="45"/>
                      <a:pt x="192" y="45"/>
                      <a:pt x="192" y="46"/>
                    </a:cubicBezTo>
                    <a:cubicBezTo>
                      <a:pt x="192" y="46"/>
                      <a:pt x="192" y="46"/>
                      <a:pt x="192" y="46"/>
                    </a:cubicBezTo>
                    <a:cubicBezTo>
                      <a:pt x="192" y="46"/>
                      <a:pt x="192" y="46"/>
                      <a:pt x="192" y="46"/>
                    </a:cubicBezTo>
                    <a:cubicBezTo>
                      <a:pt x="192" y="46"/>
                      <a:pt x="192" y="46"/>
                      <a:pt x="192" y="46"/>
                    </a:cubicBezTo>
                    <a:cubicBezTo>
                      <a:pt x="192" y="46"/>
                      <a:pt x="192" y="46"/>
                      <a:pt x="192" y="46"/>
                    </a:cubicBezTo>
                    <a:cubicBezTo>
                      <a:pt x="192" y="46"/>
                      <a:pt x="192" y="46"/>
                      <a:pt x="192" y="46"/>
                    </a:cubicBezTo>
                    <a:cubicBezTo>
                      <a:pt x="192" y="46"/>
                      <a:pt x="192" y="47"/>
                      <a:pt x="192" y="47"/>
                    </a:cubicBezTo>
                    <a:cubicBezTo>
                      <a:pt x="192" y="47"/>
                      <a:pt x="192" y="47"/>
                      <a:pt x="192" y="47"/>
                    </a:cubicBezTo>
                    <a:cubicBezTo>
                      <a:pt x="192" y="47"/>
                      <a:pt x="192" y="47"/>
                      <a:pt x="192" y="47"/>
                    </a:cubicBezTo>
                    <a:cubicBezTo>
                      <a:pt x="192" y="47"/>
                      <a:pt x="192" y="48"/>
                      <a:pt x="192" y="48"/>
                    </a:cubicBezTo>
                    <a:cubicBezTo>
                      <a:pt x="193" y="48"/>
                      <a:pt x="193" y="48"/>
                      <a:pt x="193" y="48"/>
                    </a:cubicBezTo>
                    <a:cubicBezTo>
                      <a:pt x="193" y="48"/>
                      <a:pt x="193" y="48"/>
                      <a:pt x="193" y="48"/>
                    </a:cubicBezTo>
                    <a:cubicBezTo>
                      <a:pt x="193" y="48"/>
                      <a:pt x="193" y="48"/>
                      <a:pt x="193" y="49"/>
                    </a:cubicBezTo>
                    <a:cubicBezTo>
                      <a:pt x="193" y="49"/>
                      <a:pt x="193" y="49"/>
                      <a:pt x="193" y="49"/>
                    </a:cubicBezTo>
                    <a:cubicBezTo>
                      <a:pt x="193" y="49"/>
                      <a:pt x="193" y="49"/>
                      <a:pt x="193" y="49"/>
                    </a:cubicBezTo>
                    <a:cubicBezTo>
                      <a:pt x="193" y="49"/>
                      <a:pt x="193" y="49"/>
                      <a:pt x="193" y="49"/>
                    </a:cubicBezTo>
                    <a:cubicBezTo>
                      <a:pt x="193" y="49"/>
                      <a:pt x="193" y="49"/>
                      <a:pt x="193" y="49"/>
                    </a:cubicBezTo>
                    <a:cubicBezTo>
                      <a:pt x="193" y="49"/>
                      <a:pt x="193" y="49"/>
                      <a:pt x="193" y="49"/>
                    </a:cubicBezTo>
                    <a:cubicBezTo>
                      <a:pt x="193" y="49"/>
                      <a:pt x="193" y="49"/>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4" y="51"/>
                    </a:cubicBezTo>
                    <a:cubicBezTo>
                      <a:pt x="194" y="51"/>
                      <a:pt x="194" y="51"/>
                      <a:pt x="194" y="51"/>
                    </a:cubicBezTo>
                    <a:cubicBezTo>
                      <a:pt x="194" y="51"/>
                      <a:pt x="194" y="51"/>
                      <a:pt x="194" y="51"/>
                    </a:cubicBezTo>
                    <a:cubicBezTo>
                      <a:pt x="194" y="51"/>
                      <a:pt x="194" y="51"/>
                      <a:pt x="194" y="51"/>
                    </a:cubicBezTo>
                    <a:cubicBezTo>
                      <a:pt x="194" y="51"/>
                      <a:pt x="194" y="51"/>
                      <a:pt x="194" y="51"/>
                    </a:cubicBezTo>
                    <a:cubicBezTo>
                      <a:pt x="194" y="51"/>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3"/>
                      <a:pt x="194" y="53"/>
                    </a:cubicBezTo>
                    <a:cubicBezTo>
                      <a:pt x="194" y="53"/>
                      <a:pt x="194" y="53"/>
                      <a:pt x="194" y="53"/>
                    </a:cubicBezTo>
                    <a:cubicBezTo>
                      <a:pt x="194" y="53"/>
                      <a:pt x="194" y="53"/>
                      <a:pt x="194" y="53"/>
                    </a:cubicBezTo>
                    <a:cubicBezTo>
                      <a:pt x="194" y="53"/>
                      <a:pt x="194" y="53"/>
                      <a:pt x="194" y="53"/>
                    </a:cubicBezTo>
                    <a:cubicBezTo>
                      <a:pt x="194" y="53"/>
                      <a:pt x="194" y="53"/>
                      <a:pt x="194"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2" y="54"/>
                    </a:cubicBezTo>
                    <a:cubicBezTo>
                      <a:pt x="192" y="54"/>
                      <a:pt x="192" y="54"/>
                      <a:pt x="192" y="54"/>
                    </a:cubicBezTo>
                    <a:cubicBezTo>
                      <a:pt x="192" y="54"/>
                      <a:pt x="192" y="54"/>
                      <a:pt x="192" y="54"/>
                    </a:cubicBezTo>
                    <a:cubicBezTo>
                      <a:pt x="192" y="54"/>
                      <a:pt x="192" y="54"/>
                      <a:pt x="192" y="54"/>
                    </a:cubicBezTo>
                    <a:cubicBezTo>
                      <a:pt x="192" y="54"/>
                      <a:pt x="192" y="54"/>
                      <a:pt x="192" y="54"/>
                    </a:cubicBezTo>
                    <a:cubicBezTo>
                      <a:pt x="192" y="54"/>
                      <a:pt x="192" y="54"/>
                      <a:pt x="192" y="54"/>
                    </a:cubicBezTo>
                    <a:cubicBezTo>
                      <a:pt x="192" y="54"/>
                      <a:pt x="192" y="54"/>
                      <a:pt x="191" y="54"/>
                    </a:cubicBezTo>
                    <a:cubicBezTo>
                      <a:pt x="191" y="54"/>
                      <a:pt x="191" y="54"/>
                      <a:pt x="191" y="54"/>
                    </a:cubicBezTo>
                    <a:cubicBezTo>
                      <a:pt x="191" y="54"/>
                      <a:pt x="191" y="54"/>
                      <a:pt x="191" y="54"/>
                    </a:cubicBezTo>
                    <a:cubicBezTo>
                      <a:pt x="191" y="54"/>
                      <a:pt x="191" y="54"/>
                      <a:pt x="191" y="54"/>
                    </a:cubicBezTo>
                    <a:cubicBezTo>
                      <a:pt x="191" y="54"/>
                      <a:pt x="191" y="54"/>
                      <a:pt x="191" y="54"/>
                    </a:cubicBezTo>
                    <a:cubicBezTo>
                      <a:pt x="191" y="54"/>
                      <a:pt x="191" y="54"/>
                      <a:pt x="191" y="54"/>
                    </a:cubicBezTo>
                    <a:cubicBezTo>
                      <a:pt x="191" y="54"/>
                      <a:pt x="191" y="54"/>
                      <a:pt x="190" y="54"/>
                    </a:cubicBezTo>
                    <a:cubicBezTo>
                      <a:pt x="190" y="54"/>
                      <a:pt x="190" y="54"/>
                      <a:pt x="190" y="54"/>
                    </a:cubicBezTo>
                    <a:cubicBezTo>
                      <a:pt x="190" y="54"/>
                      <a:pt x="190" y="54"/>
                      <a:pt x="190" y="54"/>
                    </a:cubicBezTo>
                    <a:cubicBezTo>
                      <a:pt x="190" y="54"/>
                      <a:pt x="189" y="54"/>
                      <a:pt x="188" y="54"/>
                    </a:cubicBezTo>
                    <a:cubicBezTo>
                      <a:pt x="188" y="54"/>
                      <a:pt x="188" y="54"/>
                      <a:pt x="188" y="54"/>
                    </a:cubicBezTo>
                    <a:cubicBezTo>
                      <a:pt x="188" y="54"/>
                      <a:pt x="188" y="54"/>
                      <a:pt x="188"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6" y="54"/>
                      <a:pt x="185" y="54"/>
                      <a:pt x="185" y="54"/>
                    </a:cubicBezTo>
                    <a:cubicBezTo>
                      <a:pt x="185" y="54"/>
                      <a:pt x="185" y="54"/>
                      <a:pt x="185" y="54"/>
                    </a:cubicBezTo>
                    <a:cubicBezTo>
                      <a:pt x="185" y="54"/>
                      <a:pt x="185" y="54"/>
                      <a:pt x="185" y="54"/>
                    </a:cubicBezTo>
                    <a:cubicBezTo>
                      <a:pt x="185" y="54"/>
                      <a:pt x="184" y="54"/>
                      <a:pt x="184" y="54"/>
                    </a:cubicBezTo>
                    <a:cubicBezTo>
                      <a:pt x="184" y="54"/>
                      <a:pt x="184" y="54"/>
                      <a:pt x="184" y="54"/>
                    </a:cubicBezTo>
                    <a:cubicBezTo>
                      <a:pt x="184" y="54"/>
                      <a:pt x="184" y="54"/>
                      <a:pt x="184" y="54"/>
                    </a:cubicBezTo>
                    <a:cubicBezTo>
                      <a:pt x="184" y="54"/>
                      <a:pt x="184" y="54"/>
                      <a:pt x="184" y="54"/>
                    </a:cubicBezTo>
                    <a:cubicBezTo>
                      <a:pt x="184" y="54"/>
                      <a:pt x="184" y="54"/>
                      <a:pt x="184" y="54"/>
                    </a:cubicBezTo>
                    <a:cubicBezTo>
                      <a:pt x="184" y="53"/>
                      <a:pt x="184" y="53"/>
                      <a:pt x="184"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2"/>
                      <a:pt x="180" y="52"/>
                      <a:pt x="180" y="52"/>
                    </a:cubicBezTo>
                    <a:cubicBezTo>
                      <a:pt x="180" y="52"/>
                      <a:pt x="180" y="52"/>
                      <a:pt x="180"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8" y="52"/>
                      <a:pt x="178" y="52"/>
                      <a:pt x="178" y="52"/>
                    </a:cubicBezTo>
                    <a:cubicBezTo>
                      <a:pt x="178" y="52"/>
                      <a:pt x="178" y="52"/>
                      <a:pt x="178" y="52"/>
                    </a:cubicBezTo>
                    <a:cubicBezTo>
                      <a:pt x="178" y="52"/>
                      <a:pt x="178" y="52"/>
                      <a:pt x="178" y="52"/>
                    </a:cubicBezTo>
                    <a:cubicBezTo>
                      <a:pt x="178" y="52"/>
                      <a:pt x="177" y="52"/>
                      <a:pt x="177" y="52"/>
                    </a:cubicBezTo>
                    <a:cubicBezTo>
                      <a:pt x="177" y="52"/>
                      <a:pt x="177" y="52"/>
                      <a:pt x="177" y="52"/>
                    </a:cubicBezTo>
                    <a:cubicBezTo>
                      <a:pt x="177" y="52"/>
                      <a:pt x="177" y="52"/>
                      <a:pt x="177" y="52"/>
                    </a:cubicBezTo>
                    <a:cubicBezTo>
                      <a:pt x="177" y="52"/>
                      <a:pt x="177" y="52"/>
                      <a:pt x="176" y="52"/>
                    </a:cubicBezTo>
                    <a:cubicBezTo>
                      <a:pt x="176" y="52"/>
                      <a:pt x="176" y="52"/>
                      <a:pt x="176" y="52"/>
                    </a:cubicBezTo>
                    <a:cubicBezTo>
                      <a:pt x="176" y="52"/>
                      <a:pt x="176" y="52"/>
                      <a:pt x="176" y="52"/>
                    </a:cubicBezTo>
                    <a:cubicBezTo>
                      <a:pt x="176" y="52"/>
                      <a:pt x="176" y="52"/>
                      <a:pt x="176" y="52"/>
                    </a:cubicBezTo>
                    <a:cubicBezTo>
                      <a:pt x="176" y="52"/>
                      <a:pt x="176" y="52"/>
                      <a:pt x="176" y="52"/>
                    </a:cubicBezTo>
                    <a:cubicBezTo>
                      <a:pt x="176" y="52"/>
                      <a:pt x="176" y="52"/>
                      <a:pt x="176"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4" y="52"/>
                      <a:pt x="174" y="52"/>
                    </a:cubicBezTo>
                    <a:cubicBezTo>
                      <a:pt x="174" y="52"/>
                      <a:pt x="174" y="52"/>
                      <a:pt x="174" y="52"/>
                    </a:cubicBezTo>
                    <a:cubicBezTo>
                      <a:pt x="174" y="52"/>
                      <a:pt x="174" y="52"/>
                      <a:pt x="174" y="52"/>
                    </a:cubicBezTo>
                    <a:cubicBezTo>
                      <a:pt x="174" y="52"/>
                      <a:pt x="174" y="52"/>
                      <a:pt x="174" y="52"/>
                    </a:cubicBezTo>
                    <a:cubicBezTo>
                      <a:pt x="174" y="51"/>
                      <a:pt x="174" y="51"/>
                      <a:pt x="174" y="51"/>
                    </a:cubicBezTo>
                    <a:cubicBezTo>
                      <a:pt x="174" y="51"/>
                      <a:pt x="174" y="51"/>
                      <a:pt x="174"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0" y="51"/>
                    </a:cubicBezTo>
                    <a:cubicBezTo>
                      <a:pt x="170" y="51"/>
                      <a:pt x="170" y="51"/>
                      <a:pt x="170" y="51"/>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4" y="49"/>
                      <a:pt x="164" y="49"/>
                      <a:pt x="164" y="49"/>
                    </a:cubicBezTo>
                    <a:cubicBezTo>
                      <a:pt x="164" y="49"/>
                      <a:pt x="164" y="49"/>
                      <a:pt x="164" y="49"/>
                    </a:cubicBezTo>
                    <a:cubicBezTo>
                      <a:pt x="164" y="48"/>
                      <a:pt x="164" y="48"/>
                      <a:pt x="164" y="48"/>
                    </a:cubicBezTo>
                    <a:cubicBezTo>
                      <a:pt x="164" y="48"/>
                      <a:pt x="164" y="48"/>
                      <a:pt x="164" y="48"/>
                    </a:cubicBezTo>
                    <a:cubicBezTo>
                      <a:pt x="164" y="48"/>
                      <a:pt x="164" y="48"/>
                      <a:pt x="164" y="48"/>
                    </a:cubicBezTo>
                    <a:cubicBezTo>
                      <a:pt x="164" y="48"/>
                      <a:pt x="164" y="48"/>
                      <a:pt x="164" y="48"/>
                    </a:cubicBezTo>
                    <a:cubicBezTo>
                      <a:pt x="164" y="48"/>
                      <a:pt x="164" y="48"/>
                      <a:pt x="164" y="48"/>
                    </a:cubicBezTo>
                    <a:cubicBezTo>
                      <a:pt x="163" y="48"/>
                      <a:pt x="163" y="48"/>
                      <a:pt x="163" y="48"/>
                    </a:cubicBezTo>
                    <a:cubicBezTo>
                      <a:pt x="163" y="48"/>
                      <a:pt x="163" y="48"/>
                      <a:pt x="163" y="48"/>
                    </a:cubicBezTo>
                    <a:cubicBezTo>
                      <a:pt x="163" y="48"/>
                      <a:pt x="163" y="48"/>
                      <a:pt x="163" y="48"/>
                    </a:cubicBezTo>
                    <a:cubicBezTo>
                      <a:pt x="163" y="48"/>
                      <a:pt x="163" y="48"/>
                      <a:pt x="163" y="48"/>
                    </a:cubicBezTo>
                    <a:cubicBezTo>
                      <a:pt x="163" y="48"/>
                      <a:pt x="163" y="48"/>
                      <a:pt x="163" y="48"/>
                    </a:cubicBezTo>
                    <a:cubicBezTo>
                      <a:pt x="163" y="48"/>
                      <a:pt x="163"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0" y="48"/>
                    </a:cubicBezTo>
                    <a:cubicBezTo>
                      <a:pt x="160" y="48"/>
                      <a:pt x="160" y="48"/>
                      <a:pt x="160" y="48"/>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6"/>
                      <a:pt x="157" y="46"/>
                      <a:pt x="157"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lose/>
                    <a:moveTo>
                      <a:pt x="156" y="208"/>
                    </a:move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4" y="208"/>
                    </a:cubicBezTo>
                    <a:cubicBezTo>
                      <a:pt x="154" y="208"/>
                      <a:pt x="154" y="208"/>
                      <a:pt x="154" y="208"/>
                    </a:cubicBezTo>
                    <a:cubicBezTo>
                      <a:pt x="154" y="208"/>
                      <a:pt x="154" y="208"/>
                      <a:pt x="154" y="208"/>
                    </a:cubicBezTo>
                    <a:cubicBezTo>
                      <a:pt x="154" y="207"/>
                      <a:pt x="154" y="207"/>
                      <a:pt x="154" y="207"/>
                    </a:cubicBezTo>
                    <a:cubicBezTo>
                      <a:pt x="154" y="207"/>
                      <a:pt x="154" y="207"/>
                      <a:pt x="154" y="207"/>
                    </a:cubicBezTo>
                    <a:cubicBezTo>
                      <a:pt x="154" y="207"/>
                      <a:pt x="154" y="207"/>
                      <a:pt x="154" y="207"/>
                    </a:cubicBezTo>
                    <a:cubicBezTo>
                      <a:pt x="154" y="207"/>
                      <a:pt x="154" y="207"/>
                      <a:pt x="154" y="207"/>
                    </a:cubicBezTo>
                    <a:cubicBezTo>
                      <a:pt x="154" y="207"/>
                      <a:pt x="154" y="207"/>
                      <a:pt x="154" y="207"/>
                    </a:cubicBezTo>
                    <a:cubicBezTo>
                      <a:pt x="154" y="207"/>
                      <a:pt x="154"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6"/>
                      <a:pt x="153" y="206"/>
                      <a:pt x="153" y="206"/>
                    </a:cubicBezTo>
                    <a:cubicBezTo>
                      <a:pt x="153" y="206"/>
                      <a:pt x="153" y="206"/>
                      <a:pt x="153" y="206"/>
                    </a:cubicBezTo>
                    <a:cubicBezTo>
                      <a:pt x="153" y="206"/>
                      <a:pt x="153" y="206"/>
                      <a:pt x="153"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49" y="206"/>
                      <a:pt x="149" y="206"/>
                      <a:pt x="149" y="206"/>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8" y="205"/>
                      <a:pt x="148" y="205"/>
                      <a:pt x="148" y="205"/>
                    </a:cubicBezTo>
                    <a:cubicBezTo>
                      <a:pt x="148" y="205"/>
                      <a:pt x="148" y="205"/>
                      <a:pt x="148" y="205"/>
                    </a:cubicBezTo>
                    <a:cubicBezTo>
                      <a:pt x="148" y="205"/>
                      <a:pt x="148" y="205"/>
                      <a:pt x="148" y="205"/>
                    </a:cubicBezTo>
                    <a:cubicBezTo>
                      <a:pt x="148" y="205"/>
                      <a:pt x="148" y="205"/>
                      <a:pt x="148" y="205"/>
                    </a:cubicBezTo>
                    <a:cubicBezTo>
                      <a:pt x="148" y="205"/>
                      <a:pt x="148" y="205"/>
                      <a:pt x="148" y="205"/>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6" y="204"/>
                      <a:pt x="146" y="204"/>
                      <a:pt x="146" y="204"/>
                    </a:cubicBezTo>
                    <a:cubicBezTo>
                      <a:pt x="146" y="204"/>
                      <a:pt x="146" y="204"/>
                      <a:pt x="146" y="204"/>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3" y="203"/>
                      <a:pt x="143" y="203"/>
                      <a:pt x="143" y="203"/>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0"/>
                      <a:pt x="140" y="200"/>
                      <a:pt x="140" y="200"/>
                    </a:cubicBezTo>
                    <a:cubicBezTo>
                      <a:pt x="140" y="200"/>
                      <a:pt x="140" y="200"/>
                      <a:pt x="140" y="200"/>
                    </a:cubicBezTo>
                    <a:cubicBezTo>
                      <a:pt x="140" y="200"/>
                      <a:pt x="140" y="200"/>
                      <a:pt x="140" y="200"/>
                    </a:cubicBezTo>
                    <a:cubicBezTo>
                      <a:pt x="140" y="200"/>
                      <a:pt x="140"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199"/>
                      <a:pt x="139" y="199"/>
                      <a:pt x="139"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7"/>
                      <a:pt x="136" y="197"/>
                      <a:pt x="136" y="197"/>
                    </a:cubicBezTo>
                    <a:cubicBezTo>
                      <a:pt x="136" y="197"/>
                      <a:pt x="136" y="197"/>
                      <a:pt x="136"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6"/>
                      <a:pt x="134" y="196"/>
                      <a:pt x="134" y="196"/>
                    </a:cubicBezTo>
                    <a:cubicBezTo>
                      <a:pt x="134" y="196"/>
                      <a:pt x="134" y="196"/>
                      <a:pt x="134" y="196"/>
                    </a:cubicBezTo>
                    <a:cubicBezTo>
                      <a:pt x="134" y="196"/>
                      <a:pt x="134" y="196"/>
                      <a:pt x="134"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5"/>
                      <a:pt x="132" y="195"/>
                      <a:pt x="132" y="195"/>
                    </a:cubicBezTo>
                    <a:cubicBezTo>
                      <a:pt x="132" y="195"/>
                      <a:pt x="132" y="195"/>
                      <a:pt x="132" y="195"/>
                    </a:cubicBezTo>
                    <a:cubicBezTo>
                      <a:pt x="132" y="195"/>
                      <a:pt x="132" y="195"/>
                      <a:pt x="132" y="195"/>
                    </a:cubicBezTo>
                    <a:cubicBezTo>
                      <a:pt x="132" y="195"/>
                      <a:pt x="132"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0" y="195"/>
                      <a:pt x="130" y="195"/>
                      <a:pt x="130" y="195"/>
                    </a:cubicBezTo>
                    <a:cubicBezTo>
                      <a:pt x="130" y="195"/>
                      <a:pt x="130" y="195"/>
                      <a:pt x="130" y="195"/>
                    </a:cubicBezTo>
                    <a:cubicBezTo>
                      <a:pt x="130" y="195"/>
                      <a:pt x="130" y="195"/>
                      <a:pt x="130" y="195"/>
                    </a:cubicBezTo>
                    <a:cubicBezTo>
                      <a:pt x="130" y="195"/>
                      <a:pt x="130" y="195"/>
                      <a:pt x="130" y="195"/>
                    </a:cubicBezTo>
                    <a:cubicBezTo>
                      <a:pt x="130" y="195"/>
                      <a:pt x="130" y="194"/>
                      <a:pt x="130" y="194"/>
                    </a:cubicBezTo>
                    <a:cubicBezTo>
                      <a:pt x="130" y="194"/>
                      <a:pt x="130" y="194"/>
                      <a:pt x="130" y="194"/>
                    </a:cubicBezTo>
                    <a:cubicBezTo>
                      <a:pt x="130" y="194"/>
                      <a:pt x="130" y="194"/>
                      <a:pt x="130" y="194"/>
                    </a:cubicBezTo>
                    <a:cubicBezTo>
                      <a:pt x="130" y="194"/>
                      <a:pt x="130" y="194"/>
                      <a:pt x="130" y="194"/>
                    </a:cubicBezTo>
                    <a:cubicBezTo>
                      <a:pt x="130" y="194"/>
                      <a:pt x="130"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4" y="191"/>
                      <a:pt x="124" y="191"/>
                      <a:pt x="124" y="191"/>
                    </a:cubicBezTo>
                    <a:cubicBezTo>
                      <a:pt x="124" y="191"/>
                      <a:pt x="124" y="191"/>
                      <a:pt x="124" y="191"/>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1" y="189"/>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0" y="188"/>
                      <a:pt x="120" y="188"/>
                      <a:pt x="120" y="188"/>
                    </a:cubicBezTo>
                    <a:cubicBezTo>
                      <a:pt x="120" y="188"/>
                      <a:pt x="120" y="188"/>
                      <a:pt x="120" y="188"/>
                    </a:cubicBezTo>
                    <a:cubicBezTo>
                      <a:pt x="120" y="188"/>
                      <a:pt x="120" y="188"/>
                      <a:pt x="120" y="188"/>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7" y="186"/>
                      <a:pt x="117" y="186"/>
                      <a:pt x="117" y="186"/>
                    </a:cubicBezTo>
                    <a:cubicBezTo>
                      <a:pt x="117" y="186"/>
                      <a:pt x="117" y="186"/>
                      <a:pt x="117" y="186"/>
                    </a:cubicBezTo>
                    <a:cubicBezTo>
                      <a:pt x="117" y="186"/>
                      <a:pt x="117" y="186"/>
                      <a:pt x="117" y="186"/>
                    </a:cubicBezTo>
                    <a:cubicBezTo>
                      <a:pt x="117" y="186"/>
                      <a:pt x="117" y="186"/>
                      <a:pt x="117" y="186"/>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3"/>
                      <a:pt x="115" y="183"/>
                      <a:pt x="115" y="183"/>
                    </a:cubicBezTo>
                    <a:cubicBezTo>
                      <a:pt x="115" y="183"/>
                      <a:pt x="115" y="183"/>
                      <a:pt x="115" y="183"/>
                    </a:cubicBezTo>
                    <a:cubicBezTo>
                      <a:pt x="115" y="183"/>
                      <a:pt x="115" y="183"/>
                      <a:pt x="115"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3" y="183"/>
                      <a:pt x="113" y="183"/>
                      <a:pt x="113" y="183"/>
                    </a:cubicBezTo>
                    <a:cubicBezTo>
                      <a:pt x="113" y="183"/>
                      <a:pt x="113" y="183"/>
                      <a:pt x="113" y="183"/>
                    </a:cubicBezTo>
                    <a:cubicBezTo>
                      <a:pt x="113" y="183"/>
                      <a:pt x="113" y="183"/>
                      <a:pt x="113" y="183"/>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1"/>
                      <a:pt x="113" y="181"/>
                      <a:pt x="113" y="181"/>
                    </a:cubicBezTo>
                    <a:cubicBezTo>
                      <a:pt x="113" y="181"/>
                      <a:pt x="113" y="181"/>
                      <a:pt x="113" y="181"/>
                    </a:cubicBezTo>
                    <a:cubicBezTo>
                      <a:pt x="113" y="181"/>
                      <a:pt x="113" y="181"/>
                      <a:pt x="113" y="181"/>
                    </a:cubicBezTo>
                    <a:cubicBezTo>
                      <a:pt x="113" y="181"/>
                      <a:pt x="113" y="181"/>
                      <a:pt x="113" y="181"/>
                    </a:cubicBezTo>
                    <a:cubicBezTo>
                      <a:pt x="113" y="181"/>
                      <a:pt x="113" y="181"/>
                      <a:pt x="113"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79"/>
                      <a:pt x="111" y="178"/>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4"/>
                      <a:pt x="111" y="173"/>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0"/>
                      <a:pt x="111" y="170"/>
                      <a:pt x="111" y="170"/>
                    </a:cubicBezTo>
                    <a:cubicBezTo>
                      <a:pt x="111" y="170"/>
                      <a:pt x="111" y="170"/>
                      <a:pt x="111" y="170"/>
                    </a:cubicBezTo>
                    <a:cubicBezTo>
                      <a:pt x="111" y="170"/>
                      <a:pt x="111" y="170"/>
                      <a:pt x="111" y="170"/>
                    </a:cubicBezTo>
                    <a:cubicBezTo>
                      <a:pt x="111" y="170"/>
                      <a:pt x="111" y="170"/>
                      <a:pt x="111" y="170"/>
                    </a:cubicBezTo>
                    <a:cubicBezTo>
                      <a:pt x="111" y="170"/>
                      <a:pt x="111" y="170"/>
                      <a:pt x="111" y="170"/>
                    </a:cubicBezTo>
                    <a:cubicBezTo>
                      <a:pt x="111" y="169"/>
                      <a:pt x="111" y="169"/>
                      <a:pt x="111" y="169"/>
                    </a:cubicBezTo>
                    <a:cubicBezTo>
                      <a:pt x="111" y="169"/>
                      <a:pt x="111" y="169"/>
                      <a:pt x="111" y="169"/>
                    </a:cubicBezTo>
                    <a:cubicBezTo>
                      <a:pt x="111" y="169"/>
                      <a:pt x="111" y="169"/>
                      <a:pt x="111" y="169"/>
                    </a:cubicBezTo>
                    <a:cubicBezTo>
                      <a:pt x="111" y="169"/>
                      <a:pt x="111" y="169"/>
                      <a:pt x="111" y="169"/>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6"/>
                      <a:pt x="111" y="166"/>
                      <a:pt x="111" y="166"/>
                    </a:cubicBezTo>
                    <a:cubicBezTo>
                      <a:pt x="111" y="166"/>
                      <a:pt x="111" y="166"/>
                      <a:pt x="111" y="166"/>
                    </a:cubicBezTo>
                    <a:cubicBezTo>
                      <a:pt x="111" y="166"/>
                      <a:pt x="111" y="166"/>
                      <a:pt x="111" y="166"/>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4"/>
                      <a:pt x="111" y="164"/>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1"/>
                      <a:pt x="111" y="159"/>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7"/>
                      <a:pt x="114" y="157"/>
                      <a:pt x="114"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8"/>
                    </a:cubicBezTo>
                    <a:cubicBezTo>
                      <a:pt x="116" y="158"/>
                      <a:pt x="116" y="158"/>
                      <a:pt x="116" y="158"/>
                    </a:cubicBezTo>
                    <a:cubicBezTo>
                      <a:pt x="116" y="158"/>
                      <a:pt x="116" y="158"/>
                      <a:pt x="116" y="158"/>
                    </a:cubicBezTo>
                    <a:cubicBezTo>
                      <a:pt x="116" y="158"/>
                      <a:pt x="116"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8" y="158"/>
                      <a:pt x="118" y="158"/>
                      <a:pt x="118" y="158"/>
                    </a:cubicBezTo>
                    <a:cubicBezTo>
                      <a:pt x="118" y="158"/>
                      <a:pt x="118" y="158"/>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60"/>
                    </a:cubicBezTo>
                    <a:cubicBezTo>
                      <a:pt x="118" y="160"/>
                      <a:pt x="118" y="160"/>
                      <a:pt x="118" y="160"/>
                    </a:cubicBezTo>
                    <a:cubicBezTo>
                      <a:pt x="118" y="160"/>
                      <a:pt x="118" y="160"/>
                      <a:pt x="118" y="160"/>
                    </a:cubicBezTo>
                    <a:cubicBezTo>
                      <a:pt x="118" y="160"/>
                      <a:pt x="118" y="160"/>
                      <a:pt x="118" y="160"/>
                    </a:cubicBezTo>
                    <a:cubicBezTo>
                      <a:pt x="118" y="160"/>
                      <a:pt x="118" y="160"/>
                      <a:pt x="118" y="160"/>
                    </a:cubicBezTo>
                    <a:cubicBezTo>
                      <a:pt x="118" y="160"/>
                      <a:pt x="118" y="160"/>
                      <a:pt x="118"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1" y="160"/>
                    </a:cubicBezTo>
                    <a:cubicBezTo>
                      <a:pt x="121" y="160"/>
                      <a:pt x="121" y="160"/>
                      <a:pt x="121" y="160"/>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5" y="162"/>
                    </a:cubicBezTo>
                    <a:cubicBezTo>
                      <a:pt x="125" y="162"/>
                      <a:pt x="125" y="162"/>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7"/>
                      <a:pt x="128" y="169"/>
                      <a:pt x="128" y="170"/>
                    </a:cubicBezTo>
                    <a:cubicBezTo>
                      <a:pt x="128" y="170"/>
                      <a:pt x="128" y="170"/>
                      <a:pt x="128" y="170"/>
                    </a:cubicBezTo>
                    <a:cubicBezTo>
                      <a:pt x="128" y="170"/>
                      <a:pt x="128" y="170"/>
                      <a:pt x="128" y="170"/>
                    </a:cubicBezTo>
                    <a:cubicBezTo>
                      <a:pt x="128" y="170"/>
                      <a:pt x="128" y="170"/>
                      <a:pt x="128" y="170"/>
                    </a:cubicBezTo>
                    <a:cubicBezTo>
                      <a:pt x="128" y="170"/>
                      <a:pt x="128" y="170"/>
                      <a:pt x="128" y="170"/>
                    </a:cubicBezTo>
                    <a:cubicBezTo>
                      <a:pt x="128" y="170"/>
                      <a:pt x="128" y="170"/>
                      <a:pt x="128" y="170"/>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3"/>
                    </a:cubicBezTo>
                    <a:cubicBezTo>
                      <a:pt x="130" y="173"/>
                      <a:pt x="130"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2" y="173"/>
                      <a:pt x="132" y="173"/>
                      <a:pt x="132" y="173"/>
                    </a:cubicBezTo>
                    <a:cubicBezTo>
                      <a:pt x="132" y="173"/>
                      <a:pt x="132" y="173"/>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5"/>
                    </a:cubicBezTo>
                    <a:cubicBezTo>
                      <a:pt x="133" y="175"/>
                      <a:pt x="133" y="175"/>
                      <a:pt x="133" y="175"/>
                    </a:cubicBezTo>
                    <a:cubicBezTo>
                      <a:pt x="133" y="175"/>
                      <a:pt x="133"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5" y="175"/>
                    </a:cubicBezTo>
                    <a:cubicBezTo>
                      <a:pt x="135" y="175"/>
                      <a:pt x="135" y="175"/>
                      <a:pt x="135" y="175"/>
                    </a:cubicBezTo>
                    <a:cubicBezTo>
                      <a:pt x="135" y="175"/>
                      <a:pt x="135" y="175"/>
                      <a:pt x="135" y="175"/>
                    </a:cubicBezTo>
                    <a:cubicBezTo>
                      <a:pt x="135" y="175"/>
                      <a:pt x="135" y="175"/>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7" y="176"/>
                    </a:cubicBezTo>
                    <a:cubicBezTo>
                      <a:pt x="137" y="176"/>
                      <a:pt x="137" y="176"/>
                      <a:pt x="137" y="176"/>
                    </a:cubicBezTo>
                    <a:cubicBezTo>
                      <a:pt x="137" y="176"/>
                      <a:pt x="137" y="176"/>
                      <a:pt x="137" y="176"/>
                    </a:cubicBezTo>
                    <a:cubicBezTo>
                      <a:pt x="137" y="176"/>
                      <a:pt x="137" y="176"/>
                      <a:pt x="137" y="176"/>
                    </a:cubicBezTo>
                    <a:cubicBezTo>
                      <a:pt x="137" y="176"/>
                      <a:pt x="137" y="176"/>
                      <a:pt x="137" y="176"/>
                    </a:cubicBezTo>
                    <a:cubicBezTo>
                      <a:pt x="137" y="176"/>
                      <a:pt x="137" y="176"/>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9"/>
                    </a:cubicBezTo>
                    <a:cubicBezTo>
                      <a:pt x="139" y="179"/>
                      <a:pt x="139" y="179"/>
                      <a:pt x="139" y="179"/>
                    </a:cubicBezTo>
                    <a:cubicBezTo>
                      <a:pt x="139" y="179"/>
                      <a:pt x="139" y="179"/>
                      <a:pt x="139" y="179"/>
                    </a:cubicBezTo>
                    <a:cubicBezTo>
                      <a:pt x="139" y="179"/>
                      <a:pt x="139" y="179"/>
                      <a:pt x="139" y="179"/>
                    </a:cubicBezTo>
                    <a:cubicBezTo>
                      <a:pt x="139" y="179"/>
                      <a:pt x="139" y="179"/>
                      <a:pt x="139" y="179"/>
                    </a:cubicBezTo>
                    <a:cubicBezTo>
                      <a:pt x="139" y="179"/>
                      <a:pt x="139" y="179"/>
                      <a:pt x="139"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80"/>
                    </a:cubicBezTo>
                    <a:cubicBezTo>
                      <a:pt x="141" y="180"/>
                      <a:pt x="141" y="180"/>
                      <a:pt x="141" y="180"/>
                    </a:cubicBezTo>
                    <a:cubicBezTo>
                      <a:pt x="141" y="180"/>
                      <a:pt x="141" y="180"/>
                      <a:pt x="141" y="180"/>
                    </a:cubicBezTo>
                    <a:cubicBezTo>
                      <a:pt x="141" y="180"/>
                      <a:pt x="141" y="180"/>
                      <a:pt x="141" y="180"/>
                    </a:cubicBezTo>
                    <a:cubicBezTo>
                      <a:pt x="141" y="180"/>
                      <a:pt x="141" y="180"/>
                      <a:pt x="141" y="180"/>
                    </a:cubicBezTo>
                    <a:cubicBezTo>
                      <a:pt x="141" y="180"/>
                      <a:pt x="141"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4" y="180"/>
                    </a:cubicBezTo>
                    <a:cubicBezTo>
                      <a:pt x="144" y="180"/>
                      <a:pt x="144" y="180"/>
                      <a:pt x="144" y="180"/>
                    </a:cubicBezTo>
                    <a:cubicBezTo>
                      <a:pt x="144" y="180"/>
                      <a:pt x="144" y="180"/>
                      <a:pt x="144" y="180"/>
                    </a:cubicBezTo>
                    <a:cubicBezTo>
                      <a:pt x="144" y="180"/>
                      <a:pt x="144" y="180"/>
                      <a:pt x="144" y="180"/>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7" y="182"/>
                    </a:cubicBezTo>
                    <a:cubicBezTo>
                      <a:pt x="147" y="182"/>
                      <a:pt x="147" y="182"/>
                      <a:pt x="147" y="182"/>
                    </a:cubicBezTo>
                    <a:cubicBezTo>
                      <a:pt x="147" y="182"/>
                      <a:pt x="147" y="182"/>
                      <a:pt x="147" y="182"/>
                    </a:cubicBezTo>
                    <a:cubicBezTo>
                      <a:pt x="147" y="182"/>
                      <a:pt x="147" y="182"/>
                      <a:pt x="147" y="182"/>
                    </a:cubicBezTo>
                    <a:cubicBezTo>
                      <a:pt x="147" y="182"/>
                      <a:pt x="147" y="182"/>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9" y="183"/>
                    </a:cubicBezTo>
                    <a:cubicBezTo>
                      <a:pt x="149" y="183"/>
                      <a:pt x="149" y="183"/>
                      <a:pt x="149" y="183"/>
                    </a:cubicBezTo>
                    <a:cubicBezTo>
                      <a:pt x="149" y="183"/>
                      <a:pt x="149" y="183"/>
                      <a:pt x="149" y="183"/>
                    </a:cubicBezTo>
                    <a:cubicBezTo>
                      <a:pt x="149" y="183"/>
                      <a:pt x="149" y="183"/>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4" y="185"/>
                    </a:cubicBezTo>
                    <a:cubicBezTo>
                      <a:pt x="154" y="185"/>
                      <a:pt x="154" y="185"/>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5" y="186"/>
                      <a:pt x="155" y="186"/>
                      <a:pt x="155" y="186"/>
                    </a:cubicBezTo>
                    <a:cubicBezTo>
                      <a:pt x="155" y="186"/>
                      <a:pt x="155" y="186"/>
                      <a:pt x="155" y="186"/>
                    </a:cubicBezTo>
                    <a:cubicBezTo>
                      <a:pt x="155" y="186"/>
                      <a:pt x="155" y="186"/>
                      <a:pt x="155" y="186"/>
                    </a:cubicBezTo>
                    <a:cubicBezTo>
                      <a:pt x="155" y="186"/>
                      <a:pt x="155" y="186"/>
                      <a:pt x="156" y="186"/>
                    </a:cubicBezTo>
                    <a:cubicBezTo>
                      <a:pt x="156" y="186"/>
                      <a:pt x="156" y="186"/>
                      <a:pt x="156" y="186"/>
                    </a:cubicBezTo>
                    <a:cubicBezTo>
                      <a:pt x="156" y="186"/>
                      <a:pt x="156" y="186"/>
                      <a:pt x="156" y="186"/>
                    </a:cubicBezTo>
                    <a:cubicBezTo>
                      <a:pt x="156" y="186"/>
                      <a:pt x="156" y="186"/>
                      <a:pt x="156" y="186"/>
                    </a:cubicBezTo>
                    <a:cubicBezTo>
                      <a:pt x="156" y="186"/>
                      <a:pt x="156" y="186"/>
                      <a:pt x="156" y="186"/>
                    </a:cubicBezTo>
                    <a:cubicBezTo>
                      <a:pt x="156" y="208"/>
                      <a:pt x="156" y="208"/>
                      <a:pt x="156" y="208"/>
                    </a:cubicBezTo>
                    <a:close/>
                    <a:moveTo>
                      <a:pt x="156" y="167"/>
                    </a:move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5" y="146"/>
                      <a:pt x="155" y="146"/>
                      <a:pt x="155" y="146"/>
                    </a:cubicBezTo>
                    <a:cubicBezTo>
                      <a:pt x="155" y="146"/>
                      <a:pt x="155" y="146"/>
                      <a:pt x="155" y="146"/>
                    </a:cubicBezTo>
                    <a:cubicBezTo>
                      <a:pt x="155" y="146"/>
                      <a:pt x="155" y="146"/>
                      <a:pt x="155" y="146"/>
                    </a:cubicBezTo>
                    <a:cubicBezTo>
                      <a:pt x="155" y="146"/>
                      <a:pt x="155" y="146"/>
                      <a:pt x="155" y="146"/>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4" y="145"/>
                      <a:pt x="154" y="145"/>
                      <a:pt x="154" y="145"/>
                    </a:cubicBezTo>
                    <a:cubicBezTo>
                      <a:pt x="154" y="145"/>
                      <a:pt x="154" y="145"/>
                      <a:pt x="154" y="145"/>
                    </a:cubicBezTo>
                    <a:cubicBezTo>
                      <a:pt x="154" y="145"/>
                      <a:pt x="154" y="145"/>
                      <a:pt x="154" y="145"/>
                    </a:cubicBezTo>
                    <a:cubicBezTo>
                      <a:pt x="154" y="145"/>
                      <a:pt x="154"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0" y="144"/>
                      <a:pt x="150" y="144"/>
                      <a:pt x="150" y="144"/>
                    </a:cubicBezTo>
                    <a:cubicBezTo>
                      <a:pt x="150" y="144"/>
                      <a:pt x="150" y="144"/>
                      <a:pt x="150" y="144"/>
                    </a:cubicBezTo>
                    <a:cubicBezTo>
                      <a:pt x="150" y="144"/>
                      <a:pt x="150" y="144"/>
                      <a:pt x="150" y="144"/>
                    </a:cubicBezTo>
                    <a:cubicBezTo>
                      <a:pt x="150" y="144"/>
                      <a:pt x="150" y="144"/>
                      <a:pt x="150" y="144"/>
                    </a:cubicBezTo>
                    <a:cubicBezTo>
                      <a:pt x="150" y="143"/>
                      <a:pt x="150" y="143"/>
                      <a:pt x="150" y="143"/>
                    </a:cubicBezTo>
                    <a:cubicBezTo>
                      <a:pt x="150" y="143"/>
                      <a:pt x="150" y="143"/>
                      <a:pt x="150" y="143"/>
                    </a:cubicBezTo>
                    <a:cubicBezTo>
                      <a:pt x="150" y="143"/>
                      <a:pt x="150" y="143"/>
                      <a:pt x="150"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4" y="141"/>
                      <a:pt x="144" y="141"/>
                      <a:pt x="144" y="141"/>
                    </a:cubicBezTo>
                    <a:cubicBezTo>
                      <a:pt x="144" y="141"/>
                      <a:pt x="144" y="141"/>
                      <a:pt x="144" y="141"/>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1" y="139"/>
                      <a:pt x="141" y="139"/>
                      <a:pt x="141" y="139"/>
                    </a:cubicBezTo>
                    <a:cubicBezTo>
                      <a:pt x="141" y="139"/>
                      <a:pt x="141" y="139"/>
                      <a:pt x="141" y="139"/>
                    </a:cubicBezTo>
                    <a:cubicBezTo>
                      <a:pt x="141" y="139"/>
                      <a:pt x="141" y="139"/>
                      <a:pt x="141" y="139"/>
                    </a:cubicBezTo>
                    <a:cubicBezTo>
                      <a:pt x="141" y="139"/>
                      <a:pt x="141" y="139"/>
                      <a:pt x="141" y="139"/>
                    </a:cubicBezTo>
                    <a:cubicBezTo>
                      <a:pt x="141" y="139"/>
                      <a:pt x="141" y="139"/>
                      <a:pt x="141" y="139"/>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39" y="138"/>
                      <a:pt x="139" y="138"/>
                      <a:pt x="139" y="138"/>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8" y="137"/>
                      <a:pt x="138" y="137"/>
                      <a:pt x="138" y="137"/>
                    </a:cubicBezTo>
                    <a:cubicBezTo>
                      <a:pt x="138" y="137"/>
                      <a:pt x="138" y="137"/>
                      <a:pt x="138" y="137"/>
                    </a:cubicBezTo>
                    <a:cubicBezTo>
                      <a:pt x="138" y="137"/>
                      <a:pt x="138" y="137"/>
                      <a:pt x="138" y="137"/>
                    </a:cubicBezTo>
                    <a:cubicBezTo>
                      <a:pt x="138" y="137"/>
                      <a:pt x="138" y="137"/>
                      <a:pt x="138" y="137"/>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7" y="136"/>
                      <a:pt x="137" y="136"/>
                    </a:cubicBezTo>
                    <a:cubicBezTo>
                      <a:pt x="137" y="136"/>
                      <a:pt x="137" y="136"/>
                      <a:pt x="137" y="136"/>
                    </a:cubicBezTo>
                    <a:cubicBezTo>
                      <a:pt x="137" y="136"/>
                      <a:pt x="137" y="136"/>
                      <a:pt x="137" y="136"/>
                    </a:cubicBezTo>
                    <a:cubicBezTo>
                      <a:pt x="137" y="136"/>
                      <a:pt x="137" y="136"/>
                      <a:pt x="137" y="136"/>
                    </a:cubicBezTo>
                    <a:cubicBezTo>
                      <a:pt x="137" y="135"/>
                      <a:pt x="137"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2" y="134"/>
                      <a:pt x="132" y="134"/>
                      <a:pt x="132" y="134"/>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1" y="133"/>
                    </a:cubicBezTo>
                    <a:cubicBezTo>
                      <a:pt x="131" y="133"/>
                      <a:pt x="131" y="133"/>
                      <a:pt x="131" y="133"/>
                    </a:cubicBezTo>
                    <a:cubicBezTo>
                      <a:pt x="131" y="133"/>
                      <a:pt x="131" y="133"/>
                      <a:pt x="131" y="133"/>
                    </a:cubicBezTo>
                    <a:cubicBezTo>
                      <a:pt x="131" y="133"/>
                      <a:pt x="131" y="133"/>
                      <a:pt x="131" y="133"/>
                    </a:cubicBezTo>
                    <a:cubicBezTo>
                      <a:pt x="131" y="133"/>
                      <a:pt x="131" y="133"/>
                      <a:pt x="131" y="133"/>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29" y="132"/>
                      <a:pt x="129" y="132"/>
                    </a:cubicBezTo>
                    <a:cubicBezTo>
                      <a:pt x="129" y="132"/>
                      <a:pt x="129" y="132"/>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29"/>
                      <a:pt x="129" y="129"/>
                      <a:pt x="129" y="129"/>
                    </a:cubicBezTo>
                    <a:cubicBezTo>
                      <a:pt x="129" y="129"/>
                      <a:pt x="129" y="129"/>
                      <a:pt x="129"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8"/>
                      <a:pt x="128" y="128"/>
                      <a:pt x="128" y="127"/>
                    </a:cubicBezTo>
                    <a:cubicBezTo>
                      <a:pt x="128" y="127"/>
                      <a:pt x="128" y="127"/>
                      <a:pt x="128" y="127"/>
                    </a:cubicBezTo>
                    <a:cubicBezTo>
                      <a:pt x="128" y="127"/>
                      <a:pt x="128" y="127"/>
                      <a:pt x="128" y="127"/>
                    </a:cubicBezTo>
                    <a:cubicBezTo>
                      <a:pt x="128" y="127"/>
                      <a:pt x="128" y="127"/>
                      <a:pt x="128" y="127"/>
                    </a:cubicBezTo>
                    <a:cubicBezTo>
                      <a:pt x="128" y="127"/>
                      <a:pt x="128" y="127"/>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5"/>
                    </a:cubicBezTo>
                    <a:cubicBezTo>
                      <a:pt x="128" y="125"/>
                      <a:pt x="128" y="125"/>
                      <a:pt x="128" y="125"/>
                    </a:cubicBezTo>
                    <a:cubicBezTo>
                      <a:pt x="128" y="125"/>
                      <a:pt x="128" y="125"/>
                      <a:pt x="128" y="125"/>
                    </a:cubicBezTo>
                    <a:cubicBezTo>
                      <a:pt x="128" y="125"/>
                      <a:pt x="128" y="125"/>
                      <a:pt x="128" y="125"/>
                    </a:cubicBezTo>
                    <a:cubicBezTo>
                      <a:pt x="128" y="125"/>
                      <a:pt x="128" y="125"/>
                      <a:pt x="128" y="125"/>
                    </a:cubicBezTo>
                    <a:cubicBezTo>
                      <a:pt x="128" y="125"/>
                      <a:pt x="128" y="125"/>
                      <a:pt x="128" y="125"/>
                    </a:cubicBezTo>
                    <a:cubicBezTo>
                      <a:pt x="128" y="124"/>
                      <a:pt x="128" y="122"/>
                      <a:pt x="128" y="122"/>
                    </a:cubicBezTo>
                    <a:cubicBezTo>
                      <a:pt x="128" y="122"/>
                      <a:pt x="128" y="122"/>
                      <a:pt x="128" y="122"/>
                    </a:cubicBezTo>
                    <a:cubicBezTo>
                      <a:pt x="128" y="121"/>
                      <a:pt x="128" y="121"/>
                      <a:pt x="128" y="121"/>
                    </a:cubicBezTo>
                    <a:cubicBezTo>
                      <a:pt x="128" y="121"/>
                      <a:pt x="128" y="121"/>
                      <a:pt x="128" y="120"/>
                    </a:cubicBezTo>
                    <a:cubicBezTo>
                      <a:pt x="128" y="120"/>
                      <a:pt x="128" y="120"/>
                      <a:pt x="128" y="120"/>
                    </a:cubicBezTo>
                    <a:cubicBezTo>
                      <a:pt x="128" y="120"/>
                      <a:pt x="128" y="120"/>
                      <a:pt x="128" y="120"/>
                    </a:cubicBezTo>
                    <a:cubicBezTo>
                      <a:pt x="128" y="119"/>
                      <a:pt x="128" y="118"/>
                      <a:pt x="128" y="117"/>
                    </a:cubicBezTo>
                    <a:cubicBezTo>
                      <a:pt x="128" y="117"/>
                      <a:pt x="128" y="117"/>
                      <a:pt x="128" y="117"/>
                    </a:cubicBezTo>
                    <a:cubicBezTo>
                      <a:pt x="128" y="117"/>
                      <a:pt x="128" y="117"/>
                      <a:pt x="128" y="117"/>
                    </a:cubicBezTo>
                    <a:cubicBezTo>
                      <a:pt x="128" y="117"/>
                      <a:pt x="128" y="117"/>
                      <a:pt x="128" y="117"/>
                    </a:cubicBezTo>
                    <a:cubicBezTo>
                      <a:pt x="128" y="116"/>
                      <a:pt x="128" y="115"/>
                      <a:pt x="128" y="114"/>
                    </a:cubicBezTo>
                    <a:cubicBezTo>
                      <a:pt x="128" y="114"/>
                      <a:pt x="128" y="114"/>
                      <a:pt x="128" y="114"/>
                    </a:cubicBezTo>
                    <a:cubicBezTo>
                      <a:pt x="128" y="114"/>
                      <a:pt x="128" y="114"/>
                      <a:pt x="128" y="114"/>
                    </a:cubicBezTo>
                    <a:cubicBezTo>
                      <a:pt x="128" y="114"/>
                      <a:pt x="128" y="114"/>
                      <a:pt x="128" y="114"/>
                    </a:cubicBezTo>
                    <a:cubicBezTo>
                      <a:pt x="128" y="113"/>
                      <a:pt x="128" y="113"/>
                      <a:pt x="128" y="112"/>
                    </a:cubicBezTo>
                    <a:cubicBezTo>
                      <a:pt x="128" y="112"/>
                      <a:pt x="128" y="112"/>
                      <a:pt x="128" y="112"/>
                    </a:cubicBezTo>
                    <a:cubicBezTo>
                      <a:pt x="128" y="112"/>
                      <a:pt x="128" y="112"/>
                      <a:pt x="128" y="112"/>
                    </a:cubicBezTo>
                    <a:cubicBezTo>
                      <a:pt x="128" y="112"/>
                      <a:pt x="128" y="112"/>
                      <a:pt x="128" y="112"/>
                    </a:cubicBezTo>
                    <a:cubicBezTo>
                      <a:pt x="128" y="112"/>
                      <a:pt x="128" y="112"/>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30" y="110"/>
                      <a:pt x="130" y="110"/>
                    </a:cubicBezTo>
                    <a:cubicBezTo>
                      <a:pt x="130" y="110"/>
                      <a:pt x="130" y="110"/>
                      <a:pt x="130" y="110"/>
                    </a:cubicBezTo>
                    <a:cubicBezTo>
                      <a:pt x="130" y="110"/>
                      <a:pt x="130" y="110"/>
                      <a:pt x="130" y="110"/>
                    </a:cubicBezTo>
                    <a:cubicBezTo>
                      <a:pt x="130" y="110"/>
                      <a:pt x="130" y="110"/>
                      <a:pt x="130" y="110"/>
                    </a:cubicBezTo>
                    <a:cubicBezTo>
                      <a:pt x="130" y="110"/>
                      <a:pt x="130" y="110"/>
                      <a:pt x="130" y="110"/>
                    </a:cubicBezTo>
                    <a:cubicBezTo>
                      <a:pt x="130" y="110"/>
                      <a:pt x="130" y="110"/>
                      <a:pt x="130" y="110"/>
                    </a:cubicBezTo>
                    <a:cubicBezTo>
                      <a:pt x="130" y="109"/>
                      <a:pt x="130" y="109"/>
                      <a:pt x="130" y="109"/>
                    </a:cubicBezTo>
                    <a:cubicBezTo>
                      <a:pt x="130" y="109"/>
                      <a:pt x="130" y="109"/>
                      <a:pt x="130" y="109"/>
                    </a:cubicBezTo>
                    <a:cubicBezTo>
                      <a:pt x="130" y="109"/>
                      <a:pt x="130" y="109"/>
                      <a:pt x="130" y="109"/>
                    </a:cubicBezTo>
                    <a:cubicBezTo>
                      <a:pt x="130" y="109"/>
                      <a:pt x="130" y="109"/>
                      <a:pt x="130" y="109"/>
                    </a:cubicBezTo>
                    <a:cubicBezTo>
                      <a:pt x="130" y="110"/>
                      <a:pt x="130" y="110"/>
                      <a:pt x="130" y="110"/>
                    </a:cubicBezTo>
                    <a:cubicBezTo>
                      <a:pt x="130" y="110"/>
                      <a:pt x="130" y="110"/>
                      <a:pt x="130" y="110"/>
                    </a:cubicBezTo>
                    <a:cubicBezTo>
                      <a:pt x="130" y="110"/>
                      <a:pt x="130"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3" y="111"/>
                    </a:cubicBezTo>
                    <a:cubicBezTo>
                      <a:pt x="133" y="111"/>
                      <a:pt x="133" y="111"/>
                      <a:pt x="133" y="111"/>
                    </a:cubicBezTo>
                    <a:cubicBezTo>
                      <a:pt x="133" y="111"/>
                      <a:pt x="133" y="111"/>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4"/>
                    </a:cubicBezTo>
                    <a:cubicBezTo>
                      <a:pt x="134" y="114"/>
                      <a:pt x="134" y="114"/>
                      <a:pt x="134" y="114"/>
                    </a:cubicBezTo>
                    <a:cubicBezTo>
                      <a:pt x="134" y="114"/>
                      <a:pt x="134" y="114"/>
                      <a:pt x="134" y="114"/>
                    </a:cubicBezTo>
                    <a:cubicBezTo>
                      <a:pt x="134" y="114"/>
                      <a:pt x="134" y="114"/>
                      <a:pt x="134" y="114"/>
                    </a:cubicBezTo>
                    <a:cubicBezTo>
                      <a:pt x="134" y="114"/>
                      <a:pt x="134" y="114"/>
                      <a:pt x="134"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6" y="114"/>
                    </a:cubicBezTo>
                    <a:cubicBezTo>
                      <a:pt x="136" y="114"/>
                      <a:pt x="136" y="114"/>
                      <a:pt x="136" y="114"/>
                    </a:cubicBezTo>
                    <a:cubicBezTo>
                      <a:pt x="136" y="114"/>
                      <a:pt x="136" y="114"/>
                      <a:pt x="136" y="114"/>
                    </a:cubicBezTo>
                    <a:cubicBezTo>
                      <a:pt x="136" y="114"/>
                      <a:pt x="136" y="114"/>
                      <a:pt x="136" y="114"/>
                    </a:cubicBezTo>
                    <a:cubicBezTo>
                      <a:pt x="136" y="114"/>
                      <a:pt x="136" y="114"/>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9"/>
                      <a:pt x="141" y="119"/>
                      <a:pt x="141" y="119"/>
                    </a:cubicBezTo>
                    <a:cubicBezTo>
                      <a:pt x="141" y="119"/>
                      <a:pt x="141" y="119"/>
                      <a:pt x="141" y="119"/>
                    </a:cubicBezTo>
                    <a:cubicBezTo>
                      <a:pt x="141" y="119"/>
                      <a:pt x="141" y="119"/>
                      <a:pt x="141" y="119"/>
                    </a:cubicBezTo>
                    <a:cubicBezTo>
                      <a:pt x="141" y="119"/>
                      <a:pt x="141"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20"/>
                      <a:pt x="142" y="120"/>
                      <a:pt x="142" y="120"/>
                    </a:cubicBezTo>
                    <a:cubicBezTo>
                      <a:pt x="142" y="120"/>
                      <a:pt x="142" y="120"/>
                      <a:pt x="142"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7" y="122"/>
                    </a:cubicBezTo>
                    <a:cubicBezTo>
                      <a:pt x="147" y="122"/>
                      <a:pt x="147" y="122"/>
                      <a:pt x="147" y="122"/>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8" y="123"/>
                      <a:pt x="148" y="123"/>
                      <a:pt x="148" y="123"/>
                    </a:cubicBezTo>
                    <a:cubicBezTo>
                      <a:pt x="148" y="123"/>
                      <a:pt x="148" y="123"/>
                      <a:pt x="148" y="123"/>
                    </a:cubicBezTo>
                    <a:cubicBezTo>
                      <a:pt x="148" y="123"/>
                      <a:pt x="148" y="123"/>
                      <a:pt x="148" y="123"/>
                    </a:cubicBezTo>
                    <a:cubicBezTo>
                      <a:pt x="148" y="123"/>
                      <a:pt x="148" y="123"/>
                      <a:pt x="148" y="123"/>
                    </a:cubicBezTo>
                    <a:cubicBezTo>
                      <a:pt x="148" y="123"/>
                      <a:pt x="148" y="123"/>
                      <a:pt x="148" y="123"/>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5"/>
                    </a:cubicBezTo>
                    <a:cubicBezTo>
                      <a:pt x="150" y="125"/>
                      <a:pt x="150" y="125"/>
                      <a:pt x="150" y="125"/>
                    </a:cubicBezTo>
                    <a:cubicBezTo>
                      <a:pt x="150" y="125"/>
                      <a:pt x="150" y="125"/>
                      <a:pt x="150" y="125"/>
                    </a:cubicBezTo>
                    <a:cubicBezTo>
                      <a:pt x="150" y="125"/>
                      <a:pt x="150" y="125"/>
                      <a:pt x="150"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7"/>
                      <a:pt x="153" y="127"/>
                      <a:pt x="153" y="127"/>
                    </a:cubicBezTo>
                    <a:cubicBezTo>
                      <a:pt x="153" y="127"/>
                      <a:pt x="153" y="127"/>
                      <a:pt x="153" y="127"/>
                    </a:cubicBezTo>
                    <a:cubicBezTo>
                      <a:pt x="153" y="127"/>
                      <a:pt x="153" y="127"/>
                      <a:pt x="153" y="127"/>
                    </a:cubicBezTo>
                    <a:cubicBezTo>
                      <a:pt x="153" y="127"/>
                      <a:pt x="153" y="127"/>
                      <a:pt x="153" y="127"/>
                    </a:cubicBezTo>
                    <a:cubicBezTo>
                      <a:pt x="153" y="127"/>
                      <a:pt x="153" y="127"/>
                      <a:pt x="153"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3"/>
                      <a:pt x="154" y="103"/>
                      <a:pt x="154" y="103"/>
                    </a:cubicBezTo>
                    <a:cubicBezTo>
                      <a:pt x="154" y="103"/>
                      <a:pt x="154" y="103"/>
                      <a:pt x="154"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2"/>
                      <a:pt x="152" y="102"/>
                      <a:pt x="152" y="102"/>
                    </a:cubicBezTo>
                    <a:cubicBezTo>
                      <a:pt x="152" y="102"/>
                      <a:pt x="152" y="102"/>
                      <a:pt x="152"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1"/>
                      <a:pt x="150" y="101"/>
                      <a:pt x="150" y="101"/>
                    </a:cubicBezTo>
                    <a:cubicBezTo>
                      <a:pt x="150" y="101"/>
                      <a:pt x="150" y="101"/>
                      <a:pt x="150" y="101"/>
                    </a:cubicBezTo>
                    <a:cubicBezTo>
                      <a:pt x="150" y="101"/>
                      <a:pt x="150" y="101"/>
                      <a:pt x="150" y="101"/>
                    </a:cubicBezTo>
                    <a:cubicBezTo>
                      <a:pt x="150" y="101"/>
                      <a:pt x="150" y="101"/>
                      <a:pt x="150" y="101"/>
                    </a:cubicBezTo>
                    <a:cubicBezTo>
                      <a:pt x="150" y="101"/>
                      <a:pt x="150" y="101"/>
                      <a:pt x="150"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6" y="100"/>
                    </a:cubicBezTo>
                    <a:cubicBezTo>
                      <a:pt x="146" y="100"/>
                      <a:pt x="146" y="100"/>
                      <a:pt x="146" y="100"/>
                    </a:cubicBezTo>
                    <a:cubicBezTo>
                      <a:pt x="146" y="100"/>
                      <a:pt x="146" y="100"/>
                      <a:pt x="146" y="100"/>
                    </a:cubicBezTo>
                    <a:cubicBezTo>
                      <a:pt x="146" y="100"/>
                      <a:pt x="146" y="100"/>
                      <a:pt x="146" y="100"/>
                    </a:cubicBezTo>
                    <a:cubicBezTo>
                      <a:pt x="146" y="99"/>
                      <a:pt x="146" y="99"/>
                      <a:pt x="146" y="99"/>
                    </a:cubicBezTo>
                    <a:cubicBezTo>
                      <a:pt x="146" y="99"/>
                      <a:pt x="146" y="99"/>
                      <a:pt x="146" y="99"/>
                    </a:cubicBezTo>
                    <a:cubicBezTo>
                      <a:pt x="146" y="99"/>
                      <a:pt x="146" y="99"/>
                      <a:pt x="146" y="99"/>
                    </a:cubicBezTo>
                    <a:cubicBezTo>
                      <a:pt x="146" y="99"/>
                      <a:pt x="146" y="99"/>
                      <a:pt x="146"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4" y="99"/>
                      <a:pt x="144" y="99"/>
                      <a:pt x="144" y="99"/>
                    </a:cubicBezTo>
                    <a:cubicBezTo>
                      <a:pt x="144" y="99"/>
                      <a:pt x="144" y="99"/>
                      <a:pt x="144" y="99"/>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6"/>
                      <a:pt x="142" y="96"/>
                      <a:pt x="142" y="96"/>
                    </a:cubicBezTo>
                    <a:cubicBezTo>
                      <a:pt x="142" y="96"/>
                      <a:pt x="142" y="96"/>
                      <a:pt x="142" y="96"/>
                    </a:cubicBezTo>
                    <a:cubicBezTo>
                      <a:pt x="142" y="96"/>
                      <a:pt x="142" y="96"/>
                      <a:pt x="142"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5"/>
                      <a:pt x="140" y="95"/>
                      <a:pt x="140" y="95"/>
                    </a:cubicBezTo>
                    <a:cubicBezTo>
                      <a:pt x="140"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7" y="94"/>
                      <a:pt x="137" y="94"/>
                      <a:pt x="137" y="94"/>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2" y="90"/>
                      <a:pt x="132" y="90"/>
                      <a:pt x="132" y="90"/>
                    </a:cubicBezTo>
                    <a:cubicBezTo>
                      <a:pt x="132" y="90"/>
                      <a:pt x="132" y="90"/>
                      <a:pt x="132" y="90"/>
                    </a:cubicBezTo>
                    <a:cubicBezTo>
                      <a:pt x="132" y="90"/>
                      <a:pt x="132" y="90"/>
                      <a:pt x="132" y="90"/>
                    </a:cubicBezTo>
                    <a:cubicBezTo>
                      <a:pt x="132" y="90"/>
                      <a:pt x="132" y="90"/>
                      <a:pt x="132" y="90"/>
                    </a:cubicBezTo>
                    <a:cubicBezTo>
                      <a:pt x="132" y="90"/>
                      <a:pt x="132" y="90"/>
                      <a:pt x="132" y="90"/>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0" y="89"/>
                      <a:pt x="130" y="89"/>
                      <a:pt x="130" y="89"/>
                    </a:cubicBezTo>
                    <a:cubicBezTo>
                      <a:pt x="130" y="89"/>
                      <a:pt x="130" y="89"/>
                      <a:pt x="130" y="89"/>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4"/>
                      <a:pt x="126" y="84"/>
                      <a:pt x="126" y="84"/>
                    </a:cubicBezTo>
                    <a:cubicBezTo>
                      <a:pt x="126" y="84"/>
                      <a:pt x="126" y="84"/>
                      <a:pt x="126" y="84"/>
                    </a:cubicBezTo>
                    <a:cubicBezTo>
                      <a:pt x="126" y="84"/>
                      <a:pt x="126" y="84"/>
                      <a:pt x="126" y="84"/>
                    </a:cubicBezTo>
                    <a:cubicBezTo>
                      <a:pt x="126" y="84"/>
                      <a:pt x="126" y="84"/>
                      <a:pt x="126" y="84"/>
                    </a:cubicBezTo>
                    <a:cubicBezTo>
                      <a:pt x="126" y="84"/>
                      <a:pt x="126" y="84"/>
                      <a:pt x="126" y="84"/>
                    </a:cubicBezTo>
                    <a:cubicBezTo>
                      <a:pt x="126" y="84"/>
                      <a:pt x="126"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3"/>
                      <a:pt x="125" y="83"/>
                      <a:pt x="125" y="83"/>
                    </a:cubicBezTo>
                    <a:cubicBezTo>
                      <a:pt x="125" y="83"/>
                      <a:pt x="125" y="83"/>
                      <a:pt x="125" y="83"/>
                    </a:cubicBezTo>
                    <a:cubicBezTo>
                      <a:pt x="125" y="83"/>
                      <a:pt x="125"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1" y="81"/>
                      <a:pt x="121" y="81"/>
                      <a:pt x="121" y="81"/>
                    </a:cubicBezTo>
                    <a:cubicBezTo>
                      <a:pt x="121" y="81"/>
                      <a:pt x="121" y="81"/>
                      <a:pt x="121" y="81"/>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5"/>
                      <a:pt x="118" y="75"/>
                      <a:pt x="118" y="75"/>
                    </a:cubicBezTo>
                    <a:cubicBezTo>
                      <a:pt x="118" y="75"/>
                      <a:pt x="118" y="75"/>
                      <a:pt x="118" y="75"/>
                    </a:cubicBezTo>
                    <a:cubicBezTo>
                      <a:pt x="118" y="75"/>
                      <a:pt x="118" y="75"/>
                      <a:pt x="118" y="75"/>
                    </a:cubicBezTo>
                    <a:cubicBezTo>
                      <a:pt x="118"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6" y="74"/>
                      <a:pt x="116" y="74"/>
                      <a:pt x="116" y="74"/>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2"/>
                      <a:pt x="116" y="72"/>
                      <a:pt x="116" y="72"/>
                    </a:cubicBezTo>
                    <a:cubicBezTo>
                      <a:pt x="116" y="72"/>
                      <a:pt x="116" y="72"/>
                      <a:pt x="116" y="72"/>
                    </a:cubicBezTo>
                    <a:cubicBezTo>
                      <a:pt x="116" y="72"/>
                      <a:pt x="116" y="72"/>
                      <a:pt x="116" y="72"/>
                    </a:cubicBezTo>
                    <a:cubicBezTo>
                      <a:pt x="116" y="72"/>
                      <a:pt x="116" y="72"/>
                      <a:pt x="116"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2" y="70"/>
                      <a:pt x="112" y="70"/>
                    </a:cubicBezTo>
                    <a:cubicBezTo>
                      <a:pt x="112" y="70"/>
                      <a:pt x="112" y="70"/>
                      <a:pt x="112" y="70"/>
                    </a:cubicBezTo>
                    <a:cubicBezTo>
                      <a:pt x="112" y="70"/>
                      <a:pt x="112" y="70"/>
                      <a:pt x="112" y="70"/>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2"/>
                      <a:pt x="112" y="72"/>
                      <a:pt x="112" y="72"/>
                    </a:cubicBezTo>
                    <a:cubicBezTo>
                      <a:pt x="112" y="72"/>
                      <a:pt x="112" y="72"/>
                      <a:pt x="112" y="72"/>
                    </a:cubicBezTo>
                    <a:cubicBezTo>
                      <a:pt x="112" y="72"/>
                      <a:pt x="112" y="72"/>
                      <a:pt x="112" y="72"/>
                    </a:cubicBezTo>
                    <a:cubicBezTo>
                      <a:pt x="112" y="72"/>
                      <a:pt x="112" y="73"/>
                      <a:pt x="112" y="73"/>
                    </a:cubicBezTo>
                    <a:cubicBezTo>
                      <a:pt x="112" y="73"/>
                      <a:pt x="112" y="73"/>
                      <a:pt x="112" y="73"/>
                    </a:cubicBezTo>
                    <a:cubicBezTo>
                      <a:pt x="112" y="73"/>
                      <a:pt x="112" y="73"/>
                      <a:pt x="112" y="73"/>
                    </a:cubicBezTo>
                    <a:cubicBezTo>
                      <a:pt x="112" y="76"/>
                      <a:pt x="112" y="78"/>
                      <a:pt x="112" y="81"/>
                    </a:cubicBezTo>
                    <a:cubicBezTo>
                      <a:pt x="112" y="81"/>
                      <a:pt x="112" y="81"/>
                      <a:pt x="112" y="81"/>
                    </a:cubicBezTo>
                    <a:cubicBezTo>
                      <a:pt x="112" y="81"/>
                      <a:pt x="112" y="81"/>
                      <a:pt x="112" y="81"/>
                    </a:cubicBezTo>
                    <a:cubicBezTo>
                      <a:pt x="112" y="81"/>
                      <a:pt x="112" y="81"/>
                      <a:pt x="112" y="81"/>
                    </a:cubicBezTo>
                    <a:cubicBezTo>
                      <a:pt x="112" y="81"/>
                      <a:pt x="112" y="81"/>
                      <a:pt x="112" y="81"/>
                    </a:cubicBezTo>
                    <a:cubicBezTo>
                      <a:pt x="112" y="81"/>
                      <a:pt x="112" y="81"/>
                      <a:pt x="112" y="81"/>
                    </a:cubicBezTo>
                    <a:cubicBezTo>
                      <a:pt x="112" y="81"/>
                      <a:pt x="112" y="81"/>
                      <a:pt x="112" y="82"/>
                    </a:cubicBezTo>
                    <a:cubicBezTo>
                      <a:pt x="112" y="82"/>
                      <a:pt x="112" y="82"/>
                      <a:pt x="112" y="82"/>
                    </a:cubicBezTo>
                    <a:cubicBezTo>
                      <a:pt x="112" y="82"/>
                      <a:pt x="112" y="82"/>
                      <a:pt x="112" y="82"/>
                    </a:cubicBezTo>
                    <a:cubicBezTo>
                      <a:pt x="112" y="82"/>
                      <a:pt x="112" y="82"/>
                      <a:pt x="112" y="82"/>
                    </a:cubicBezTo>
                    <a:cubicBezTo>
                      <a:pt x="112" y="82"/>
                      <a:pt x="112" y="82"/>
                      <a:pt x="112" y="83"/>
                    </a:cubicBezTo>
                    <a:cubicBezTo>
                      <a:pt x="112" y="83"/>
                      <a:pt x="112" y="83"/>
                      <a:pt x="112" y="83"/>
                    </a:cubicBezTo>
                    <a:cubicBezTo>
                      <a:pt x="112" y="83"/>
                      <a:pt x="112" y="83"/>
                      <a:pt x="112" y="83"/>
                    </a:cubicBezTo>
                    <a:cubicBezTo>
                      <a:pt x="112" y="83"/>
                      <a:pt x="112" y="83"/>
                      <a:pt x="112" y="83"/>
                    </a:cubicBezTo>
                    <a:cubicBezTo>
                      <a:pt x="112" y="83"/>
                      <a:pt x="112" y="83"/>
                      <a:pt x="112" y="83"/>
                    </a:cubicBezTo>
                    <a:cubicBezTo>
                      <a:pt x="112" y="83"/>
                      <a:pt x="112" y="83"/>
                      <a:pt x="112" y="84"/>
                    </a:cubicBezTo>
                    <a:cubicBezTo>
                      <a:pt x="112" y="84"/>
                      <a:pt x="112" y="84"/>
                      <a:pt x="112" y="85"/>
                    </a:cubicBezTo>
                    <a:cubicBezTo>
                      <a:pt x="112" y="85"/>
                      <a:pt x="112" y="85"/>
                      <a:pt x="112" y="85"/>
                    </a:cubicBezTo>
                    <a:cubicBezTo>
                      <a:pt x="112" y="85"/>
                      <a:pt x="112" y="85"/>
                      <a:pt x="112" y="85"/>
                    </a:cubicBezTo>
                    <a:cubicBezTo>
                      <a:pt x="112" y="85"/>
                      <a:pt x="112" y="85"/>
                      <a:pt x="112" y="85"/>
                    </a:cubicBezTo>
                    <a:cubicBezTo>
                      <a:pt x="112" y="85"/>
                      <a:pt x="112" y="85"/>
                      <a:pt x="112" y="85"/>
                    </a:cubicBezTo>
                    <a:cubicBezTo>
                      <a:pt x="112" y="85"/>
                      <a:pt x="112" y="85"/>
                      <a:pt x="112" y="85"/>
                    </a:cubicBezTo>
                    <a:cubicBezTo>
                      <a:pt x="112" y="85"/>
                      <a:pt x="112" y="85"/>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7"/>
                    </a:cubicBezTo>
                    <a:cubicBezTo>
                      <a:pt x="112" y="87"/>
                      <a:pt x="112" y="87"/>
                      <a:pt x="112" y="87"/>
                    </a:cubicBezTo>
                    <a:cubicBezTo>
                      <a:pt x="112" y="87"/>
                      <a:pt x="112" y="87"/>
                      <a:pt x="112" y="87"/>
                    </a:cubicBezTo>
                    <a:cubicBezTo>
                      <a:pt x="112" y="87"/>
                      <a:pt x="112" y="87"/>
                      <a:pt x="112" y="87"/>
                    </a:cubicBezTo>
                    <a:cubicBezTo>
                      <a:pt x="112" y="87"/>
                      <a:pt x="113" y="88"/>
                      <a:pt x="113" y="88"/>
                    </a:cubicBezTo>
                    <a:cubicBezTo>
                      <a:pt x="113" y="88"/>
                      <a:pt x="113" y="88"/>
                      <a:pt x="113" y="88"/>
                    </a:cubicBezTo>
                    <a:cubicBezTo>
                      <a:pt x="113" y="88"/>
                      <a:pt x="113" y="88"/>
                      <a:pt x="113" y="88"/>
                    </a:cubicBezTo>
                    <a:cubicBezTo>
                      <a:pt x="113" y="88"/>
                      <a:pt x="113" y="88"/>
                      <a:pt x="113" y="88"/>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90"/>
                    </a:cubicBezTo>
                    <a:cubicBezTo>
                      <a:pt x="112" y="90"/>
                      <a:pt x="112" y="90"/>
                      <a:pt x="112" y="90"/>
                    </a:cubicBezTo>
                    <a:cubicBezTo>
                      <a:pt x="112" y="90"/>
                      <a:pt x="112" y="90"/>
                      <a:pt x="112" y="90"/>
                    </a:cubicBezTo>
                    <a:cubicBezTo>
                      <a:pt x="112" y="90"/>
                      <a:pt x="112" y="90"/>
                      <a:pt x="112" y="90"/>
                    </a:cubicBezTo>
                    <a:cubicBezTo>
                      <a:pt x="112" y="90"/>
                      <a:pt x="112" y="90"/>
                      <a:pt x="112" y="91"/>
                    </a:cubicBezTo>
                    <a:cubicBezTo>
                      <a:pt x="112" y="91"/>
                      <a:pt x="112" y="91"/>
                      <a:pt x="112" y="91"/>
                    </a:cubicBezTo>
                    <a:cubicBezTo>
                      <a:pt x="112" y="91"/>
                      <a:pt x="112" y="91"/>
                      <a:pt x="112" y="91"/>
                    </a:cubicBezTo>
                    <a:cubicBezTo>
                      <a:pt x="112" y="91"/>
                      <a:pt x="112" y="91"/>
                      <a:pt x="112" y="91"/>
                    </a:cubicBezTo>
                    <a:cubicBezTo>
                      <a:pt x="112" y="91"/>
                      <a:pt x="112" y="92"/>
                      <a:pt x="112" y="92"/>
                    </a:cubicBezTo>
                    <a:cubicBezTo>
                      <a:pt x="112" y="92"/>
                      <a:pt x="112" y="92"/>
                      <a:pt x="112" y="92"/>
                    </a:cubicBezTo>
                    <a:cubicBezTo>
                      <a:pt x="112" y="92"/>
                      <a:pt x="112" y="92"/>
                      <a:pt x="112" y="92"/>
                    </a:cubicBezTo>
                    <a:cubicBezTo>
                      <a:pt x="112" y="92"/>
                      <a:pt x="112" y="92"/>
                      <a:pt x="112" y="92"/>
                    </a:cubicBezTo>
                    <a:cubicBezTo>
                      <a:pt x="112" y="92"/>
                      <a:pt x="112" y="92"/>
                      <a:pt x="112" y="92"/>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3" y="93"/>
                      <a:pt x="113" y="93"/>
                      <a:pt x="113" y="93"/>
                    </a:cubicBezTo>
                    <a:cubicBezTo>
                      <a:pt x="113" y="93"/>
                      <a:pt x="113" y="93"/>
                      <a:pt x="113" y="93"/>
                    </a:cubicBezTo>
                    <a:cubicBezTo>
                      <a:pt x="113" y="93"/>
                      <a:pt x="113" y="93"/>
                      <a:pt x="113" y="93"/>
                    </a:cubicBezTo>
                    <a:cubicBezTo>
                      <a:pt x="113" y="93"/>
                      <a:pt x="113" y="93"/>
                      <a:pt x="113" y="93"/>
                    </a:cubicBezTo>
                    <a:cubicBezTo>
                      <a:pt x="113" y="93"/>
                      <a:pt x="113" y="93"/>
                      <a:pt x="113"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4"/>
                      <a:pt x="112" y="95"/>
                      <a:pt x="112" y="96"/>
                    </a:cubicBezTo>
                    <a:cubicBezTo>
                      <a:pt x="112" y="96"/>
                      <a:pt x="112" y="96"/>
                      <a:pt x="112" y="96"/>
                    </a:cubicBezTo>
                    <a:cubicBezTo>
                      <a:pt x="112" y="96"/>
                      <a:pt x="112" y="96"/>
                      <a:pt x="112" y="96"/>
                    </a:cubicBezTo>
                    <a:cubicBezTo>
                      <a:pt x="112" y="96"/>
                      <a:pt x="112" y="96"/>
                      <a:pt x="112" y="96"/>
                    </a:cubicBezTo>
                    <a:cubicBezTo>
                      <a:pt x="112" y="96"/>
                      <a:pt x="112" y="96"/>
                      <a:pt x="112" y="96"/>
                    </a:cubicBezTo>
                    <a:cubicBezTo>
                      <a:pt x="112" y="96"/>
                      <a:pt x="112" y="96"/>
                      <a:pt x="112" y="96"/>
                    </a:cubicBezTo>
                    <a:cubicBezTo>
                      <a:pt x="112" y="98"/>
                      <a:pt x="112" y="99"/>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2"/>
                      <a:pt x="112" y="102"/>
                    </a:cubicBezTo>
                    <a:cubicBezTo>
                      <a:pt x="112" y="102"/>
                      <a:pt x="112" y="102"/>
                      <a:pt x="112" y="102"/>
                    </a:cubicBezTo>
                    <a:cubicBezTo>
                      <a:pt x="112" y="102"/>
                      <a:pt x="112" y="102"/>
                      <a:pt x="112" y="102"/>
                    </a:cubicBezTo>
                    <a:cubicBezTo>
                      <a:pt x="112" y="102"/>
                      <a:pt x="112" y="102"/>
                      <a:pt x="112" y="102"/>
                    </a:cubicBezTo>
                    <a:cubicBezTo>
                      <a:pt x="112" y="103"/>
                      <a:pt x="112" y="105"/>
                      <a:pt x="112" y="106"/>
                    </a:cubicBezTo>
                    <a:cubicBezTo>
                      <a:pt x="112" y="106"/>
                      <a:pt x="112" y="106"/>
                      <a:pt x="112" y="106"/>
                    </a:cubicBezTo>
                    <a:cubicBezTo>
                      <a:pt x="112" y="106"/>
                      <a:pt x="112" y="106"/>
                      <a:pt x="112" y="106"/>
                    </a:cubicBezTo>
                    <a:cubicBezTo>
                      <a:pt x="112" y="106"/>
                      <a:pt x="112" y="106"/>
                      <a:pt x="112" y="106"/>
                    </a:cubicBezTo>
                    <a:cubicBezTo>
                      <a:pt x="112" y="107"/>
                      <a:pt x="112" y="108"/>
                      <a:pt x="112" y="109"/>
                    </a:cubicBezTo>
                    <a:cubicBezTo>
                      <a:pt x="112" y="109"/>
                      <a:pt x="112" y="109"/>
                      <a:pt x="112" y="109"/>
                    </a:cubicBezTo>
                    <a:cubicBezTo>
                      <a:pt x="112" y="109"/>
                      <a:pt x="112" y="109"/>
                      <a:pt x="112" y="109"/>
                    </a:cubicBezTo>
                    <a:cubicBezTo>
                      <a:pt x="112" y="111"/>
                      <a:pt x="112" y="113"/>
                      <a:pt x="112" y="115"/>
                    </a:cubicBezTo>
                    <a:cubicBezTo>
                      <a:pt x="112" y="115"/>
                      <a:pt x="112" y="115"/>
                      <a:pt x="112" y="115"/>
                    </a:cubicBezTo>
                    <a:cubicBezTo>
                      <a:pt x="112" y="115"/>
                      <a:pt x="112" y="115"/>
                      <a:pt x="112" y="115"/>
                    </a:cubicBezTo>
                    <a:cubicBezTo>
                      <a:pt x="112" y="115"/>
                      <a:pt x="112" y="115"/>
                      <a:pt x="112" y="115"/>
                    </a:cubicBezTo>
                    <a:cubicBezTo>
                      <a:pt x="112" y="115"/>
                      <a:pt x="112" y="115"/>
                      <a:pt x="112" y="115"/>
                    </a:cubicBezTo>
                    <a:cubicBezTo>
                      <a:pt x="112" y="115"/>
                      <a:pt x="112" y="115"/>
                      <a:pt x="112" y="115"/>
                    </a:cubicBezTo>
                    <a:cubicBezTo>
                      <a:pt x="112" y="115"/>
                      <a:pt x="112" y="115"/>
                      <a:pt x="112" y="116"/>
                    </a:cubicBezTo>
                    <a:cubicBezTo>
                      <a:pt x="112" y="116"/>
                      <a:pt x="112" y="116"/>
                      <a:pt x="112" y="116"/>
                    </a:cubicBezTo>
                    <a:cubicBezTo>
                      <a:pt x="112" y="116"/>
                      <a:pt x="112" y="116"/>
                      <a:pt x="112" y="116"/>
                    </a:cubicBezTo>
                    <a:cubicBezTo>
                      <a:pt x="112" y="116"/>
                      <a:pt x="112" y="116"/>
                      <a:pt x="112" y="116"/>
                    </a:cubicBezTo>
                    <a:cubicBezTo>
                      <a:pt x="112" y="116"/>
                      <a:pt x="112" y="116"/>
                      <a:pt x="112" y="116"/>
                    </a:cubicBezTo>
                    <a:cubicBezTo>
                      <a:pt x="112" y="116"/>
                      <a:pt x="112" y="116"/>
                      <a:pt x="112" y="117"/>
                    </a:cubicBezTo>
                    <a:cubicBezTo>
                      <a:pt x="112" y="117"/>
                      <a:pt x="112" y="117"/>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9"/>
                      <a:pt x="112" y="120"/>
                      <a:pt x="112" y="120"/>
                    </a:cubicBezTo>
                    <a:cubicBezTo>
                      <a:pt x="112" y="120"/>
                      <a:pt x="112" y="120"/>
                      <a:pt x="112" y="120"/>
                    </a:cubicBezTo>
                    <a:cubicBezTo>
                      <a:pt x="112" y="120"/>
                      <a:pt x="112" y="120"/>
                      <a:pt x="112" y="120"/>
                    </a:cubicBezTo>
                    <a:cubicBezTo>
                      <a:pt x="112" y="120"/>
                      <a:pt x="112" y="120"/>
                      <a:pt x="112" y="120"/>
                    </a:cubicBezTo>
                    <a:cubicBezTo>
                      <a:pt x="112" y="120"/>
                      <a:pt x="112" y="120"/>
                      <a:pt x="112" y="120"/>
                    </a:cubicBezTo>
                    <a:cubicBezTo>
                      <a:pt x="112" y="120"/>
                      <a:pt x="112" y="120"/>
                      <a:pt x="112" y="121"/>
                    </a:cubicBezTo>
                    <a:cubicBezTo>
                      <a:pt x="112" y="121"/>
                      <a:pt x="112" y="122"/>
                      <a:pt x="112" y="123"/>
                    </a:cubicBezTo>
                    <a:cubicBezTo>
                      <a:pt x="112" y="123"/>
                      <a:pt x="112" y="123"/>
                      <a:pt x="112" y="123"/>
                    </a:cubicBezTo>
                    <a:cubicBezTo>
                      <a:pt x="112" y="124"/>
                      <a:pt x="112" y="124"/>
                      <a:pt x="112" y="124"/>
                    </a:cubicBezTo>
                    <a:cubicBezTo>
                      <a:pt x="112" y="124"/>
                      <a:pt x="112" y="124"/>
                      <a:pt x="112" y="124"/>
                    </a:cubicBezTo>
                    <a:cubicBezTo>
                      <a:pt x="112" y="124"/>
                      <a:pt x="112" y="124"/>
                      <a:pt x="112" y="124"/>
                    </a:cubicBezTo>
                    <a:cubicBezTo>
                      <a:pt x="112" y="124"/>
                      <a:pt x="112" y="124"/>
                      <a:pt x="112" y="124"/>
                    </a:cubicBezTo>
                    <a:cubicBezTo>
                      <a:pt x="112" y="124"/>
                      <a:pt x="112" y="124"/>
                      <a:pt x="112" y="124"/>
                    </a:cubicBezTo>
                    <a:cubicBezTo>
                      <a:pt x="112" y="125"/>
                      <a:pt x="112" y="126"/>
                      <a:pt x="112" y="127"/>
                    </a:cubicBezTo>
                    <a:cubicBezTo>
                      <a:pt x="112" y="127"/>
                      <a:pt x="112" y="127"/>
                      <a:pt x="112" y="127"/>
                    </a:cubicBezTo>
                    <a:cubicBezTo>
                      <a:pt x="112" y="127"/>
                      <a:pt x="112" y="127"/>
                      <a:pt x="112" y="127"/>
                    </a:cubicBezTo>
                    <a:cubicBezTo>
                      <a:pt x="112" y="127"/>
                      <a:pt x="112" y="127"/>
                      <a:pt x="112" y="127"/>
                    </a:cubicBezTo>
                    <a:cubicBezTo>
                      <a:pt x="112" y="127"/>
                      <a:pt x="112" y="127"/>
                      <a:pt x="112" y="127"/>
                    </a:cubicBezTo>
                    <a:cubicBezTo>
                      <a:pt x="112" y="127"/>
                      <a:pt x="112" y="127"/>
                      <a:pt x="112" y="128"/>
                    </a:cubicBezTo>
                    <a:cubicBezTo>
                      <a:pt x="112" y="128"/>
                      <a:pt x="112" y="128"/>
                      <a:pt x="112" y="128"/>
                    </a:cubicBezTo>
                    <a:cubicBezTo>
                      <a:pt x="112" y="128"/>
                      <a:pt x="112" y="129"/>
                      <a:pt x="112" y="130"/>
                    </a:cubicBezTo>
                    <a:cubicBezTo>
                      <a:pt x="112" y="130"/>
                      <a:pt x="112" y="130"/>
                      <a:pt x="112" y="130"/>
                    </a:cubicBezTo>
                    <a:cubicBezTo>
                      <a:pt x="112" y="130"/>
                      <a:pt x="112" y="130"/>
                      <a:pt x="112" y="130"/>
                    </a:cubicBezTo>
                    <a:cubicBezTo>
                      <a:pt x="112" y="130"/>
                      <a:pt x="112" y="130"/>
                      <a:pt x="112" y="130"/>
                    </a:cubicBezTo>
                    <a:cubicBezTo>
                      <a:pt x="112" y="131"/>
                      <a:pt x="112" y="131"/>
                      <a:pt x="112" y="132"/>
                    </a:cubicBezTo>
                    <a:cubicBezTo>
                      <a:pt x="112" y="132"/>
                      <a:pt x="112" y="132"/>
                      <a:pt x="112" y="132"/>
                    </a:cubicBezTo>
                    <a:cubicBezTo>
                      <a:pt x="112" y="132"/>
                      <a:pt x="112" y="132"/>
                      <a:pt x="112" y="132"/>
                    </a:cubicBezTo>
                    <a:cubicBezTo>
                      <a:pt x="112" y="132"/>
                      <a:pt x="112" y="132"/>
                      <a:pt x="112" y="132"/>
                    </a:cubicBezTo>
                    <a:cubicBezTo>
                      <a:pt x="112" y="132"/>
                      <a:pt x="112" y="132"/>
                      <a:pt x="112" y="132"/>
                    </a:cubicBezTo>
                    <a:cubicBezTo>
                      <a:pt x="112" y="132"/>
                      <a:pt x="112" y="132"/>
                      <a:pt x="112" y="132"/>
                    </a:cubicBezTo>
                    <a:cubicBezTo>
                      <a:pt x="112" y="132"/>
                      <a:pt x="112" y="133"/>
                      <a:pt x="112" y="133"/>
                    </a:cubicBezTo>
                    <a:cubicBezTo>
                      <a:pt x="112" y="133"/>
                      <a:pt x="112" y="133"/>
                      <a:pt x="112" y="133"/>
                    </a:cubicBezTo>
                    <a:cubicBezTo>
                      <a:pt x="112" y="133"/>
                      <a:pt x="112" y="133"/>
                      <a:pt x="112" y="133"/>
                    </a:cubicBezTo>
                    <a:cubicBezTo>
                      <a:pt x="112" y="133"/>
                      <a:pt x="112" y="134"/>
                      <a:pt x="112" y="134"/>
                    </a:cubicBezTo>
                    <a:cubicBezTo>
                      <a:pt x="112" y="134"/>
                      <a:pt x="112" y="134"/>
                      <a:pt x="112" y="134"/>
                    </a:cubicBezTo>
                    <a:cubicBezTo>
                      <a:pt x="112" y="134"/>
                      <a:pt x="112" y="134"/>
                      <a:pt x="112" y="134"/>
                    </a:cubicBezTo>
                    <a:cubicBezTo>
                      <a:pt x="112" y="134"/>
                      <a:pt x="112" y="134"/>
                      <a:pt x="112" y="134"/>
                    </a:cubicBezTo>
                    <a:cubicBezTo>
                      <a:pt x="112" y="134"/>
                      <a:pt x="112" y="134"/>
                      <a:pt x="112" y="134"/>
                    </a:cubicBezTo>
                    <a:cubicBezTo>
                      <a:pt x="112" y="134"/>
                      <a:pt x="112" y="134"/>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3" y="135"/>
                      <a:pt x="113" y="135"/>
                    </a:cubicBezTo>
                    <a:cubicBezTo>
                      <a:pt x="113" y="135"/>
                      <a:pt x="113" y="135"/>
                      <a:pt x="113" y="135"/>
                    </a:cubicBezTo>
                    <a:cubicBezTo>
                      <a:pt x="113" y="136"/>
                      <a:pt x="113" y="136"/>
                      <a:pt x="113" y="136"/>
                    </a:cubicBezTo>
                    <a:cubicBezTo>
                      <a:pt x="113" y="136"/>
                      <a:pt x="113" y="136"/>
                      <a:pt x="113" y="136"/>
                    </a:cubicBezTo>
                    <a:cubicBezTo>
                      <a:pt x="113" y="136"/>
                      <a:pt x="113" y="136"/>
                      <a:pt x="113" y="136"/>
                    </a:cubicBezTo>
                    <a:cubicBezTo>
                      <a:pt x="113" y="136"/>
                      <a:pt x="112" y="136"/>
                      <a:pt x="112" y="136"/>
                    </a:cubicBezTo>
                    <a:cubicBezTo>
                      <a:pt x="112" y="136"/>
                      <a:pt x="112" y="136"/>
                      <a:pt x="112" y="136"/>
                    </a:cubicBezTo>
                    <a:cubicBezTo>
                      <a:pt x="112" y="136"/>
                      <a:pt x="112" y="136"/>
                      <a:pt x="112" y="136"/>
                    </a:cubicBezTo>
                    <a:cubicBezTo>
                      <a:pt x="112" y="136"/>
                      <a:pt x="112" y="136"/>
                      <a:pt x="112" y="136"/>
                    </a:cubicBezTo>
                    <a:cubicBezTo>
                      <a:pt x="112" y="137"/>
                      <a:pt x="112" y="137"/>
                      <a:pt x="112" y="137"/>
                    </a:cubicBezTo>
                    <a:cubicBezTo>
                      <a:pt x="112" y="137"/>
                      <a:pt x="112" y="137"/>
                      <a:pt x="112" y="137"/>
                    </a:cubicBezTo>
                    <a:cubicBezTo>
                      <a:pt x="112" y="137"/>
                      <a:pt x="112" y="137"/>
                      <a:pt x="112" y="137"/>
                    </a:cubicBezTo>
                    <a:cubicBezTo>
                      <a:pt x="112" y="137"/>
                      <a:pt x="112" y="137"/>
                      <a:pt x="112" y="137"/>
                    </a:cubicBezTo>
                    <a:cubicBezTo>
                      <a:pt x="112" y="137"/>
                      <a:pt x="113" y="137"/>
                      <a:pt x="113" y="137"/>
                    </a:cubicBezTo>
                    <a:cubicBezTo>
                      <a:pt x="113" y="137"/>
                      <a:pt x="113" y="137"/>
                      <a:pt x="113" y="137"/>
                    </a:cubicBezTo>
                    <a:cubicBezTo>
                      <a:pt x="113" y="137"/>
                      <a:pt x="113" y="137"/>
                      <a:pt x="113" y="137"/>
                    </a:cubicBezTo>
                    <a:cubicBezTo>
                      <a:pt x="113" y="139"/>
                      <a:pt x="113" y="140"/>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5" y="144"/>
                      <a:pt x="115" y="144"/>
                      <a:pt x="115" y="144"/>
                    </a:cubicBezTo>
                    <a:cubicBezTo>
                      <a:pt x="115" y="144"/>
                      <a:pt x="115" y="144"/>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20" y="148"/>
                    </a:cubicBezTo>
                    <a:cubicBezTo>
                      <a:pt x="120" y="148"/>
                      <a:pt x="120" y="148"/>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50"/>
                    </a:cubicBezTo>
                    <a:cubicBezTo>
                      <a:pt x="121" y="150"/>
                      <a:pt x="121" y="150"/>
                      <a:pt x="121" y="150"/>
                    </a:cubicBezTo>
                    <a:cubicBezTo>
                      <a:pt x="121" y="150"/>
                      <a:pt x="121" y="150"/>
                      <a:pt x="121" y="150"/>
                    </a:cubicBezTo>
                    <a:cubicBezTo>
                      <a:pt x="121" y="150"/>
                      <a:pt x="121" y="150"/>
                      <a:pt x="121" y="150"/>
                    </a:cubicBezTo>
                    <a:cubicBezTo>
                      <a:pt x="121" y="150"/>
                      <a:pt x="121" y="150"/>
                      <a:pt x="121" y="150"/>
                    </a:cubicBezTo>
                    <a:cubicBezTo>
                      <a:pt x="121" y="150"/>
                      <a:pt x="121"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3" y="150"/>
                    </a:cubicBezTo>
                    <a:cubicBezTo>
                      <a:pt x="123" y="150"/>
                      <a:pt x="123" y="150"/>
                      <a:pt x="123" y="150"/>
                    </a:cubicBezTo>
                    <a:cubicBezTo>
                      <a:pt x="123" y="150"/>
                      <a:pt x="123" y="150"/>
                      <a:pt x="123" y="150"/>
                    </a:cubicBezTo>
                    <a:cubicBezTo>
                      <a:pt x="123" y="150"/>
                      <a:pt x="123" y="150"/>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6" y="152"/>
                    </a:cubicBezTo>
                    <a:cubicBezTo>
                      <a:pt x="126" y="152"/>
                      <a:pt x="126" y="152"/>
                      <a:pt x="126" y="152"/>
                    </a:cubicBezTo>
                    <a:cubicBezTo>
                      <a:pt x="126" y="152"/>
                      <a:pt x="126" y="152"/>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9" y="154"/>
                      <a:pt x="129" y="154"/>
                      <a:pt x="129" y="154"/>
                    </a:cubicBezTo>
                    <a:cubicBezTo>
                      <a:pt x="129" y="154"/>
                      <a:pt x="129" y="154"/>
                      <a:pt x="129" y="154"/>
                    </a:cubicBezTo>
                    <a:cubicBezTo>
                      <a:pt x="129" y="154"/>
                      <a:pt x="129" y="154"/>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7"/>
                      <a:pt x="132" y="157"/>
                      <a:pt x="132" y="157"/>
                    </a:cubicBezTo>
                    <a:cubicBezTo>
                      <a:pt x="132" y="157"/>
                      <a:pt x="132"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6" y="158"/>
                    </a:cubicBezTo>
                    <a:cubicBezTo>
                      <a:pt x="136" y="158"/>
                      <a:pt x="136" y="158"/>
                      <a:pt x="136" y="158"/>
                    </a:cubicBezTo>
                    <a:cubicBezTo>
                      <a:pt x="136" y="158"/>
                      <a:pt x="136" y="158"/>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60"/>
                    </a:cubicBezTo>
                    <a:cubicBezTo>
                      <a:pt x="137" y="160"/>
                      <a:pt x="137" y="160"/>
                      <a:pt x="137" y="160"/>
                    </a:cubicBezTo>
                    <a:cubicBezTo>
                      <a:pt x="137" y="160"/>
                      <a:pt x="137" y="160"/>
                      <a:pt x="137" y="160"/>
                    </a:cubicBezTo>
                    <a:cubicBezTo>
                      <a:pt x="137" y="160"/>
                      <a:pt x="137" y="160"/>
                      <a:pt x="137" y="160"/>
                    </a:cubicBezTo>
                    <a:cubicBezTo>
                      <a:pt x="137" y="160"/>
                      <a:pt x="137" y="160"/>
                      <a:pt x="137" y="160"/>
                    </a:cubicBezTo>
                    <a:cubicBezTo>
                      <a:pt x="137" y="160"/>
                      <a:pt x="137" y="160"/>
                      <a:pt x="137" y="160"/>
                    </a:cubicBezTo>
                    <a:cubicBezTo>
                      <a:pt x="137" y="160"/>
                      <a:pt x="137"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1" y="161"/>
                    </a:cubicBezTo>
                    <a:cubicBezTo>
                      <a:pt x="141" y="161"/>
                      <a:pt x="141" y="161"/>
                      <a:pt x="141" y="161"/>
                    </a:cubicBezTo>
                    <a:cubicBezTo>
                      <a:pt x="141" y="161"/>
                      <a:pt x="141" y="161"/>
                      <a:pt x="141" y="161"/>
                    </a:cubicBezTo>
                    <a:cubicBezTo>
                      <a:pt x="141" y="161"/>
                      <a:pt x="141" y="161"/>
                      <a:pt x="141" y="161"/>
                    </a:cubicBezTo>
                    <a:cubicBezTo>
                      <a:pt x="141" y="161"/>
                      <a:pt x="141" y="161"/>
                      <a:pt x="141" y="161"/>
                    </a:cubicBezTo>
                    <a:cubicBezTo>
                      <a:pt x="141" y="161"/>
                      <a:pt x="141" y="161"/>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3"/>
                    </a:cubicBezTo>
                    <a:cubicBezTo>
                      <a:pt x="142" y="163"/>
                      <a:pt x="142" y="163"/>
                      <a:pt x="142" y="163"/>
                    </a:cubicBezTo>
                    <a:cubicBezTo>
                      <a:pt x="143" y="163"/>
                      <a:pt x="143" y="163"/>
                      <a:pt x="143" y="163"/>
                    </a:cubicBezTo>
                    <a:cubicBezTo>
                      <a:pt x="143" y="163"/>
                      <a:pt x="143" y="163"/>
                      <a:pt x="143" y="163"/>
                    </a:cubicBezTo>
                    <a:cubicBezTo>
                      <a:pt x="143" y="163"/>
                      <a:pt x="143" y="163"/>
                      <a:pt x="143" y="163"/>
                    </a:cubicBezTo>
                    <a:cubicBezTo>
                      <a:pt x="143" y="163"/>
                      <a:pt x="143" y="163"/>
                      <a:pt x="143" y="163"/>
                    </a:cubicBezTo>
                    <a:cubicBezTo>
                      <a:pt x="143" y="163"/>
                      <a:pt x="144" y="163"/>
                      <a:pt x="144" y="163"/>
                    </a:cubicBezTo>
                    <a:cubicBezTo>
                      <a:pt x="144" y="163"/>
                      <a:pt x="144" y="163"/>
                      <a:pt x="144" y="163"/>
                    </a:cubicBezTo>
                    <a:cubicBezTo>
                      <a:pt x="144" y="163"/>
                      <a:pt x="144" y="163"/>
                      <a:pt x="144" y="163"/>
                    </a:cubicBezTo>
                    <a:cubicBezTo>
                      <a:pt x="144" y="163"/>
                      <a:pt x="144" y="163"/>
                      <a:pt x="144" y="163"/>
                    </a:cubicBezTo>
                    <a:cubicBezTo>
                      <a:pt x="144"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4"/>
                    </a:cubicBezTo>
                    <a:cubicBezTo>
                      <a:pt x="146" y="164"/>
                      <a:pt x="146" y="164"/>
                      <a:pt x="146" y="164"/>
                    </a:cubicBezTo>
                    <a:cubicBezTo>
                      <a:pt x="146" y="164"/>
                      <a:pt x="146" y="164"/>
                      <a:pt x="146" y="164"/>
                    </a:cubicBezTo>
                    <a:cubicBezTo>
                      <a:pt x="146" y="164"/>
                      <a:pt x="146" y="164"/>
                      <a:pt x="146" y="164"/>
                    </a:cubicBezTo>
                    <a:cubicBezTo>
                      <a:pt x="146" y="164"/>
                      <a:pt x="146" y="164"/>
                      <a:pt x="146" y="164"/>
                    </a:cubicBezTo>
                    <a:cubicBezTo>
                      <a:pt x="146" y="164"/>
                      <a:pt x="146"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5"/>
                    </a:cubicBezTo>
                    <a:cubicBezTo>
                      <a:pt x="148" y="165"/>
                      <a:pt x="148" y="165"/>
                      <a:pt x="148" y="165"/>
                    </a:cubicBezTo>
                    <a:cubicBezTo>
                      <a:pt x="148" y="165"/>
                      <a:pt x="148" y="165"/>
                      <a:pt x="148" y="165"/>
                    </a:cubicBezTo>
                    <a:cubicBezTo>
                      <a:pt x="148" y="165"/>
                      <a:pt x="148" y="165"/>
                      <a:pt x="148"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50" y="165"/>
                    </a:cubicBezTo>
                    <a:cubicBezTo>
                      <a:pt x="150" y="165"/>
                      <a:pt x="150" y="165"/>
                      <a:pt x="150" y="165"/>
                    </a:cubicBezTo>
                    <a:cubicBezTo>
                      <a:pt x="150" y="165"/>
                      <a:pt x="150"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2" y="165"/>
                    </a:cubicBezTo>
                    <a:cubicBezTo>
                      <a:pt x="152" y="165"/>
                      <a:pt x="152" y="165"/>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4" y="166"/>
                      <a:pt x="154"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7"/>
                    </a:cubicBezTo>
                    <a:cubicBezTo>
                      <a:pt x="155" y="167"/>
                      <a:pt x="155" y="167"/>
                      <a:pt x="155" y="167"/>
                    </a:cubicBezTo>
                    <a:cubicBezTo>
                      <a:pt x="155" y="167"/>
                      <a:pt x="155" y="167"/>
                      <a:pt x="155" y="167"/>
                    </a:cubicBezTo>
                    <a:cubicBezTo>
                      <a:pt x="155" y="167"/>
                      <a:pt x="155" y="167"/>
                      <a:pt x="155" y="167"/>
                    </a:cubicBezTo>
                    <a:cubicBezTo>
                      <a:pt x="155" y="167"/>
                      <a:pt x="155" y="167"/>
                      <a:pt x="155" y="167"/>
                    </a:cubicBezTo>
                    <a:cubicBezTo>
                      <a:pt x="155" y="167"/>
                      <a:pt x="155"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lose/>
                    <a:moveTo>
                      <a:pt x="156" y="26"/>
                    </a:move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5"/>
                      <a:pt x="155" y="45"/>
                      <a:pt x="155"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2" y="45"/>
                      <a:pt x="152" y="45"/>
                    </a:cubicBezTo>
                    <a:cubicBezTo>
                      <a:pt x="152" y="45"/>
                      <a:pt x="152" y="45"/>
                      <a:pt x="152" y="45"/>
                    </a:cubicBezTo>
                    <a:cubicBezTo>
                      <a:pt x="152" y="45"/>
                      <a:pt x="152" y="45"/>
                      <a:pt x="152" y="45"/>
                    </a:cubicBezTo>
                    <a:cubicBezTo>
                      <a:pt x="152" y="45"/>
                      <a:pt x="152" y="45"/>
                      <a:pt x="152" y="45"/>
                    </a:cubicBezTo>
                    <a:cubicBezTo>
                      <a:pt x="152" y="45"/>
                      <a:pt x="152" y="45"/>
                      <a:pt x="152" y="45"/>
                    </a:cubicBezTo>
                    <a:cubicBezTo>
                      <a:pt x="152" y="45"/>
                      <a:pt x="152" y="45"/>
                      <a:pt x="152" y="45"/>
                    </a:cubicBezTo>
                    <a:cubicBezTo>
                      <a:pt x="152" y="44"/>
                      <a:pt x="152" y="44"/>
                      <a:pt x="152" y="44"/>
                    </a:cubicBezTo>
                    <a:cubicBezTo>
                      <a:pt x="152" y="44"/>
                      <a:pt x="152" y="44"/>
                      <a:pt x="152" y="44"/>
                    </a:cubicBezTo>
                    <a:cubicBezTo>
                      <a:pt x="152" y="44"/>
                      <a:pt x="152" y="44"/>
                      <a:pt x="152" y="44"/>
                    </a:cubicBezTo>
                    <a:cubicBezTo>
                      <a:pt x="152" y="44"/>
                      <a:pt x="152"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49" y="44"/>
                      <a:pt x="149" y="44"/>
                      <a:pt x="149" y="44"/>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2"/>
                      <a:pt x="148" y="42"/>
                      <a:pt x="148"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1"/>
                      <a:pt x="146" y="41"/>
                      <a:pt x="146"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3" y="41"/>
                      <a:pt x="143" y="41"/>
                      <a:pt x="143" y="41"/>
                    </a:cubicBezTo>
                    <a:cubicBezTo>
                      <a:pt x="143" y="41"/>
                      <a:pt x="143" y="41"/>
                      <a:pt x="143" y="41"/>
                    </a:cubicBezTo>
                    <a:cubicBezTo>
                      <a:pt x="143" y="41"/>
                      <a:pt x="143" y="41"/>
                      <a:pt x="143" y="41"/>
                    </a:cubicBezTo>
                    <a:cubicBezTo>
                      <a:pt x="143" y="41"/>
                      <a:pt x="143" y="41"/>
                      <a:pt x="143" y="41"/>
                    </a:cubicBezTo>
                    <a:cubicBezTo>
                      <a:pt x="143" y="41"/>
                      <a:pt x="143" y="41"/>
                      <a:pt x="143" y="41"/>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39"/>
                      <a:pt x="140" y="39"/>
                      <a:pt x="140" y="39"/>
                    </a:cubicBezTo>
                    <a:cubicBezTo>
                      <a:pt x="140" y="39"/>
                      <a:pt x="140" y="39"/>
                      <a:pt x="140" y="39"/>
                    </a:cubicBezTo>
                    <a:cubicBezTo>
                      <a:pt x="140" y="39"/>
                      <a:pt x="140"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7" y="39"/>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7"/>
                      <a:pt x="136" y="37"/>
                      <a:pt x="136" y="37"/>
                    </a:cubicBezTo>
                    <a:cubicBezTo>
                      <a:pt x="136" y="37"/>
                      <a:pt x="136" y="37"/>
                      <a:pt x="136" y="37"/>
                    </a:cubicBezTo>
                    <a:cubicBezTo>
                      <a:pt x="136" y="37"/>
                      <a:pt x="136"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3" y="37"/>
                      <a:pt x="133" y="37"/>
                      <a:pt x="133" y="37"/>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2" y="36"/>
                      <a:pt x="132" y="36"/>
                      <a:pt x="132" y="36"/>
                    </a:cubicBezTo>
                    <a:cubicBezTo>
                      <a:pt x="132" y="36"/>
                      <a:pt x="132" y="36"/>
                      <a:pt x="132" y="36"/>
                    </a:cubicBezTo>
                    <a:cubicBezTo>
                      <a:pt x="132" y="36"/>
                      <a:pt x="132" y="36"/>
                      <a:pt x="132" y="36"/>
                    </a:cubicBezTo>
                    <a:cubicBezTo>
                      <a:pt x="132" y="36"/>
                      <a:pt x="132" y="36"/>
                      <a:pt x="132" y="36"/>
                    </a:cubicBezTo>
                    <a:cubicBezTo>
                      <a:pt x="132" y="36"/>
                      <a:pt x="132" y="36"/>
                      <a:pt x="132" y="36"/>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4"/>
                      <a:pt x="131" y="34"/>
                      <a:pt x="131" y="34"/>
                    </a:cubicBezTo>
                    <a:cubicBezTo>
                      <a:pt x="131" y="34"/>
                      <a:pt x="131" y="34"/>
                      <a:pt x="131" y="34"/>
                    </a:cubicBezTo>
                    <a:cubicBezTo>
                      <a:pt x="131" y="34"/>
                      <a:pt x="131" y="34"/>
                      <a:pt x="131" y="34"/>
                    </a:cubicBezTo>
                    <a:cubicBezTo>
                      <a:pt x="131" y="34"/>
                      <a:pt x="131" y="34"/>
                      <a:pt x="131" y="34"/>
                    </a:cubicBezTo>
                    <a:cubicBezTo>
                      <a:pt x="131" y="34"/>
                      <a:pt x="131" y="34"/>
                      <a:pt x="131"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8" y="32"/>
                    </a:cubicBezTo>
                    <a:cubicBezTo>
                      <a:pt x="128" y="32"/>
                      <a:pt x="128" y="32"/>
                      <a:pt x="128"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0"/>
                      <a:pt x="126" y="30"/>
                      <a:pt x="126" y="30"/>
                    </a:cubicBezTo>
                    <a:cubicBezTo>
                      <a:pt x="126" y="30"/>
                      <a:pt x="126" y="30"/>
                      <a:pt x="126"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7"/>
                      <a:pt x="122" y="27"/>
                      <a:pt x="122"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5"/>
                      <a:pt x="120" y="25"/>
                      <a:pt x="120" y="25"/>
                    </a:cubicBezTo>
                    <a:cubicBezTo>
                      <a:pt x="120" y="25"/>
                      <a:pt x="120" y="25"/>
                      <a:pt x="120" y="25"/>
                    </a:cubicBezTo>
                    <a:cubicBezTo>
                      <a:pt x="120" y="25"/>
                      <a:pt x="120" y="25"/>
                      <a:pt x="120" y="25"/>
                    </a:cubicBezTo>
                    <a:cubicBezTo>
                      <a:pt x="120" y="25"/>
                      <a:pt x="120" y="25"/>
                      <a:pt x="120"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8" y="25"/>
                      <a:pt x="118" y="25"/>
                      <a:pt x="118" y="25"/>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7" y="24"/>
                      <a:pt x="117" y="24"/>
                      <a:pt x="117" y="24"/>
                    </a:cubicBezTo>
                    <a:cubicBezTo>
                      <a:pt x="117" y="24"/>
                      <a:pt x="117" y="24"/>
                      <a:pt x="117" y="24"/>
                    </a:cubicBezTo>
                    <a:cubicBezTo>
                      <a:pt x="117" y="24"/>
                      <a:pt x="117" y="24"/>
                      <a:pt x="117" y="24"/>
                    </a:cubicBezTo>
                    <a:cubicBezTo>
                      <a:pt x="117" y="24"/>
                      <a:pt x="117" y="24"/>
                      <a:pt x="117" y="24"/>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6" y="23"/>
                      <a:pt x="116" y="23"/>
                      <a:pt x="116" y="23"/>
                    </a:cubicBezTo>
                    <a:cubicBezTo>
                      <a:pt x="116" y="23"/>
                      <a:pt x="116" y="23"/>
                      <a:pt x="116" y="23"/>
                    </a:cubicBezTo>
                    <a:cubicBezTo>
                      <a:pt x="116" y="23"/>
                      <a:pt x="116" y="23"/>
                      <a:pt x="116" y="23"/>
                    </a:cubicBezTo>
                    <a:cubicBezTo>
                      <a:pt x="116" y="23"/>
                      <a:pt x="116" y="23"/>
                      <a:pt x="116" y="23"/>
                    </a:cubicBezTo>
                    <a:cubicBezTo>
                      <a:pt x="116" y="23"/>
                      <a:pt x="116" y="23"/>
                      <a:pt x="116" y="23"/>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1"/>
                    </a:cubicBezTo>
                    <a:cubicBezTo>
                      <a:pt x="116" y="21"/>
                      <a:pt x="116" y="21"/>
                      <a:pt x="116" y="21"/>
                    </a:cubicBezTo>
                    <a:cubicBezTo>
                      <a:pt x="116" y="21"/>
                      <a:pt x="116" y="21"/>
                      <a:pt x="116" y="21"/>
                    </a:cubicBezTo>
                    <a:cubicBezTo>
                      <a:pt x="116" y="21"/>
                      <a:pt x="116" y="21"/>
                      <a:pt x="116"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09" y="15"/>
                      <a:pt x="109" y="15"/>
                      <a:pt x="109" y="15"/>
                    </a:cubicBezTo>
                    <a:cubicBezTo>
                      <a:pt x="109" y="15"/>
                      <a:pt x="109" y="15"/>
                      <a:pt x="109" y="15"/>
                    </a:cubicBezTo>
                    <a:cubicBezTo>
                      <a:pt x="109" y="15"/>
                      <a:pt x="109" y="15"/>
                      <a:pt x="109" y="15"/>
                    </a:cubicBezTo>
                    <a:cubicBezTo>
                      <a:pt x="109" y="15"/>
                      <a:pt x="109" y="15"/>
                      <a:pt x="109" y="15"/>
                    </a:cubicBezTo>
                    <a:cubicBezTo>
                      <a:pt x="109" y="15"/>
                      <a:pt x="109" y="15"/>
                      <a:pt x="109" y="15"/>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8" y="14"/>
                      <a:pt x="108" y="14"/>
                      <a:pt x="108" y="14"/>
                    </a:cubicBezTo>
                    <a:cubicBezTo>
                      <a:pt x="108" y="14"/>
                      <a:pt x="108" y="14"/>
                      <a:pt x="108" y="14"/>
                    </a:cubicBezTo>
                    <a:cubicBezTo>
                      <a:pt x="108" y="14"/>
                      <a:pt x="108" y="14"/>
                      <a:pt x="108" y="15"/>
                    </a:cubicBezTo>
                    <a:cubicBezTo>
                      <a:pt x="108" y="15"/>
                      <a:pt x="108" y="15"/>
                      <a:pt x="108" y="15"/>
                    </a:cubicBezTo>
                    <a:cubicBezTo>
                      <a:pt x="108" y="15"/>
                      <a:pt x="108" y="15"/>
                      <a:pt x="109" y="16"/>
                    </a:cubicBezTo>
                    <a:cubicBezTo>
                      <a:pt x="109" y="16"/>
                      <a:pt x="109" y="16"/>
                      <a:pt x="109" y="16"/>
                    </a:cubicBezTo>
                    <a:cubicBezTo>
                      <a:pt x="109" y="16"/>
                      <a:pt x="109" y="16"/>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10" y="18"/>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1"/>
                    </a:cubicBezTo>
                    <a:cubicBezTo>
                      <a:pt x="110" y="21"/>
                      <a:pt x="110" y="21"/>
                      <a:pt x="111" y="21"/>
                    </a:cubicBezTo>
                    <a:cubicBezTo>
                      <a:pt x="111" y="21"/>
                      <a:pt x="111" y="21"/>
                      <a:pt x="111" y="21"/>
                    </a:cubicBezTo>
                    <a:cubicBezTo>
                      <a:pt x="111" y="21"/>
                      <a:pt x="111" y="21"/>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2" y="23"/>
                      <a:pt x="112" y="23"/>
                      <a:pt x="112" y="23"/>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3" y="25"/>
                      <a:pt x="113" y="25"/>
                      <a:pt x="113" y="25"/>
                    </a:cubicBezTo>
                    <a:cubicBezTo>
                      <a:pt x="113" y="25"/>
                      <a:pt x="113" y="25"/>
                      <a:pt x="113" y="25"/>
                    </a:cubicBezTo>
                    <a:cubicBezTo>
                      <a:pt x="113" y="25"/>
                      <a:pt x="113" y="25"/>
                      <a:pt x="113" y="25"/>
                    </a:cubicBezTo>
                    <a:cubicBezTo>
                      <a:pt x="113" y="25"/>
                      <a:pt x="113" y="25"/>
                      <a:pt x="113" y="25"/>
                    </a:cubicBezTo>
                    <a:cubicBezTo>
                      <a:pt x="113" y="25"/>
                      <a:pt x="113" y="25"/>
                      <a:pt x="113" y="25"/>
                    </a:cubicBezTo>
                    <a:cubicBezTo>
                      <a:pt x="113" y="25"/>
                      <a:pt x="113" y="25"/>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4" y="27"/>
                    </a:cubicBezTo>
                    <a:cubicBezTo>
                      <a:pt x="114" y="27"/>
                      <a:pt x="114" y="27"/>
                      <a:pt x="114" y="27"/>
                    </a:cubicBezTo>
                    <a:cubicBezTo>
                      <a:pt x="114" y="27"/>
                      <a:pt x="114" y="27"/>
                      <a:pt x="114" y="27"/>
                    </a:cubicBezTo>
                    <a:cubicBezTo>
                      <a:pt x="114" y="27"/>
                      <a:pt x="114" y="27"/>
                      <a:pt x="114" y="27"/>
                    </a:cubicBezTo>
                    <a:cubicBezTo>
                      <a:pt x="114" y="27"/>
                      <a:pt x="114" y="27"/>
                      <a:pt x="114" y="27"/>
                    </a:cubicBezTo>
                    <a:cubicBezTo>
                      <a:pt x="114" y="27"/>
                      <a:pt x="114" y="27"/>
                      <a:pt x="114" y="27"/>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9"/>
                    </a:cubicBezTo>
                    <a:cubicBezTo>
                      <a:pt x="114" y="29"/>
                      <a:pt x="114" y="29"/>
                      <a:pt x="114" y="29"/>
                    </a:cubicBezTo>
                    <a:cubicBezTo>
                      <a:pt x="114" y="29"/>
                      <a:pt x="114" y="29"/>
                      <a:pt x="114" y="29"/>
                    </a:cubicBezTo>
                    <a:cubicBezTo>
                      <a:pt x="114" y="29"/>
                      <a:pt x="114" y="29"/>
                      <a:pt x="114" y="29"/>
                    </a:cubicBezTo>
                    <a:cubicBezTo>
                      <a:pt x="114" y="29"/>
                      <a:pt x="114" y="29"/>
                      <a:pt x="114"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7" y="31"/>
                    </a:cubicBezTo>
                    <a:cubicBezTo>
                      <a:pt x="117" y="31"/>
                      <a:pt x="117" y="31"/>
                      <a:pt x="117" y="31"/>
                    </a:cubicBezTo>
                    <a:cubicBezTo>
                      <a:pt x="117" y="31"/>
                      <a:pt x="117" y="31"/>
                      <a:pt x="117" y="31"/>
                    </a:cubicBezTo>
                    <a:cubicBezTo>
                      <a:pt x="117" y="31"/>
                      <a:pt x="117" y="31"/>
                      <a:pt x="117" y="31"/>
                    </a:cubicBezTo>
                    <a:cubicBezTo>
                      <a:pt x="117" y="31"/>
                      <a:pt x="117" y="31"/>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4"/>
                      <a:pt x="118" y="34"/>
                      <a:pt x="118" y="34"/>
                    </a:cubicBezTo>
                    <a:cubicBezTo>
                      <a:pt x="118" y="34"/>
                      <a:pt x="118" y="34"/>
                      <a:pt x="118" y="34"/>
                    </a:cubicBezTo>
                    <a:cubicBezTo>
                      <a:pt x="118" y="34"/>
                      <a:pt x="118" y="34"/>
                      <a:pt x="118" y="34"/>
                    </a:cubicBezTo>
                    <a:cubicBezTo>
                      <a:pt x="118" y="34"/>
                      <a:pt x="118" y="34"/>
                      <a:pt x="118" y="34"/>
                    </a:cubicBezTo>
                    <a:cubicBezTo>
                      <a:pt x="118" y="34"/>
                      <a:pt x="118" y="34"/>
                      <a:pt x="118" y="34"/>
                    </a:cubicBezTo>
                    <a:cubicBezTo>
                      <a:pt x="118" y="34"/>
                      <a:pt x="118"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20" y="34"/>
                      <a:pt x="120" y="34"/>
                      <a:pt x="120" y="34"/>
                    </a:cubicBezTo>
                    <a:cubicBezTo>
                      <a:pt x="120" y="34"/>
                      <a:pt x="120" y="34"/>
                      <a:pt x="120" y="34"/>
                    </a:cubicBezTo>
                    <a:cubicBezTo>
                      <a:pt x="120" y="34"/>
                      <a:pt x="120" y="34"/>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1" y="35"/>
                    </a:cubicBezTo>
                    <a:cubicBezTo>
                      <a:pt x="121" y="35"/>
                      <a:pt x="121" y="35"/>
                      <a:pt x="121" y="35"/>
                    </a:cubicBezTo>
                    <a:cubicBezTo>
                      <a:pt x="121" y="35"/>
                      <a:pt x="121" y="35"/>
                      <a:pt x="121" y="35"/>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7"/>
                    </a:cubicBezTo>
                    <a:cubicBezTo>
                      <a:pt x="121" y="37"/>
                      <a:pt x="121" y="37"/>
                      <a:pt x="121" y="37"/>
                    </a:cubicBezTo>
                    <a:cubicBezTo>
                      <a:pt x="121" y="37"/>
                      <a:pt x="121" y="37"/>
                      <a:pt x="121" y="37"/>
                    </a:cubicBezTo>
                    <a:cubicBezTo>
                      <a:pt x="121" y="37"/>
                      <a:pt x="121" y="37"/>
                      <a:pt x="121" y="37"/>
                    </a:cubicBezTo>
                    <a:cubicBezTo>
                      <a:pt x="121" y="37"/>
                      <a:pt x="121"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8"/>
                      <a:pt x="122" y="38"/>
                    </a:cubicBezTo>
                    <a:cubicBezTo>
                      <a:pt x="122" y="38"/>
                      <a:pt x="122" y="38"/>
                      <a:pt x="122" y="38"/>
                    </a:cubicBezTo>
                    <a:cubicBezTo>
                      <a:pt x="122" y="38"/>
                      <a:pt x="122" y="38"/>
                      <a:pt x="122" y="38"/>
                    </a:cubicBezTo>
                    <a:cubicBezTo>
                      <a:pt x="122" y="38"/>
                      <a:pt x="122"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4" y="38"/>
                      <a:pt x="124" y="38"/>
                      <a:pt x="124" y="38"/>
                    </a:cubicBezTo>
                    <a:cubicBezTo>
                      <a:pt x="124" y="38"/>
                      <a:pt x="124" y="38"/>
                      <a:pt x="124" y="38"/>
                    </a:cubicBezTo>
                    <a:cubicBezTo>
                      <a:pt x="124" y="38"/>
                      <a:pt x="124" y="38"/>
                      <a:pt x="124" y="38"/>
                    </a:cubicBezTo>
                    <a:cubicBezTo>
                      <a:pt x="124" y="38"/>
                      <a:pt x="124" y="38"/>
                      <a:pt x="124" y="38"/>
                    </a:cubicBezTo>
                    <a:cubicBezTo>
                      <a:pt x="124" y="38"/>
                      <a:pt x="124" y="38"/>
                      <a:pt x="124" y="38"/>
                    </a:cubicBezTo>
                    <a:cubicBezTo>
                      <a:pt x="124" y="38"/>
                      <a:pt x="124" y="38"/>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5" y="39"/>
                    </a:cubicBezTo>
                    <a:cubicBezTo>
                      <a:pt x="125" y="39"/>
                      <a:pt x="125" y="39"/>
                      <a:pt x="125" y="39"/>
                    </a:cubicBezTo>
                    <a:cubicBezTo>
                      <a:pt x="125" y="39"/>
                      <a:pt x="125" y="39"/>
                      <a:pt x="125" y="39"/>
                    </a:cubicBezTo>
                    <a:cubicBezTo>
                      <a:pt x="125" y="39"/>
                      <a:pt x="125" y="39"/>
                      <a:pt x="125" y="39"/>
                    </a:cubicBezTo>
                    <a:cubicBezTo>
                      <a:pt x="125" y="39"/>
                      <a:pt x="125" y="39"/>
                      <a:pt x="125" y="39"/>
                    </a:cubicBezTo>
                    <a:cubicBezTo>
                      <a:pt x="125" y="39"/>
                      <a:pt x="125" y="39"/>
                      <a:pt x="125" y="39"/>
                    </a:cubicBezTo>
                    <a:cubicBezTo>
                      <a:pt x="125" y="39"/>
                      <a:pt x="125" y="39"/>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7" y="41"/>
                    </a:cubicBezTo>
                    <a:cubicBezTo>
                      <a:pt x="127" y="41"/>
                      <a:pt x="127" y="41"/>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4"/>
                    </a:cubicBezTo>
                    <a:cubicBezTo>
                      <a:pt x="129" y="44"/>
                      <a:pt x="129" y="44"/>
                      <a:pt x="129" y="44"/>
                    </a:cubicBezTo>
                    <a:cubicBezTo>
                      <a:pt x="129" y="44"/>
                      <a:pt x="129" y="44"/>
                      <a:pt x="129"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1" y="44"/>
                      <a:pt x="131" y="44"/>
                      <a:pt x="131" y="44"/>
                    </a:cubicBezTo>
                    <a:cubicBezTo>
                      <a:pt x="131" y="44"/>
                      <a:pt x="131" y="44"/>
                      <a:pt x="131" y="44"/>
                    </a:cubicBezTo>
                    <a:cubicBezTo>
                      <a:pt x="131" y="44"/>
                      <a:pt x="131" y="44"/>
                      <a:pt x="131" y="44"/>
                    </a:cubicBezTo>
                    <a:cubicBezTo>
                      <a:pt x="131" y="44"/>
                      <a:pt x="131" y="44"/>
                      <a:pt x="131" y="44"/>
                    </a:cubicBezTo>
                    <a:cubicBezTo>
                      <a:pt x="131" y="44"/>
                      <a:pt x="131" y="44"/>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7"/>
                    </a:cubicBezTo>
                    <a:cubicBezTo>
                      <a:pt x="133" y="47"/>
                      <a:pt x="133" y="47"/>
                      <a:pt x="133" y="47"/>
                    </a:cubicBezTo>
                    <a:cubicBezTo>
                      <a:pt x="133" y="47"/>
                      <a:pt x="133" y="47"/>
                      <a:pt x="133" y="47"/>
                    </a:cubicBezTo>
                    <a:cubicBezTo>
                      <a:pt x="133" y="47"/>
                      <a:pt x="133" y="47"/>
                      <a:pt x="133" y="47"/>
                    </a:cubicBezTo>
                    <a:cubicBezTo>
                      <a:pt x="133" y="47"/>
                      <a:pt x="133" y="47"/>
                      <a:pt x="133" y="47"/>
                    </a:cubicBezTo>
                    <a:cubicBezTo>
                      <a:pt x="133" y="47"/>
                      <a:pt x="133" y="47"/>
                      <a:pt x="133" y="47"/>
                    </a:cubicBezTo>
                    <a:cubicBezTo>
                      <a:pt x="133" y="47"/>
                      <a:pt x="133"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7" y="48"/>
                    </a:cubicBezTo>
                    <a:cubicBezTo>
                      <a:pt x="137" y="48"/>
                      <a:pt x="137" y="48"/>
                      <a:pt x="137" y="48"/>
                    </a:cubicBezTo>
                    <a:cubicBezTo>
                      <a:pt x="137" y="48"/>
                      <a:pt x="137" y="48"/>
                      <a:pt x="137" y="48"/>
                    </a:cubicBezTo>
                    <a:cubicBezTo>
                      <a:pt x="137" y="48"/>
                      <a:pt x="137" y="48"/>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50"/>
                    </a:cubicBezTo>
                    <a:cubicBezTo>
                      <a:pt x="137" y="50"/>
                      <a:pt x="137" y="50"/>
                      <a:pt x="137" y="50"/>
                    </a:cubicBezTo>
                    <a:cubicBezTo>
                      <a:pt x="137" y="50"/>
                      <a:pt x="137" y="50"/>
                      <a:pt x="137" y="50"/>
                    </a:cubicBezTo>
                    <a:cubicBezTo>
                      <a:pt x="137" y="50"/>
                      <a:pt x="137"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9" y="50"/>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40" y="51"/>
                      <a:pt x="140" y="51"/>
                      <a:pt x="140" y="51"/>
                    </a:cubicBezTo>
                    <a:cubicBezTo>
                      <a:pt x="140" y="51"/>
                      <a:pt x="140" y="51"/>
                      <a:pt x="140" y="51"/>
                    </a:cubicBezTo>
                    <a:cubicBezTo>
                      <a:pt x="140" y="51"/>
                      <a:pt x="140" y="51"/>
                      <a:pt x="140" y="51"/>
                    </a:cubicBezTo>
                    <a:cubicBezTo>
                      <a:pt x="140" y="51"/>
                      <a:pt x="140" y="51"/>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3"/>
                    </a:cubicBezTo>
                    <a:cubicBezTo>
                      <a:pt x="141" y="53"/>
                      <a:pt x="141" y="53"/>
                      <a:pt x="141" y="53"/>
                    </a:cubicBezTo>
                    <a:cubicBezTo>
                      <a:pt x="141" y="53"/>
                      <a:pt x="141"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3" y="53"/>
                      <a:pt x="143" y="53"/>
                      <a:pt x="143" y="53"/>
                    </a:cubicBezTo>
                    <a:cubicBezTo>
                      <a:pt x="143" y="53"/>
                      <a:pt x="143" y="53"/>
                      <a:pt x="143" y="53"/>
                    </a:cubicBezTo>
                    <a:cubicBezTo>
                      <a:pt x="143" y="53"/>
                      <a:pt x="143" y="53"/>
                      <a:pt x="143" y="53"/>
                    </a:cubicBezTo>
                    <a:cubicBezTo>
                      <a:pt x="143" y="53"/>
                      <a:pt x="143" y="53"/>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5"/>
                    </a:cubicBezTo>
                    <a:cubicBezTo>
                      <a:pt x="144" y="55"/>
                      <a:pt x="144" y="55"/>
                      <a:pt x="144" y="55"/>
                    </a:cubicBezTo>
                    <a:cubicBezTo>
                      <a:pt x="144" y="55"/>
                      <a:pt x="144"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8" y="56"/>
                    </a:cubicBezTo>
                    <a:cubicBezTo>
                      <a:pt x="148" y="56"/>
                      <a:pt x="148" y="56"/>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8"/>
                      <a:pt x="149" y="58"/>
                      <a:pt x="149" y="58"/>
                    </a:cubicBezTo>
                    <a:cubicBezTo>
                      <a:pt x="149" y="58"/>
                      <a:pt x="149"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3" y="59"/>
                      <a:pt x="153" y="59"/>
                      <a:pt x="153" y="59"/>
                    </a:cubicBezTo>
                    <a:cubicBezTo>
                      <a:pt x="153" y="59"/>
                      <a:pt x="153" y="59"/>
                      <a:pt x="153" y="59"/>
                    </a:cubicBezTo>
                    <a:cubicBezTo>
                      <a:pt x="153" y="59"/>
                      <a:pt x="153" y="59"/>
                      <a:pt x="153" y="59"/>
                    </a:cubicBezTo>
                    <a:cubicBezTo>
                      <a:pt x="153" y="59"/>
                      <a:pt x="153" y="59"/>
                      <a:pt x="153" y="59"/>
                    </a:cubicBezTo>
                    <a:cubicBezTo>
                      <a:pt x="153" y="59"/>
                      <a:pt x="153" y="59"/>
                      <a:pt x="154" y="59"/>
                    </a:cubicBezTo>
                    <a:cubicBezTo>
                      <a:pt x="154" y="59"/>
                      <a:pt x="154" y="59"/>
                      <a:pt x="154" y="59"/>
                    </a:cubicBezTo>
                    <a:cubicBezTo>
                      <a:pt x="154" y="59"/>
                      <a:pt x="154" y="59"/>
                      <a:pt x="154" y="59"/>
                    </a:cubicBezTo>
                    <a:cubicBezTo>
                      <a:pt x="154" y="59"/>
                      <a:pt x="154" y="59"/>
                      <a:pt x="154" y="59"/>
                    </a:cubicBezTo>
                    <a:cubicBezTo>
                      <a:pt x="154" y="59"/>
                      <a:pt x="154" y="59"/>
                      <a:pt x="154" y="59"/>
                    </a:cubicBezTo>
                    <a:cubicBezTo>
                      <a:pt x="154" y="59"/>
                      <a:pt x="154" y="59"/>
                      <a:pt x="154" y="59"/>
                    </a:cubicBezTo>
                    <a:cubicBezTo>
                      <a:pt x="154" y="59"/>
                      <a:pt x="154" y="59"/>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4" y="88"/>
                      <a:pt x="154" y="88"/>
                      <a:pt x="154" y="88"/>
                    </a:cubicBezTo>
                    <a:cubicBezTo>
                      <a:pt x="154" y="88"/>
                      <a:pt x="154" y="88"/>
                      <a:pt x="154" y="88"/>
                    </a:cubicBezTo>
                    <a:cubicBezTo>
                      <a:pt x="154" y="88"/>
                      <a:pt x="154" y="88"/>
                      <a:pt x="154" y="88"/>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6"/>
                      <a:pt x="153" y="86"/>
                      <a:pt x="153" y="86"/>
                    </a:cubicBezTo>
                    <a:cubicBezTo>
                      <a:pt x="153" y="86"/>
                      <a:pt x="153" y="86"/>
                      <a:pt x="153"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1" y="86"/>
                      <a:pt x="151" y="86"/>
                      <a:pt x="151" y="86"/>
                    </a:cubicBezTo>
                    <a:cubicBezTo>
                      <a:pt x="151" y="86"/>
                      <a:pt x="151" y="86"/>
                      <a:pt x="151" y="86"/>
                    </a:cubicBezTo>
                    <a:cubicBezTo>
                      <a:pt x="151" y="86"/>
                      <a:pt x="151" y="86"/>
                      <a:pt x="151" y="86"/>
                    </a:cubicBezTo>
                    <a:cubicBezTo>
                      <a:pt x="151" y="86"/>
                      <a:pt x="151" y="86"/>
                      <a:pt x="151" y="86"/>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2"/>
                      <a:pt x="148"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5" y="82"/>
                      <a:pt x="145" y="82"/>
                      <a:pt x="145" y="82"/>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3" y="81"/>
                      <a:pt x="143" y="81"/>
                      <a:pt x="143" y="81"/>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79"/>
                      <a:pt x="143" y="79"/>
                      <a:pt x="143" y="79"/>
                    </a:cubicBezTo>
                    <a:cubicBezTo>
                      <a:pt x="143" y="79"/>
                      <a:pt x="143" y="79"/>
                      <a:pt x="143" y="79"/>
                    </a:cubicBezTo>
                    <a:cubicBezTo>
                      <a:pt x="143"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1" y="79"/>
                      <a:pt x="141" y="79"/>
                      <a:pt x="141" y="79"/>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7"/>
                      <a:pt x="140" y="77"/>
                      <a:pt x="140" y="77"/>
                    </a:cubicBezTo>
                    <a:cubicBezTo>
                      <a:pt x="140" y="77"/>
                      <a:pt x="140" y="77"/>
                      <a:pt x="140"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8" y="77"/>
                      <a:pt x="138" y="77"/>
                      <a:pt x="138" y="77"/>
                    </a:cubicBezTo>
                    <a:cubicBezTo>
                      <a:pt x="138" y="77"/>
                      <a:pt x="138" y="77"/>
                      <a:pt x="138" y="77"/>
                    </a:cubicBezTo>
                    <a:cubicBezTo>
                      <a:pt x="138" y="77"/>
                      <a:pt x="138" y="77"/>
                      <a:pt x="138" y="77"/>
                    </a:cubicBezTo>
                    <a:cubicBezTo>
                      <a:pt x="138" y="77"/>
                      <a:pt x="138" y="77"/>
                      <a:pt x="138" y="77"/>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4"/>
                      <a:pt x="136" y="74"/>
                      <a:pt x="136" y="74"/>
                    </a:cubicBezTo>
                    <a:cubicBezTo>
                      <a:pt x="136" y="74"/>
                      <a:pt x="136" y="74"/>
                      <a:pt x="136" y="74"/>
                    </a:cubicBezTo>
                    <a:cubicBezTo>
                      <a:pt x="136" y="74"/>
                      <a:pt x="136"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1" y="71"/>
                      <a:pt x="131" y="71"/>
                      <a:pt x="131" y="71"/>
                    </a:cubicBezTo>
                    <a:cubicBezTo>
                      <a:pt x="131" y="71"/>
                      <a:pt x="131" y="71"/>
                      <a:pt x="131" y="71"/>
                    </a:cubicBezTo>
                    <a:cubicBezTo>
                      <a:pt x="131" y="71"/>
                      <a:pt x="131" y="71"/>
                      <a:pt x="131" y="71"/>
                    </a:cubicBezTo>
                    <a:cubicBezTo>
                      <a:pt x="131" y="71"/>
                      <a:pt x="131" y="71"/>
                      <a:pt x="131" y="71"/>
                    </a:cubicBezTo>
                    <a:cubicBezTo>
                      <a:pt x="131" y="71"/>
                      <a:pt x="131" y="71"/>
                      <a:pt x="131" y="71"/>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0" y="70"/>
                      <a:pt x="130" y="70"/>
                      <a:pt x="130" y="70"/>
                    </a:cubicBezTo>
                    <a:cubicBezTo>
                      <a:pt x="130" y="70"/>
                      <a:pt x="130" y="70"/>
                      <a:pt x="130" y="70"/>
                    </a:cubicBezTo>
                    <a:cubicBezTo>
                      <a:pt x="130" y="70"/>
                      <a:pt x="130" y="70"/>
                      <a:pt x="130" y="70"/>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29" y="69"/>
                      <a:pt x="129" y="69"/>
                      <a:pt x="129" y="69"/>
                    </a:cubicBezTo>
                    <a:cubicBezTo>
                      <a:pt x="129" y="69"/>
                      <a:pt x="129" y="69"/>
                      <a:pt x="129" y="69"/>
                    </a:cubicBezTo>
                    <a:cubicBezTo>
                      <a:pt x="129" y="69"/>
                      <a:pt x="129" y="69"/>
                      <a:pt x="129" y="69"/>
                    </a:cubicBezTo>
                    <a:cubicBezTo>
                      <a:pt x="129" y="69"/>
                      <a:pt x="129" y="69"/>
                      <a:pt x="129" y="69"/>
                    </a:cubicBezTo>
                    <a:cubicBezTo>
                      <a:pt x="129" y="68"/>
                      <a:pt x="129" y="68"/>
                      <a:pt x="129" y="68"/>
                    </a:cubicBezTo>
                    <a:cubicBezTo>
                      <a:pt x="129" y="68"/>
                      <a:pt x="129" y="68"/>
                      <a:pt x="129" y="68"/>
                    </a:cubicBezTo>
                    <a:cubicBezTo>
                      <a:pt x="129" y="68"/>
                      <a:pt x="129"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7" y="68"/>
                      <a:pt x="127" y="68"/>
                      <a:pt x="127" y="68"/>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6" y="67"/>
                      <a:pt x="126" y="67"/>
                      <a:pt x="126" y="67"/>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5" y="66"/>
                      <a:pt x="125" y="66"/>
                      <a:pt x="125" y="66"/>
                    </a:cubicBezTo>
                    <a:cubicBezTo>
                      <a:pt x="125" y="66"/>
                      <a:pt x="125" y="66"/>
                      <a:pt x="125" y="66"/>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4" y="65"/>
                      <a:pt x="124" y="65"/>
                      <a:pt x="124" y="65"/>
                    </a:cubicBezTo>
                    <a:cubicBezTo>
                      <a:pt x="124" y="65"/>
                      <a:pt x="124" y="65"/>
                      <a:pt x="124" y="65"/>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3"/>
                      <a:pt x="124" y="63"/>
                      <a:pt x="124" y="63"/>
                    </a:cubicBezTo>
                    <a:cubicBezTo>
                      <a:pt x="124" y="63"/>
                      <a:pt x="124" y="63"/>
                      <a:pt x="124"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7" y="57"/>
                      <a:pt x="117" y="57"/>
                      <a:pt x="117" y="57"/>
                    </a:cubicBezTo>
                    <a:cubicBezTo>
                      <a:pt x="117" y="57"/>
                      <a:pt x="117" y="57"/>
                      <a:pt x="117" y="57"/>
                    </a:cubicBezTo>
                    <a:cubicBezTo>
                      <a:pt x="117" y="57"/>
                      <a:pt x="117" y="57"/>
                      <a:pt x="117" y="57"/>
                    </a:cubicBezTo>
                    <a:cubicBezTo>
                      <a:pt x="117" y="57"/>
                      <a:pt x="117" y="57"/>
                      <a:pt x="117" y="57"/>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6" y="56"/>
                      <a:pt x="116" y="56"/>
                      <a:pt x="116" y="56"/>
                    </a:cubicBezTo>
                    <a:cubicBezTo>
                      <a:pt x="116" y="56"/>
                      <a:pt x="116" y="56"/>
                      <a:pt x="116" y="56"/>
                    </a:cubicBezTo>
                    <a:cubicBezTo>
                      <a:pt x="116" y="56"/>
                      <a:pt x="116" y="56"/>
                      <a:pt x="116" y="56"/>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4"/>
                      <a:pt x="116" y="54"/>
                      <a:pt x="116" y="54"/>
                    </a:cubicBezTo>
                    <a:cubicBezTo>
                      <a:pt x="116" y="54"/>
                      <a:pt x="116" y="54"/>
                      <a:pt x="116" y="54"/>
                    </a:cubicBezTo>
                    <a:cubicBezTo>
                      <a:pt x="116" y="54"/>
                      <a:pt x="116" y="54"/>
                      <a:pt x="116" y="54"/>
                    </a:cubicBezTo>
                    <a:cubicBezTo>
                      <a:pt x="116" y="54"/>
                      <a:pt x="116" y="54"/>
                      <a:pt x="116"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3" y="52"/>
                      <a:pt x="113" y="52"/>
                      <a:pt x="113" y="52"/>
                    </a:cubicBezTo>
                    <a:cubicBezTo>
                      <a:pt x="113" y="52"/>
                      <a:pt x="113" y="52"/>
                      <a:pt x="113" y="52"/>
                    </a:cubicBezTo>
                    <a:cubicBezTo>
                      <a:pt x="113" y="52"/>
                      <a:pt x="113" y="52"/>
                      <a:pt x="113" y="52"/>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0"/>
                      <a:pt x="113" y="50"/>
                      <a:pt x="113"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1" y="49"/>
                      <a:pt x="111" y="49"/>
                      <a:pt x="111" y="49"/>
                    </a:cubicBezTo>
                    <a:cubicBezTo>
                      <a:pt x="111" y="49"/>
                      <a:pt x="111" y="49"/>
                      <a:pt x="111" y="49"/>
                    </a:cubicBezTo>
                    <a:cubicBezTo>
                      <a:pt x="111" y="49"/>
                      <a:pt x="111" y="49"/>
                      <a:pt x="111" y="49"/>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0" y="48"/>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5" y="43"/>
                      <a:pt x="105" y="43"/>
                      <a:pt x="105" y="43"/>
                    </a:cubicBezTo>
                    <a:cubicBezTo>
                      <a:pt x="105" y="43"/>
                      <a:pt x="105" y="43"/>
                      <a:pt x="105" y="43"/>
                    </a:cubicBezTo>
                    <a:cubicBezTo>
                      <a:pt x="105" y="43"/>
                      <a:pt x="105" y="43"/>
                      <a:pt x="105" y="43"/>
                    </a:cubicBezTo>
                    <a:cubicBezTo>
                      <a:pt x="105" y="43"/>
                      <a:pt x="105" y="43"/>
                      <a:pt x="105" y="43"/>
                    </a:cubicBezTo>
                    <a:cubicBezTo>
                      <a:pt x="105" y="43"/>
                      <a:pt x="105" y="43"/>
                      <a:pt x="105" y="43"/>
                    </a:cubicBezTo>
                    <a:cubicBezTo>
                      <a:pt x="105" y="43"/>
                      <a:pt x="105" y="43"/>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5"/>
                      <a:pt x="105" y="45"/>
                      <a:pt x="105" y="45"/>
                    </a:cubicBezTo>
                    <a:cubicBezTo>
                      <a:pt x="105" y="45"/>
                      <a:pt x="105" y="45"/>
                      <a:pt x="105" y="45"/>
                    </a:cubicBezTo>
                    <a:cubicBezTo>
                      <a:pt x="105" y="45"/>
                      <a:pt x="105" y="45"/>
                      <a:pt x="105" y="45"/>
                    </a:cubicBezTo>
                    <a:cubicBezTo>
                      <a:pt x="105" y="45"/>
                      <a:pt x="105" y="45"/>
                      <a:pt x="105" y="45"/>
                    </a:cubicBezTo>
                    <a:cubicBezTo>
                      <a:pt x="105" y="45"/>
                      <a:pt x="105" y="45"/>
                      <a:pt x="105"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3" y="46"/>
                      <a:pt x="103" y="46"/>
                      <a:pt x="103" y="46"/>
                    </a:cubicBezTo>
                    <a:cubicBezTo>
                      <a:pt x="103" y="46"/>
                      <a:pt x="103" y="46"/>
                      <a:pt x="103" y="46"/>
                    </a:cubicBezTo>
                    <a:cubicBezTo>
                      <a:pt x="103" y="46"/>
                      <a:pt x="103" y="46"/>
                      <a:pt x="103" y="46"/>
                    </a:cubicBezTo>
                    <a:cubicBezTo>
                      <a:pt x="103" y="46"/>
                      <a:pt x="103" y="46"/>
                      <a:pt x="103" y="46"/>
                    </a:cubicBezTo>
                    <a:cubicBezTo>
                      <a:pt x="103" y="46"/>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9"/>
                      <a:pt x="103" y="49"/>
                      <a:pt x="103" y="49"/>
                    </a:cubicBezTo>
                    <a:cubicBezTo>
                      <a:pt x="103" y="49"/>
                      <a:pt x="103" y="49"/>
                      <a:pt x="103"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50"/>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102"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99" y="53"/>
                      <a:pt x="99" y="53"/>
                      <a:pt x="99" y="53"/>
                    </a:cubicBezTo>
                    <a:cubicBezTo>
                      <a:pt x="99" y="53"/>
                      <a:pt x="99" y="53"/>
                      <a:pt x="99" y="53"/>
                    </a:cubicBezTo>
                    <a:cubicBezTo>
                      <a:pt x="99" y="53"/>
                      <a:pt x="99" y="53"/>
                      <a:pt x="99" y="53"/>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7"/>
                    </a:cubicBezTo>
                    <a:cubicBezTo>
                      <a:pt x="98" y="57"/>
                      <a:pt x="98" y="57"/>
                      <a:pt x="98" y="57"/>
                    </a:cubicBezTo>
                    <a:cubicBezTo>
                      <a:pt x="98" y="57"/>
                      <a:pt x="98" y="57"/>
                      <a:pt x="98" y="57"/>
                    </a:cubicBezTo>
                    <a:cubicBezTo>
                      <a:pt x="98" y="57"/>
                      <a:pt x="98" y="57"/>
                      <a:pt x="98" y="57"/>
                    </a:cubicBezTo>
                    <a:cubicBezTo>
                      <a:pt x="98" y="57"/>
                      <a:pt x="98" y="57"/>
                      <a:pt x="98" y="57"/>
                    </a:cubicBezTo>
                    <a:cubicBezTo>
                      <a:pt x="98" y="57"/>
                      <a:pt x="98" y="57"/>
                      <a:pt x="98"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6" y="58"/>
                      <a:pt x="96" y="58"/>
                      <a:pt x="96" y="58"/>
                    </a:cubicBezTo>
                    <a:cubicBezTo>
                      <a:pt x="96" y="58"/>
                      <a:pt x="96" y="58"/>
                      <a:pt x="96" y="58"/>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5" y="59"/>
                      <a:pt x="95" y="59"/>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4" y="61"/>
                      <a:pt x="94" y="61"/>
                      <a:pt x="94" y="61"/>
                    </a:cubicBezTo>
                    <a:cubicBezTo>
                      <a:pt x="94" y="61"/>
                      <a:pt x="94" y="61"/>
                      <a:pt x="94" y="61"/>
                    </a:cubicBezTo>
                    <a:cubicBezTo>
                      <a:pt x="94" y="61"/>
                      <a:pt x="94" y="61"/>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3" y="62"/>
                      <a:pt x="93" y="62"/>
                      <a:pt x="93" y="62"/>
                    </a:cubicBezTo>
                    <a:cubicBezTo>
                      <a:pt x="93" y="62"/>
                      <a:pt x="93" y="62"/>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89" y="67"/>
                      <a:pt x="89" y="67"/>
                      <a:pt x="89" y="67"/>
                    </a:cubicBezTo>
                    <a:cubicBezTo>
                      <a:pt x="89" y="67"/>
                      <a:pt x="89" y="67"/>
                      <a:pt x="89" y="67"/>
                    </a:cubicBezTo>
                    <a:cubicBezTo>
                      <a:pt x="89" y="67"/>
                      <a:pt x="89" y="67"/>
                      <a:pt x="89" y="67"/>
                    </a:cubicBezTo>
                    <a:cubicBezTo>
                      <a:pt x="89" y="67"/>
                      <a:pt x="89" y="67"/>
                      <a:pt x="89" y="67"/>
                    </a:cubicBezTo>
                    <a:cubicBezTo>
                      <a:pt x="89" y="67"/>
                      <a:pt x="89" y="67"/>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8" y="68"/>
                      <a:pt x="88" y="68"/>
                      <a:pt x="88" y="68"/>
                    </a:cubicBezTo>
                    <a:cubicBezTo>
                      <a:pt x="88" y="68"/>
                      <a:pt x="88" y="68"/>
                      <a:pt x="88" y="68"/>
                    </a:cubicBezTo>
                    <a:cubicBezTo>
                      <a:pt x="88" y="68"/>
                      <a:pt x="88" y="68"/>
                      <a:pt x="88" y="68"/>
                    </a:cubicBezTo>
                    <a:cubicBezTo>
                      <a:pt x="88" y="68"/>
                      <a:pt x="88" y="68"/>
                      <a:pt x="88" y="68"/>
                    </a:cubicBezTo>
                    <a:cubicBezTo>
                      <a:pt x="88" y="68"/>
                      <a:pt x="88" y="68"/>
                      <a:pt x="88" y="68"/>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7" y="69"/>
                      <a:pt x="87" y="69"/>
                      <a:pt x="87" y="69"/>
                    </a:cubicBezTo>
                    <a:cubicBezTo>
                      <a:pt x="87" y="69"/>
                      <a:pt x="87" y="69"/>
                      <a:pt x="87" y="69"/>
                    </a:cubicBezTo>
                    <a:cubicBezTo>
                      <a:pt x="87" y="69"/>
                      <a:pt x="87" y="69"/>
                      <a:pt x="87" y="69"/>
                    </a:cubicBezTo>
                    <a:cubicBezTo>
                      <a:pt x="87" y="69"/>
                      <a:pt x="87" y="69"/>
                      <a:pt x="87" y="69"/>
                    </a:cubicBezTo>
                    <a:cubicBezTo>
                      <a:pt x="87" y="69"/>
                      <a:pt x="87" y="69"/>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4" y="72"/>
                      <a:pt x="84" y="72"/>
                    </a:cubicBezTo>
                    <a:cubicBezTo>
                      <a:pt x="84" y="72"/>
                      <a:pt x="84" y="72"/>
                      <a:pt x="84" y="72"/>
                    </a:cubicBezTo>
                    <a:cubicBezTo>
                      <a:pt x="84" y="72"/>
                      <a:pt x="84" y="72"/>
                      <a:pt x="84" y="72"/>
                    </a:cubicBezTo>
                    <a:cubicBezTo>
                      <a:pt x="84" y="72"/>
                      <a:pt x="84" y="72"/>
                      <a:pt x="84" y="72"/>
                    </a:cubicBezTo>
                    <a:cubicBezTo>
                      <a:pt x="84" y="72"/>
                      <a:pt x="84" y="72"/>
                      <a:pt x="84" y="72"/>
                    </a:cubicBezTo>
                    <a:cubicBezTo>
                      <a:pt x="84" y="72"/>
                      <a:pt x="84" y="72"/>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3" y="73"/>
                      <a:pt x="83" y="73"/>
                      <a:pt x="83" y="73"/>
                    </a:cubicBezTo>
                    <a:cubicBezTo>
                      <a:pt x="83" y="73"/>
                      <a:pt x="83" y="73"/>
                      <a:pt x="83" y="73"/>
                    </a:cubicBezTo>
                    <a:cubicBezTo>
                      <a:pt x="83" y="73"/>
                      <a:pt x="83" y="73"/>
                      <a:pt x="83" y="73"/>
                    </a:cubicBezTo>
                    <a:cubicBezTo>
                      <a:pt x="83" y="73"/>
                      <a:pt x="83" y="73"/>
                      <a:pt x="83" y="73"/>
                    </a:cubicBezTo>
                    <a:cubicBezTo>
                      <a:pt x="83" y="73"/>
                      <a:pt x="83" y="73"/>
                      <a:pt x="83" y="73"/>
                    </a:cubicBezTo>
                    <a:cubicBezTo>
                      <a:pt x="83" y="73"/>
                      <a:pt x="83" y="73"/>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2"/>
                    </a:cubicBezTo>
                    <a:cubicBezTo>
                      <a:pt x="75"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4"/>
                    </a:cubicBezTo>
                    <a:cubicBezTo>
                      <a:pt x="72" y="84"/>
                      <a:pt x="72" y="84"/>
                      <a:pt x="72" y="84"/>
                    </a:cubicBezTo>
                    <a:cubicBezTo>
                      <a:pt x="72" y="84"/>
                      <a:pt x="72" y="84"/>
                      <a:pt x="72" y="84"/>
                    </a:cubicBezTo>
                    <a:cubicBezTo>
                      <a:pt x="72" y="84"/>
                      <a:pt x="72" y="84"/>
                      <a:pt x="72" y="84"/>
                    </a:cubicBezTo>
                    <a:cubicBezTo>
                      <a:pt x="72" y="84"/>
                      <a:pt x="72" y="84"/>
                      <a:pt x="72"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5"/>
                      <a:pt x="71" y="85"/>
                    </a:cubicBezTo>
                    <a:cubicBezTo>
                      <a:pt x="71" y="85"/>
                      <a:pt x="71" y="85"/>
                      <a:pt x="71" y="85"/>
                    </a:cubicBezTo>
                    <a:cubicBezTo>
                      <a:pt x="71" y="85"/>
                      <a:pt x="71" y="85"/>
                      <a:pt x="71" y="85"/>
                    </a:cubicBezTo>
                    <a:cubicBezTo>
                      <a:pt x="71" y="85"/>
                      <a:pt x="71" y="85"/>
                      <a:pt x="71" y="85"/>
                    </a:cubicBezTo>
                    <a:cubicBezTo>
                      <a:pt x="71" y="85"/>
                      <a:pt x="71" y="85"/>
                      <a:pt x="71"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6"/>
                      <a:pt x="70" y="86"/>
                      <a:pt x="70" y="86"/>
                    </a:cubicBezTo>
                    <a:cubicBezTo>
                      <a:pt x="70" y="86"/>
                      <a:pt x="70" y="86"/>
                      <a:pt x="70" y="86"/>
                    </a:cubicBezTo>
                    <a:cubicBezTo>
                      <a:pt x="70" y="86"/>
                      <a:pt x="70" y="86"/>
                      <a:pt x="70" y="86"/>
                    </a:cubicBezTo>
                    <a:cubicBezTo>
                      <a:pt x="70" y="86"/>
                      <a:pt x="70" y="86"/>
                      <a:pt x="70" y="86"/>
                    </a:cubicBezTo>
                    <a:cubicBezTo>
                      <a:pt x="70" y="86"/>
                      <a:pt x="70" y="86"/>
                      <a:pt x="70" y="86"/>
                    </a:cubicBezTo>
                    <a:cubicBezTo>
                      <a:pt x="70" y="86"/>
                      <a:pt x="70" y="86"/>
                      <a:pt x="70"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8" y="86"/>
                      <a:pt x="68" y="86"/>
                      <a:pt x="68" y="86"/>
                    </a:cubicBezTo>
                    <a:cubicBezTo>
                      <a:pt x="68" y="86"/>
                      <a:pt x="68" y="86"/>
                      <a:pt x="68" y="86"/>
                    </a:cubicBezTo>
                    <a:cubicBezTo>
                      <a:pt x="68" y="86"/>
                      <a:pt x="68" y="86"/>
                      <a:pt x="68" y="86"/>
                    </a:cubicBezTo>
                    <a:cubicBezTo>
                      <a:pt x="68" y="86"/>
                      <a:pt x="68" y="86"/>
                      <a:pt x="68" y="86"/>
                    </a:cubicBezTo>
                    <a:cubicBezTo>
                      <a:pt x="68" y="86"/>
                      <a:pt x="68" y="86"/>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9"/>
                      <a:pt x="65" y="89"/>
                    </a:cubicBezTo>
                    <a:cubicBezTo>
                      <a:pt x="65" y="89"/>
                      <a:pt x="65" y="89"/>
                      <a:pt x="65"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1" y="90"/>
                      <a:pt x="61" y="90"/>
                      <a:pt x="61" y="90"/>
                    </a:cubicBezTo>
                    <a:cubicBezTo>
                      <a:pt x="61" y="90"/>
                      <a:pt x="61" y="90"/>
                      <a:pt x="61" y="90"/>
                    </a:cubicBezTo>
                    <a:cubicBezTo>
                      <a:pt x="61" y="90"/>
                      <a:pt x="61" y="90"/>
                      <a:pt x="61" y="90"/>
                    </a:cubicBezTo>
                    <a:cubicBezTo>
                      <a:pt x="61" y="90"/>
                      <a:pt x="61" y="90"/>
                      <a:pt x="61" y="90"/>
                    </a:cubicBezTo>
                    <a:cubicBezTo>
                      <a:pt x="61" y="90"/>
                      <a:pt x="61" y="90"/>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59" y="91"/>
                    </a:cubicBezTo>
                    <a:cubicBezTo>
                      <a:pt x="59" y="91"/>
                      <a:pt x="59" y="91"/>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7" y="92"/>
                      <a:pt x="57" y="92"/>
                      <a:pt x="57" y="92"/>
                    </a:cubicBezTo>
                    <a:cubicBezTo>
                      <a:pt x="57" y="92"/>
                      <a:pt x="57" y="92"/>
                      <a:pt x="57" y="92"/>
                    </a:cubicBezTo>
                    <a:cubicBezTo>
                      <a:pt x="57" y="92"/>
                      <a:pt x="57" y="92"/>
                      <a:pt x="57" y="92"/>
                    </a:cubicBezTo>
                    <a:cubicBezTo>
                      <a:pt x="57" y="93"/>
                      <a:pt x="57" y="93"/>
                      <a:pt x="57" y="93"/>
                    </a:cubicBezTo>
                    <a:cubicBezTo>
                      <a:pt x="57" y="93"/>
                      <a:pt x="57" y="93"/>
                      <a:pt x="57" y="93"/>
                    </a:cubicBezTo>
                    <a:cubicBezTo>
                      <a:pt x="57" y="93"/>
                      <a:pt x="57" y="93"/>
                      <a:pt x="57" y="93"/>
                    </a:cubicBezTo>
                    <a:cubicBezTo>
                      <a:pt x="57" y="93"/>
                      <a:pt x="57" y="93"/>
                      <a:pt x="57" y="93"/>
                    </a:cubicBezTo>
                    <a:cubicBezTo>
                      <a:pt x="57" y="93"/>
                      <a:pt x="57" y="93"/>
                      <a:pt x="57" y="93"/>
                    </a:cubicBezTo>
                    <a:cubicBezTo>
                      <a:pt x="57" y="93"/>
                      <a:pt x="57" y="93"/>
                      <a:pt x="57" y="93"/>
                    </a:cubicBezTo>
                    <a:cubicBezTo>
                      <a:pt x="57" y="63"/>
                      <a:pt x="57" y="63"/>
                      <a:pt x="57" y="63"/>
                    </a:cubicBezTo>
                    <a:cubicBezTo>
                      <a:pt x="57" y="63"/>
                      <a:pt x="57" y="63"/>
                      <a:pt x="57" y="63"/>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1"/>
                      <a:pt x="59" y="61"/>
                      <a:pt x="59" y="61"/>
                    </a:cubicBezTo>
                    <a:cubicBezTo>
                      <a:pt x="59" y="61"/>
                      <a:pt x="59" y="61"/>
                      <a:pt x="59" y="61"/>
                    </a:cubicBezTo>
                    <a:cubicBezTo>
                      <a:pt x="59" y="61"/>
                      <a:pt x="59" y="61"/>
                      <a:pt x="59" y="61"/>
                    </a:cubicBezTo>
                    <a:cubicBezTo>
                      <a:pt x="59" y="61"/>
                      <a:pt x="59"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0"/>
                      <a:pt x="60" y="60"/>
                      <a:pt x="60" y="60"/>
                    </a:cubicBezTo>
                    <a:cubicBezTo>
                      <a:pt x="60" y="60"/>
                      <a:pt x="60"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2" y="60"/>
                      <a:pt x="62" y="60"/>
                    </a:cubicBezTo>
                    <a:cubicBezTo>
                      <a:pt x="62" y="60"/>
                      <a:pt x="62" y="60"/>
                      <a:pt x="62" y="60"/>
                    </a:cubicBezTo>
                    <a:cubicBezTo>
                      <a:pt x="62" y="60"/>
                      <a:pt x="62" y="60"/>
                      <a:pt x="62" y="60"/>
                    </a:cubicBezTo>
                    <a:cubicBezTo>
                      <a:pt x="62" y="60"/>
                      <a:pt x="62" y="60"/>
                      <a:pt x="62" y="60"/>
                    </a:cubicBezTo>
                    <a:cubicBezTo>
                      <a:pt x="62" y="59"/>
                      <a:pt x="62" y="59"/>
                      <a:pt x="62" y="59"/>
                    </a:cubicBezTo>
                    <a:cubicBezTo>
                      <a:pt x="62" y="59"/>
                      <a:pt x="62" y="59"/>
                      <a:pt x="62" y="59"/>
                    </a:cubicBezTo>
                    <a:cubicBezTo>
                      <a:pt x="62" y="59"/>
                      <a:pt x="62" y="59"/>
                      <a:pt x="62" y="59"/>
                    </a:cubicBezTo>
                    <a:cubicBezTo>
                      <a:pt x="62" y="59"/>
                      <a:pt x="62" y="59"/>
                      <a:pt x="62" y="59"/>
                    </a:cubicBezTo>
                    <a:cubicBezTo>
                      <a:pt x="62" y="59"/>
                      <a:pt x="62" y="59"/>
                      <a:pt x="62" y="59"/>
                    </a:cubicBezTo>
                    <a:cubicBezTo>
                      <a:pt x="62" y="59"/>
                      <a:pt x="62"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7"/>
                      <a:pt x="66" y="57"/>
                      <a:pt x="66" y="57"/>
                    </a:cubicBezTo>
                    <a:cubicBezTo>
                      <a:pt x="66" y="57"/>
                      <a:pt x="66" y="57"/>
                      <a:pt x="66" y="57"/>
                    </a:cubicBezTo>
                    <a:cubicBezTo>
                      <a:pt x="66" y="57"/>
                      <a:pt x="66" y="57"/>
                      <a:pt x="66" y="57"/>
                    </a:cubicBezTo>
                    <a:cubicBezTo>
                      <a:pt x="66" y="57"/>
                      <a:pt x="66"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6"/>
                      <a:pt x="68" y="56"/>
                      <a:pt x="68" y="56"/>
                    </a:cubicBezTo>
                    <a:cubicBezTo>
                      <a:pt x="68" y="56"/>
                      <a:pt x="68" y="56"/>
                      <a:pt x="68" y="56"/>
                    </a:cubicBezTo>
                    <a:cubicBezTo>
                      <a:pt x="68" y="56"/>
                      <a:pt x="68" y="56"/>
                      <a:pt x="68" y="56"/>
                    </a:cubicBezTo>
                    <a:cubicBezTo>
                      <a:pt x="68" y="56"/>
                      <a:pt x="68"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70" y="56"/>
                    </a:cubicBezTo>
                    <a:cubicBezTo>
                      <a:pt x="70" y="56"/>
                      <a:pt x="70" y="56"/>
                      <a:pt x="70" y="56"/>
                    </a:cubicBezTo>
                    <a:cubicBezTo>
                      <a:pt x="70" y="56"/>
                      <a:pt x="70" y="56"/>
                      <a:pt x="70" y="56"/>
                    </a:cubicBezTo>
                    <a:cubicBezTo>
                      <a:pt x="70" y="56"/>
                      <a:pt x="70" y="56"/>
                      <a:pt x="70" y="56"/>
                    </a:cubicBezTo>
                    <a:cubicBezTo>
                      <a:pt x="70" y="56"/>
                      <a:pt x="70" y="56"/>
                      <a:pt x="70" y="56"/>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4"/>
                      <a:pt x="71" y="54"/>
                      <a:pt x="71" y="54"/>
                    </a:cubicBezTo>
                    <a:cubicBezTo>
                      <a:pt x="71" y="54"/>
                      <a:pt x="71" y="54"/>
                      <a:pt x="71" y="54"/>
                    </a:cubicBezTo>
                    <a:cubicBezTo>
                      <a:pt x="71" y="54"/>
                      <a:pt x="71" y="54"/>
                      <a:pt x="71" y="54"/>
                    </a:cubicBezTo>
                    <a:cubicBezTo>
                      <a:pt x="71" y="54"/>
                      <a:pt x="71" y="54"/>
                      <a:pt x="71" y="54"/>
                    </a:cubicBezTo>
                    <a:cubicBezTo>
                      <a:pt x="71" y="54"/>
                      <a:pt x="71" y="54"/>
                      <a:pt x="71" y="54"/>
                    </a:cubicBezTo>
                    <a:cubicBezTo>
                      <a:pt x="71" y="54"/>
                      <a:pt x="71"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2"/>
                      <a:pt x="74" y="52"/>
                      <a:pt x="74"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1"/>
                      <a:pt x="76" y="51"/>
                      <a:pt x="76" y="51"/>
                    </a:cubicBezTo>
                    <a:cubicBezTo>
                      <a:pt x="76" y="51"/>
                      <a:pt x="76" y="51"/>
                      <a:pt x="76" y="51"/>
                    </a:cubicBezTo>
                    <a:cubicBezTo>
                      <a:pt x="76" y="51"/>
                      <a:pt x="76" y="51"/>
                      <a:pt x="76" y="51"/>
                    </a:cubicBezTo>
                    <a:cubicBezTo>
                      <a:pt x="76" y="51"/>
                      <a:pt x="76" y="51"/>
                      <a:pt x="76" y="51"/>
                    </a:cubicBezTo>
                    <a:cubicBezTo>
                      <a:pt x="76" y="51"/>
                      <a:pt x="76"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0"/>
                      <a:pt x="77" y="50"/>
                    </a:cubicBezTo>
                    <a:cubicBezTo>
                      <a:pt x="77" y="50"/>
                      <a:pt x="77" y="50"/>
                      <a:pt x="77" y="50"/>
                    </a:cubicBezTo>
                    <a:cubicBezTo>
                      <a:pt x="77" y="50"/>
                      <a:pt x="77" y="50"/>
                      <a:pt x="77" y="50"/>
                    </a:cubicBezTo>
                    <a:cubicBezTo>
                      <a:pt x="77" y="50"/>
                      <a:pt x="77" y="50"/>
                      <a:pt x="77" y="50"/>
                    </a:cubicBezTo>
                    <a:cubicBezTo>
                      <a:pt x="77" y="50"/>
                      <a:pt x="77"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9" y="50"/>
                    </a:cubicBezTo>
                    <a:cubicBezTo>
                      <a:pt x="79" y="50"/>
                      <a:pt x="79" y="50"/>
                      <a:pt x="79" y="50"/>
                    </a:cubicBezTo>
                    <a:cubicBezTo>
                      <a:pt x="79" y="50"/>
                      <a:pt x="79" y="50"/>
                      <a:pt x="79" y="50"/>
                    </a:cubicBezTo>
                    <a:cubicBezTo>
                      <a:pt x="79" y="50"/>
                      <a:pt x="79" y="50"/>
                      <a:pt x="79" y="50"/>
                    </a:cubicBezTo>
                    <a:cubicBezTo>
                      <a:pt x="79" y="50"/>
                      <a:pt x="79" y="50"/>
                      <a:pt x="79" y="50"/>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80" y="49"/>
                    </a:cubicBezTo>
                    <a:cubicBezTo>
                      <a:pt x="80" y="49"/>
                      <a:pt x="80" y="49"/>
                      <a:pt x="80" y="49"/>
                    </a:cubicBezTo>
                    <a:cubicBezTo>
                      <a:pt x="80" y="49"/>
                      <a:pt x="80" y="49"/>
                      <a:pt x="80" y="49"/>
                    </a:cubicBezTo>
                    <a:cubicBezTo>
                      <a:pt x="80" y="49"/>
                      <a:pt x="80" y="49"/>
                      <a:pt x="80" y="49"/>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1" y="48"/>
                    </a:cubicBezTo>
                    <a:cubicBezTo>
                      <a:pt x="81" y="48"/>
                      <a:pt x="81" y="48"/>
                      <a:pt x="81" y="48"/>
                    </a:cubicBezTo>
                    <a:cubicBezTo>
                      <a:pt x="81" y="48"/>
                      <a:pt x="81" y="48"/>
                      <a:pt x="81" y="48"/>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9" y="40"/>
                    </a:cubicBezTo>
                    <a:cubicBezTo>
                      <a:pt x="89" y="40"/>
                      <a:pt x="89" y="40"/>
                      <a:pt x="89" y="40"/>
                    </a:cubicBezTo>
                    <a:cubicBezTo>
                      <a:pt x="89" y="40"/>
                      <a:pt x="89" y="40"/>
                      <a:pt x="89" y="40"/>
                    </a:cubicBezTo>
                    <a:cubicBezTo>
                      <a:pt x="89" y="40"/>
                      <a:pt x="89" y="40"/>
                      <a:pt x="89" y="40"/>
                    </a:cubicBezTo>
                    <a:cubicBezTo>
                      <a:pt x="89" y="40"/>
                      <a:pt x="89" y="40"/>
                      <a:pt x="89" y="40"/>
                    </a:cubicBezTo>
                    <a:cubicBezTo>
                      <a:pt x="89" y="40"/>
                      <a:pt x="89" y="40"/>
                      <a:pt x="89" y="40"/>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90" y="39"/>
                    </a:cubicBezTo>
                    <a:cubicBezTo>
                      <a:pt x="90" y="39"/>
                      <a:pt x="90" y="39"/>
                      <a:pt x="90" y="39"/>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7"/>
                      <a:pt x="90" y="37"/>
                      <a:pt x="90" y="37"/>
                    </a:cubicBezTo>
                    <a:cubicBezTo>
                      <a:pt x="90" y="37"/>
                      <a:pt x="90" y="37"/>
                      <a:pt x="90" y="37"/>
                    </a:cubicBezTo>
                    <a:cubicBezTo>
                      <a:pt x="90" y="37"/>
                      <a:pt x="90" y="37"/>
                      <a:pt x="90" y="37"/>
                    </a:cubicBezTo>
                    <a:cubicBezTo>
                      <a:pt x="90" y="37"/>
                      <a:pt x="90"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2" y="37"/>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6" y="32"/>
                    </a:cubicBezTo>
                    <a:cubicBezTo>
                      <a:pt x="96" y="32"/>
                      <a:pt x="96" y="32"/>
                      <a:pt x="96" y="32"/>
                    </a:cubicBezTo>
                    <a:cubicBezTo>
                      <a:pt x="96" y="32"/>
                      <a:pt x="96" y="32"/>
                      <a:pt x="96" y="32"/>
                    </a:cubicBezTo>
                    <a:cubicBezTo>
                      <a:pt x="96" y="32"/>
                      <a:pt x="96" y="32"/>
                      <a:pt x="96" y="32"/>
                    </a:cubicBezTo>
                    <a:cubicBezTo>
                      <a:pt x="96" y="32"/>
                      <a:pt x="96" y="32"/>
                      <a:pt x="96" y="32"/>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7" y="31"/>
                      <a:pt x="97" y="31"/>
                      <a:pt x="97" y="31"/>
                    </a:cubicBezTo>
                    <a:cubicBezTo>
                      <a:pt x="97" y="31"/>
                      <a:pt x="97" y="31"/>
                      <a:pt x="97" y="31"/>
                    </a:cubicBezTo>
                    <a:cubicBezTo>
                      <a:pt x="97" y="31"/>
                      <a:pt x="97" y="31"/>
                      <a:pt x="97" y="31"/>
                    </a:cubicBezTo>
                    <a:cubicBezTo>
                      <a:pt x="97" y="31"/>
                      <a:pt x="97" y="31"/>
                      <a:pt x="97" y="31"/>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29"/>
                      <a:pt x="97" y="29"/>
                      <a:pt x="97" y="29"/>
                    </a:cubicBezTo>
                    <a:cubicBezTo>
                      <a:pt x="97" y="29"/>
                      <a:pt x="97"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6"/>
                    </a:cubicBezTo>
                    <a:cubicBezTo>
                      <a:pt x="99" y="26"/>
                      <a:pt x="99" y="26"/>
                      <a:pt x="99" y="26"/>
                    </a:cubicBezTo>
                    <a:cubicBezTo>
                      <a:pt x="99" y="26"/>
                      <a:pt x="99" y="26"/>
                      <a:pt x="99" y="26"/>
                    </a:cubicBezTo>
                    <a:cubicBezTo>
                      <a:pt x="99" y="26"/>
                      <a:pt x="99" y="26"/>
                      <a:pt x="99" y="26"/>
                    </a:cubicBezTo>
                    <a:cubicBezTo>
                      <a:pt x="99" y="26"/>
                      <a:pt x="99" y="26"/>
                      <a:pt x="99" y="26"/>
                    </a:cubicBezTo>
                    <a:cubicBezTo>
                      <a:pt x="99" y="26"/>
                      <a:pt x="99"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4"/>
                      <a:pt x="100" y="24"/>
                      <a:pt x="100" y="24"/>
                    </a:cubicBezTo>
                    <a:cubicBezTo>
                      <a:pt x="100" y="24"/>
                      <a:pt x="100" y="24"/>
                      <a:pt x="100" y="24"/>
                    </a:cubicBezTo>
                    <a:cubicBezTo>
                      <a:pt x="100" y="24"/>
                      <a:pt x="100"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3"/>
                      <a:pt x="101" y="23"/>
                      <a:pt x="101"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1"/>
                    </a:cubicBezTo>
                    <a:cubicBezTo>
                      <a:pt x="102" y="21"/>
                      <a:pt x="102"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19"/>
                      <a:pt x="103" y="19"/>
                      <a:pt x="103" y="19"/>
                    </a:cubicBezTo>
                    <a:cubicBezTo>
                      <a:pt x="104" y="19"/>
                      <a:pt x="104" y="19"/>
                      <a:pt x="104" y="19"/>
                    </a:cubicBezTo>
                    <a:cubicBezTo>
                      <a:pt x="104" y="19"/>
                      <a:pt x="104" y="19"/>
                      <a:pt x="104" y="19"/>
                    </a:cubicBezTo>
                    <a:cubicBezTo>
                      <a:pt x="104" y="19"/>
                      <a:pt x="104" y="19"/>
                      <a:pt x="104" y="19"/>
                    </a:cubicBezTo>
                    <a:cubicBezTo>
                      <a:pt x="104" y="19"/>
                      <a:pt x="104" y="19"/>
                      <a:pt x="104" y="19"/>
                    </a:cubicBezTo>
                    <a:cubicBezTo>
                      <a:pt x="104" y="19"/>
                      <a:pt x="104" y="19"/>
                      <a:pt x="104" y="19"/>
                    </a:cubicBezTo>
                    <a:cubicBezTo>
                      <a:pt x="104" y="19"/>
                      <a:pt x="104" y="19"/>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6"/>
                      <a:pt x="104" y="16"/>
                      <a:pt x="104" y="16"/>
                    </a:cubicBezTo>
                    <a:cubicBezTo>
                      <a:pt x="104" y="16"/>
                      <a:pt x="104" y="16"/>
                      <a:pt x="104" y="16"/>
                    </a:cubicBezTo>
                    <a:cubicBezTo>
                      <a:pt x="104" y="16"/>
                      <a:pt x="104" y="16"/>
                      <a:pt x="104" y="16"/>
                    </a:cubicBezTo>
                    <a:cubicBezTo>
                      <a:pt x="104" y="16"/>
                      <a:pt x="104" y="16"/>
                      <a:pt x="104" y="16"/>
                    </a:cubicBezTo>
                    <a:cubicBezTo>
                      <a:pt x="104" y="16"/>
                      <a:pt x="104" y="15"/>
                      <a:pt x="104" y="15"/>
                    </a:cubicBezTo>
                    <a:cubicBezTo>
                      <a:pt x="104" y="15"/>
                      <a:pt x="104" y="15"/>
                      <a:pt x="105" y="15"/>
                    </a:cubicBezTo>
                    <a:cubicBezTo>
                      <a:pt x="105" y="15"/>
                      <a:pt x="105" y="15"/>
                      <a:pt x="105" y="15"/>
                    </a:cubicBezTo>
                    <a:cubicBezTo>
                      <a:pt x="105" y="15"/>
                      <a:pt x="105" y="15"/>
                      <a:pt x="105" y="15"/>
                    </a:cubicBezTo>
                    <a:cubicBezTo>
                      <a:pt x="105" y="15"/>
                      <a:pt x="105" y="15"/>
                      <a:pt x="105" y="15"/>
                    </a:cubicBezTo>
                    <a:cubicBezTo>
                      <a:pt x="105" y="15"/>
                      <a:pt x="105" y="15"/>
                      <a:pt x="105" y="15"/>
                    </a:cubicBezTo>
                    <a:cubicBezTo>
                      <a:pt x="105" y="14"/>
                      <a:pt x="105" y="14"/>
                      <a:pt x="105" y="14"/>
                    </a:cubicBezTo>
                    <a:cubicBezTo>
                      <a:pt x="105" y="14"/>
                      <a:pt x="105" y="14"/>
                      <a:pt x="105" y="14"/>
                    </a:cubicBezTo>
                    <a:cubicBezTo>
                      <a:pt x="105" y="14"/>
                      <a:pt x="105" y="14"/>
                      <a:pt x="105"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2"/>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1" y="27"/>
                      <a:pt x="91" y="27"/>
                      <a:pt x="91" y="27"/>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30"/>
                    </a:cubicBezTo>
                    <a:cubicBezTo>
                      <a:pt x="89" y="30"/>
                      <a:pt x="89" y="30"/>
                      <a:pt x="89" y="30"/>
                    </a:cubicBezTo>
                    <a:cubicBezTo>
                      <a:pt x="89" y="30"/>
                      <a:pt x="89" y="30"/>
                      <a:pt x="89" y="30"/>
                    </a:cubicBezTo>
                    <a:cubicBezTo>
                      <a:pt x="89" y="30"/>
                      <a:pt x="89" y="30"/>
                      <a:pt x="89" y="30"/>
                    </a:cubicBezTo>
                    <a:cubicBezTo>
                      <a:pt x="89" y="30"/>
                      <a:pt x="89" y="30"/>
                      <a:pt x="89"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7" y="30"/>
                      <a:pt x="87" y="30"/>
                      <a:pt x="87" y="30"/>
                    </a:cubicBezTo>
                    <a:cubicBezTo>
                      <a:pt x="87" y="30"/>
                      <a:pt x="87" y="30"/>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5" y="31"/>
                      <a:pt x="85" y="31"/>
                    </a:cubicBezTo>
                    <a:cubicBezTo>
                      <a:pt x="85" y="31"/>
                      <a:pt x="85" y="31"/>
                      <a:pt x="85" y="31"/>
                    </a:cubicBezTo>
                    <a:cubicBezTo>
                      <a:pt x="85" y="31"/>
                      <a:pt x="85" y="31"/>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4" y="32"/>
                    </a:cubicBezTo>
                    <a:cubicBezTo>
                      <a:pt x="84" y="32"/>
                      <a:pt x="84" y="32"/>
                      <a:pt x="84" y="32"/>
                    </a:cubicBezTo>
                    <a:cubicBezTo>
                      <a:pt x="84" y="32"/>
                      <a:pt x="84" y="32"/>
                      <a:pt x="84" y="32"/>
                    </a:cubicBezTo>
                    <a:cubicBezTo>
                      <a:pt x="84" y="32"/>
                      <a:pt x="84" y="32"/>
                      <a:pt x="84" y="32"/>
                    </a:cubicBezTo>
                    <a:cubicBezTo>
                      <a:pt x="84" y="32"/>
                      <a:pt x="84" y="32"/>
                      <a:pt x="84" y="32"/>
                    </a:cubicBezTo>
                    <a:cubicBezTo>
                      <a:pt x="84" y="32"/>
                      <a:pt x="84" y="32"/>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4"/>
                      <a:pt x="83" y="34"/>
                      <a:pt x="83" y="34"/>
                    </a:cubicBezTo>
                    <a:cubicBezTo>
                      <a:pt x="83" y="34"/>
                      <a:pt x="83" y="34"/>
                      <a:pt x="83" y="34"/>
                    </a:cubicBezTo>
                    <a:cubicBezTo>
                      <a:pt x="83" y="34"/>
                      <a:pt x="83" y="34"/>
                      <a:pt x="83" y="34"/>
                    </a:cubicBezTo>
                    <a:cubicBezTo>
                      <a:pt x="83" y="34"/>
                      <a:pt x="83" y="34"/>
                      <a:pt x="83" y="34"/>
                    </a:cubicBezTo>
                    <a:cubicBezTo>
                      <a:pt x="83" y="34"/>
                      <a:pt x="83" y="34"/>
                      <a:pt x="83"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6" y="37"/>
                      <a:pt x="76" y="37"/>
                      <a:pt x="76" y="37"/>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4" y="38"/>
                      <a:pt x="74" y="38"/>
                      <a:pt x="74" y="38"/>
                    </a:cubicBezTo>
                    <a:cubicBezTo>
                      <a:pt x="74" y="38"/>
                      <a:pt x="74" y="38"/>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1"/>
                      <a:pt x="69" y="41"/>
                      <a:pt x="69" y="41"/>
                    </a:cubicBezTo>
                    <a:cubicBezTo>
                      <a:pt x="69"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6" y="41"/>
                      <a:pt x="66" y="41"/>
                      <a:pt x="66" y="41"/>
                    </a:cubicBezTo>
                    <a:cubicBezTo>
                      <a:pt x="66" y="41"/>
                      <a:pt x="66" y="41"/>
                      <a:pt x="66" y="41"/>
                    </a:cubicBezTo>
                    <a:cubicBezTo>
                      <a:pt x="66" y="41"/>
                      <a:pt x="66" y="41"/>
                      <a:pt x="66" y="41"/>
                    </a:cubicBezTo>
                    <a:cubicBezTo>
                      <a:pt x="66" y="41"/>
                      <a:pt x="66" y="41"/>
                      <a:pt x="66" y="41"/>
                    </a:cubicBezTo>
                    <a:cubicBezTo>
                      <a:pt x="66" y="41"/>
                      <a:pt x="66" y="41"/>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3"/>
                    </a:cubicBezTo>
                    <a:cubicBezTo>
                      <a:pt x="65" y="43"/>
                      <a:pt x="65" y="43"/>
                      <a:pt x="65"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4"/>
                    </a:cubicBezTo>
                    <a:cubicBezTo>
                      <a:pt x="62" y="44"/>
                      <a:pt x="62" y="44"/>
                      <a:pt x="62" y="44"/>
                    </a:cubicBezTo>
                    <a:cubicBezTo>
                      <a:pt x="62" y="44"/>
                      <a:pt x="62" y="44"/>
                      <a:pt x="62" y="44"/>
                    </a:cubicBezTo>
                    <a:cubicBezTo>
                      <a:pt x="62" y="44"/>
                      <a:pt x="62" y="44"/>
                      <a:pt x="62" y="44"/>
                    </a:cubicBezTo>
                    <a:cubicBezTo>
                      <a:pt x="62" y="44"/>
                      <a:pt x="62" y="44"/>
                      <a:pt x="62" y="44"/>
                    </a:cubicBezTo>
                    <a:cubicBezTo>
                      <a:pt x="62" y="44"/>
                      <a:pt x="62" y="44"/>
                      <a:pt x="62" y="44"/>
                    </a:cubicBezTo>
                    <a:cubicBezTo>
                      <a:pt x="62" y="44"/>
                      <a:pt x="62" y="44"/>
                      <a:pt x="62"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0" y="44"/>
                      <a:pt x="60" y="44"/>
                      <a:pt x="60" y="44"/>
                    </a:cubicBezTo>
                    <a:cubicBezTo>
                      <a:pt x="60" y="44"/>
                      <a:pt x="60" y="44"/>
                      <a:pt x="60" y="44"/>
                    </a:cubicBezTo>
                    <a:cubicBezTo>
                      <a:pt x="60" y="44"/>
                      <a:pt x="60" y="44"/>
                      <a:pt x="60" y="44"/>
                    </a:cubicBezTo>
                    <a:cubicBezTo>
                      <a:pt x="60" y="44"/>
                      <a:pt x="60" y="44"/>
                      <a:pt x="60" y="44"/>
                    </a:cubicBezTo>
                    <a:cubicBezTo>
                      <a:pt x="60" y="44"/>
                      <a:pt x="60" y="44"/>
                      <a:pt x="60" y="45"/>
                    </a:cubicBezTo>
                    <a:cubicBezTo>
                      <a:pt x="60" y="45"/>
                      <a:pt x="60" y="45"/>
                      <a:pt x="60" y="45"/>
                    </a:cubicBezTo>
                    <a:cubicBezTo>
                      <a:pt x="60"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7" y="45"/>
                      <a:pt x="57" y="45"/>
                      <a:pt x="57" y="45"/>
                    </a:cubicBezTo>
                    <a:cubicBezTo>
                      <a:pt x="57" y="45"/>
                      <a:pt x="57" y="45"/>
                      <a:pt x="57" y="45"/>
                    </a:cubicBezTo>
                    <a:cubicBezTo>
                      <a:pt x="57" y="45"/>
                      <a:pt x="57" y="45"/>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26"/>
                      <a:pt x="57" y="26"/>
                      <a:pt x="57" y="26"/>
                    </a:cubicBezTo>
                    <a:cubicBezTo>
                      <a:pt x="57" y="26"/>
                      <a:pt x="57" y="26"/>
                      <a:pt x="57" y="26"/>
                    </a:cubicBezTo>
                    <a:cubicBezTo>
                      <a:pt x="57" y="26"/>
                      <a:pt x="57" y="26"/>
                      <a:pt x="57" y="26"/>
                    </a:cubicBezTo>
                    <a:cubicBezTo>
                      <a:pt x="57" y="26"/>
                      <a:pt x="57" y="26"/>
                      <a:pt x="57" y="26"/>
                    </a:cubicBezTo>
                    <a:cubicBezTo>
                      <a:pt x="57" y="26"/>
                      <a:pt x="57" y="26"/>
                      <a:pt x="58" y="26"/>
                    </a:cubicBezTo>
                    <a:cubicBezTo>
                      <a:pt x="58" y="26"/>
                      <a:pt x="58" y="26"/>
                      <a:pt x="58" y="26"/>
                    </a:cubicBezTo>
                    <a:cubicBezTo>
                      <a:pt x="58" y="26"/>
                      <a:pt x="58" y="26"/>
                      <a:pt x="58" y="26"/>
                    </a:cubicBezTo>
                    <a:cubicBezTo>
                      <a:pt x="58" y="26"/>
                      <a:pt x="58" y="26"/>
                      <a:pt x="58" y="26"/>
                    </a:cubicBezTo>
                    <a:cubicBezTo>
                      <a:pt x="58" y="26"/>
                      <a:pt x="58" y="26"/>
                      <a:pt x="58" y="26"/>
                    </a:cubicBezTo>
                    <a:cubicBezTo>
                      <a:pt x="58" y="26"/>
                      <a:pt x="58" y="26"/>
                      <a:pt x="58" y="26"/>
                    </a:cubicBezTo>
                    <a:cubicBezTo>
                      <a:pt x="58" y="26"/>
                      <a:pt x="58" y="26"/>
                      <a:pt x="59" y="26"/>
                    </a:cubicBezTo>
                    <a:cubicBezTo>
                      <a:pt x="59" y="26"/>
                      <a:pt x="59" y="26"/>
                      <a:pt x="59" y="26"/>
                    </a:cubicBezTo>
                    <a:cubicBezTo>
                      <a:pt x="59" y="26"/>
                      <a:pt x="59" y="26"/>
                      <a:pt x="59" y="26"/>
                    </a:cubicBezTo>
                    <a:cubicBezTo>
                      <a:pt x="59" y="26"/>
                      <a:pt x="59" y="26"/>
                      <a:pt x="59" y="26"/>
                    </a:cubicBezTo>
                    <a:cubicBezTo>
                      <a:pt x="59" y="25"/>
                      <a:pt x="59" y="25"/>
                      <a:pt x="59" y="25"/>
                    </a:cubicBezTo>
                    <a:cubicBezTo>
                      <a:pt x="59" y="25"/>
                      <a:pt x="59" y="25"/>
                      <a:pt x="59" y="25"/>
                    </a:cubicBezTo>
                    <a:cubicBezTo>
                      <a:pt x="59"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4"/>
                      <a:pt x="61" y="24"/>
                      <a:pt x="61" y="24"/>
                    </a:cubicBezTo>
                    <a:cubicBezTo>
                      <a:pt x="61" y="24"/>
                      <a:pt x="61" y="24"/>
                      <a:pt x="61" y="24"/>
                    </a:cubicBezTo>
                    <a:cubicBezTo>
                      <a:pt x="61" y="24"/>
                      <a:pt x="61" y="24"/>
                      <a:pt x="61" y="24"/>
                    </a:cubicBezTo>
                    <a:cubicBezTo>
                      <a:pt x="61" y="24"/>
                      <a:pt x="61" y="24"/>
                      <a:pt x="61" y="24"/>
                    </a:cubicBezTo>
                    <a:cubicBezTo>
                      <a:pt x="61" y="24"/>
                      <a:pt x="61" y="24"/>
                      <a:pt x="61" y="24"/>
                    </a:cubicBezTo>
                    <a:cubicBezTo>
                      <a:pt x="61" y="24"/>
                      <a:pt x="61"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3" y="24"/>
                    </a:cubicBezTo>
                    <a:cubicBezTo>
                      <a:pt x="63" y="24"/>
                      <a:pt x="63" y="24"/>
                      <a:pt x="63" y="24"/>
                    </a:cubicBezTo>
                    <a:cubicBezTo>
                      <a:pt x="63" y="24"/>
                      <a:pt x="63" y="24"/>
                      <a:pt x="63" y="24"/>
                    </a:cubicBezTo>
                    <a:cubicBezTo>
                      <a:pt x="63" y="24"/>
                      <a:pt x="63" y="24"/>
                      <a:pt x="63" y="24"/>
                    </a:cubicBezTo>
                    <a:cubicBezTo>
                      <a:pt x="63" y="24"/>
                      <a:pt x="63" y="24"/>
                      <a:pt x="63" y="24"/>
                    </a:cubicBezTo>
                    <a:cubicBezTo>
                      <a:pt x="63" y="24"/>
                      <a:pt x="63" y="24"/>
                      <a:pt x="63" y="24"/>
                    </a:cubicBezTo>
                    <a:cubicBezTo>
                      <a:pt x="63" y="24"/>
                      <a:pt x="64" y="24"/>
                      <a:pt x="64" y="24"/>
                    </a:cubicBezTo>
                    <a:cubicBezTo>
                      <a:pt x="64" y="24"/>
                      <a:pt x="64" y="24"/>
                      <a:pt x="64" y="24"/>
                    </a:cubicBezTo>
                    <a:cubicBezTo>
                      <a:pt x="64" y="24"/>
                      <a:pt x="64" y="24"/>
                      <a:pt x="64" y="24"/>
                    </a:cubicBezTo>
                    <a:cubicBezTo>
                      <a:pt x="64" y="23"/>
                      <a:pt x="64" y="23"/>
                      <a:pt x="64" y="23"/>
                    </a:cubicBezTo>
                    <a:cubicBezTo>
                      <a:pt x="64" y="23"/>
                      <a:pt x="64"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6" y="23"/>
                      <a:pt x="66" y="23"/>
                      <a:pt x="67" y="23"/>
                    </a:cubicBezTo>
                    <a:cubicBezTo>
                      <a:pt x="67" y="23"/>
                      <a:pt x="67" y="23"/>
                      <a:pt x="67" y="23"/>
                    </a:cubicBezTo>
                    <a:cubicBezTo>
                      <a:pt x="67" y="23"/>
                      <a:pt x="67" y="23"/>
                      <a:pt x="67" y="23"/>
                    </a:cubicBezTo>
                    <a:cubicBezTo>
                      <a:pt x="67" y="23"/>
                      <a:pt x="67" y="23"/>
                      <a:pt x="67" y="23"/>
                    </a:cubicBezTo>
                    <a:cubicBezTo>
                      <a:pt x="67" y="22"/>
                      <a:pt x="67"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1" y="22"/>
                    </a:cubicBezTo>
                    <a:cubicBezTo>
                      <a:pt x="71" y="22"/>
                      <a:pt x="71" y="22"/>
                      <a:pt x="71" y="22"/>
                    </a:cubicBezTo>
                    <a:cubicBezTo>
                      <a:pt x="71" y="22"/>
                      <a:pt x="71" y="22"/>
                      <a:pt x="71" y="22"/>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4" y="20"/>
                      <a:pt x="74" y="20"/>
                      <a:pt x="74" y="20"/>
                    </a:cubicBezTo>
                    <a:cubicBezTo>
                      <a:pt x="74" y="20"/>
                      <a:pt x="74" y="20"/>
                      <a:pt x="74" y="20"/>
                    </a:cubicBezTo>
                    <a:cubicBezTo>
                      <a:pt x="74" y="20"/>
                      <a:pt x="74" y="20"/>
                      <a:pt x="74" y="20"/>
                    </a:cubicBezTo>
                    <a:cubicBezTo>
                      <a:pt x="74"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6" y="20"/>
                    </a:cubicBezTo>
                    <a:cubicBezTo>
                      <a:pt x="76" y="20"/>
                      <a:pt x="76" y="20"/>
                      <a:pt x="76" y="20"/>
                    </a:cubicBezTo>
                    <a:cubicBezTo>
                      <a:pt x="76" y="20"/>
                      <a:pt x="76" y="20"/>
                      <a:pt x="76" y="20"/>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8" y="19"/>
                      <a:pt x="78" y="19"/>
                      <a:pt x="78" y="19"/>
                    </a:cubicBezTo>
                    <a:cubicBezTo>
                      <a:pt x="78" y="19"/>
                      <a:pt x="78" y="19"/>
                      <a:pt x="78" y="19"/>
                    </a:cubicBezTo>
                    <a:cubicBezTo>
                      <a:pt x="78" y="18"/>
                      <a:pt x="78" y="18"/>
                      <a:pt x="78" y="18"/>
                    </a:cubicBezTo>
                    <a:cubicBezTo>
                      <a:pt x="78" y="18"/>
                      <a:pt x="78" y="18"/>
                      <a:pt x="78"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5" y="16"/>
                    </a:cubicBezTo>
                    <a:cubicBezTo>
                      <a:pt x="85" y="16"/>
                      <a:pt x="85" y="16"/>
                      <a:pt x="85" y="16"/>
                    </a:cubicBezTo>
                    <a:cubicBezTo>
                      <a:pt x="85" y="16"/>
                      <a:pt x="85" y="16"/>
                      <a:pt x="85" y="16"/>
                    </a:cubicBezTo>
                    <a:cubicBezTo>
                      <a:pt x="85" y="16"/>
                      <a:pt x="85" y="16"/>
                      <a:pt x="85" y="16"/>
                    </a:cubicBezTo>
                    <a:cubicBezTo>
                      <a:pt x="85" y="16"/>
                      <a:pt x="85" y="16"/>
                      <a:pt x="85" y="16"/>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6" y="15"/>
                    </a:cubicBezTo>
                    <a:cubicBezTo>
                      <a:pt x="86" y="15"/>
                      <a:pt x="86" y="15"/>
                      <a:pt x="86" y="15"/>
                    </a:cubicBezTo>
                    <a:cubicBezTo>
                      <a:pt x="86" y="15"/>
                      <a:pt x="86" y="15"/>
                      <a:pt x="86" y="15"/>
                    </a:cubicBezTo>
                    <a:cubicBezTo>
                      <a:pt x="86" y="15"/>
                      <a:pt x="86" y="15"/>
                      <a:pt x="86" y="15"/>
                    </a:cubicBezTo>
                    <a:cubicBezTo>
                      <a:pt x="86" y="15"/>
                      <a:pt x="86" y="15"/>
                      <a:pt x="86" y="15"/>
                    </a:cubicBezTo>
                    <a:cubicBezTo>
                      <a:pt x="86" y="15"/>
                      <a:pt x="86" y="15"/>
                      <a:pt x="86" y="15"/>
                    </a:cubicBezTo>
                    <a:cubicBezTo>
                      <a:pt x="86" y="15"/>
                      <a:pt x="86"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8" y="15"/>
                      <a:pt x="88" y="15"/>
                      <a:pt x="88" y="15"/>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90" y="14"/>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1" y="13"/>
                    </a:cubicBezTo>
                    <a:cubicBezTo>
                      <a:pt x="91" y="13"/>
                      <a:pt x="91" y="13"/>
                      <a:pt x="91" y="13"/>
                    </a:cubicBezTo>
                    <a:cubicBezTo>
                      <a:pt x="91" y="13"/>
                      <a:pt x="91" y="13"/>
                      <a:pt x="91" y="13"/>
                    </a:cubicBezTo>
                    <a:cubicBezTo>
                      <a:pt x="91" y="13"/>
                      <a:pt x="91" y="13"/>
                      <a:pt x="91" y="13"/>
                    </a:cubicBezTo>
                    <a:cubicBezTo>
                      <a:pt x="91" y="13"/>
                      <a:pt x="91" y="13"/>
                      <a:pt x="91" y="13"/>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3" y="12"/>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4" y="11"/>
                    </a:cubicBezTo>
                    <a:cubicBezTo>
                      <a:pt x="94" y="11"/>
                      <a:pt x="94" y="11"/>
                      <a:pt x="94" y="11"/>
                    </a:cubicBezTo>
                    <a:cubicBezTo>
                      <a:pt x="94" y="11"/>
                      <a:pt x="94" y="11"/>
                      <a:pt x="94" y="11"/>
                    </a:cubicBezTo>
                    <a:cubicBezTo>
                      <a:pt x="94" y="11"/>
                      <a:pt x="94" y="11"/>
                      <a:pt x="94" y="11"/>
                    </a:cubicBezTo>
                    <a:cubicBezTo>
                      <a:pt x="94" y="11"/>
                      <a:pt x="94" y="11"/>
                      <a:pt x="94" y="11"/>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7"/>
                      <a:pt x="98" y="7"/>
                      <a:pt x="98" y="7"/>
                    </a:cubicBezTo>
                    <a:cubicBezTo>
                      <a:pt x="98" y="7"/>
                      <a:pt x="98" y="7"/>
                      <a:pt x="98" y="7"/>
                    </a:cubicBezTo>
                    <a:cubicBezTo>
                      <a:pt x="98" y="7"/>
                      <a:pt x="98" y="7"/>
                      <a:pt x="98" y="7"/>
                    </a:cubicBezTo>
                    <a:cubicBezTo>
                      <a:pt x="98" y="7"/>
                      <a:pt x="98" y="7"/>
                      <a:pt x="98" y="7"/>
                    </a:cubicBezTo>
                    <a:cubicBezTo>
                      <a:pt x="98" y="7"/>
                      <a:pt x="98" y="7"/>
                      <a:pt x="98" y="7"/>
                    </a:cubicBezTo>
                    <a:cubicBezTo>
                      <a:pt x="98" y="7"/>
                      <a:pt x="98" y="7"/>
                      <a:pt x="98"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100" y="7"/>
                    </a:cubicBezTo>
                    <a:cubicBezTo>
                      <a:pt x="100" y="7"/>
                      <a:pt x="100" y="7"/>
                      <a:pt x="100" y="7"/>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1" y="6"/>
                    </a:cubicBezTo>
                    <a:cubicBezTo>
                      <a:pt x="101" y="6"/>
                      <a:pt x="101" y="6"/>
                      <a:pt x="101" y="6"/>
                    </a:cubicBezTo>
                    <a:cubicBezTo>
                      <a:pt x="101" y="6"/>
                      <a:pt x="101" y="6"/>
                      <a:pt x="101" y="6"/>
                    </a:cubicBezTo>
                    <a:cubicBezTo>
                      <a:pt x="101" y="6"/>
                      <a:pt x="101" y="6"/>
                      <a:pt x="101" y="6"/>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2" y="5"/>
                      <a:pt x="102" y="5"/>
                      <a:pt x="102" y="5"/>
                    </a:cubicBezTo>
                    <a:cubicBezTo>
                      <a:pt x="102" y="5"/>
                      <a:pt x="102" y="5"/>
                      <a:pt x="102" y="5"/>
                    </a:cubicBezTo>
                    <a:cubicBezTo>
                      <a:pt x="102" y="5"/>
                      <a:pt x="102" y="5"/>
                      <a:pt x="102" y="5"/>
                    </a:cubicBezTo>
                    <a:cubicBezTo>
                      <a:pt x="102" y="5"/>
                      <a:pt x="102" y="5"/>
                      <a:pt x="102" y="5"/>
                    </a:cubicBezTo>
                    <a:cubicBezTo>
                      <a:pt x="102" y="5"/>
                      <a:pt x="102" y="5"/>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3" y="4"/>
                    </a:cubicBezTo>
                    <a:cubicBezTo>
                      <a:pt x="103" y="4"/>
                      <a:pt x="103" y="4"/>
                      <a:pt x="103" y="4"/>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6" y="0"/>
                    </a:cubicBezTo>
                    <a:cubicBezTo>
                      <a:pt x="106" y="0"/>
                      <a:pt x="106" y="0"/>
                      <a:pt x="106" y="0"/>
                    </a:cubicBezTo>
                    <a:cubicBezTo>
                      <a:pt x="106" y="0"/>
                      <a:pt x="106" y="0"/>
                      <a:pt x="106" y="0"/>
                    </a:cubicBezTo>
                    <a:cubicBezTo>
                      <a:pt x="106" y="0"/>
                      <a:pt x="106" y="0"/>
                      <a:pt x="106" y="0"/>
                    </a:cubicBezTo>
                    <a:cubicBezTo>
                      <a:pt x="106" y="0"/>
                      <a:pt x="106" y="0"/>
                      <a:pt x="106" y="0"/>
                    </a:cubicBezTo>
                    <a:cubicBezTo>
                      <a:pt x="106" y="0"/>
                      <a:pt x="106" y="0"/>
                      <a:pt x="106" y="0"/>
                    </a:cubicBezTo>
                    <a:cubicBezTo>
                      <a:pt x="106" y="0"/>
                      <a:pt x="106"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1"/>
                    </a:cubicBezTo>
                    <a:cubicBezTo>
                      <a:pt x="107" y="1"/>
                      <a:pt x="107" y="1"/>
                      <a:pt x="107" y="1"/>
                    </a:cubicBezTo>
                    <a:cubicBezTo>
                      <a:pt x="107" y="1"/>
                      <a:pt x="107"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9" y="1"/>
                      <a:pt x="109" y="1"/>
                      <a:pt x="109" y="1"/>
                    </a:cubicBezTo>
                    <a:cubicBezTo>
                      <a:pt x="109" y="1"/>
                      <a:pt x="109" y="1"/>
                      <a:pt x="109" y="1"/>
                    </a:cubicBezTo>
                    <a:cubicBezTo>
                      <a:pt x="109" y="1"/>
                      <a:pt x="109" y="1"/>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3"/>
                    </a:cubicBezTo>
                    <a:cubicBezTo>
                      <a:pt x="109" y="3"/>
                      <a:pt x="109" y="3"/>
                      <a:pt x="109" y="3"/>
                    </a:cubicBezTo>
                    <a:cubicBezTo>
                      <a:pt x="109" y="3"/>
                      <a:pt x="109" y="3"/>
                      <a:pt x="109" y="3"/>
                    </a:cubicBezTo>
                    <a:cubicBezTo>
                      <a:pt x="109" y="3"/>
                      <a:pt x="109"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8" y="9"/>
                      <a:pt x="118" y="9"/>
                      <a:pt x="118" y="9"/>
                    </a:cubicBezTo>
                    <a:cubicBezTo>
                      <a:pt x="118" y="9"/>
                      <a:pt x="118" y="9"/>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9" y="10"/>
                      <a:pt x="119" y="10"/>
                      <a:pt x="119" y="10"/>
                    </a:cubicBezTo>
                    <a:cubicBezTo>
                      <a:pt x="119" y="10"/>
                      <a:pt x="119" y="10"/>
                      <a:pt x="119" y="10"/>
                    </a:cubicBezTo>
                    <a:cubicBezTo>
                      <a:pt x="119" y="10"/>
                      <a:pt x="119" y="10"/>
                      <a:pt x="119" y="10"/>
                    </a:cubicBezTo>
                    <a:cubicBezTo>
                      <a:pt x="119" y="10"/>
                      <a:pt x="119" y="10"/>
                      <a:pt x="119" y="10"/>
                    </a:cubicBezTo>
                    <a:cubicBezTo>
                      <a:pt x="119" y="10"/>
                      <a:pt x="119" y="10"/>
                      <a:pt x="119" y="10"/>
                    </a:cubicBezTo>
                    <a:cubicBezTo>
                      <a:pt x="119" y="10"/>
                      <a:pt x="119" y="10"/>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2"/>
                    </a:cubicBezTo>
                    <a:cubicBezTo>
                      <a:pt x="120" y="12"/>
                      <a:pt x="120" y="12"/>
                      <a:pt x="120" y="12"/>
                    </a:cubicBezTo>
                    <a:cubicBezTo>
                      <a:pt x="120" y="12"/>
                      <a:pt x="120" y="12"/>
                      <a:pt x="120" y="12"/>
                    </a:cubicBezTo>
                    <a:cubicBezTo>
                      <a:pt x="120" y="12"/>
                      <a:pt x="120"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2" y="12"/>
                      <a:pt x="122" y="12"/>
                      <a:pt x="122" y="12"/>
                    </a:cubicBezTo>
                    <a:cubicBezTo>
                      <a:pt x="122" y="12"/>
                      <a:pt x="122" y="12"/>
                      <a:pt x="122" y="12"/>
                    </a:cubicBezTo>
                    <a:cubicBezTo>
                      <a:pt x="122" y="12"/>
                      <a:pt x="122" y="12"/>
                      <a:pt x="122" y="12"/>
                    </a:cubicBezTo>
                    <a:cubicBezTo>
                      <a:pt x="122" y="12"/>
                      <a:pt x="122" y="12"/>
                      <a:pt x="122" y="12"/>
                    </a:cubicBezTo>
                    <a:cubicBezTo>
                      <a:pt x="122" y="12"/>
                      <a:pt x="122" y="12"/>
                      <a:pt x="122" y="12"/>
                    </a:cubicBezTo>
                    <a:cubicBezTo>
                      <a:pt x="122" y="12"/>
                      <a:pt x="122" y="12"/>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5" y="14"/>
                    </a:cubicBezTo>
                    <a:cubicBezTo>
                      <a:pt x="125" y="14"/>
                      <a:pt x="125" y="14"/>
                      <a:pt x="125" y="14"/>
                    </a:cubicBezTo>
                    <a:cubicBezTo>
                      <a:pt x="125" y="14"/>
                      <a:pt x="125" y="14"/>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6"/>
                      <a:pt x="127" y="16"/>
                      <a:pt x="127" y="16"/>
                    </a:cubicBezTo>
                    <a:cubicBezTo>
                      <a:pt x="127" y="16"/>
                      <a:pt x="127" y="16"/>
                      <a:pt x="127" y="16"/>
                    </a:cubicBezTo>
                    <a:cubicBezTo>
                      <a:pt x="127" y="16"/>
                      <a:pt x="127" y="16"/>
                      <a:pt x="127"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3" y="18"/>
                      <a:pt x="133" y="18"/>
                      <a:pt x="133" y="18"/>
                    </a:cubicBezTo>
                    <a:cubicBezTo>
                      <a:pt x="133" y="18"/>
                      <a:pt x="133" y="18"/>
                      <a:pt x="133" y="18"/>
                    </a:cubicBezTo>
                    <a:cubicBezTo>
                      <a:pt x="133" y="18"/>
                      <a:pt x="133" y="18"/>
                      <a:pt x="133" y="19"/>
                    </a:cubicBezTo>
                    <a:cubicBezTo>
                      <a:pt x="133" y="19"/>
                      <a:pt x="133" y="19"/>
                      <a:pt x="133" y="19"/>
                    </a:cubicBezTo>
                    <a:cubicBezTo>
                      <a:pt x="133" y="19"/>
                      <a:pt x="133" y="19"/>
                      <a:pt x="133" y="19"/>
                    </a:cubicBezTo>
                    <a:cubicBezTo>
                      <a:pt x="133" y="19"/>
                      <a:pt x="133" y="19"/>
                      <a:pt x="133" y="19"/>
                    </a:cubicBezTo>
                    <a:cubicBezTo>
                      <a:pt x="133" y="19"/>
                      <a:pt x="133" y="19"/>
                      <a:pt x="133" y="19"/>
                    </a:cubicBezTo>
                    <a:cubicBezTo>
                      <a:pt x="133" y="19"/>
                      <a:pt x="133" y="19"/>
                      <a:pt x="133" y="19"/>
                    </a:cubicBezTo>
                    <a:cubicBezTo>
                      <a:pt x="133" y="19"/>
                      <a:pt x="133" y="19"/>
                      <a:pt x="134" y="19"/>
                    </a:cubicBezTo>
                    <a:cubicBezTo>
                      <a:pt x="134" y="19"/>
                      <a:pt x="134" y="19"/>
                      <a:pt x="134" y="19"/>
                    </a:cubicBezTo>
                    <a:cubicBezTo>
                      <a:pt x="134" y="19"/>
                      <a:pt x="134" y="19"/>
                      <a:pt x="134" y="19"/>
                    </a:cubicBezTo>
                    <a:cubicBezTo>
                      <a:pt x="134" y="19"/>
                      <a:pt x="135" y="19"/>
                      <a:pt x="135" y="19"/>
                    </a:cubicBezTo>
                    <a:cubicBezTo>
                      <a:pt x="135" y="19"/>
                      <a:pt x="135" y="19"/>
                      <a:pt x="135" y="19"/>
                    </a:cubicBezTo>
                    <a:cubicBezTo>
                      <a:pt x="135" y="19"/>
                      <a:pt x="135" y="19"/>
                      <a:pt x="135" y="19"/>
                    </a:cubicBezTo>
                    <a:cubicBezTo>
                      <a:pt x="135" y="19"/>
                      <a:pt x="135" y="19"/>
                      <a:pt x="135" y="19"/>
                    </a:cubicBezTo>
                    <a:cubicBezTo>
                      <a:pt x="135" y="19"/>
                      <a:pt x="135" y="19"/>
                      <a:pt x="135" y="19"/>
                    </a:cubicBezTo>
                    <a:cubicBezTo>
                      <a:pt x="135" y="19"/>
                      <a:pt x="135" y="19"/>
                      <a:pt x="135" y="19"/>
                    </a:cubicBezTo>
                    <a:cubicBezTo>
                      <a:pt x="135" y="19"/>
                      <a:pt x="135"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9" y="20"/>
                      <a:pt x="139" y="20"/>
                    </a:cubicBezTo>
                    <a:cubicBezTo>
                      <a:pt x="139" y="20"/>
                      <a:pt x="139" y="20"/>
                      <a:pt x="139" y="20"/>
                    </a:cubicBezTo>
                    <a:cubicBezTo>
                      <a:pt x="139" y="20"/>
                      <a:pt x="139" y="20"/>
                      <a:pt x="139" y="20"/>
                    </a:cubicBezTo>
                    <a:cubicBezTo>
                      <a:pt x="139" y="20"/>
                      <a:pt x="139" y="20"/>
                      <a:pt x="139" y="20"/>
                    </a:cubicBezTo>
                    <a:cubicBezTo>
                      <a:pt x="139" y="20"/>
                      <a:pt x="139" y="20"/>
                      <a:pt x="140" y="20"/>
                    </a:cubicBezTo>
                    <a:cubicBezTo>
                      <a:pt x="140" y="20"/>
                      <a:pt x="140" y="20"/>
                      <a:pt x="140" y="20"/>
                    </a:cubicBezTo>
                    <a:cubicBezTo>
                      <a:pt x="140" y="20"/>
                      <a:pt x="140" y="20"/>
                      <a:pt x="140" y="20"/>
                    </a:cubicBezTo>
                    <a:cubicBezTo>
                      <a:pt x="140" y="20"/>
                      <a:pt x="140" y="20"/>
                      <a:pt x="140" y="20"/>
                    </a:cubicBezTo>
                    <a:cubicBezTo>
                      <a:pt x="140" y="20"/>
                      <a:pt x="140" y="20"/>
                      <a:pt x="140" y="20"/>
                    </a:cubicBezTo>
                    <a:cubicBezTo>
                      <a:pt x="140" y="20"/>
                      <a:pt x="140" y="20"/>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4" y="22"/>
                      <a:pt x="144" y="23"/>
                    </a:cubicBezTo>
                    <a:cubicBezTo>
                      <a:pt x="144" y="23"/>
                      <a:pt x="144" y="23"/>
                      <a:pt x="144" y="23"/>
                    </a:cubicBezTo>
                    <a:cubicBezTo>
                      <a:pt x="144" y="23"/>
                      <a:pt x="144" y="23"/>
                      <a:pt x="144" y="23"/>
                    </a:cubicBezTo>
                    <a:cubicBezTo>
                      <a:pt x="144" y="23"/>
                      <a:pt x="144" y="23"/>
                      <a:pt x="144" y="23"/>
                    </a:cubicBezTo>
                    <a:cubicBezTo>
                      <a:pt x="144" y="23"/>
                      <a:pt x="145" y="23"/>
                      <a:pt x="145" y="23"/>
                    </a:cubicBezTo>
                    <a:cubicBezTo>
                      <a:pt x="145" y="23"/>
                      <a:pt x="145" y="23"/>
                      <a:pt x="145" y="23"/>
                    </a:cubicBezTo>
                    <a:cubicBezTo>
                      <a:pt x="145" y="23"/>
                      <a:pt x="145" y="23"/>
                      <a:pt x="145" y="23"/>
                    </a:cubicBezTo>
                    <a:cubicBezTo>
                      <a:pt x="145" y="23"/>
                      <a:pt x="145" y="23"/>
                      <a:pt x="145" y="23"/>
                    </a:cubicBezTo>
                    <a:cubicBezTo>
                      <a:pt x="145" y="23"/>
                      <a:pt x="145" y="23"/>
                      <a:pt x="145" y="23"/>
                    </a:cubicBezTo>
                    <a:cubicBezTo>
                      <a:pt x="146" y="23"/>
                      <a:pt x="146" y="23"/>
                      <a:pt x="146" y="23"/>
                    </a:cubicBezTo>
                    <a:cubicBezTo>
                      <a:pt x="146" y="23"/>
                      <a:pt x="146"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8" y="23"/>
                    </a:cubicBezTo>
                    <a:cubicBezTo>
                      <a:pt x="148" y="23"/>
                      <a:pt x="148" y="23"/>
                      <a:pt x="148" y="23"/>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9" y="24"/>
                      <a:pt x="149" y="24"/>
                      <a:pt x="149" y="24"/>
                    </a:cubicBezTo>
                    <a:cubicBezTo>
                      <a:pt x="149" y="24"/>
                      <a:pt x="149" y="24"/>
                      <a:pt x="149" y="24"/>
                    </a:cubicBezTo>
                    <a:cubicBezTo>
                      <a:pt x="149" y="24"/>
                      <a:pt x="149" y="24"/>
                      <a:pt x="149"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1" y="24"/>
                      <a:pt x="151" y="24"/>
                      <a:pt x="151" y="24"/>
                    </a:cubicBezTo>
                    <a:cubicBezTo>
                      <a:pt x="151" y="24"/>
                      <a:pt x="151" y="24"/>
                      <a:pt x="151" y="24"/>
                    </a:cubicBezTo>
                    <a:cubicBezTo>
                      <a:pt x="151" y="24"/>
                      <a:pt x="151" y="24"/>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6"/>
                    </a:cubicBezTo>
                    <a:cubicBezTo>
                      <a:pt x="152" y="26"/>
                      <a:pt x="152"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4" y="26"/>
                      <a:pt x="154" y="26"/>
                    </a:cubicBezTo>
                    <a:cubicBezTo>
                      <a:pt x="154" y="26"/>
                      <a:pt x="154" y="26"/>
                      <a:pt x="154" y="26"/>
                    </a:cubicBezTo>
                    <a:cubicBezTo>
                      <a:pt x="154" y="26"/>
                      <a:pt x="154" y="26"/>
                      <a:pt x="154" y="26"/>
                    </a:cubicBezTo>
                    <a:cubicBezTo>
                      <a:pt x="154" y="26"/>
                      <a:pt x="154"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lose/>
                    <a:moveTo>
                      <a:pt x="57" y="208"/>
                    </a:moveTo>
                    <a:cubicBezTo>
                      <a:pt x="57" y="186"/>
                      <a:pt x="57" y="186"/>
                      <a:pt x="57" y="186"/>
                    </a:cubicBezTo>
                    <a:cubicBezTo>
                      <a:pt x="58" y="186"/>
                      <a:pt x="58" y="186"/>
                      <a:pt x="58" y="186"/>
                    </a:cubicBezTo>
                    <a:cubicBezTo>
                      <a:pt x="58" y="186"/>
                      <a:pt x="58" y="186"/>
                      <a:pt x="59" y="186"/>
                    </a:cubicBezTo>
                    <a:cubicBezTo>
                      <a:pt x="59" y="186"/>
                      <a:pt x="59" y="186"/>
                      <a:pt x="59" y="186"/>
                    </a:cubicBezTo>
                    <a:cubicBezTo>
                      <a:pt x="60" y="186"/>
                      <a:pt x="60" y="186"/>
                      <a:pt x="60" y="186"/>
                    </a:cubicBezTo>
                    <a:cubicBezTo>
                      <a:pt x="60" y="186"/>
                      <a:pt x="60" y="185"/>
                      <a:pt x="60" y="185"/>
                    </a:cubicBezTo>
                    <a:cubicBezTo>
                      <a:pt x="61" y="185"/>
                      <a:pt x="61" y="185"/>
                      <a:pt x="61" y="185"/>
                    </a:cubicBezTo>
                    <a:cubicBezTo>
                      <a:pt x="61" y="185"/>
                      <a:pt x="61" y="185"/>
                      <a:pt x="61" y="185"/>
                    </a:cubicBezTo>
                    <a:cubicBezTo>
                      <a:pt x="61" y="185"/>
                      <a:pt x="61" y="185"/>
                      <a:pt x="61" y="185"/>
                    </a:cubicBezTo>
                    <a:cubicBezTo>
                      <a:pt x="61" y="185"/>
                      <a:pt x="62" y="185"/>
                      <a:pt x="62" y="185"/>
                    </a:cubicBezTo>
                    <a:cubicBezTo>
                      <a:pt x="62" y="185"/>
                      <a:pt x="62" y="185"/>
                      <a:pt x="62" y="185"/>
                    </a:cubicBezTo>
                    <a:cubicBezTo>
                      <a:pt x="62" y="185"/>
                      <a:pt x="62" y="185"/>
                      <a:pt x="63" y="185"/>
                    </a:cubicBezTo>
                    <a:cubicBezTo>
                      <a:pt x="63" y="184"/>
                      <a:pt x="64" y="184"/>
                      <a:pt x="65" y="184"/>
                    </a:cubicBezTo>
                    <a:cubicBezTo>
                      <a:pt x="65" y="184"/>
                      <a:pt x="65" y="183"/>
                      <a:pt x="66" y="183"/>
                    </a:cubicBezTo>
                    <a:cubicBezTo>
                      <a:pt x="66" y="183"/>
                      <a:pt x="66" y="183"/>
                      <a:pt x="67" y="183"/>
                    </a:cubicBezTo>
                    <a:cubicBezTo>
                      <a:pt x="67" y="183"/>
                      <a:pt x="67" y="183"/>
                      <a:pt x="67" y="183"/>
                    </a:cubicBezTo>
                    <a:cubicBezTo>
                      <a:pt x="67" y="183"/>
                      <a:pt x="67" y="183"/>
                      <a:pt x="67" y="183"/>
                    </a:cubicBezTo>
                    <a:cubicBezTo>
                      <a:pt x="67" y="182"/>
                      <a:pt x="67" y="182"/>
                      <a:pt x="67" y="182"/>
                    </a:cubicBezTo>
                    <a:cubicBezTo>
                      <a:pt x="67" y="182"/>
                      <a:pt x="67" y="182"/>
                      <a:pt x="68" y="182"/>
                    </a:cubicBezTo>
                    <a:cubicBezTo>
                      <a:pt x="68" y="182"/>
                      <a:pt x="68" y="182"/>
                      <a:pt x="68" y="182"/>
                    </a:cubicBezTo>
                    <a:cubicBezTo>
                      <a:pt x="68" y="182"/>
                      <a:pt x="68" y="182"/>
                      <a:pt x="68" y="182"/>
                    </a:cubicBezTo>
                    <a:cubicBezTo>
                      <a:pt x="68" y="182"/>
                      <a:pt x="68" y="182"/>
                      <a:pt x="68" y="182"/>
                    </a:cubicBezTo>
                    <a:cubicBezTo>
                      <a:pt x="68" y="182"/>
                      <a:pt x="68" y="182"/>
                      <a:pt x="68" y="182"/>
                    </a:cubicBezTo>
                    <a:cubicBezTo>
                      <a:pt x="68" y="182"/>
                      <a:pt x="68" y="182"/>
                      <a:pt x="68" y="182"/>
                    </a:cubicBezTo>
                    <a:cubicBezTo>
                      <a:pt x="68" y="181"/>
                      <a:pt x="68" y="181"/>
                      <a:pt x="68" y="181"/>
                    </a:cubicBezTo>
                    <a:cubicBezTo>
                      <a:pt x="69" y="181"/>
                      <a:pt x="69" y="181"/>
                      <a:pt x="69" y="181"/>
                    </a:cubicBezTo>
                    <a:cubicBezTo>
                      <a:pt x="69" y="181"/>
                      <a:pt x="69" y="181"/>
                      <a:pt x="69" y="181"/>
                    </a:cubicBezTo>
                    <a:cubicBezTo>
                      <a:pt x="69" y="181"/>
                      <a:pt x="69" y="181"/>
                      <a:pt x="70" y="181"/>
                    </a:cubicBezTo>
                    <a:cubicBezTo>
                      <a:pt x="70" y="181"/>
                      <a:pt x="70" y="181"/>
                      <a:pt x="70" y="181"/>
                    </a:cubicBezTo>
                    <a:cubicBezTo>
                      <a:pt x="70" y="180"/>
                      <a:pt x="70" y="180"/>
                      <a:pt x="70" y="180"/>
                    </a:cubicBezTo>
                    <a:cubicBezTo>
                      <a:pt x="70" y="180"/>
                      <a:pt x="70" y="180"/>
                      <a:pt x="70" y="180"/>
                    </a:cubicBezTo>
                    <a:cubicBezTo>
                      <a:pt x="70" y="180"/>
                      <a:pt x="70"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2" y="180"/>
                    </a:cubicBezTo>
                    <a:cubicBezTo>
                      <a:pt x="72" y="180"/>
                      <a:pt x="72" y="180"/>
                      <a:pt x="72" y="180"/>
                    </a:cubicBezTo>
                    <a:cubicBezTo>
                      <a:pt x="72" y="180"/>
                      <a:pt x="72" y="180"/>
                      <a:pt x="72" y="180"/>
                    </a:cubicBezTo>
                    <a:cubicBezTo>
                      <a:pt x="72" y="180"/>
                      <a:pt x="72" y="180"/>
                      <a:pt x="72" y="180"/>
                    </a:cubicBezTo>
                    <a:cubicBezTo>
                      <a:pt x="72" y="180"/>
                      <a:pt x="72" y="180"/>
                      <a:pt x="72" y="180"/>
                    </a:cubicBezTo>
                    <a:cubicBezTo>
                      <a:pt x="72" y="180"/>
                      <a:pt x="72" y="180"/>
                      <a:pt x="72" y="180"/>
                    </a:cubicBezTo>
                    <a:cubicBezTo>
                      <a:pt x="73" y="180"/>
                      <a:pt x="73" y="180"/>
                      <a:pt x="73" y="180"/>
                    </a:cubicBezTo>
                    <a:cubicBezTo>
                      <a:pt x="73" y="180"/>
                      <a:pt x="73" y="180"/>
                      <a:pt x="73" y="180"/>
                    </a:cubicBezTo>
                    <a:cubicBezTo>
                      <a:pt x="73" y="179"/>
                      <a:pt x="73" y="179"/>
                      <a:pt x="73" y="179"/>
                    </a:cubicBezTo>
                    <a:cubicBezTo>
                      <a:pt x="73" y="179"/>
                      <a:pt x="73" y="179"/>
                      <a:pt x="73" y="179"/>
                    </a:cubicBezTo>
                    <a:cubicBezTo>
                      <a:pt x="73" y="179"/>
                      <a:pt x="73" y="179"/>
                      <a:pt x="73" y="179"/>
                    </a:cubicBezTo>
                    <a:cubicBezTo>
                      <a:pt x="73" y="179"/>
                      <a:pt x="73" y="179"/>
                      <a:pt x="73" y="179"/>
                    </a:cubicBezTo>
                    <a:cubicBezTo>
                      <a:pt x="73" y="179"/>
                      <a:pt x="73" y="179"/>
                      <a:pt x="73"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8"/>
                      <a:pt x="74"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6" y="178"/>
                    </a:cubicBezTo>
                    <a:cubicBezTo>
                      <a:pt x="76" y="177"/>
                      <a:pt x="76" y="177"/>
                      <a:pt x="76" y="177"/>
                    </a:cubicBezTo>
                    <a:cubicBezTo>
                      <a:pt x="76" y="177"/>
                      <a:pt x="76" y="177"/>
                      <a:pt x="76" y="177"/>
                    </a:cubicBezTo>
                    <a:cubicBezTo>
                      <a:pt x="76" y="177"/>
                      <a:pt x="76" y="177"/>
                      <a:pt x="76" y="177"/>
                    </a:cubicBezTo>
                    <a:cubicBezTo>
                      <a:pt x="76" y="177"/>
                      <a:pt x="76" y="177"/>
                      <a:pt x="76" y="177"/>
                    </a:cubicBezTo>
                    <a:cubicBezTo>
                      <a:pt x="76" y="177"/>
                      <a:pt x="77" y="177"/>
                      <a:pt x="77" y="177"/>
                    </a:cubicBezTo>
                    <a:cubicBezTo>
                      <a:pt x="77" y="177"/>
                      <a:pt x="77" y="177"/>
                      <a:pt x="77" y="177"/>
                    </a:cubicBezTo>
                    <a:cubicBezTo>
                      <a:pt x="77" y="177"/>
                      <a:pt x="77" y="176"/>
                      <a:pt x="77"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9" y="176"/>
                    </a:cubicBezTo>
                    <a:cubicBezTo>
                      <a:pt x="79" y="176"/>
                      <a:pt x="79" y="176"/>
                      <a:pt x="79" y="176"/>
                    </a:cubicBezTo>
                    <a:cubicBezTo>
                      <a:pt x="79" y="176"/>
                      <a:pt x="79" y="176"/>
                      <a:pt x="79" y="176"/>
                    </a:cubicBezTo>
                    <a:cubicBezTo>
                      <a:pt x="79" y="176"/>
                      <a:pt x="79" y="176"/>
                      <a:pt x="79" y="176"/>
                    </a:cubicBezTo>
                    <a:cubicBezTo>
                      <a:pt x="79" y="175"/>
                      <a:pt x="79" y="175"/>
                      <a:pt x="79" y="175"/>
                    </a:cubicBezTo>
                    <a:cubicBezTo>
                      <a:pt x="79" y="175"/>
                      <a:pt x="79"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1" y="175"/>
                    </a:cubicBezTo>
                    <a:cubicBezTo>
                      <a:pt x="81" y="175"/>
                      <a:pt x="81" y="175"/>
                      <a:pt x="81" y="175"/>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3" y="174"/>
                    </a:cubicBezTo>
                    <a:cubicBezTo>
                      <a:pt x="83" y="174"/>
                      <a:pt x="83" y="174"/>
                      <a:pt x="83" y="174"/>
                    </a:cubicBezTo>
                    <a:cubicBezTo>
                      <a:pt x="83" y="174"/>
                      <a:pt x="83" y="174"/>
                      <a:pt x="83" y="174"/>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4" y="173"/>
                    </a:cubicBezTo>
                    <a:cubicBezTo>
                      <a:pt x="84" y="173"/>
                      <a:pt x="84" y="173"/>
                      <a:pt x="84" y="173"/>
                    </a:cubicBezTo>
                    <a:cubicBezTo>
                      <a:pt x="84" y="173"/>
                      <a:pt x="84" y="173"/>
                      <a:pt x="84" y="173"/>
                    </a:cubicBezTo>
                    <a:cubicBezTo>
                      <a:pt x="84" y="173"/>
                      <a:pt x="84" y="173"/>
                      <a:pt x="84" y="173"/>
                    </a:cubicBezTo>
                    <a:cubicBezTo>
                      <a:pt x="84" y="173"/>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1"/>
                      <a:pt x="85" y="171"/>
                      <a:pt x="85" y="171"/>
                    </a:cubicBezTo>
                    <a:cubicBezTo>
                      <a:pt x="85" y="171"/>
                      <a:pt x="85" y="171"/>
                      <a:pt x="85" y="171"/>
                    </a:cubicBezTo>
                    <a:cubicBezTo>
                      <a:pt x="85" y="171"/>
                      <a:pt x="85" y="171"/>
                      <a:pt x="85" y="171"/>
                    </a:cubicBezTo>
                    <a:cubicBezTo>
                      <a:pt x="85" y="171"/>
                      <a:pt x="85" y="171"/>
                      <a:pt x="85" y="171"/>
                    </a:cubicBezTo>
                    <a:cubicBezTo>
                      <a:pt x="85" y="171"/>
                      <a:pt x="85" y="171"/>
                      <a:pt x="85" y="171"/>
                    </a:cubicBezTo>
                    <a:cubicBezTo>
                      <a:pt x="85" y="171"/>
                      <a:pt x="85"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0"/>
                      <a:pt x="86" y="170"/>
                      <a:pt x="86" y="170"/>
                    </a:cubicBezTo>
                    <a:cubicBezTo>
                      <a:pt x="86" y="170"/>
                      <a:pt x="86"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69"/>
                      <a:pt x="88" y="169"/>
                      <a:pt x="88" y="169"/>
                    </a:cubicBezTo>
                    <a:cubicBezTo>
                      <a:pt x="88" y="169"/>
                      <a:pt x="88" y="169"/>
                      <a:pt x="88" y="169"/>
                    </a:cubicBezTo>
                    <a:cubicBezTo>
                      <a:pt x="88" y="169"/>
                      <a:pt x="88" y="169"/>
                      <a:pt x="88" y="169"/>
                    </a:cubicBezTo>
                    <a:cubicBezTo>
                      <a:pt x="88" y="169"/>
                      <a:pt x="88" y="169"/>
                      <a:pt x="88" y="169"/>
                    </a:cubicBezTo>
                    <a:cubicBezTo>
                      <a:pt x="88" y="169"/>
                      <a:pt x="88" y="169"/>
                      <a:pt x="88" y="169"/>
                    </a:cubicBezTo>
                    <a:cubicBezTo>
                      <a:pt x="88"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90" y="169"/>
                    </a:cubicBezTo>
                    <a:cubicBezTo>
                      <a:pt x="90" y="169"/>
                      <a:pt x="90" y="169"/>
                      <a:pt x="90" y="169"/>
                    </a:cubicBezTo>
                    <a:cubicBezTo>
                      <a:pt x="90" y="169"/>
                      <a:pt x="90" y="169"/>
                      <a:pt x="90" y="169"/>
                    </a:cubicBezTo>
                    <a:cubicBezTo>
                      <a:pt x="90" y="169"/>
                      <a:pt x="90" y="169"/>
                      <a:pt x="90" y="169"/>
                    </a:cubicBezTo>
                    <a:cubicBezTo>
                      <a:pt x="90" y="169"/>
                      <a:pt x="90" y="169"/>
                      <a:pt x="90" y="169"/>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7"/>
                      <a:pt x="91" y="167"/>
                    </a:cubicBezTo>
                    <a:cubicBezTo>
                      <a:pt x="91" y="167"/>
                      <a:pt x="91" y="167"/>
                      <a:pt x="91" y="167"/>
                    </a:cubicBezTo>
                    <a:cubicBezTo>
                      <a:pt x="91" y="167"/>
                      <a:pt x="91" y="167"/>
                      <a:pt x="91" y="167"/>
                    </a:cubicBezTo>
                    <a:cubicBezTo>
                      <a:pt x="91" y="167"/>
                      <a:pt x="91"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6" y="165"/>
                    </a:cubicBezTo>
                    <a:cubicBezTo>
                      <a:pt x="96" y="165"/>
                      <a:pt x="96" y="165"/>
                      <a:pt x="96" y="165"/>
                    </a:cubicBezTo>
                    <a:cubicBezTo>
                      <a:pt x="96" y="165"/>
                      <a:pt x="96" y="165"/>
                      <a:pt x="96" y="165"/>
                    </a:cubicBezTo>
                    <a:cubicBezTo>
                      <a:pt x="96" y="165"/>
                      <a:pt x="96" y="165"/>
                      <a:pt x="96" y="165"/>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7" y="164"/>
                    </a:cubicBezTo>
                    <a:cubicBezTo>
                      <a:pt x="97" y="164"/>
                      <a:pt x="97" y="164"/>
                      <a:pt x="97" y="164"/>
                    </a:cubicBezTo>
                    <a:cubicBezTo>
                      <a:pt x="97" y="164"/>
                      <a:pt x="97" y="164"/>
                      <a:pt x="97" y="164"/>
                    </a:cubicBezTo>
                    <a:cubicBezTo>
                      <a:pt x="97" y="164"/>
                      <a:pt x="97" y="164"/>
                      <a:pt x="97" y="164"/>
                    </a:cubicBezTo>
                    <a:cubicBezTo>
                      <a:pt x="97" y="164"/>
                      <a:pt x="97" y="164"/>
                      <a:pt x="97" y="164"/>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2"/>
                      <a:pt x="98" y="162"/>
                      <a:pt x="98" y="162"/>
                    </a:cubicBezTo>
                    <a:cubicBezTo>
                      <a:pt x="98" y="162"/>
                      <a:pt x="98" y="162"/>
                      <a:pt x="98"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100" y="162"/>
                    </a:cubicBezTo>
                    <a:cubicBezTo>
                      <a:pt x="100" y="162"/>
                      <a:pt x="100" y="162"/>
                      <a:pt x="100" y="162"/>
                    </a:cubicBezTo>
                    <a:cubicBezTo>
                      <a:pt x="100" y="162"/>
                      <a:pt x="100" y="162"/>
                      <a:pt x="100" y="162"/>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3" y="161"/>
                    </a:cubicBezTo>
                    <a:cubicBezTo>
                      <a:pt x="103" y="161"/>
                      <a:pt x="103" y="161"/>
                      <a:pt x="103" y="161"/>
                    </a:cubicBezTo>
                    <a:cubicBezTo>
                      <a:pt x="103" y="161"/>
                      <a:pt x="103" y="161"/>
                      <a:pt x="103" y="161"/>
                    </a:cubicBezTo>
                    <a:cubicBezTo>
                      <a:pt x="103" y="161"/>
                      <a:pt x="103" y="161"/>
                      <a:pt x="103" y="161"/>
                    </a:cubicBezTo>
                    <a:cubicBezTo>
                      <a:pt x="103" y="161"/>
                      <a:pt x="103" y="161"/>
                      <a:pt x="103" y="161"/>
                    </a:cubicBezTo>
                    <a:cubicBezTo>
                      <a:pt x="103" y="161"/>
                      <a:pt x="103" y="161"/>
                      <a:pt x="103" y="161"/>
                    </a:cubicBezTo>
                    <a:cubicBezTo>
                      <a:pt x="103" y="162"/>
                      <a:pt x="103" y="162"/>
                      <a:pt x="103" y="162"/>
                    </a:cubicBezTo>
                    <a:cubicBezTo>
                      <a:pt x="103" y="162"/>
                      <a:pt x="103" y="162"/>
                      <a:pt x="103" y="163"/>
                    </a:cubicBezTo>
                    <a:cubicBezTo>
                      <a:pt x="103" y="163"/>
                      <a:pt x="103" y="163"/>
                      <a:pt x="103" y="163"/>
                    </a:cubicBezTo>
                    <a:cubicBezTo>
                      <a:pt x="103" y="163"/>
                      <a:pt x="103" y="163"/>
                      <a:pt x="103" y="163"/>
                    </a:cubicBezTo>
                    <a:cubicBezTo>
                      <a:pt x="103" y="163"/>
                      <a:pt x="103" y="163"/>
                      <a:pt x="103" y="163"/>
                    </a:cubicBezTo>
                    <a:cubicBezTo>
                      <a:pt x="103" y="164"/>
                      <a:pt x="103" y="164"/>
                      <a:pt x="103" y="165"/>
                    </a:cubicBezTo>
                    <a:cubicBezTo>
                      <a:pt x="103" y="165"/>
                      <a:pt x="103" y="165"/>
                      <a:pt x="103" y="165"/>
                    </a:cubicBezTo>
                    <a:cubicBezTo>
                      <a:pt x="103" y="165"/>
                      <a:pt x="103" y="166"/>
                      <a:pt x="103" y="166"/>
                    </a:cubicBezTo>
                    <a:cubicBezTo>
                      <a:pt x="103" y="166"/>
                      <a:pt x="103" y="166"/>
                      <a:pt x="103" y="166"/>
                    </a:cubicBezTo>
                    <a:cubicBezTo>
                      <a:pt x="103" y="166"/>
                      <a:pt x="103" y="166"/>
                      <a:pt x="103" y="166"/>
                    </a:cubicBezTo>
                    <a:cubicBezTo>
                      <a:pt x="103" y="167"/>
                      <a:pt x="103" y="167"/>
                      <a:pt x="103" y="167"/>
                    </a:cubicBezTo>
                    <a:cubicBezTo>
                      <a:pt x="103" y="167"/>
                      <a:pt x="103" y="167"/>
                      <a:pt x="103" y="167"/>
                    </a:cubicBezTo>
                    <a:cubicBezTo>
                      <a:pt x="103" y="167"/>
                      <a:pt x="103" y="167"/>
                      <a:pt x="103" y="167"/>
                    </a:cubicBezTo>
                    <a:cubicBezTo>
                      <a:pt x="103" y="167"/>
                      <a:pt x="103" y="167"/>
                      <a:pt x="103" y="167"/>
                    </a:cubicBezTo>
                    <a:cubicBezTo>
                      <a:pt x="103" y="167"/>
                      <a:pt x="103" y="167"/>
                      <a:pt x="103" y="167"/>
                    </a:cubicBezTo>
                    <a:cubicBezTo>
                      <a:pt x="103" y="168"/>
                      <a:pt x="103" y="168"/>
                      <a:pt x="103" y="168"/>
                    </a:cubicBezTo>
                    <a:cubicBezTo>
                      <a:pt x="103" y="168"/>
                      <a:pt x="103" y="168"/>
                      <a:pt x="103" y="168"/>
                    </a:cubicBezTo>
                    <a:cubicBezTo>
                      <a:pt x="103" y="168"/>
                      <a:pt x="103" y="168"/>
                      <a:pt x="103" y="168"/>
                    </a:cubicBezTo>
                    <a:cubicBezTo>
                      <a:pt x="103" y="168"/>
                      <a:pt x="103" y="168"/>
                      <a:pt x="103" y="168"/>
                    </a:cubicBezTo>
                    <a:cubicBezTo>
                      <a:pt x="103" y="169"/>
                      <a:pt x="103" y="169"/>
                      <a:pt x="103" y="169"/>
                    </a:cubicBezTo>
                    <a:cubicBezTo>
                      <a:pt x="103" y="169"/>
                      <a:pt x="103" y="169"/>
                      <a:pt x="103" y="169"/>
                    </a:cubicBezTo>
                    <a:cubicBezTo>
                      <a:pt x="103" y="169"/>
                      <a:pt x="103" y="169"/>
                      <a:pt x="103" y="170"/>
                    </a:cubicBezTo>
                    <a:cubicBezTo>
                      <a:pt x="103" y="170"/>
                      <a:pt x="103" y="170"/>
                      <a:pt x="103" y="171"/>
                    </a:cubicBezTo>
                    <a:cubicBezTo>
                      <a:pt x="103" y="171"/>
                      <a:pt x="103" y="171"/>
                      <a:pt x="103" y="171"/>
                    </a:cubicBezTo>
                    <a:cubicBezTo>
                      <a:pt x="103" y="172"/>
                      <a:pt x="103" y="173"/>
                      <a:pt x="103" y="175"/>
                    </a:cubicBezTo>
                    <a:cubicBezTo>
                      <a:pt x="103" y="175"/>
                      <a:pt x="103" y="175"/>
                      <a:pt x="103" y="175"/>
                    </a:cubicBezTo>
                    <a:cubicBezTo>
                      <a:pt x="103" y="175"/>
                      <a:pt x="103" y="175"/>
                      <a:pt x="103" y="175"/>
                    </a:cubicBezTo>
                    <a:cubicBezTo>
                      <a:pt x="103" y="175"/>
                      <a:pt x="103" y="175"/>
                      <a:pt x="103" y="175"/>
                    </a:cubicBezTo>
                    <a:cubicBezTo>
                      <a:pt x="103" y="175"/>
                      <a:pt x="103" y="175"/>
                      <a:pt x="103" y="175"/>
                    </a:cubicBezTo>
                    <a:cubicBezTo>
                      <a:pt x="103" y="175"/>
                      <a:pt x="102" y="175"/>
                      <a:pt x="102" y="175"/>
                    </a:cubicBezTo>
                    <a:cubicBezTo>
                      <a:pt x="102" y="175"/>
                      <a:pt x="102" y="175"/>
                      <a:pt x="102" y="176"/>
                    </a:cubicBezTo>
                    <a:cubicBezTo>
                      <a:pt x="102" y="176"/>
                      <a:pt x="102" y="176"/>
                      <a:pt x="102" y="176"/>
                    </a:cubicBezTo>
                    <a:cubicBezTo>
                      <a:pt x="102" y="176"/>
                      <a:pt x="102" y="176"/>
                      <a:pt x="102" y="176"/>
                    </a:cubicBezTo>
                    <a:cubicBezTo>
                      <a:pt x="102" y="176"/>
                      <a:pt x="102" y="176"/>
                      <a:pt x="102" y="176"/>
                    </a:cubicBezTo>
                    <a:cubicBezTo>
                      <a:pt x="102" y="176"/>
                      <a:pt x="102" y="176"/>
                      <a:pt x="102" y="176"/>
                    </a:cubicBezTo>
                    <a:cubicBezTo>
                      <a:pt x="102" y="176"/>
                      <a:pt x="102" y="176"/>
                      <a:pt x="102" y="177"/>
                    </a:cubicBezTo>
                    <a:cubicBezTo>
                      <a:pt x="102" y="177"/>
                      <a:pt x="102" y="177"/>
                      <a:pt x="102" y="177"/>
                    </a:cubicBezTo>
                    <a:cubicBezTo>
                      <a:pt x="102" y="178"/>
                      <a:pt x="102" y="179"/>
                      <a:pt x="102" y="179"/>
                    </a:cubicBezTo>
                    <a:cubicBezTo>
                      <a:pt x="102" y="179"/>
                      <a:pt x="102" y="179"/>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1"/>
                      <a:pt x="102" y="181"/>
                    </a:cubicBezTo>
                    <a:cubicBezTo>
                      <a:pt x="102" y="181"/>
                      <a:pt x="102" y="181"/>
                      <a:pt x="102" y="181"/>
                    </a:cubicBezTo>
                    <a:cubicBezTo>
                      <a:pt x="102" y="181"/>
                      <a:pt x="102" y="181"/>
                      <a:pt x="102" y="181"/>
                    </a:cubicBezTo>
                    <a:cubicBezTo>
                      <a:pt x="101" y="181"/>
                      <a:pt x="101" y="181"/>
                      <a:pt x="101" y="181"/>
                    </a:cubicBezTo>
                    <a:cubicBezTo>
                      <a:pt x="101" y="181"/>
                      <a:pt x="101" y="181"/>
                      <a:pt x="101" y="181"/>
                    </a:cubicBezTo>
                    <a:cubicBezTo>
                      <a:pt x="101" y="181"/>
                      <a:pt x="101" y="181"/>
                      <a:pt x="101" y="181"/>
                    </a:cubicBezTo>
                    <a:cubicBezTo>
                      <a:pt x="101" y="181"/>
                      <a:pt x="101" y="181"/>
                      <a:pt x="101" y="181"/>
                    </a:cubicBezTo>
                    <a:cubicBezTo>
                      <a:pt x="101" y="181"/>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0" y="182"/>
                      <a:pt x="100" y="182"/>
                      <a:pt x="100" y="182"/>
                    </a:cubicBezTo>
                    <a:cubicBezTo>
                      <a:pt x="100" y="182"/>
                      <a:pt x="100" y="182"/>
                      <a:pt x="100" y="182"/>
                    </a:cubicBezTo>
                    <a:cubicBezTo>
                      <a:pt x="100" y="182"/>
                      <a:pt x="100" y="182"/>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5"/>
                    </a:cubicBezTo>
                    <a:cubicBezTo>
                      <a:pt x="98" y="185"/>
                      <a:pt x="98" y="185"/>
                      <a:pt x="98" y="185"/>
                    </a:cubicBezTo>
                    <a:cubicBezTo>
                      <a:pt x="98" y="185"/>
                      <a:pt x="98" y="185"/>
                      <a:pt x="98" y="185"/>
                    </a:cubicBezTo>
                    <a:cubicBezTo>
                      <a:pt x="98" y="185"/>
                      <a:pt x="98" y="185"/>
                      <a:pt x="98" y="185"/>
                    </a:cubicBezTo>
                    <a:cubicBezTo>
                      <a:pt x="98" y="185"/>
                      <a:pt x="98" y="185"/>
                      <a:pt x="98"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6" y="185"/>
                    </a:cubicBezTo>
                    <a:cubicBezTo>
                      <a:pt x="96" y="185"/>
                      <a:pt x="96" y="185"/>
                      <a:pt x="96" y="185"/>
                    </a:cubicBezTo>
                    <a:cubicBezTo>
                      <a:pt x="96" y="185"/>
                      <a:pt x="96" y="185"/>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3" y="187"/>
                      <a:pt x="93" y="187"/>
                    </a:cubicBezTo>
                    <a:cubicBezTo>
                      <a:pt x="93" y="187"/>
                      <a:pt x="93" y="187"/>
                      <a:pt x="93" y="187"/>
                    </a:cubicBezTo>
                    <a:cubicBezTo>
                      <a:pt x="93" y="187"/>
                      <a:pt x="93" y="187"/>
                      <a:pt x="93" y="187"/>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9"/>
                    </a:cubicBezTo>
                    <a:cubicBezTo>
                      <a:pt x="92" y="189"/>
                      <a:pt x="92" y="189"/>
                      <a:pt x="92" y="189"/>
                    </a:cubicBezTo>
                    <a:cubicBezTo>
                      <a:pt x="92" y="189"/>
                      <a:pt x="92" y="189"/>
                      <a:pt x="92" y="189"/>
                    </a:cubicBezTo>
                    <a:cubicBezTo>
                      <a:pt x="92" y="189"/>
                      <a:pt x="92" y="189"/>
                      <a:pt x="92" y="189"/>
                    </a:cubicBezTo>
                    <a:cubicBezTo>
                      <a:pt x="91" y="189"/>
                      <a:pt x="90" y="189"/>
                      <a:pt x="90" y="190"/>
                    </a:cubicBezTo>
                    <a:cubicBezTo>
                      <a:pt x="90" y="190"/>
                      <a:pt x="90" y="190"/>
                      <a:pt x="90" y="190"/>
                    </a:cubicBezTo>
                    <a:cubicBezTo>
                      <a:pt x="90" y="190"/>
                      <a:pt x="90" y="190"/>
                      <a:pt x="90" y="190"/>
                    </a:cubicBezTo>
                    <a:cubicBezTo>
                      <a:pt x="89" y="190"/>
                      <a:pt x="89" y="190"/>
                      <a:pt x="89" y="190"/>
                    </a:cubicBezTo>
                    <a:cubicBezTo>
                      <a:pt x="89" y="191"/>
                      <a:pt x="89" y="191"/>
                      <a:pt x="89" y="191"/>
                    </a:cubicBezTo>
                    <a:cubicBezTo>
                      <a:pt x="89" y="191"/>
                      <a:pt x="89" y="191"/>
                      <a:pt x="89" y="191"/>
                    </a:cubicBezTo>
                    <a:cubicBezTo>
                      <a:pt x="88" y="191"/>
                      <a:pt x="88" y="191"/>
                      <a:pt x="88" y="191"/>
                    </a:cubicBezTo>
                    <a:cubicBezTo>
                      <a:pt x="88" y="191"/>
                      <a:pt x="88"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3"/>
                    </a:cubicBezTo>
                    <a:cubicBezTo>
                      <a:pt x="87" y="193"/>
                      <a:pt x="87" y="193"/>
                      <a:pt x="87" y="193"/>
                    </a:cubicBezTo>
                    <a:cubicBezTo>
                      <a:pt x="87" y="193"/>
                      <a:pt x="87" y="193"/>
                      <a:pt x="87" y="193"/>
                    </a:cubicBezTo>
                    <a:cubicBezTo>
                      <a:pt x="87" y="193"/>
                      <a:pt x="87" y="193"/>
                      <a:pt x="87"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5" y="193"/>
                      <a:pt x="85" y="193"/>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4" y="194"/>
                    </a:cubicBezTo>
                    <a:cubicBezTo>
                      <a:pt x="84" y="194"/>
                      <a:pt x="84" y="194"/>
                      <a:pt x="84" y="194"/>
                    </a:cubicBezTo>
                    <a:cubicBezTo>
                      <a:pt x="84" y="194"/>
                      <a:pt x="84" y="194"/>
                      <a:pt x="84" y="194"/>
                    </a:cubicBezTo>
                    <a:cubicBezTo>
                      <a:pt x="84" y="194"/>
                      <a:pt x="84" y="194"/>
                      <a:pt x="84" y="194"/>
                    </a:cubicBezTo>
                    <a:cubicBezTo>
                      <a:pt x="84" y="194"/>
                      <a:pt x="84" y="194"/>
                      <a:pt x="84" y="194"/>
                    </a:cubicBezTo>
                    <a:cubicBezTo>
                      <a:pt x="83" y="194"/>
                      <a:pt x="83" y="195"/>
                      <a:pt x="83" y="195"/>
                    </a:cubicBezTo>
                    <a:cubicBezTo>
                      <a:pt x="83" y="195"/>
                      <a:pt x="83" y="195"/>
                      <a:pt x="83" y="195"/>
                    </a:cubicBezTo>
                    <a:cubicBezTo>
                      <a:pt x="83" y="195"/>
                      <a:pt x="83" y="195"/>
                      <a:pt x="83" y="195"/>
                    </a:cubicBezTo>
                    <a:cubicBezTo>
                      <a:pt x="83" y="195"/>
                      <a:pt x="83" y="195"/>
                      <a:pt x="83" y="195"/>
                    </a:cubicBezTo>
                    <a:cubicBezTo>
                      <a:pt x="83" y="195"/>
                      <a:pt x="83" y="195"/>
                      <a:pt x="83" y="195"/>
                    </a:cubicBezTo>
                    <a:cubicBezTo>
                      <a:pt x="83" y="195"/>
                      <a:pt x="82" y="195"/>
                      <a:pt x="82" y="195"/>
                    </a:cubicBezTo>
                    <a:cubicBezTo>
                      <a:pt x="82" y="195"/>
                      <a:pt x="82" y="195"/>
                      <a:pt x="82" y="195"/>
                    </a:cubicBezTo>
                    <a:cubicBezTo>
                      <a:pt x="82" y="195"/>
                      <a:pt x="82" y="196"/>
                      <a:pt x="82" y="196"/>
                    </a:cubicBezTo>
                    <a:cubicBezTo>
                      <a:pt x="81" y="196"/>
                      <a:pt x="81" y="196"/>
                      <a:pt x="81" y="196"/>
                    </a:cubicBezTo>
                    <a:cubicBezTo>
                      <a:pt x="81" y="196"/>
                      <a:pt x="81" y="196"/>
                      <a:pt x="81" y="196"/>
                    </a:cubicBezTo>
                    <a:cubicBezTo>
                      <a:pt x="81" y="196"/>
                      <a:pt x="81" y="196"/>
                      <a:pt x="81" y="196"/>
                    </a:cubicBezTo>
                    <a:cubicBezTo>
                      <a:pt x="80" y="196"/>
                      <a:pt x="80" y="196"/>
                      <a:pt x="80" y="196"/>
                    </a:cubicBezTo>
                    <a:cubicBezTo>
                      <a:pt x="80" y="196"/>
                      <a:pt x="80" y="197"/>
                      <a:pt x="79" y="197"/>
                    </a:cubicBezTo>
                    <a:cubicBezTo>
                      <a:pt x="79" y="197"/>
                      <a:pt x="78" y="198"/>
                      <a:pt x="77" y="198"/>
                    </a:cubicBezTo>
                    <a:cubicBezTo>
                      <a:pt x="77" y="198"/>
                      <a:pt x="77" y="198"/>
                      <a:pt x="76" y="199"/>
                    </a:cubicBezTo>
                    <a:cubicBezTo>
                      <a:pt x="76" y="199"/>
                      <a:pt x="75" y="199"/>
                      <a:pt x="75" y="200"/>
                    </a:cubicBezTo>
                    <a:cubicBezTo>
                      <a:pt x="75" y="200"/>
                      <a:pt x="75" y="200"/>
                      <a:pt x="75" y="200"/>
                    </a:cubicBezTo>
                    <a:cubicBezTo>
                      <a:pt x="75" y="200"/>
                      <a:pt x="75" y="200"/>
                      <a:pt x="75" y="200"/>
                    </a:cubicBezTo>
                    <a:cubicBezTo>
                      <a:pt x="75" y="200"/>
                      <a:pt x="75" y="200"/>
                      <a:pt x="75" y="200"/>
                    </a:cubicBezTo>
                    <a:cubicBezTo>
                      <a:pt x="75" y="200"/>
                      <a:pt x="75" y="200"/>
                      <a:pt x="75" y="200"/>
                    </a:cubicBezTo>
                    <a:cubicBezTo>
                      <a:pt x="74" y="200"/>
                      <a:pt x="74" y="200"/>
                      <a:pt x="74" y="200"/>
                    </a:cubicBezTo>
                    <a:cubicBezTo>
                      <a:pt x="74" y="200"/>
                      <a:pt x="74" y="201"/>
                      <a:pt x="73" y="201"/>
                    </a:cubicBezTo>
                    <a:cubicBezTo>
                      <a:pt x="73" y="201"/>
                      <a:pt x="73" y="201"/>
                      <a:pt x="73" y="201"/>
                    </a:cubicBezTo>
                    <a:cubicBezTo>
                      <a:pt x="73" y="201"/>
                      <a:pt x="73" y="201"/>
                      <a:pt x="73" y="201"/>
                    </a:cubicBezTo>
                    <a:cubicBezTo>
                      <a:pt x="73" y="201"/>
                      <a:pt x="73" y="201"/>
                      <a:pt x="73" y="201"/>
                    </a:cubicBezTo>
                    <a:cubicBezTo>
                      <a:pt x="73" y="201"/>
                      <a:pt x="72" y="201"/>
                      <a:pt x="72" y="202"/>
                    </a:cubicBezTo>
                    <a:cubicBezTo>
                      <a:pt x="71" y="202"/>
                      <a:pt x="69" y="203"/>
                      <a:pt x="68" y="203"/>
                    </a:cubicBezTo>
                    <a:cubicBezTo>
                      <a:pt x="68" y="203"/>
                      <a:pt x="68" y="203"/>
                      <a:pt x="68" y="203"/>
                    </a:cubicBezTo>
                    <a:cubicBezTo>
                      <a:pt x="68" y="203"/>
                      <a:pt x="68" y="203"/>
                      <a:pt x="68" y="203"/>
                    </a:cubicBezTo>
                    <a:cubicBezTo>
                      <a:pt x="68" y="203"/>
                      <a:pt x="68" y="203"/>
                      <a:pt x="68" y="203"/>
                    </a:cubicBezTo>
                    <a:cubicBezTo>
                      <a:pt x="67" y="203"/>
                      <a:pt x="67" y="203"/>
                      <a:pt x="67" y="203"/>
                    </a:cubicBezTo>
                    <a:cubicBezTo>
                      <a:pt x="67" y="204"/>
                      <a:pt x="67" y="204"/>
                      <a:pt x="67" y="204"/>
                    </a:cubicBezTo>
                    <a:cubicBezTo>
                      <a:pt x="67" y="204"/>
                      <a:pt x="67" y="204"/>
                      <a:pt x="67" y="204"/>
                    </a:cubicBezTo>
                    <a:cubicBezTo>
                      <a:pt x="67" y="204"/>
                      <a:pt x="66" y="204"/>
                      <a:pt x="66" y="204"/>
                    </a:cubicBezTo>
                    <a:cubicBezTo>
                      <a:pt x="66" y="204"/>
                      <a:pt x="66" y="204"/>
                      <a:pt x="66" y="204"/>
                    </a:cubicBezTo>
                    <a:cubicBezTo>
                      <a:pt x="66" y="204"/>
                      <a:pt x="66" y="204"/>
                      <a:pt x="66" y="204"/>
                    </a:cubicBezTo>
                    <a:cubicBezTo>
                      <a:pt x="65" y="204"/>
                      <a:pt x="65" y="204"/>
                      <a:pt x="65" y="205"/>
                    </a:cubicBezTo>
                    <a:cubicBezTo>
                      <a:pt x="65" y="205"/>
                      <a:pt x="65" y="205"/>
                      <a:pt x="65" y="205"/>
                    </a:cubicBezTo>
                    <a:cubicBezTo>
                      <a:pt x="65"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6"/>
                    </a:cubicBezTo>
                    <a:cubicBezTo>
                      <a:pt x="64" y="206"/>
                      <a:pt x="64" y="206"/>
                      <a:pt x="64" y="206"/>
                    </a:cubicBezTo>
                    <a:cubicBezTo>
                      <a:pt x="64" y="206"/>
                      <a:pt x="63" y="206"/>
                      <a:pt x="63" y="206"/>
                    </a:cubicBezTo>
                    <a:cubicBezTo>
                      <a:pt x="63" y="206"/>
                      <a:pt x="63" y="206"/>
                      <a:pt x="63" y="206"/>
                    </a:cubicBezTo>
                    <a:cubicBezTo>
                      <a:pt x="63" y="206"/>
                      <a:pt x="63" y="206"/>
                      <a:pt x="62" y="206"/>
                    </a:cubicBezTo>
                    <a:cubicBezTo>
                      <a:pt x="62" y="206"/>
                      <a:pt x="61" y="206"/>
                      <a:pt x="61" y="206"/>
                    </a:cubicBezTo>
                    <a:cubicBezTo>
                      <a:pt x="61" y="206"/>
                      <a:pt x="61" y="206"/>
                      <a:pt x="61" y="206"/>
                    </a:cubicBezTo>
                    <a:cubicBezTo>
                      <a:pt x="61" y="206"/>
                      <a:pt x="61" y="206"/>
                      <a:pt x="61" y="206"/>
                    </a:cubicBezTo>
                    <a:cubicBezTo>
                      <a:pt x="61" y="206"/>
                      <a:pt x="61" y="206"/>
                      <a:pt x="61" y="206"/>
                    </a:cubicBezTo>
                    <a:cubicBezTo>
                      <a:pt x="61" y="206"/>
                      <a:pt x="61" y="206"/>
                      <a:pt x="61" y="206"/>
                    </a:cubicBezTo>
                    <a:cubicBezTo>
                      <a:pt x="61" y="206"/>
                      <a:pt x="61" y="206"/>
                      <a:pt x="61" y="206"/>
                    </a:cubicBezTo>
                    <a:cubicBezTo>
                      <a:pt x="60" y="207"/>
                      <a:pt x="59" y="208"/>
                      <a:pt x="58" y="208"/>
                    </a:cubicBezTo>
                    <a:cubicBezTo>
                      <a:pt x="57" y="208"/>
                      <a:pt x="57" y="208"/>
                      <a:pt x="57" y="208"/>
                    </a:cubicBezTo>
                    <a:close/>
                    <a:moveTo>
                      <a:pt x="57" y="167"/>
                    </a:moveTo>
                    <a:cubicBezTo>
                      <a:pt x="57" y="167"/>
                      <a:pt x="57" y="167"/>
                      <a:pt x="57" y="167"/>
                    </a:cubicBezTo>
                    <a:cubicBezTo>
                      <a:pt x="57" y="167"/>
                      <a:pt x="57" y="167"/>
                      <a:pt x="57" y="167"/>
                    </a:cubicBezTo>
                    <a:cubicBezTo>
                      <a:pt x="57" y="167"/>
                      <a:pt x="57" y="167"/>
                      <a:pt x="57" y="167"/>
                    </a:cubicBezTo>
                    <a:cubicBezTo>
                      <a:pt x="57" y="167"/>
                      <a:pt x="57" y="167"/>
                      <a:pt x="57" y="167"/>
                    </a:cubicBezTo>
                    <a:cubicBezTo>
                      <a:pt x="57" y="167"/>
                      <a:pt x="58" y="167"/>
                      <a:pt x="58" y="167"/>
                    </a:cubicBezTo>
                    <a:cubicBezTo>
                      <a:pt x="58" y="167"/>
                      <a:pt x="58" y="167"/>
                      <a:pt x="58" y="167"/>
                    </a:cubicBezTo>
                    <a:cubicBezTo>
                      <a:pt x="58" y="167"/>
                      <a:pt x="59" y="166"/>
                      <a:pt x="59" y="166"/>
                    </a:cubicBezTo>
                    <a:cubicBezTo>
                      <a:pt x="59" y="166"/>
                      <a:pt x="60" y="166"/>
                      <a:pt x="60" y="166"/>
                    </a:cubicBezTo>
                    <a:cubicBezTo>
                      <a:pt x="62" y="166"/>
                      <a:pt x="63" y="165"/>
                      <a:pt x="65" y="165"/>
                    </a:cubicBezTo>
                    <a:cubicBezTo>
                      <a:pt x="65" y="165"/>
                      <a:pt x="65" y="165"/>
                      <a:pt x="65" y="164"/>
                    </a:cubicBezTo>
                    <a:cubicBezTo>
                      <a:pt x="66" y="164"/>
                      <a:pt x="67" y="164"/>
                      <a:pt x="67" y="164"/>
                    </a:cubicBezTo>
                    <a:cubicBezTo>
                      <a:pt x="67" y="163"/>
                      <a:pt x="67" y="163"/>
                      <a:pt x="67" y="163"/>
                    </a:cubicBezTo>
                    <a:cubicBezTo>
                      <a:pt x="68" y="163"/>
                      <a:pt x="69" y="163"/>
                      <a:pt x="69" y="163"/>
                    </a:cubicBezTo>
                    <a:cubicBezTo>
                      <a:pt x="69" y="163"/>
                      <a:pt x="69" y="163"/>
                      <a:pt x="70" y="163"/>
                    </a:cubicBezTo>
                    <a:cubicBezTo>
                      <a:pt x="70" y="163"/>
                      <a:pt x="70" y="163"/>
                      <a:pt x="71" y="163"/>
                    </a:cubicBezTo>
                    <a:cubicBezTo>
                      <a:pt x="71" y="162"/>
                      <a:pt x="73" y="162"/>
                      <a:pt x="73" y="161"/>
                    </a:cubicBezTo>
                    <a:cubicBezTo>
                      <a:pt x="74" y="161"/>
                      <a:pt x="75" y="160"/>
                      <a:pt x="75" y="160"/>
                    </a:cubicBezTo>
                    <a:cubicBezTo>
                      <a:pt x="76" y="160"/>
                      <a:pt x="77" y="159"/>
                      <a:pt x="78" y="159"/>
                    </a:cubicBezTo>
                    <a:cubicBezTo>
                      <a:pt x="78" y="159"/>
                      <a:pt x="78" y="159"/>
                      <a:pt x="78" y="158"/>
                    </a:cubicBezTo>
                    <a:cubicBezTo>
                      <a:pt x="78" y="158"/>
                      <a:pt x="78" y="158"/>
                      <a:pt x="78" y="158"/>
                    </a:cubicBezTo>
                    <a:cubicBezTo>
                      <a:pt x="78" y="158"/>
                      <a:pt x="78" y="158"/>
                      <a:pt x="79" y="158"/>
                    </a:cubicBezTo>
                    <a:cubicBezTo>
                      <a:pt x="79" y="158"/>
                      <a:pt x="79" y="158"/>
                      <a:pt x="79" y="158"/>
                    </a:cubicBezTo>
                    <a:cubicBezTo>
                      <a:pt x="79" y="158"/>
                      <a:pt x="79" y="158"/>
                      <a:pt x="79" y="158"/>
                    </a:cubicBezTo>
                    <a:cubicBezTo>
                      <a:pt x="79" y="158"/>
                      <a:pt x="79" y="158"/>
                      <a:pt x="79" y="158"/>
                    </a:cubicBezTo>
                    <a:cubicBezTo>
                      <a:pt x="79" y="158"/>
                      <a:pt x="80" y="157"/>
                      <a:pt x="80" y="157"/>
                    </a:cubicBezTo>
                    <a:cubicBezTo>
                      <a:pt x="80" y="157"/>
                      <a:pt x="81" y="157"/>
                      <a:pt x="81" y="157"/>
                    </a:cubicBezTo>
                    <a:cubicBezTo>
                      <a:pt x="81" y="157"/>
                      <a:pt x="81" y="157"/>
                      <a:pt x="81" y="157"/>
                    </a:cubicBezTo>
                    <a:cubicBezTo>
                      <a:pt x="81" y="157"/>
                      <a:pt x="81" y="157"/>
                      <a:pt x="81" y="157"/>
                    </a:cubicBezTo>
                    <a:cubicBezTo>
                      <a:pt x="81" y="157"/>
                      <a:pt x="81" y="157"/>
                      <a:pt x="81" y="156"/>
                    </a:cubicBezTo>
                    <a:cubicBezTo>
                      <a:pt x="81" y="156"/>
                      <a:pt x="81" y="156"/>
                      <a:pt x="81" y="156"/>
                    </a:cubicBezTo>
                    <a:cubicBezTo>
                      <a:pt x="81" y="156"/>
                      <a:pt x="81" y="156"/>
                      <a:pt x="82" y="156"/>
                    </a:cubicBezTo>
                    <a:cubicBezTo>
                      <a:pt x="82" y="156"/>
                      <a:pt x="82" y="156"/>
                      <a:pt x="82" y="156"/>
                    </a:cubicBezTo>
                    <a:cubicBezTo>
                      <a:pt x="82" y="156"/>
                      <a:pt x="82" y="156"/>
                      <a:pt x="82" y="156"/>
                    </a:cubicBezTo>
                    <a:cubicBezTo>
                      <a:pt x="82" y="156"/>
                      <a:pt x="82" y="156"/>
                      <a:pt x="82" y="156"/>
                    </a:cubicBezTo>
                    <a:cubicBezTo>
                      <a:pt x="82" y="156"/>
                      <a:pt x="82" y="156"/>
                      <a:pt x="82" y="156"/>
                    </a:cubicBezTo>
                    <a:cubicBezTo>
                      <a:pt x="83" y="156"/>
                      <a:pt x="83" y="156"/>
                      <a:pt x="83" y="156"/>
                    </a:cubicBezTo>
                    <a:cubicBezTo>
                      <a:pt x="83" y="156"/>
                      <a:pt x="83" y="156"/>
                      <a:pt x="83" y="156"/>
                    </a:cubicBezTo>
                    <a:cubicBezTo>
                      <a:pt x="83" y="155"/>
                      <a:pt x="83" y="155"/>
                      <a:pt x="84" y="155"/>
                    </a:cubicBezTo>
                    <a:cubicBezTo>
                      <a:pt x="84" y="155"/>
                      <a:pt x="84" y="155"/>
                      <a:pt x="84" y="155"/>
                    </a:cubicBezTo>
                    <a:cubicBezTo>
                      <a:pt x="84" y="155"/>
                      <a:pt x="84" y="155"/>
                      <a:pt x="84" y="155"/>
                    </a:cubicBezTo>
                    <a:cubicBezTo>
                      <a:pt x="84" y="155"/>
                      <a:pt x="84" y="155"/>
                      <a:pt x="84" y="155"/>
                    </a:cubicBezTo>
                    <a:cubicBezTo>
                      <a:pt x="85" y="155"/>
                      <a:pt x="85" y="155"/>
                      <a:pt x="85" y="155"/>
                    </a:cubicBezTo>
                    <a:cubicBezTo>
                      <a:pt x="85" y="155"/>
                      <a:pt x="85" y="155"/>
                      <a:pt x="85" y="154"/>
                    </a:cubicBezTo>
                    <a:cubicBezTo>
                      <a:pt x="85" y="154"/>
                      <a:pt x="85" y="154"/>
                      <a:pt x="85" y="154"/>
                    </a:cubicBezTo>
                    <a:cubicBezTo>
                      <a:pt x="85" y="154"/>
                      <a:pt x="85" y="154"/>
                      <a:pt x="85" y="154"/>
                    </a:cubicBezTo>
                    <a:cubicBezTo>
                      <a:pt x="85" y="154"/>
                      <a:pt x="85" y="154"/>
                      <a:pt x="86" y="154"/>
                    </a:cubicBezTo>
                    <a:cubicBezTo>
                      <a:pt x="86" y="154"/>
                      <a:pt x="86" y="154"/>
                      <a:pt x="86" y="154"/>
                    </a:cubicBezTo>
                    <a:cubicBezTo>
                      <a:pt x="86" y="154"/>
                      <a:pt x="86" y="154"/>
                      <a:pt x="86" y="154"/>
                    </a:cubicBezTo>
                    <a:cubicBezTo>
                      <a:pt x="86" y="154"/>
                      <a:pt x="86" y="154"/>
                      <a:pt x="86" y="154"/>
                    </a:cubicBezTo>
                    <a:cubicBezTo>
                      <a:pt x="86" y="154"/>
                      <a:pt x="86" y="154"/>
                      <a:pt x="86" y="154"/>
                    </a:cubicBezTo>
                    <a:cubicBezTo>
                      <a:pt x="86" y="154"/>
                      <a:pt x="86" y="154"/>
                      <a:pt x="86" y="154"/>
                    </a:cubicBezTo>
                    <a:cubicBezTo>
                      <a:pt x="86" y="154"/>
                      <a:pt x="86" y="154"/>
                      <a:pt x="87" y="154"/>
                    </a:cubicBezTo>
                    <a:cubicBezTo>
                      <a:pt x="87" y="154"/>
                      <a:pt x="87" y="154"/>
                      <a:pt x="87" y="154"/>
                    </a:cubicBezTo>
                    <a:cubicBezTo>
                      <a:pt x="87" y="153"/>
                      <a:pt x="87" y="153"/>
                      <a:pt x="88" y="153"/>
                    </a:cubicBezTo>
                    <a:cubicBezTo>
                      <a:pt x="88" y="153"/>
                      <a:pt x="88" y="153"/>
                      <a:pt x="88" y="153"/>
                    </a:cubicBezTo>
                    <a:cubicBezTo>
                      <a:pt x="88" y="153"/>
                      <a:pt x="88" y="153"/>
                      <a:pt x="88" y="153"/>
                    </a:cubicBezTo>
                    <a:cubicBezTo>
                      <a:pt x="88" y="153"/>
                      <a:pt x="88" y="153"/>
                      <a:pt x="88" y="153"/>
                    </a:cubicBezTo>
                    <a:cubicBezTo>
                      <a:pt x="88" y="153"/>
                      <a:pt x="88" y="153"/>
                      <a:pt x="88" y="153"/>
                    </a:cubicBezTo>
                    <a:cubicBezTo>
                      <a:pt x="88" y="153"/>
                      <a:pt x="88" y="153"/>
                      <a:pt x="88" y="153"/>
                    </a:cubicBezTo>
                    <a:cubicBezTo>
                      <a:pt x="88" y="152"/>
                      <a:pt x="88" y="152"/>
                      <a:pt x="88" y="152"/>
                    </a:cubicBezTo>
                    <a:cubicBezTo>
                      <a:pt x="88" y="152"/>
                      <a:pt x="88" y="152"/>
                      <a:pt x="88" y="152"/>
                    </a:cubicBezTo>
                    <a:cubicBezTo>
                      <a:pt x="88" y="152"/>
                      <a:pt x="88" y="152"/>
                      <a:pt x="88" y="152"/>
                    </a:cubicBezTo>
                    <a:cubicBezTo>
                      <a:pt x="88" y="152"/>
                      <a:pt x="88" y="152"/>
                      <a:pt x="88" y="152"/>
                    </a:cubicBezTo>
                    <a:cubicBezTo>
                      <a:pt x="88"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90" y="152"/>
                    </a:cubicBezTo>
                    <a:cubicBezTo>
                      <a:pt x="90" y="152"/>
                      <a:pt x="90" y="152"/>
                      <a:pt x="90" y="152"/>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0"/>
                      <a:pt x="91" y="150"/>
                      <a:pt x="91" y="150"/>
                    </a:cubicBezTo>
                    <a:cubicBezTo>
                      <a:pt x="91" y="150"/>
                      <a:pt x="91" y="150"/>
                      <a:pt x="91" y="150"/>
                    </a:cubicBezTo>
                    <a:cubicBezTo>
                      <a:pt x="91" y="150"/>
                      <a:pt x="91" y="150"/>
                      <a:pt x="91" y="150"/>
                    </a:cubicBezTo>
                    <a:cubicBezTo>
                      <a:pt x="91" y="150"/>
                      <a:pt x="91" y="150"/>
                      <a:pt x="91" y="150"/>
                    </a:cubicBezTo>
                    <a:cubicBezTo>
                      <a:pt x="91" y="150"/>
                      <a:pt x="91" y="150"/>
                      <a:pt x="91" y="150"/>
                    </a:cubicBezTo>
                    <a:cubicBezTo>
                      <a:pt x="91" y="150"/>
                      <a:pt x="91"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49"/>
                      <a:pt x="92"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7"/>
                      <a:pt x="95" y="147"/>
                      <a:pt x="95" y="147"/>
                    </a:cubicBezTo>
                    <a:cubicBezTo>
                      <a:pt x="95" y="147"/>
                      <a:pt x="95" y="147"/>
                      <a:pt x="95" y="147"/>
                    </a:cubicBezTo>
                    <a:cubicBezTo>
                      <a:pt x="95" y="147"/>
                      <a:pt x="95" y="147"/>
                      <a:pt x="95" y="147"/>
                    </a:cubicBezTo>
                    <a:cubicBezTo>
                      <a:pt x="95" y="147"/>
                      <a:pt x="95" y="147"/>
                      <a:pt x="95" y="147"/>
                    </a:cubicBezTo>
                    <a:cubicBezTo>
                      <a:pt x="95" y="147"/>
                      <a:pt x="95"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7" y="147"/>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8" y="146"/>
                    </a:cubicBezTo>
                    <a:cubicBezTo>
                      <a:pt x="98" y="146"/>
                      <a:pt x="98" y="146"/>
                      <a:pt x="98" y="146"/>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100" y="144"/>
                      <a:pt x="100" y="144"/>
                    </a:cubicBezTo>
                    <a:cubicBezTo>
                      <a:pt x="100" y="144"/>
                      <a:pt x="100" y="144"/>
                      <a:pt x="100" y="144"/>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1" y="143"/>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0"/>
                      <a:pt x="101" y="139"/>
                      <a:pt x="101" y="137"/>
                    </a:cubicBezTo>
                    <a:cubicBezTo>
                      <a:pt x="101" y="137"/>
                      <a:pt x="101" y="137"/>
                      <a:pt x="101" y="137"/>
                    </a:cubicBezTo>
                    <a:cubicBezTo>
                      <a:pt x="101" y="137"/>
                      <a:pt x="101" y="137"/>
                      <a:pt x="101" y="137"/>
                    </a:cubicBezTo>
                    <a:cubicBezTo>
                      <a:pt x="101" y="137"/>
                      <a:pt x="101" y="137"/>
                      <a:pt x="101" y="137"/>
                    </a:cubicBezTo>
                    <a:cubicBezTo>
                      <a:pt x="101" y="137"/>
                      <a:pt x="101" y="137"/>
                      <a:pt x="101" y="137"/>
                    </a:cubicBezTo>
                    <a:cubicBezTo>
                      <a:pt x="101" y="137"/>
                      <a:pt x="101" y="137"/>
                      <a:pt x="101" y="136"/>
                    </a:cubicBezTo>
                    <a:cubicBezTo>
                      <a:pt x="101" y="136"/>
                      <a:pt x="101" y="136"/>
                      <a:pt x="101" y="136"/>
                    </a:cubicBezTo>
                    <a:cubicBezTo>
                      <a:pt x="101" y="136"/>
                      <a:pt x="101" y="136"/>
                      <a:pt x="101" y="136"/>
                    </a:cubicBezTo>
                    <a:cubicBezTo>
                      <a:pt x="101" y="136"/>
                      <a:pt x="101" y="136"/>
                      <a:pt x="101" y="136"/>
                    </a:cubicBezTo>
                    <a:cubicBezTo>
                      <a:pt x="101" y="136"/>
                      <a:pt x="101" y="136"/>
                      <a:pt x="101" y="136"/>
                    </a:cubicBezTo>
                    <a:cubicBezTo>
                      <a:pt x="101" y="136"/>
                      <a:pt x="101" y="136"/>
                      <a:pt x="101" y="136"/>
                    </a:cubicBezTo>
                    <a:cubicBezTo>
                      <a:pt x="101" y="136"/>
                      <a:pt x="101" y="136"/>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2" y="135"/>
                      <a:pt x="102" y="135"/>
                      <a:pt x="102" y="135"/>
                    </a:cubicBezTo>
                    <a:cubicBezTo>
                      <a:pt x="102" y="134"/>
                      <a:pt x="102" y="134"/>
                      <a:pt x="102" y="134"/>
                    </a:cubicBezTo>
                    <a:cubicBezTo>
                      <a:pt x="102" y="134"/>
                      <a:pt x="102" y="134"/>
                      <a:pt x="102" y="134"/>
                    </a:cubicBezTo>
                    <a:cubicBezTo>
                      <a:pt x="102" y="134"/>
                      <a:pt x="102" y="134"/>
                      <a:pt x="102" y="134"/>
                    </a:cubicBezTo>
                    <a:cubicBezTo>
                      <a:pt x="102" y="134"/>
                      <a:pt x="102" y="134"/>
                      <a:pt x="102" y="134"/>
                    </a:cubicBezTo>
                    <a:cubicBezTo>
                      <a:pt x="102" y="134"/>
                      <a:pt x="102" y="133"/>
                      <a:pt x="102" y="133"/>
                    </a:cubicBezTo>
                    <a:cubicBezTo>
                      <a:pt x="102" y="133"/>
                      <a:pt x="102" y="133"/>
                      <a:pt x="102" y="133"/>
                    </a:cubicBezTo>
                    <a:cubicBezTo>
                      <a:pt x="102" y="133"/>
                      <a:pt x="102" y="133"/>
                      <a:pt x="102" y="133"/>
                    </a:cubicBezTo>
                    <a:cubicBezTo>
                      <a:pt x="102" y="133"/>
                      <a:pt x="102" y="132"/>
                      <a:pt x="102" y="132"/>
                    </a:cubicBezTo>
                    <a:cubicBezTo>
                      <a:pt x="102" y="132"/>
                      <a:pt x="102" y="132"/>
                      <a:pt x="102" y="132"/>
                    </a:cubicBezTo>
                    <a:cubicBezTo>
                      <a:pt x="102" y="132"/>
                      <a:pt x="102" y="132"/>
                      <a:pt x="102" y="132"/>
                    </a:cubicBezTo>
                    <a:cubicBezTo>
                      <a:pt x="102" y="132"/>
                      <a:pt x="102" y="132"/>
                      <a:pt x="102" y="132"/>
                    </a:cubicBezTo>
                    <a:cubicBezTo>
                      <a:pt x="102" y="132"/>
                      <a:pt x="102" y="132"/>
                      <a:pt x="102" y="132"/>
                    </a:cubicBezTo>
                    <a:cubicBezTo>
                      <a:pt x="102" y="132"/>
                      <a:pt x="102" y="132"/>
                      <a:pt x="102" y="132"/>
                    </a:cubicBezTo>
                    <a:cubicBezTo>
                      <a:pt x="102" y="131"/>
                      <a:pt x="102" y="131"/>
                      <a:pt x="102" y="130"/>
                    </a:cubicBezTo>
                    <a:cubicBezTo>
                      <a:pt x="102" y="130"/>
                      <a:pt x="102" y="130"/>
                      <a:pt x="102" y="130"/>
                    </a:cubicBezTo>
                    <a:cubicBezTo>
                      <a:pt x="102" y="129"/>
                      <a:pt x="102" y="128"/>
                      <a:pt x="102" y="128"/>
                    </a:cubicBezTo>
                    <a:cubicBezTo>
                      <a:pt x="102" y="128"/>
                      <a:pt x="102" y="128"/>
                      <a:pt x="102" y="128"/>
                    </a:cubicBezTo>
                    <a:cubicBezTo>
                      <a:pt x="102" y="127"/>
                      <a:pt x="102" y="127"/>
                      <a:pt x="102" y="127"/>
                    </a:cubicBezTo>
                    <a:cubicBezTo>
                      <a:pt x="102" y="127"/>
                      <a:pt x="102" y="127"/>
                      <a:pt x="102" y="127"/>
                    </a:cubicBezTo>
                    <a:cubicBezTo>
                      <a:pt x="102" y="126"/>
                      <a:pt x="102" y="125"/>
                      <a:pt x="102" y="124"/>
                    </a:cubicBezTo>
                    <a:cubicBezTo>
                      <a:pt x="102" y="124"/>
                      <a:pt x="102" y="124"/>
                      <a:pt x="102" y="124"/>
                    </a:cubicBezTo>
                    <a:cubicBezTo>
                      <a:pt x="102" y="124"/>
                      <a:pt x="101" y="124"/>
                      <a:pt x="101" y="124"/>
                    </a:cubicBezTo>
                    <a:cubicBezTo>
                      <a:pt x="101" y="124"/>
                      <a:pt x="101" y="124"/>
                      <a:pt x="101" y="124"/>
                    </a:cubicBezTo>
                    <a:cubicBezTo>
                      <a:pt x="101" y="124"/>
                      <a:pt x="101" y="124"/>
                      <a:pt x="101" y="124"/>
                    </a:cubicBezTo>
                    <a:cubicBezTo>
                      <a:pt x="101" y="123"/>
                      <a:pt x="101" y="123"/>
                      <a:pt x="101" y="123"/>
                    </a:cubicBezTo>
                    <a:cubicBezTo>
                      <a:pt x="101" y="122"/>
                      <a:pt x="101" y="121"/>
                      <a:pt x="101" y="120"/>
                    </a:cubicBezTo>
                    <a:cubicBezTo>
                      <a:pt x="101" y="120"/>
                      <a:pt x="101" y="120"/>
                      <a:pt x="101" y="120"/>
                    </a:cubicBezTo>
                    <a:cubicBezTo>
                      <a:pt x="101" y="120"/>
                      <a:pt x="101" y="120"/>
                      <a:pt x="101" y="120"/>
                    </a:cubicBezTo>
                    <a:cubicBezTo>
                      <a:pt x="102" y="120"/>
                      <a:pt x="102" y="120"/>
                      <a:pt x="102" y="120"/>
                    </a:cubicBezTo>
                    <a:cubicBezTo>
                      <a:pt x="102" y="120"/>
                      <a:pt x="102" y="120"/>
                      <a:pt x="102" y="120"/>
                    </a:cubicBezTo>
                    <a:cubicBezTo>
                      <a:pt x="102" y="120"/>
                      <a:pt x="102" y="119"/>
                      <a:pt x="102" y="119"/>
                    </a:cubicBezTo>
                    <a:cubicBezTo>
                      <a:pt x="102" y="118"/>
                      <a:pt x="101" y="118"/>
                      <a:pt x="101" y="118"/>
                    </a:cubicBezTo>
                    <a:cubicBezTo>
                      <a:pt x="101" y="118"/>
                      <a:pt x="101" y="118"/>
                      <a:pt x="101" y="118"/>
                    </a:cubicBezTo>
                    <a:cubicBezTo>
                      <a:pt x="102" y="118"/>
                      <a:pt x="102" y="118"/>
                      <a:pt x="102" y="118"/>
                    </a:cubicBezTo>
                    <a:cubicBezTo>
                      <a:pt x="102" y="118"/>
                      <a:pt x="102" y="118"/>
                      <a:pt x="102" y="118"/>
                    </a:cubicBezTo>
                    <a:cubicBezTo>
                      <a:pt x="102" y="117"/>
                      <a:pt x="102" y="117"/>
                      <a:pt x="102" y="117"/>
                    </a:cubicBezTo>
                    <a:cubicBezTo>
                      <a:pt x="102" y="116"/>
                      <a:pt x="102" y="116"/>
                      <a:pt x="102" y="116"/>
                    </a:cubicBezTo>
                    <a:cubicBezTo>
                      <a:pt x="102" y="116"/>
                      <a:pt x="102" y="116"/>
                      <a:pt x="102" y="116"/>
                    </a:cubicBezTo>
                    <a:cubicBezTo>
                      <a:pt x="102" y="115"/>
                      <a:pt x="102" y="115"/>
                      <a:pt x="102" y="115"/>
                    </a:cubicBezTo>
                    <a:cubicBezTo>
                      <a:pt x="102" y="115"/>
                      <a:pt x="102" y="115"/>
                      <a:pt x="102" y="115"/>
                    </a:cubicBezTo>
                    <a:cubicBezTo>
                      <a:pt x="102" y="115"/>
                      <a:pt x="102" y="115"/>
                      <a:pt x="102" y="115"/>
                    </a:cubicBezTo>
                    <a:cubicBezTo>
                      <a:pt x="102" y="113"/>
                      <a:pt x="102" y="111"/>
                      <a:pt x="102" y="109"/>
                    </a:cubicBezTo>
                    <a:cubicBezTo>
                      <a:pt x="102" y="109"/>
                      <a:pt x="102" y="107"/>
                      <a:pt x="102" y="106"/>
                    </a:cubicBezTo>
                    <a:cubicBezTo>
                      <a:pt x="102" y="106"/>
                      <a:pt x="102" y="106"/>
                      <a:pt x="102" y="106"/>
                    </a:cubicBezTo>
                    <a:cubicBezTo>
                      <a:pt x="102" y="106"/>
                      <a:pt x="102" y="106"/>
                      <a:pt x="102" y="106"/>
                    </a:cubicBezTo>
                    <a:cubicBezTo>
                      <a:pt x="102" y="106"/>
                      <a:pt x="102" y="106"/>
                      <a:pt x="102" y="106"/>
                    </a:cubicBezTo>
                    <a:cubicBezTo>
                      <a:pt x="102" y="105"/>
                      <a:pt x="102" y="103"/>
                      <a:pt x="102" y="102"/>
                    </a:cubicBezTo>
                    <a:cubicBezTo>
                      <a:pt x="102" y="102"/>
                      <a:pt x="102" y="102"/>
                      <a:pt x="102" y="102"/>
                    </a:cubicBezTo>
                    <a:cubicBezTo>
                      <a:pt x="102" y="102"/>
                      <a:pt x="102" y="102"/>
                      <a:pt x="102" y="101"/>
                    </a:cubicBezTo>
                    <a:cubicBezTo>
                      <a:pt x="102" y="101"/>
                      <a:pt x="102" y="101"/>
                      <a:pt x="102" y="101"/>
                    </a:cubicBezTo>
                    <a:cubicBezTo>
                      <a:pt x="102" y="101"/>
                      <a:pt x="102" y="101"/>
                      <a:pt x="102" y="101"/>
                    </a:cubicBezTo>
                    <a:cubicBezTo>
                      <a:pt x="102" y="101"/>
                      <a:pt x="102" y="101"/>
                      <a:pt x="102" y="101"/>
                    </a:cubicBezTo>
                    <a:cubicBezTo>
                      <a:pt x="102" y="101"/>
                      <a:pt x="102" y="101"/>
                      <a:pt x="102" y="101"/>
                    </a:cubicBezTo>
                    <a:cubicBezTo>
                      <a:pt x="102" y="100"/>
                      <a:pt x="102" y="98"/>
                      <a:pt x="102" y="96"/>
                    </a:cubicBezTo>
                    <a:cubicBezTo>
                      <a:pt x="102" y="96"/>
                      <a:pt x="102" y="96"/>
                      <a:pt x="102" y="96"/>
                    </a:cubicBezTo>
                    <a:cubicBezTo>
                      <a:pt x="102" y="96"/>
                      <a:pt x="102" y="96"/>
                      <a:pt x="102" y="96"/>
                    </a:cubicBezTo>
                    <a:cubicBezTo>
                      <a:pt x="102" y="96"/>
                      <a:pt x="102" y="96"/>
                      <a:pt x="101" y="96"/>
                    </a:cubicBezTo>
                    <a:cubicBezTo>
                      <a:pt x="101" y="95"/>
                      <a:pt x="101" y="94"/>
                      <a:pt x="101" y="94"/>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2"/>
                      <a:pt x="101" y="92"/>
                      <a:pt x="101" y="92"/>
                    </a:cubicBezTo>
                    <a:cubicBezTo>
                      <a:pt x="101" y="92"/>
                      <a:pt x="101" y="92"/>
                      <a:pt x="101" y="92"/>
                    </a:cubicBezTo>
                    <a:cubicBezTo>
                      <a:pt x="102" y="92"/>
                      <a:pt x="102" y="92"/>
                      <a:pt x="102" y="92"/>
                    </a:cubicBezTo>
                    <a:cubicBezTo>
                      <a:pt x="102" y="92"/>
                      <a:pt x="102" y="92"/>
                      <a:pt x="102" y="92"/>
                    </a:cubicBezTo>
                    <a:cubicBezTo>
                      <a:pt x="102" y="92"/>
                      <a:pt x="102" y="91"/>
                      <a:pt x="102" y="91"/>
                    </a:cubicBezTo>
                    <a:cubicBezTo>
                      <a:pt x="102" y="91"/>
                      <a:pt x="102" y="91"/>
                      <a:pt x="102" y="91"/>
                    </a:cubicBezTo>
                    <a:cubicBezTo>
                      <a:pt x="101" y="91"/>
                      <a:pt x="101" y="91"/>
                      <a:pt x="101" y="91"/>
                    </a:cubicBezTo>
                    <a:cubicBezTo>
                      <a:pt x="101" y="90"/>
                      <a:pt x="101" y="90"/>
                      <a:pt x="101" y="90"/>
                    </a:cubicBezTo>
                    <a:cubicBezTo>
                      <a:pt x="101" y="90"/>
                      <a:pt x="101" y="90"/>
                      <a:pt x="101" y="90"/>
                    </a:cubicBezTo>
                    <a:cubicBezTo>
                      <a:pt x="101" y="90"/>
                      <a:pt x="101" y="90"/>
                      <a:pt x="101" y="90"/>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8"/>
                      <a:pt x="101" y="88"/>
                      <a:pt x="101" y="88"/>
                    </a:cubicBezTo>
                    <a:cubicBezTo>
                      <a:pt x="101" y="88"/>
                      <a:pt x="101" y="88"/>
                      <a:pt x="101" y="88"/>
                    </a:cubicBezTo>
                    <a:cubicBezTo>
                      <a:pt x="101" y="88"/>
                      <a:pt x="101" y="88"/>
                      <a:pt x="101" y="88"/>
                    </a:cubicBezTo>
                    <a:cubicBezTo>
                      <a:pt x="101" y="88"/>
                      <a:pt x="101" y="88"/>
                      <a:pt x="101" y="88"/>
                    </a:cubicBezTo>
                    <a:cubicBezTo>
                      <a:pt x="101" y="88"/>
                      <a:pt x="101" y="87"/>
                      <a:pt x="101" y="87"/>
                    </a:cubicBezTo>
                    <a:cubicBezTo>
                      <a:pt x="101" y="87"/>
                      <a:pt x="101" y="87"/>
                      <a:pt x="101" y="86"/>
                    </a:cubicBezTo>
                    <a:cubicBezTo>
                      <a:pt x="101" y="86"/>
                      <a:pt x="101" y="86"/>
                      <a:pt x="101" y="86"/>
                    </a:cubicBezTo>
                    <a:cubicBezTo>
                      <a:pt x="101" y="86"/>
                      <a:pt x="101" y="86"/>
                      <a:pt x="101" y="86"/>
                    </a:cubicBezTo>
                    <a:cubicBezTo>
                      <a:pt x="101" y="86"/>
                      <a:pt x="101" y="86"/>
                      <a:pt x="101" y="86"/>
                    </a:cubicBezTo>
                    <a:cubicBezTo>
                      <a:pt x="101" y="86"/>
                      <a:pt x="101" y="86"/>
                      <a:pt x="101" y="86"/>
                    </a:cubicBezTo>
                    <a:cubicBezTo>
                      <a:pt x="101" y="86"/>
                      <a:pt x="101" y="86"/>
                      <a:pt x="101" y="85"/>
                    </a:cubicBezTo>
                    <a:cubicBezTo>
                      <a:pt x="101" y="85"/>
                      <a:pt x="101" y="85"/>
                      <a:pt x="101" y="85"/>
                    </a:cubicBezTo>
                    <a:cubicBezTo>
                      <a:pt x="102" y="85"/>
                      <a:pt x="102" y="85"/>
                      <a:pt x="102" y="85"/>
                    </a:cubicBezTo>
                    <a:cubicBezTo>
                      <a:pt x="102" y="85"/>
                      <a:pt x="102" y="83"/>
                      <a:pt x="102" y="83"/>
                    </a:cubicBezTo>
                    <a:cubicBezTo>
                      <a:pt x="102" y="83"/>
                      <a:pt x="102" y="82"/>
                      <a:pt x="102" y="82"/>
                    </a:cubicBezTo>
                    <a:cubicBezTo>
                      <a:pt x="102" y="82"/>
                      <a:pt x="102" y="82"/>
                      <a:pt x="102" y="82"/>
                    </a:cubicBezTo>
                    <a:cubicBezTo>
                      <a:pt x="102" y="79"/>
                      <a:pt x="102" y="76"/>
                      <a:pt x="102" y="73"/>
                    </a:cubicBezTo>
                    <a:cubicBezTo>
                      <a:pt x="102" y="73"/>
                      <a:pt x="102" y="73"/>
                      <a:pt x="102" y="73"/>
                    </a:cubicBezTo>
                    <a:cubicBezTo>
                      <a:pt x="102" y="73"/>
                      <a:pt x="102" y="73"/>
                      <a:pt x="102" y="73"/>
                    </a:cubicBezTo>
                    <a:cubicBezTo>
                      <a:pt x="102" y="73"/>
                      <a:pt x="102" y="72"/>
                      <a:pt x="102" y="72"/>
                    </a:cubicBezTo>
                    <a:cubicBezTo>
                      <a:pt x="102" y="72"/>
                      <a:pt x="102" y="72"/>
                      <a:pt x="102" y="72"/>
                    </a:cubicBezTo>
                    <a:cubicBezTo>
                      <a:pt x="102" y="71"/>
                      <a:pt x="102" y="71"/>
                      <a:pt x="102" y="71"/>
                    </a:cubicBezTo>
                    <a:cubicBezTo>
                      <a:pt x="102" y="71"/>
                      <a:pt x="102" y="71"/>
                      <a:pt x="101" y="71"/>
                    </a:cubicBezTo>
                    <a:cubicBezTo>
                      <a:pt x="101" y="71"/>
                      <a:pt x="101" y="71"/>
                      <a:pt x="101" y="71"/>
                    </a:cubicBezTo>
                    <a:cubicBezTo>
                      <a:pt x="101" y="71"/>
                      <a:pt x="101" y="71"/>
                      <a:pt x="101" y="71"/>
                    </a:cubicBezTo>
                    <a:cubicBezTo>
                      <a:pt x="101" y="71"/>
                      <a:pt x="101" y="71"/>
                      <a:pt x="101" y="71"/>
                    </a:cubicBezTo>
                    <a:cubicBezTo>
                      <a:pt x="101" y="71"/>
                      <a:pt x="101" y="71"/>
                      <a:pt x="101" y="70"/>
                    </a:cubicBezTo>
                    <a:cubicBezTo>
                      <a:pt x="101" y="70"/>
                      <a:pt x="101" y="70"/>
                      <a:pt x="101" y="70"/>
                    </a:cubicBezTo>
                    <a:cubicBezTo>
                      <a:pt x="101" y="70"/>
                      <a:pt x="101" y="70"/>
                      <a:pt x="101" y="70"/>
                    </a:cubicBezTo>
                    <a:cubicBezTo>
                      <a:pt x="101" y="70"/>
                      <a:pt x="101" y="70"/>
                      <a:pt x="101" y="70"/>
                    </a:cubicBezTo>
                    <a:cubicBezTo>
                      <a:pt x="101" y="70"/>
                      <a:pt x="101" y="70"/>
                      <a:pt x="101" y="70"/>
                    </a:cubicBezTo>
                    <a:cubicBezTo>
                      <a:pt x="101" y="70"/>
                      <a:pt x="101" y="70"/>
                      <a:pt x="101" y="70"/>
                    </a:cubicBezTo>
                    <a:cubicBezTo>
                      <a:pt x="100" y="70"/>
                      <a:pt x="99" y="71"/>
                      <a:pt x="99" y="71"/>
                    </a:cubicBezTo>
                    <a:cubicBezTo>
                      <a:pt x="99" y="71"/>
                      <a:pt x="99" y="71"/>
                      <a:pt x="99" y="71"/>
                    </a:cubicBezTo>
                    <a:cubicBezTo>
                      <a:pt x="99" y="71"/>
                      <a:pt x="99" y="71"/>
                      <a:pt x="99" y="71"/>
                    </a:cubicBezTo>
                    <a:cubicBezTo>
                      <a:pt x="99" y="71"/>
                      <a:pt x="99" y="71"/>
                      <a:pt x="99" y="71"/>
                    </a:cubicBezTo>
                    <a:cubicBezTo>
                      <a:pt x="99" y="71"/>
                      <a:pt x="99" y="71"/>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8" y="72"/>
                    </a:cubicBezTo>
                    <a:cubicBezTo>
                      <a:pt x="98" y="72"/>
                      <a:pt x="98" y="72"/>
                      <a:pt x="98" y="72"/>
                    </a:cubicBezTo>
                    <a:cubicBezTo>
                      <a:pt x="98" y="72"/>
                      <a:pt x="98" y="72"/>
                      <a:pt x="98" y="72"/>
                    </a:cubicBezTo>
                    <a:cubicBezTo>
                      <a:pt x="98" y="72"/>
                      <a:pt x="98" y="72"/>
                      <a:pt x="98" y="72"/>
                    </a:cubicBezTo>
                    <a:cubicBezTo>
                      <a:pt x="98" y="73"/>
                      <a:pt x="98" y="73"/>
                      <a:pt x="98" y="73"/>
                    </a:cubicBezTo>
                    <a:cubicBezTo>
                      <a:pt x="98" y="73"/>
                      <a:pt x="98" y="73"/>
                      <a:pt x="98" y="73"/>
                    </a:cubicBezTo>
                    <a:cubicBezTo>
                      <a:pt x="98" y="73"/>
                      <a:pt x="98" y="73"/>
                      <a:pt x="98" y="73"/>
                    </a:cubicBezTo>
                    <a:cubicBezTo>
                      <a:pt x="98" y="73"/>
                      <a:pt x="97" y="74"/>
                      <a:pt x="97" y="74"/>
                    </a:cubicBezTo>
                    <a:cubicBezTo>
                      <a:pt x="97" y="74"/>
                      <a:pt x="97" y="74"/>
                      <a:pt x="97" y="74"/>
                    </a:cubicBezTo>
                    <a:cubicBezTo>
                      <a:pt x="97" y="74"/>
                      <a:pt x="97" y="74"/>
                      <a:pt x="97" y="75"/>
                    </a:cubicBezTo>
                    <a:cubicBezTo>
                      <a:pt x="97" y="75"/>
                      <a:pt x="97" y="75"/>
                      <a:pt x="97" y="75"/>
                    </a:cubicBezTo>
                    <a:cubicBezTo>
                      <a:pt x="96" y="75"/>
                      <a:pt x="96" y="76"/>
                      <a:pt x="96" y="76"/>
                    </a:cubicBezTo>
                    <a:cubicBezTo>
                      <a:pt x="96" y="76"/>
                      <a:pt x="96" y="76"/>
                      <a:pt x="96" y="76"/>
                    </a:cubicBezTo>
                    <a:cubicBezTo>
                      <a:pt x="96" y="76"/>
                      <a:pt x="96" y="76"/>
                      <a:pt x="96" y="77"/>
                    </a:cubicBezTo>
                    <a:cubicBezTo>
                      <a:pt x="96" y="77"/>
                      <a:pt x="96" y="77"/>
                      <a:pt x="96" y="77"/>
                    </a:cubicBezTo>
                    <a:cubicBezTo>
                      <a:pt x="95" y="77"/>
                      <a:pt x="95" y="77"/>
                      <a:pt x="95" y="77"/>
                    </a:cubicBezTo>
                    <a:cubicBezTo>
                      <a:pt x="95" y="77"/>
                      <a:pt x="95" y="77"/>
                      <a:pt x="95" y="78"/>
                    </a:cubicBezTo>
                    <a:cubicBezTo>
                      <a:pt x="95" y="78"/>
                      <a:pt x="94" y="79"/>
                      <a:pt x="93" y="79"/>
                    </a:cubicBezTo>
                    <a:cubicBezTo>
                      <a:pt x="93" y="80"/>
                      <a:pt x="92" y="81"/>
                      <a:pt x="92" y="81"/>
                    </a:cubicBezTo>
                    <a:cubicBezTo>
                      <a:pt x="92" y="82"/>
                      <a:pt x="91" y="82"/>
                      <a:pt x="90" y="82"/>
                    </a:cubicBezTo>
                    <a:cubicBezTo>
                      <a:pt x="90" y="82"/>
                      <a:pt x="89" y="84"/>
                      <a:pt x="89" y="84"/>
                    </a:cubicBezTo>
                    <a:cubicBezTo>
                      <a:pt x="89" y="84"/>
                      <a:pt x="89" y="84"/>
                      <a:pt x="88" y="84"/>
                    </a:cubicBezTo>
                    <a:cubicBezTo>
                      <a:pt x="88" y="84"/>
                      <a:pt x="88" y="84"/>
                      <a:pt x="88" y="84"/>
                    </a:cubicBezTo>
                    <a:cubicBezTo>
                      <a:pt x="87" y="85"/>
                      <a:pt x="86" y="86"/>
                      <a:pt x="85" y="87"/>
                    </a:cubicBezTo>
                    <a:cubicBezTo>
                      <a:pt x="85" y="87"/>
                      <a:pt x="85" y="87"/>
                      <a:pt x="85" y="87"/>
                    </a:cubicBezTo>
                    <a:cubicBezTo>
                      <a:pt x="85" y="87"/>
                      <a:pt x="85" y="87"/>
                      <a:pt x="85" y="87"/>
                    </a:cubicBezTo>
                    <a:cubicBezTo>
                      <a:pt x="85" y="87"/>
                      <a:pt x="85" y="87"/>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9"/>
                      <a:pt x="84" y="89"/>
                      <a:pt x="84" y="89"/>
                    </a:cubicBezTo>
                    <a:cubicBezTo>
                      <a:pt x="84" y="89"/>
                      <a:pt x="84" y="89"/>
                      <a:pt x="84"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90"/>
                    </a:cubicBezTo>
                    <a:cubicBezTo>
                      <a:pt x="82" y="90"/>
                      <a:pt x="82" y="90"/>
                      <a:pt x="82"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0" y="90"/>
                      <a:pt x="80" y="90"/>
                      <a:pt x="80" y="90"/>
                    </a:cubicBezTo>
                    <a:cubicBezTo>
                      <a:pt x="80" y="90"/>
                      <a:pt x="80" y="90"/>
                      <a:pt x="80" y="90"/>
                    </a:cubicBezTo>
                    <a:cubicBezTo>
                      <a:pt x="80" y="90"/>
                      <a:pt x="80" y="90"/>
                      <a:pt x="80" y="90"/>
                    </a:cubicBezTo>
                    <a:cubicBezTo>
                      <a:pt x="80" y="90"/>
                      <a:pt x="80" y="90"/>
                      <a:pt x="80" y="90"/>
                    </a:cubicBezTo>
                    <a:cubicBezTo>
                      <a:pt x="80" y="90"/>
                      <a:pt x="80" y="91"/>
                      <a:pt x="80" y="91"/>
                    </a:cubicBezTo>
                    <a:cubicBezTo>
                      <a:pt x="80" y="91"/>
                      <a:pt x="80" y="91"/>
                      <a:pt x="80" y="91"/>
                    </a:cubicBezTo>
                    <a:cubicBezTo>
                      <a:pt x="80" y="91"/>
                      <a:pt x="80" y="91"/>
                      <a:pt x="80" y="91"/>
                    </a:cubicBezTo>
                    <a:cubicBezTo>
                      <a:pt x="80" y="91"/>
                      <a:pt x="80" y="91"/>
                      <a:pt x="80" y="91"/>
                    </a:cubicBezTo>
                    <a:cubicBezTo>
                      <a:pt x="80" y="91"/>
                      <a:pt x="80" y="91"/>
                      <a:pt x="80" y="91"/>
                    </a:cubicBezTo>
                    <a:cubicBezTo>
                      <a:pt x="80" y="91"/>
                      <a:pt x="80" y="91"/>
                      <a:pt x="80"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2"/>
                      <a:pt x="79"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6" y="93"/>
                      <a:pt x="76" y="93"/>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4" y="95"/>
                      <a:pt x="74" y="95"/>
                      <a:pt x="74" y="95"/>
                    </a:cubicBezTo>
                    <a:cubicBezTo>
                      <a:pt x="74" y="95"/>
                      <a:pt x="74" y="95"/>
                      <a:pt x="74" y="95"/>
                    </a:cubicBezTo>
                    <a:cubicBezTo>
                      <a:pt x="74" y="95"/>
                      <a:pt x="74" y="95"/>
                      <a:pt x="74" y="96"/>
                    </a:cubicBezTo>
                    <a:cubicBezTo>
                      <a:pt x="74" y="96"/>
                      <a:pt x="74" y="96"/>
                      <a:pt x="74" y="96"/>
                    </a:cubicBezTo>
                    <a:cubicBezTo>
                      <a:pt x="74" y="96"/>
                      <a:pt x="74" y="96"/>
                      <a:pt x="74" y="96"/>
                    </a:cubicBezTo>
                    <a:cubicBezTo>
                      <a:pt x="74" y="96"/>
                      <a:pt x="74" y="96"/>
                      <a:pt x="74"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2" y="96"/>
                      <a:pt x="72" y="96"/>
                      <a:pt x="72" y="96"/>
                    </a:cubicBezTo>
                    <a:cubicBezTo>
                      <a:pt x="72" y="96"/>
                      <a:pt x="72" y="96"/>
                      <a:pt x="72" y="96"/>
                    </a:cubicBezTo>
                    <a:cubicBezTo>
                      <a:pt x="72" y="96"/>
                      <a:pt x="72" y="96"/>
                      <a:pt x="72" y="97"/>
                    </a:cubicBezTo>
                    <a:cubicBezTo>
                      <a:pt x="72" y="97"/>
                      <a:pt x="72" y="97"/>
                      <a:pt x="72" y="97"/>
                    </a:cubicBezTo>
                    <a:cubicBezTo>
                      <a:pt x="72" y="97"/>
                      <a:pt x="72" y="97"/>
                      <a:pt x="72" y="97"/>
                    </a:cubicBezTo>
                    <a:cubicBezTo>
                      <a:pt x="72" y="97"/>
                      <a:pt x="72" y="97"/>
                      <a:pt x="72" y="97"/>
                    </a:cubicBezTo>
                    <a:cubicBezTo>
                      <a:pt x="72" y="97"/>
                      <a:pt x="72" y="97"/>
                      <a:pt x="72"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0" y="97"/>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9"/>
                    </a:cubicBezTo>
                    <a:cubicBezTo>
                      <a:pt x="69" y="99"/>
                      <a:pt x="69" y="99"/>
                      <a:pt x="69" y="99"/>
                    </a:cubicBezTo>
                    <a:cubicBezTo>
                      <a:pt x="69" y="99"/>
                      <a:pt x="69" y="99"/>
                      <a:pt x="69" y="99"/>
                    </a:cubicBezTo>
                    <a:cubicBezTo>
                      <a:pt x="69" y="99"/>
                      <a:pt x="69" y="99"/>
                      <a:pt x="69" y="99"/>
                    </a:cubicBezTo>
                    <a:cubicBezTo>
                      <a:pt x="69" y="99"/>
                      <a:pt x="69" y="99"/>
                      <a:pt x="69" y="99"/>
                    </a:cubicBezTo>
                    <a:cubicBezTo>
                      <a:pt x="69" y="99"/>
                      <a:pt x="69" y="99"/>
                      <a:pt x="69" y="99"/>
                    </a:cubicBezTo>
                    <a:cubicBezTo>
                      <a:pt x="69" y="99"/>
                      <a:pt x="69" y="99"/>
                      <a:pt x="69" y="99"/>
                    </a:cubicBezTo>
                    <a:cubicBezTo>
                      <a:pt x="68" y="99"/>
                      <a:pt x="68" y="99"/>
                      <a:pt x="68" y="99"/>
                    </a:cubicBezTo>
                    <a:cubicBezTo>
                      <a:pt x="68" y="99"/>
                      <a:pt x="68" y="100"/>
                      <a:pt x="67" y="100"/>
                    </a:cubicBezTo>
                    <a:cubicBezTo>
                      <a:pt x="67" y="100"/>
                      <a:pt x="67" y="100"/>
                      <a:pt x="67" y="100"/>
                    </a:cubicBezTo>
                    <a:cubicBezTo>
                      <a:pt x="67" y="100"/>
                      <a:pt x="67" y="100"/>
                      <a:pt x="67" y="100"/>
                    </a:cubicBezTo>
                    <a:cubicBezTo>
                      <a:pt x="67" y="100"/>
                      <a:pt x="67" y="100"/>
                      <a:pt x="67"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1"/>
                      <a:pt x="65" y="101"/>
                      <a:pt x="65" y="101"/>
                    </a:cubicBezTo>
                    <a:cubicBezTo>
                      <a:pt x="65" y="101"/>
                      <a:pt x="64" y="101"/>
                      <a:pt x="64" y="102"/>
                    </a:cubicBezTo>
                    <a:cubicBezTo>
                      <a:pt x="64" y="102"/>
                      <a:pt x="64" y="102"/>
                      <a:pt x="64" y="102"/>
                    </a:cubicBezTo>
                    <a:cubicBezTo>
                      <a:pt x="63" y="102"/>
                      <a:pt x="63" y="102"/>
                      <a:pt x="63" y="102"/>
                    </a:cubicBezTo>
                    <a:cubicBezTo>
                      <a:pt x="63" y="102"/>
                      <a:pt x="63" y="102"/>
                      <a:pt x="63" y="102"/>
                    </a:cubicBezTo>
                    <a:cubicBezTo>
                      <a:pt x="63" y="102"/>
                      <a:pt x="63" y="102"/>
                      <a:pt x="63" y="102"/>
                    </a:cubicBezTo>
                    <a:cubicBezTo>
                      <a:pt x="63" y="102"/>
                      <a:pt x="62" y="103"/>
                      <a:pt x="61" y="103"/>
                    </a:cubicBezTo>
                    <a:cubicBezTo>
                      <a:pt x="61" y="103"/>
                      <a:pt x="61" y="103"/>
                      <a:pt x="61" y="103"/>
                    </a:cubicBezTo>
                    <a:cubicBezTo>
                      <a:pt x="61" y="103"/>
                      <a:pt x="61" y="103"/>
                      <a:pt x="61" y="103"/>
                    </a:cubicBezTo>
                    <a:cubicBezTo>
                      <a:pt x="61" y="103"/>
                      <a:pt x="61" y="103"/>
                      <a:pt x="61" y="103"/>
                    </a:cubicBezTo>
                    <a:cubicBezTo>
                      <a:pt x="61" y="103"/>
                      <a:pt x="60" y="104"/>
                      <a:pt x="60" y="104"/>
                    </a:cubicBezTo>
                    <a:cubicBezTo>
                      <a:pt x="59" y="104"/>
                      <a:pt x="58" y="105"/>
                      <a:pt x="57" y="105"/>
                    </a:cubicBezTo>
                    <a:cubicBezTo>
                      <a:pt x="57" y="128"/>
                      <a:pt x="57" y="128"/>
                      <a:pt x="57" y="128"/>
                    </a:cubicBezTo>
                    <a:cubicBezTo>
                      <a:pt x="58" y="127"/>
                      <a:pt x="59" y="127"/>
                      <a:pt x="60" y="126"/>
                    </a:cubicBezTo>
                    <a:cubicBezTo>
                      <a:pt x="60" y="126"/>
                      <a:pt x="60" y="126"/>
                      <a:pt x="61" y="126"/>
                    </a:cubicBezTo>
                    <a:cubicBezTo>
                      <a:pt x="61" y="126"/>
                      <a:pt x="61" y="126"/>
                      <a:pt x="61" y="126"/>
                    </a:cubicBezTo>
                    <a:cubicBezTo>
                      <a:pt x="61" y="126"/>
                      <a:pt x="61" y="126"/>
                      <a:pt x="61" y="126"/>
                    </a:cubicBezTo>
                    <a:cubicBezTo>
                      <a:pt x="61" y="125"/>
                      <a:pt x="61" y="125"/>
                      <a:pt x="61" y="125"/>
                    </a:cubicBezTo>
                    <a:cubicBezTo>
                      <a:pt x="61" y="125"/>
                      <a:pt x="61" y="125"/>
                      <a:pt x="62" y="125"/>
                    </a:cubicBezTo>
                    <a:cubicBezTo>
                      <a:pt x="62" y="125"/>
                      <a:pt x="62" y="125"/>
                      <a:pt x="62" y="125"/>
                    </a:cubicBezTo>
                    <a:cubicBezTo>
                      <a:pt x="62" y="125"/>
                      <a:pt x="63" y="125"/>
                      <a:pt x="63" y="125"/>
                    </a:cubicBezTo>
                    <a:cubicBezTo>
                      <a:pt x="63" y="125"/>
                      <a:pt x="63" y="125"/>
                      <a:pt x="63" y="125"/>
                    </a:cubicBezTo>
                    <a:cubicBezTo>
                      <a:pt x="64" y="124"/>
                      <a:pt x="64" y="124"/>
                      <a:pt x="65" y="124"/>
                    </a:cubicBezTo>
                    <a:cubicBezTo>
                      <a:pt x="65" y="124"/>
                      <a:pt x="65" y="124"/>
                      <a:pt x="65" y="124"/>
                    </a:cubicBezTo>
                    <a:cubicBezTo>
                      <a:pt x="65" y="124"/>
                      <a:pt x="65" y="123"/>
                      <a:pt x="66" y="123"/>
                    </a:cubicBezTo>
                    <a:cubicBezTo>
                      <a:pt x="66" y="123"/>
                      <a:pt x="66" y="123"/>
                      <a:pt x="66" y="123"/>
                    </a:cubicBezTo>
                    <a:cubicBezTo>
                      <a:pt x="66" y="123"/>
                      <a:pt x="67" y="122"/>
                      <a:pt x="67" y="122"/>
                    </a:cubicBezTo>
                    <a:cubicBezTo>
                      <a:pt x="67" y="122"/>
                      <a:pt x="67" y="122"/>
                      <a:pt x="67" y="122"/>
                    </a:cubicBezTo>
                    <a:cubicBezTo>
                      <a:pt x="67" y="122"/>
                      <a:pt x="67" y="122"/>
                      <a:pt x="67" y="122"/>
                    </a:cubicBezTo>
                    <a:cubicBezTo>
                      <a:pt x="68" y="122"/>
                      <a:pt x="68" y="122"/>
                      <a:pt x="68" y="122"/>
                    </a:cubicBezTo>
                    <a:cubicBezTo>
                      <a:pt x="68" y="121"/>
                      <a:pt x="68" y="121"/>
                      <a:pt x="68" y="121"/>
                    </a:cubicBezTo>
                    <a:cubicBezTo>
                      <a:pt x="68" y="121"/>
                      <a:pt x="68" y="121"/>
                      <a:pt x="68" y="121"/>
                    </a:cubicBezTo>
                    <a:cubicBezTo>
                      <a:pt x="68" y="121"/>
                      <a:pt x="68" y="121"/>
                      <a:pt x="69" y="121"/>
                    </a:cubicBezTo>
                    <a:cubicBezTo>
                      <a:pt x="69" y="121"/>
                      <a:pt x="69" y="121"/>
                      <a:pt x="69" y="121"/>
                    </a:cubicBezTo>
                    <a:cubicBezTo>
                      <a:pt x="69" y="121"/>
                      <a:pt x="69" y="121"/>
                      <a:pt x="69" y="121"/>
                    </a:cubicBezTo>
                    <a:cubicBezTo>
                      <a:pt x="69" y="120"/>
                      <a:pt x="70" y="120"/>
                      <a:pt x="70" y="120"/>
                    </a:cubicBezTo>
                    <a:cubicBezTo>
                      <a:pt x="70" y="120"/>
                      <a:pt x="70" y="120"/>
                      <a:pt x="70" y="120"/>
                    </a:cubicBezTo>
                    <a:cubicBezTo>
                      <a:pt x="70" y="120"/>
                      <a:pt x="70" y="120"/>
                      <a:pt x="70" y="120"/>
                    </a:cubicBezTo>
                    <a:cubicBezTo>
                      <a:pt x="70" y="120"/>
                      <a:pt x="71" y="120"/>
                      <a:pt x="71" y="119"/>
                    </a:cubicBezTo>
                    <a:cubicBezTo>
                      <a:pt x="72" y="119"/>
                      <a:pt x="72" y="119"/>
                      <a:pt x="73" y="119"/>
                    </a:cubicBezTo>
                    <a:cubicBezTo>
                      <a:pt x="73" y="118"/>
                      <a:pt x="73" y="118"/>
                      <a:pt x="73" y="118"/>
                    </a:cubicBezTo>
                    <a:cubicBezTo>
                      <a:pt x="72" y="118"/>
                      <a:pt x="73" y="118"/>
                      <a:pt x="73" y="118"/>
                    </a:cubicBezTo>
                    <a:cubicBezTo>
                      <a:pt x="73" y="117"/>
                      <a:pt x="74" y="117"/>
                      <a:pt x="75" y="117"/>
                    </a:cubicBezTo>
                    <a:cubicBezTo>
                      <a:pt x="75" y="117"/>
                      <a:pt x="75" y="117"/>
                      <a:pt x="75" y="117"/>
                    </a:cubicBezTo>
                    <a:cubicBezTo>
                      <a:pt x="75" y="117"/>
                      <a:pt x="75" y="117"/>
                      <a:pt x="75" y="117"/>
                    </a:cubicBezTo>
                    <a:cubicBezTo>
                      <a:pt x="75" y="117"/>
                      <a:pt x="75" y="117"/>
                      <a:pt x="75" y="117"/>
                    </a:cubicBezTo>
                    <a:cubicBezTo>
                      <a:pt x="75" y="116"/>
                      <a:pt x="75" y="116"/>
                      <a:pt x="75" y="116"/>
                    </a:cubicBezTo>
                    <a:cubicBezTo>
                      <a:pt x="75" y="116"/>
                      <a:pt x="75" y="116"/>
                      <a:pt x="75" y="116"/>
                    </a:cubicBezTo>
                    <a:cubicBezTo>
                      <a:pt x="75" y="116"/>
                      <a:pt x="76" y="116"/>
                      <a:pt x="77" y="115"/>
                    </a:cubicBezTo>
                    <a:cubicBezTo>
                      <a:pt x="77" y="115"/>
                      <a:pt x="78" y="114"/>
                      <a:pt x="79" y="114"/>
                    </a:cubicBezTo>
                    <a:cubicBezTo>
                      <a:pt x="79" y="114"/>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2"/>
                      <a:pt x="80" y="112"/>
                      <a:pt x="80" y="112"/>
                    </a:cubicBezTo>
                    <a:cubicBezTo>
                      <a:pt x="80"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1"/>
                      <a:pt x="81" y="111"/>
                      <a:pt x="81" y="111"/>
                    </a:cubicBezTo>
                    <a:cubicBezTo>
                      <a:pt x="81" y="111"/>
                      <a:pt x="81" y="111"/>
                      <a:pt x="81" y="111"/>
                    </a:cubicBezTo>
                    <a:cubicBezTo>
                      <a:pt x="81" y="111"/>
                      <a:pt x="81" y="111"/>
                      <a:pt x="82" y="111"/>
                    </a:cubicBezTo>
                    <a:cubicBezTo>
                      <a:pt x="82" y="111"/>
                      <a:pt x="82" y="111"/>
                      <a:pt x="82" y="111"/>
                    </a:cubicBezTo>
                    <a:cubicBezTo>
                      <a:pt x="81" y="111"/>
                      <a:pt x="81" y="111"/>
                      <a:pt x="81" y="111"/>
                    </a:cubicBezTo>
                    <a:cubicBezTo>
                      <a:pt x="83" y="109"/>
                      <a:pt x="84" y="109"/>
                      <a:pt x="85" y="111"/>
                    </a:cubicBezTo>
                    <a:cubicBezTo>
                      <a:pt x="85" y="111"/>
                      <a:pt x="86" y="111"/>
                      <a:pt x="86" y="112"/>
                    </a:cubicBezTo>
                    <a:cubicBezTo>
                      <a:pt x="86" y="116"/>
                      <a:pt x="85" y="121"/>
                      <a:pt x="85" y="125"/>
                    </a:cubicBezTo>
                    <a:cubicBezTo>
                      <a:pt x="85" y="125"/>
                      <a:pt x="85" y="125"/>
                      <a:pt x="86" y="125"/>
                    </a:cubicBezTo>
                    <a:cubicBezTo>
                      <a:pt x="86" y="126"/>
                      <a:pt x="86" y="127"/>
                      <a:pt x="86" y="127"/>
                    </a:cubicBezTo>
                    <a:cubicBezTo>
                      <a:pt x="85" y="127"/>
                      <a:pt x="85" y="127"/>
                      <a:pt x="85" y="127"/>
                    </a:cubicBezTo>
                    <a:cubicBezTo>
                      <a:pt x="85" y="128"/>
                      <a:pt x="85" y="129"/>
                      <a:pt x="85" y="129"/>
                    </a:cubicBezTo>
                    <a:cubicBezTo>
                      <a:pt x="85" y="129"/>
                      <a:pt x="85" y="129"/>
                      <a:pt x="85" y="129"/>
                    </a:cubicBezTo>
                    <a:cubicBezTo>
                      <a:pt x="85" y="130"/>
                      <a:pt x="85" y="130"/>
                      <a:pt x="85" y="130"/>
                    </a:cubicBezTo>
                    <a:cubicBezTo>
                      <a:pt x="85" y="130"/>
                      <a:pt x="85" y="130"/>
                      <a:pt x="85" y="130"/>
                    </a:cubicBezTo>
                    <a:cubicBezTo>
                      <a:pt x="85" y="131"/>
                      <a:pt x="85" y="131"/>
                      <a:pt x="85" y="131"/>
                    </a:cubicBezTo>
                    <a:cubicBezTo>
                      <a:pt x="85" y="131"/>
                      <a:pt x="85" y="131"/>
                      <a:pt x="85" y="131"/>
                    </a:cubicBezTo>
                    <a:cubicBezTo>
                      <a:pt x="85" y="131"/>
                      <a:pt x="85" y="131"/>
                      <a:pt x="84" y="132"/>
                    </a:cubicBezTo>
                    <a:cubicBezTo>
                      <a:pt x="84" y="132"/>
                      <a:pt x="84" y="132"/>
                      <a:pt x="84" y="132"/>
                    </a:cubicBezTo>
                    <a:cubicBezTo>
                      <a:pt x="84" y="132"/>
                      <a:pt x="84" y="132"/>
                      <a:pt x="84" y="132"/>
                    </a:cubicBezTo>
                    <a:cubicBezTo>
                      <a:pt x="84" y="132"/>
                      <a:pt x="84" y="132"/>
                      <a:pt x="84" y="132"/>
                    </a:cubicBezTo>
                    <a:cubicBezTo>
                      <a:pt x="84" y="132"/>
                      <a:pt x="84" y="132"/>
                      <a:pt x="84" y="132"/>
                    </a:cubicBezTo>
                    <a:cubicBezTo>
                      <a:pt x="84" y="132"/>
                      <a:pt x="83" y="132"/>
                      <a:pt x="83" y="132"/>
                    </a:cubicBezTo>
                    <a:cubicBezTo>
                      <a:pt x="83" y="132"/>
                      <a:pt x="83" y="132"/>
                      <a:pt x="83" y="132"/>
                    </a:cubicBezTo>
                    <a:cubicBezTo>
                      <a:pt x="83" y="132"/>
                      <a:pt x="83" y="132"/>
                      <a:pt x="83" y="133"/>
                    </a:cubicBezTo>
                    <a:cubicBezTo>
                      <a:pt x="82" y="133"/>
                      <a:pt x="82" y="133"/>
                      <a:pt x="82" y="133"/>
                    </a:cubicBezTo>
                    <a:cubicBezTo>
                      <a:pt x="82" y="133"/>
                      <a:pt x="82" y="133"/>
                      <a:pt x="82" y="133"/>
                    </a:cubicBezTo>
                    <a:cubicBezTo>
                      <a:pt x="82" y="133"/>
                      <a:pt x="81" y="133"/>
                      <a:pt x="81" y="134"/>
                    </a:cubicBezTo>
                    <a:cubicBezTo>
                      <a:pt x="81" y="134"/>
                      <a:pt x="81" y="134"/>
                      <a:pt x="81" y="134"/>
                    </a:cubicBezTo>
                    <a:cubicBezTo>
                      <a:pt x="81" y="134"/>
                      <a:pt x="81" y="134"/>
                      <a:pt x="81" y="134"/>
                    </a:cubicBezTo>
                    <a:cubicBezTo>
                      <a:pt x="80" y="135"/>
                      <a:pt x="79" y="135"/>
                      <a:pt x="78" y="135"/>
                    </a:cubicBezTo>
                    <a:cubicBezTo>
                      <a:pt x="78" y="135"/>
                      <a:pt x="77" y="136"/>
                      <a:pt x="76" y="136"/>
                    </a:cubicBezTo>
                    <a:cubicBezTo>
                      <a:pt x="76" y="136"/>
                      <a:pt x="76" y="136"/>
                      <a:pt x="76" y="136"/>
                    </a:cubicBezTo>
                    <a:cubicBezTo>
                      <a:pt x="76" y="136"/>
                      <a:pt x="76" y="136"/>
                      <a:pt x="76" y="136"/>
                    </a:cubicBezTo>
                    <a:cubicBezTo>
                      <a:pt x="76" y="136"/>
                      <a:pt x="76" y="136"/>
                      <a:pt x="76" y="136"/>
                    </a:cubicBezTo>
                    <a:cubicBezTo>
                      <a:pt x="76" y="136"/>
                      <a:pt x="76" y="136"/>
                      <a:pt x="76" y="136"/>
                    </a:cubicBezTo>
                    <a:cubicBezTo>
                      <a:pt x="76" y="136"/>
                      <a:pt x="75" y="136"/>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4" y="137"/>
                      <a:pt x="74" y="137"/>
                      <a:pt x="74" y="137"/>
                    </a:cubicBezTo>
                    <a:cubicBezTo>
                      <a:pt x="74" y="137"/>
                      <a:pt x="74" y="137"/>
                      <a:pt x="74" y="138"/>
                    </a:cubicBezTo>
                    <a:cubicBezTo>
                      <a:pt x="74" y="138"/>
                      <a:pt x="74" y="138"/>
                      <a:pt x="74" y="138"/>
                    </a:cubicBezTo>
                    <a:cubicBezTo>
                      <a:pt x="74" y="138"/>
                      <a:pt x="74" y="138"/>
                      <a:pt x="74" y="138"/>
                    </a:cubicBezTo>
                    <a:cubicBezTo>
                      <a:pt x="74" y="138"/>
                      <a:pt x="74" y="138"/>
                      <a:pt x="74" y="138"/>
                    </a:cubicBezTo>
                    <a:cubicBezTo>
                      <a:pt x="74" y="138"/>
                      <a:pt x="73" y="138"/>
                      <a:pt x="73" y="138"/>
                    </a:cubicBezTo>
                    <a:cubicBezTo>
                      <a:pt x="73" y="138"/>
                      <a:pt x="73" y="138"/>
                      <a:pt x="73" y="138"/>
                    </a:cubicBezTo>
                    <a:cubicBezTo>
                      <a:pt x="73" y="138"/>
                      <a:pt x="73" y="138"/>
                      <a:pt x="73" y="138"/>
                    </a:cubicBezTo>
                    <a:cubicBezTo>
                      <a:pt x="73" y="138"/>
                      <a:pt x="72" y="139"/>
                      <a:pt x="72" y="139"/>
                    </a:cubicBezTo>
                    <a:cubicBezTo>
                      <a:pt x="72" y="139"/>
                      <a:pt x="72" y="139"/>
                      <a:pt x="72" y="139"/>
                    </a:cubicBezTo>
                    <a:cubicBezTo>
                      <a:pt x="72" y="139"/>
                      <a:pt x="72" y="139"/>
                      <a:pt x="72" y="140"/>
                    </a:cubicBezTo>
                    <a:cubicBezTo>
                      <a:pt x="72" y="140"/>
                      <a:pt x="71" y="140"/>
                      <a:pt x="71" y="140"/>
                    </a:cubicBezTo>
                    <a:cubicBezTo>
                      <a:pt x="71" y="140"/>
                      <a:pt x="71" y="140"/>
                      <a:pt x="71" y="140"/>
                    </a:cubicBezTo>
                    <a:cubicBezTo>
                      <a:pt x="71" y="140"/>
                      <a:pt x="71" y="140"/>
                      <a:pt x="71" y="140"/>
                    </a:cubicBezTo>
                    <a:cubicBezTo>
                      <a:pt x="71" y="140"/>
                      <a:pt x="70" y="140"/>
                      <a:pt x="70" y="140"/>
                    </a:cubicBezTo>
                    <a:cubicBezTo>
                      <a:pt x="70" y="140"/>
                      <a:pt x="70" y="140"/>
                      <a:pt x="70" y="140"/>
                    </a:cubicBezTo>
                    <a:cubicBezTo>
                      <a:pt x="69" y="141"/>
                      <a:pt x="69" y="141"/>
                      <a:pt x="68" y="141"/>
                    </a:cubicBezTo>
                    <a:cubicBezTo>
                      <a:pt x="67" y="142"/>
                      <a:pt x="65" y="143"/>
                      <a:pt x="64" y="144"/>
                    </a:cubicBezTo>
                    <a:cubicBezTo>
                      <a:pt x="63" y="144"/>
                      <a:pt x="63" y="144"/>
                      <a:pt x="62" y="144"/>
                    </a:cubicBezTo>
                    <a:cubicBezTo>
                      <a:pt x="61" y="145"/>
                      <a:pt x="61" y="145"/>
                      <a:pt x="60" y="145"/>
                    </a:cubicBezTo>
                    <a:cubicBezTo>
                      <a:pt x="60" y="145"/>
                      <a:pt x="60" y="145"/>
                      <a:pt x="60" y="145"/>
                    </a:cubicBezTo>
                    <a:cubicBezTo>
                      <a:pt x="60" y="145"/>
                      <a:pt x="60" y="145"/>
                      <a:pt x="59" y="145"/>
                    </a:cubicBezTo>
                    <a:cubicBezTo>
                      <a:pt x="57" y="146"/>
                      <a:pt x="57" y="146"/>
                      <a:pt x="57" y="146"/>
                    </a:cubicBezTo>
                    <a:lnTo>
                      <a:pt x="57" y="167"/>
                    </a:lnTo>
                    <a:close/>
                    <a:moveTo>
                      <a:pt x="57" y="26"/>
                    </a:move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7"/>
                    </a:cubicBezTo>
                    <a:cubicBezTo>
                      <a:pt x="55"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1" y="47"/>
                      <a:pt x="51" y="47"/>
                      <a:pt x="51" y="47"/>
                    </a:cubicBezTo>
                    <a:cubicBezTo>
                      <a:pt x="51" y="47"/>
                      <a:pt x="51" y="47"/>
                      <a:pt x="51" y="47"/>
                    </a:cubicBezTo>
                    <a:cubicBezTo>
                      <a:pt x="51" y="47"/>
                      <a:pt x="51" y="47"/>
                      <a:pt x="51" y="47"/>
                    </a:cubicBezTo>
                    <a:cubicBezTo>
                      <a:pt x="51" y="47"/>
                      <a:pt x="51" y="47"/>
                      <a:pt x="51" y="47"/>
                    </a:cubicBezTo>
                    <a:cubicBezTo>
                      <a:pt x="51" y="47"/>
                      <a:pt x="51" y="47"/>
                      <a:pt x="51" y="47"/>
                    </a:cubicBezTo>
                    <a:cubicBezTo>
                      <a:pt x="51" y="47"/>
                      <a:pt x="51" y="47"/>
                      <a:pt x="51" y="47"/>
                    </a:cubicBezTo>
                    <a:cubicBezTo>
                      <a:pt x="51" y="48"/>
                      <a:pt x="51" y="48"/>
                      <a:pt x="51" y="48"/>
                    </a:cubicBezTo>
                    <a:cubicBezTo>
                      <a:pt x="51" y="48"/>
                      <a:pt x="51" y="48"/>
                      <a:pt x="51" y="48"/>
                    </a:cubicBezTo>
                    <a:cubicBezTo>
                      <a:pt x="51"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ubicBezTo>
                      <a:pt x="48"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4" y="49"/>
                      <a:pt x="44" y="49"/>
                      <a:pt x="44" y="49"/>
                    </a:cubicBezTo>
                    <a:cubicBezTo>
                      <a:pt x="44" y="49"/>
                      <a:pt x="44" y="49"/>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1"/>
                      <a:pt x="41" y="51"/>
                    </a:cubicBezTo>
                    <a:cubicBezTo>
                      <a:pt x="41" y="51"/>
                      <a:pt x="41" y="51"/>
                      <a:pt x="41"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8" y="51"/>
                      <a:pt x="38" y="51"/>
                      <a:pt x="38" y="51"/>
                    </a:cubicBezTo>
                    <a:cubicBezTo>
                      <a:pt x="38" y="51"/>
                      <a:pt x="38" y="51"/>
                      <a:pt x="38" y="51"/>
                    </a:cubicBezTo>
                    <a:cubicBezTo>
                      <a:pt x="38" y="51"/>
                      <a:pt x="38" y="51"/>
                      <a:pt x="38" y="51"/>
                    </a:cubicBezTo>
                    <a:cubicBezTo>
                      <a:pt x="38" y="51"/>
                      <a:pt x="37" y="51"/>
                      <a:pt x="37" y="51"/>
                    </a:cubicBezTo>
                    <a:cubicBezTo>
                      <a:pt x="37" y="51"/>
                      <a:pt x="37" y="51"/>
                      <a:pt x="37" y="51"/>
                    </a:cubicBezTo>
                    <a:cubicBezTo>
                      <a:pt x="37" y="51"/>
                      <a:pt x="37" y="51"/>
                      <a:pt x="37" y="51"/>
                    </a:cubicBezTo>
                    <a:cubicBezTo>
                      <a:pt x="37" y="51"/>
                      <a:pt x="37" y="51"/>
                      <a:pt x="37" y="51"/>
                    </a:cubicBezTo>
                    <a:cubicBezTo>
                      <a:pt x="37" y="51"/>
                      <a:pt x="37" y="51"/>
                      <a:pt x="37" y="51"/>
                    </a:cubicBezTo>
                    <a:cubicBezTo>
                      <a:pt x="37" y="51"/>
                      <a:pt x="37" y="51"/>
                      <a:pt x="37" y="52"/>
                    </a:cubicBezTo>
                    <a:cubicBezTo>
                      <a:pt x="36" y="52"/>
                      <a:pt x="36" y="52"/>
                      <a:pt x="36" y="52"/>
                    </a:cubicBezTo>
                    <a:cubicBezTo>
                      <a:pt x="36" y="52"/>
                      <a:pt x="36" y="52"/>
                      <a:pt x="36" y="52"/>
                    </a:cubicBezTo>
                    <a:cubicBezTo>
                      <a:pt x="36" y="52"/>
                      <a:pt x="36" y="52"/>
                      <a:pt x="36" y="52"/>
                    </a:cubicBezTo>
                    <a:cubicBezTo>
                      <a:pt x="35" y="52"/>
                      <a:pt x="35" y="52"/>
                      <a:pt x="35" y="52"/>
                    </a:cubicBezTo>
                    <a:cubicBezTo>
                      <a:pt x="35" y="52"/>
                      <a:pt x="35" y="52"/>
                      <a:pt x="35" y="52"/>
                    </a:cubicBezTo>
                    <a:cubicBezTo>
                      <a:pt x="35" y="52"/>
                      <a:pt x="35" y="52"/>
                      <a:pt x="35" y="52"/>
                    </a:cubicBezTo>
                    <a:cubicBezTo>
                      <a:pt x="35" y="52"/>
                      <a:pt x="35" y="52"/>
                      <a:pt x="35" y="52"/>
                    </a:cubicBezTo>
                    <a:cubicBezTo>
                      <a:pt x="35" y="52"/>
                      <a:pt x="35" y="52"/>
                      <a:pt x="35" y="52"/>
                    </a:cubicBezTo>
                    <a:cubicBezTo>
                      <a:pt x="35" y="52"/>
                      <a:pt x="35" y="52"/>
                      <a:pt x="35" y="52"/>
                    </a:cubicBezTo>
                    <a:cubicBezTo>
                      <a:pt x="34" y="52"/>
                      <a:pt x="34" y="52"/>
                      <a:pt x="34" y="52"/>
                    </a:cubicBezTo>
                    <a:cubicBezTo>
                      <a:pt x="34" y="52"/>
                      <a:pt x="34" y="52"/>
                      <a:pt x="34" y="52"/>
                    </a:cubicBezTo>
                    <a:cubicBezTo>
                      <a:pt x="34" y="52"/>
                      <a:pt x="34" y="52"/>
                      <a:pt x="34" y="52"/>
                    </a:cubicBezTo>
                    <a:cubicBezTo>
                      <a:pt x="34" y="52"/>
                      <a:pt x="34" y="52"/>
                      <a:pt x="34" y="52"/>
                    </a:cubicBezTo>
                    <a:cubicBezTo>
                      <a:pt x="34" y="52"/>
                      <a:pt x="34" y="52"/>
                      <a:pt x="34" y="52"/>
                    </a:cubicBezTo>
                    <a:cubicBezTo>
                      <a:pt x="34" y="52"/>
                      <a:pt x="34" y="52"/>
                      <a:pt x="34" y="52"/>
                    </a:cubicBezTo>
                    <a:cubicBezTo>
                      <a:pt x="33" y="52"/>
                      <a:pt x="33" y="52"/>
                      <a:pt x="33" y="52"/>
                    </a:cubicBezTo>
                    <a:cubicBezTo>
                      <a:pt x="33" y="52"/>
                      <a:pt x="33" y="52"/>
                      <a:pt x="33" y="52"/>
                    </a:cubicBezTo>
                    <a:cubicBezTo>
                      <a:pt x="33" y="52"/>
                      <a:pt x="33" y="52"/>
                      <a:pt x="33" y="52"/>
                    </a:cubicBezTo>
                    <a:cubicBezTo>
                      <a:pt x="33" y="52"/>
                      <a:pt x="33" y="52"/>
                      <a:pt x="33" y="52"/>
                    </a:cubicBezTo>
                    <a:cubicBezTo>
                      <a:pt x="33" y="52"/>
                      <a:pt x="33" y="52"/>
                      <a:pt x="33"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1" y="52"/>
                    </a:cubicBezTo>
                    <a:cubicBezTo>
                      <a:pt x="31" y="52"/>
                      <a:pt x="31" y="52"/>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29" y="53"/>
                      <a:pt x="29" y="53"/>
                      <a:pt x="29" y="53"/>
                    </a:cubicBezTo>
                    <a:cubicBezTo>
                      <a:pt x="29" y="53"/>
                      <a:pt x="29" y="53"/>
                      <a:pt x="29" y="53"/>
                    </a:cubicBezTo>
                    <a:cubicBezTo>
                      <a:pt x="29" y="53"/>
                      <a:pt x="29" y="53"/>
                      <a:pt x="29" y="53"/>
                    </a:cubicBezTo>
                    <a:cubicBezTo>
                      <a:pt x="29" y="53"/>
                      <a:pt x="28" y="53"/>
                      <a:pt x="27" y="53"/>
                    </a:cubicBezTo>
                    <a:cubicBezTo>
                      <a:pt x="27" y="53"/>
                      <a:pt x="27" y="53"/>
                      <a:pt x="27" y="53"/>
                    </a:cubicBezTo>
                    <a:cubicBezTo>
                      <a:pt x="27" y="53"/>
                      <a:pt x="27" y="53"/>
                      <a:pt x="27" y="53"/>
                    </a:cubicBezTo>
                    <a:cubicBezTo>
                      <a:pt x="27" y="53"/>
                      <a:pt x="27" y="53"/>
                      <a:pt x="27" y="53"/>
                    </a:cubicBezTo>
                    <a:cubicBezTo>
                      <a:pt x="27" y="53"/>
                      <a:pt x="27" y="53"/>
                      <a:pt x="27" y="53"/>
                    </a:cubicBezTo>
                    <a:cubicBezTo>
                      <a:pt x="27" y="53"/>
                      <a:pt x="27" y="53"/>
                      <a:pt x="27" y="53"/>
                    </a:cubicBezTo>
                    <a:cubicBezTo>
                      <a:pt x="27" y="53"/>
                      <a:pt x="26" y="53"/>
                      <a:pt x="26" y="53"/>
                    </a:cubicBezTo>
                    <a:cubicBezTo>
                      <a:pt x="26" y="53"/>
                      <a:pt x="26" y="53"/>
                      <a:pt x="26" y="53"/>
                    </a:cubicBezTo>
                    <a:cubicBezTo>
                      <a:pt x="26" y="53"/>
                      <a:pt x="26" y="53"/>
                      <a:pt x="26" y="53"/>
                    </a:cubicBezTo>
                    <a:cubicBezTo>
                      <a:pt x="25" y="53"/>
                      <a:pt x="25" y="53"/>
                      <a:pt x="24" y="53"/>
                    </a:cubicBezTo>
                    <a:cubicBezTo>
                      <a:pt x="24" y="53"/>
                      <a:pt x="24" y="53"/>
                      <a:pt x="24" y="53"/>
                    </a:cubicBezTo>
                    <a:cubicBezTo>
                      <a:pt x="24" y="53"/>
                      <a:pt x="24" y="53"/>
                      <a:pt x="24" y="53"/>
                    </a:cubicBezTo>
                    <a:cubicBezTo>
                      <a:pt x="24" y="53"/>
                      <a:pt x="23" y="53"/>
                      <a:pt x="23" y="53"/>
                    </a:cubicBezTo>
                    <a:cubicBezTo>
                      <a:pt x="23" y="53"/>
                      <a:pt x="23" y="53"/>
                      <a:pt x="23" y="53"/>
                    </a:cubicBezTo>
                    <a:cubicBezTo>
                      <a:pt x="23" y="53"/>
                      <a:pt x="23" y="53"/>
                      <a:pt x="23" y="53"/>
                    </a:cubicBezTo>
                    <a:cubicBezTo>
                      <a:pt x="23" y="53"/>
                      <a:pt x="22" y="53"/>
                      <a:pt x="22" y="53"/>
                    </a:cubicBezTo>
                    <a:cubicBezTo>
                      <a:pt x="22" y="53"/>
                      <a:pt x="22" y="53"/>
                      <a:pt x="22"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7"/>
                      <a:pt x="21" y="47"/>
                      <a:pt x="21" y="47"/>
                    </a:cubicBezTo>
                    <a:cubicBezTo>
                      <a:pt x="21" y="47"/>
                      <a:pt x="21" y="47"/>
                      <a:pt x="21" y="47"/>
                    </a:cubicBezTo>
                    <a:cubicBezTo>
                      <a:pt x="21" y="47"/>
                      <a:pt x="21" y="47"/>
                      <a:pt x="22" y="47"/>
                    </a:cubicBezTo>
                    <a:cubicBezTo>
                      <a:pt x="22" y="47"/>
                      <a:pt x="22" y="46"/>
                      <a:pt x="22" y="46"/>
                    </a:cubicBezTo>
                    <a:cubicBezTo>
                      <a:pt x="22" y="46"/>
                      <a:pt x="22" y="46"/>
                      <a:pt x="22" y="46"/>
                    </a:cubicBezTo>
                    <a:cubicBezTo>
                      <a:pt x="22" y="46"/>
                      <a:pt x="22" y="46"/>
                      <a:pt x="22" y="46"/>
                    </a:cubicBezTo>
                    <a:cubicBezTo>
                      <a:pt x="22" y="45"/>
                      <a:pt x="22" y="45"/>
                      <a:pt x="22" y="45"/>
                    </a:cubicBezTo>
                    <a:cubicBezTo>
                      <a:pt x="22" y="45"/>
                      <a:pt x="22" y="45"/>
                      <a:pt x="22" y="45"/>
                    </a:cubicBezTo>
                    <a:cubicBezTo>
                      <a:pt x="22" y="45"/>
                      <a:pt x="22" y="45"/>
                      <a:pt x="22" y="45"/>
                    </a:cubicBezTo>
                    <a:cubicBezTo>
                      <a:pt x="22" y="45"/>
                      <a:pt x="22" y="44"/>
                      <a:pt x="22" y="44"/>
                    </a:cubicBezTo>
                    <a:cubicBezTo>
                      <a:pt x="22" y="44"/>
                      <a:pt x="22" y="44"/>
                      <a:pt x="22" y="44"/>
                    </a:cubicBezTo>
                    <a:cubicBezTo>
                      <a:pt x="22" y="44"/>
                      <a:pt x="22" y="44"/>
                      <a:pt x="22" y="44"/>
                    </a:cubicBezTo>
                    <a:cubicBezTo>
                      <a:pt x="22" y="44"/>
                      <a:pt x="22" y="44"/>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8"/>
                    </a:cubicBezTo>
                    <a:cubicBezTo>
                      <a:pt x="23" y="38"/>
                      <a:pt x="23" y="38"/>
                      <a:pt x="23" y="38"/>
                    </a:cubicBezTo>
                    <a:cubicBezTo>
                      <a:pt x="23" y="38"/>
                      <a:pt x="23" y="38"/>
                      <a:pt x="23" y="38"/>
                    </a:cubicBezTo>
                    <a:cubicBezTo>
                      <a:pt x="23" y="38"/>
                      <a:pt x="23" y="38"/>
                      <a:pt x="23" y="38"/>
                    </a:cubicBezTo>
                    <a:cubicBezTo>
                      <a:pt x="23" y="38"/>
                      <a:pt x="23" y="38"/>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6"/>
                      <a:pt x="23" y="36"/>
                    </a:cubicBezTo>
                    <a:cubicBezTo>
                      <a:pt x="23" y="36"/>
                      <a:pt x="23" y="36"/>
                      <a:pt x="24" y="36"/>
                    </a:cubicBezTo>
                    <a:cubicBezTo>
                      <a:pt x="24" y="36"/>
                      <a:pt x="24" y="36"/>
                      <a:pt x="24" y="36"/>
                    </a:cubicBezTo>
                    <a:cubicBezTo>
                      <a:pt x="24" y="36"/>
                      <a:pt x="24" y="36"/>
                      <a:pt x="24" y="36"/>
                    </a:cubicBezTo>
                    <a:cubicBezTo>
                      <a:pt x="24" y="36"/>
                      <a:pt x="24" y="36"/>
                      <a:pt x="24" y="35"/>
                    </a:cubicBezTo>
                    <a:cubicBezTo>
                      <a:pt x="24" y="35"/>
                      <a:pt x="24" y="35"/>
                      <a:pt x="24" y="35"/>
                    </a:cubicBezTo>
                    <a:cubicBezTo>
                      <a:pt x="24" y="35"/>
                      <a:pt x="24" y="35"/>
                      <a:pt x="24" y="35"/>
                    </a:cubicBezTo>
                    <a:cubicBezTo>
                      <a:pt x="24" y="35"/>
                      <a:pt x="24" y="35"/>
                      <a:pt x="24" y="35"/>
                    </a:cubicBezTo>
                    <a:cubicBezTo>
                      <a:pt x="24" y="35"/>
                      <a:pt x="24" y="35"/>
                      <a:pt x="24" y="35"/>
                    </a:cubicBezTo>
                    <a:cubicBezTo>
                      <a:pt x="24" y="35"/>
                      <a:pt x="24" y="35"/>
                      <a:pt x="24" y="35"/>
                    </a:cubicBezTo>
                    <a:cubicBezTo>
                      <a:pt x="24" y="35"/>
                      <a:pt x="24" y="35"/>
                      <a:pt x="24" y="34"/>
                    </a:cubicBezTo>
                    <a:cubicBezTo>
                      <a:pt x="24" y="34"/>
                      <a:pt x="24" y="34"/>
                      <a:pt x="24" y="34"/>
                    </a:cubicBezTo>
                    <a:cubicBezTo>
                      <a:pt x="24" y="34"/>
                      <a:pt x="24" y="34"/>
                      <a:pt x="24" y="34"/>
                    </a:cubicBezTo>
                    <a:cubicBezTo>
                      <a:pt x="24" y="34"/>
                      <a:pt x="24" y="34"/>
                      <a:pt x="24" y="34"/>
                    </a:cubicBezTo>
                    <a:cubicBezTo>
                      <a:pt x="24" y="34"/>
                      <a:pt x="24" y="34"/>
                      <a:pt x="24" y="34"/>
                    </a:cubicBezTo>
                    <a:cubicBezTo>
                      <a:pt x="24" y="34"/>
                      <a:pt x="24" y="34"/>
                      <a:pt x="24" y="34"/>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1"/>
                      <a:pt x="25" y="31"/>
                      <a:pt x="25" y="31"/>
                    </a:cubicBezTo>
                    <a:cubicBezTo>
                      <a:pt x="25" y="31"/>
                      <a:pt x="25" y="31"/>
                      <a:pt x="25" y="31"/>
                    </a:cubicBezTo>
                    <a:cubicBezTo>
                      <a:pt x="25" y="31"/>
                      <a:pt x="25" y="31"/>
                      <a:pt x="25" y="31"/>
                    </a:cubicBezTo>
                    <a:cubicBezTo>
                      <a:pt x="25" y="31"/>
                      <a:pt x="25" y="31"/>
                      <a:pt x="25" y="31"/>
                    </a:cubicBezTo>
                    <a:cubicBezTo>
                      <a:pt x="25" y="31"/>
                      <a:pt x="25" y="31"/>
                      <a:pt x="25" y="31"/>
                    </a:cubicBezTo>
                    <a:cubicBezTo>
                      <a:pt x="25" y="31"/>
                      <a:pt x="25"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7" y="31"/>
                    </a:cubicBezTo>
                    <a:cubicBezTo>
                      <a:pt x="27" y="31"/>
                      <a:pt x="27" y="31"/>
                      <a:pt x="27" y="31"/>
                    </a:cubicBezTo>
                    <a:cubicBezTo>
                      <a:pt x="27" y="31"/>
                      <a:pt x="27" y="31"/>
                      <a:pt x="27" y="31"/>
                    </a:cubicBezTo>
                    <a:cubicBezTo>
                      <a:pt x="27" y="31"/>
                      <a:pt x="27" y="31"/>
                      <a:pt x="27" y="31"/>
                    </a:cubicBezTo>
                    <a:cubicBezTo>
                      <a:pt x="27" y="31"/>
                      <a:pt x="27" y="31"/>
                      <a:pt x="27" y="31"/>
                    </a:cubicBezTo>
                    <a:cubicBezTo>
                      <a:pt x="27" y="31"/>
                      <a:pt x="27" y="31"/>
                      <a:pt x="27" y="31"/>
                    </a:cubicBezTo>
                    <a:cubicBezTo>
                      <a:pt x="29" y="31"/>
                      <a:pt x="30"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2" y="31"/>
                      <a:pt x="34" y="31"/>
                      <a:pt x="35" y="31"/>
                    </a:cubicBezTo>
                    <a:cubicBezTo>
                      <a:pt x="35" y="31"/>
                      <a:pt x="35" y="31"/>
                      <a:pt x="35" y="31"/>
                    </a:cubicBezTo>
                    <a:cubicBezTo>
                      <a:pt x="35" y="31"/>
                      <a:pt x="35" y="31"/>
                      <a:pt x="35" y="31"/>
                    </a:cubicBezTo>
                    <a:cubicBezTo>
                      <a:pt x="35" y="31"/>
                      <a:pt x="35" y="31"/>
                      <a:pt x="35" y="31"/>
                    </a:cubicBezTo>
                    <a:cubicBezTo>
                      <a:pt x="35" y="31"/>
                      <a:pt x="35" y="31"/>
                      <a:pt x="35" y="31"/>
                    </a:cubicBezTo>
                    <a:cubicBezTo>
                      <a:pt x="35" y="31"/>
                      <a:pt x="35" y="31"/>
                      <a:pt x="35" y="31"/>
                    </a:cubicBezTo>
                    <a:cubicBezTo>
                      <a:pt x="35" y="31"/>
                      <a:pt x="35" y="31"/>
                      <a:pt x="36" y="31"/>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7" y="30"/>
                      <a:pt x="37" y="30"/>
                      <a:pt x="37" y="30"/>
                    </a:cubicBezTo>
                    <a:cubicBezTo>
                      <a:pt x="37" y="30"/>
                      <a:pt x="37" y="30"/>
                      <a:pt x="37" y="30"/>
                    </a:cubicBezTo>
                    <a:cubicBezTo>
                      <a:pt x="37" y="30"/>
                      <a:pt x="37" y="30"/>
                      <a:pt x="37" y="30"/>
                    </a:cubicBezTo>
                    <a:cubicBezTo>
                      <a:pt x="38" y="30"/>
                      <a:pt x="38" y="30"/>
                      <a:pt x="38" y="30"/>
                    </a:cubicBezTo>
                    <a:cubicBezTo>
                      <a:pt x="38" y="30"/>
                      <a:pt x="38" y="30"/>
                      <a:pt x="38" y="30"/>
                    </a:cubicBezTo>
                    <a:cubicBezTo>
                      <a:pt x="38" y="30"/>
                      <a:pt x="38" y="30"/>
                      <a:pt x="38" y="30"/>
                    </a:cubicBezTo>
                    <a:cubicBezTo>
                      <a:pt x="38" y="30"/>
                      <a:pt x="38" y="30"/>
                      <a:pt x="38" y="30"/>
                    </a:cubicBezTo>
                    <a:cubicBezTo>
                      <a:pt x="38" y="30"/>
                      <a:pt x="38" y="30"/>
                      <a:pt x="38" y="30"/>
                    </a:cubicBezTo>
                    <a:cubicBezTo>
                      <a:pt x="38" y="30"/>
                      <a:pt x="38" y="30"/>
                      <a:pt x="39" y="30"/>
                    </a:cubicBezTo>
                    <a:cubicBezTo>
                      <a:pt x="39" y="30"/>
                      <a:pt x="39" y="30"/>
                      <a:pt x="39" y="30"/>
                    </a:cubicBezTo>
                    <a:cubicBezTo>
                      <a:pt x="39" y="30"/>
                      <a:pt x="39" y="30"/>
                      <a:pt x="39" y="30"/>
                    </a:cubicBezTo>
                    <a:cubicBezTo>
                      <a:pt x="39" y="30"/>
                      <a:pt x="39" y="30"/>
                      <a:pt x="39" y="30"/>
                    </a:cubicBezTo>
                    <a:cubicBezTo>
                      <a:pt x="39" y="30"/>
                      <a:pt x="39"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1" y="30"/>
                      <a:pt x="41" y="30"/>
                      <a:pt x="41" y="30"/>
                    </a:cubicBezTo>
                    <a:cubicBezTo>
                      <a:pt x="41" y="30"/>
                      <a:pt x="41" y="30"/>
                      <a:pt x="41" y="30"/>
                    </a:cubicBezTo>
                    <a:cubicBezTo>
                      <a:pt x="41" y="30"/>
                      <a:pt x="41" y="30"/>
                      <a:pt x="41" y="30"/>
                    </a:cubicBezTo>
                    <a:cubicBezTo>
                      <a:pt x="41" y="29"/>
                      <a:pt x="41" y="29"/>
                      <a:pt x="41" y="29"/>
                    </a:cubicBezTo>
                    <a:cubicBezTo>
                      <a:pt x="41" y="29"/>
                      <a:pt x="42" y="29"/>
                      <a:pt x="42" y="29"/>
                    </a:cubicBezTo>
                    <a:cubicBezTo>
                      <a:pt x="42" y="29"/>
                      <a:pt x="42" y="29"/>
                      <a:pt x="42" y="29"/>
                    </a:cubicBezTo>
                    <a:cubicBezTo>
                      <a:pt x="42" y="29"/>
                      <a:pt x="42" y="29"/>
                      <a:pt x="42" y="29"/>
                    </a:cubicBezTo>
                    <a:cubicBezTo>
                      <a:pt x="42" y="29"/>
                      <a:pt x="42" y="29"/>
                      <a:pt x="42" y="29"/>
                    </a:cubicBezTo>
                    <a:cubicBezTo>
                      <a:pt x="42" y="29"/>
                      <a:pt x="43" y="29"/>
                      <a:pt x="43" y="29"/>
                    </a:cubicBezTo>
                    <a:cubicBezTo>
                      <a:pt x="43" y="29"/>
                      <a:pt x="43" y="29"/>
                      <a:pt x="43" y="29"/>
                    </a:cubicBezTo>
                    <a:cubicBezTo>
                      <a:pt x="43" y="29"/>
                      <a:pt x="43" y="29"/>
                      <a:pt x="43" y="29"/>
                    </a:cubicBezTo>
                    <a:cubicBezTo>
                      <a:pt x="43" y="29"/>
                      <a:pt x="43" y="29"/>
                      <a:pt x="43" y="29"/>
                    </a:cubicBezTo>
                    <a:cubicBezTo>
                      <a:pt x="43" y="29"/>
                      <a:pt x="43"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7" y="29"/>
                      <a:pt x="47" y="29"/>
                      <a:pt x="47" y="29"/>
                    </a:cubicBezTo>
                    <a:cubicBezTo>
                      <a:pt x="47" y="29"/>
                      <a:pt x="47" y="29"/>
                      <a:pt x="47" y="29"/>
                    </a:cubicBezTo>
                    <a:cubicBezTo>
                      <a:pt x="47" y="29"/>
                      <a:pt x="47" y="29"/>
                      <a:pt x="47" y="29"/>
                    </a:cubicBezTo>
                    <a:cubicBezTo>
                      <a:pt x="47" y="29"/>
                      <a:pt x="47" y="29"/>
                      <a:pt x="47" y="29"/>
                    </a:cubicBezTo>
                    <a:cubicBezTo>
                      <a:pt x="47" y="29"/>
                      <a:pt x="47" y="29"/>
                      <a:pt x="47" y="29"/>
                    </a:cubicBezTo>
                    <a:cubicBezTo>
                      <a:pt x="47" y="28"/>
                      <a:pt x="47" y="28"/>
                      <a:pt x="47" y="28"/>
                    </a:cubicBezTo>
                    <a:cubicBezTo>
                      <a:pt x="47" y="28"/>
                      <a:pt x="47"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9" y="28"/>
                      <a:pt x="50" y="28"/>
                    </a:cubicBezTo>
                    <a:cubicBezTo>
                      <a:pt x="50" y="28"/>
                      <a:pt x="50" y="28"/>
                      <a:pt x="50" y="28"/>
                    </a:cubicBezTo>
                    <a:cubicBezTo>
                      <a:pt x="50" y="28"/>
                      <a:pt x="50" y="28"/>
                      <a:pt x="50" y="28"/>
                    </a:cubicBezTo>
                    <a:cubicBezTo>
                      <a:pt x="50" y="28"/>
                      <a:pt x="50" y="28"/>
                      <a:pt x="50" y="28"/>
                    </a:cubicBezTo>
                    <a:cubicBezTo>
                      <a:pt x="50" y="28"/>
                      <a:pt x="50" y="28"/>
                      <a:pt x="50" y="28"/>
                    </a:cubicBezTo>
                    <a:cubicBezTo>
                      <a:pt x="50" y="28"/>
                      <a:pt x="50" y="28"/>
                      <a:pt x="50" y="28"/>
                    </a:cubicBezTo>
                    <a:cubicBezTo>
                      <a:pt x="50" y="28"/>
                      <a:pt x="51" y="28"/>
                      <a:pt x="51" y="28"/>
                    </a:cubicBezTo>
                    <a:cubicBezTo>
                      <a:pt x="51" y="28"/>
                      <a:pt x="51" y="28"/>
                      <a:pt x="51" y="28"/>
                    </a:cubicBezTo>
                    <a:cubicBezTo>
                      <a:pt x="51" y="28"/>
                      <a:pt x="51" y="28"/>
                      <a:pt x="51" y="28"/>
                    </a:cubicBezTo>
                    <a:cubicBezTo>
                      <a:pt x="51" y="28"/>
                      <a:pt x="51" y="28"/>
                      <a:pt x="51" y="28"/>
                    </a:cubicBezTo>
                    <a:cubicBezTo>
                      <a:pt x="51" y="28"/>
                      <a:pt x="51" y="28"/>
                      <a:pt x="51" y="28"/>
                    </a:cubicBezTo>
                    <a:cubicBezTo>
                      <a:pt x="51" y="28"/>
                      <a:pt x="51"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5" y="26"/>
                    </a:cubicBezTo>
                    <a:cubicBezTo>
                      <a:pt x="55" y="26"/>
                      <a:pt x="55" y="26"/>
                      <a:pt x="55" y="26"/>
                    </a:cubicBezTo>
                    <a:cubicBezTo>
                      <a:pt x="55" y="26"/>
                      <a:pt x="55"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7" y="26"/>
                    </a:cubicBezTo>
                    <a:cubicBezTo>
                      <a:pt x="57" y="26"/>
                      <a:pt x="57" y="26"/>
                      <a:pt x="57" y="26"/>
                    </a:cubicBezTo>
                    <a:cubicBezTo>
                      <a:pt x="57" y="26"/>
                      <a:pt x="57" y="26"/>
                      <a:pt x="57" y="26"/>
                    </a:cubicBezTo>
                    <a:cubicBezTo>
                      <a:pt x="57" y="26"/>
                      <a:pt x="57" y="26"/>
                      <a:pt x="57" y="26"/>
                    </a:cubicBezTo>
                    <a:close/>
                    <a:moveTo>
                      <a:pt x="57" y="63"/>
                    </a:moveTo>
                    <a:cubicBezTo>
                      <a:pt x="57" y="93"/>
                      <a:pt x="57" y="93"/>
                      <a:pt x="57" y="93"/>
                    </a:cubicBezTo>
                    <a:cubicBezTo>
                      <a:pt x="57" y="93"/>
                      <a:pt x="57" y="93"/>
                      <a:pt x="57" y="93"/>
                    </a:cubicBezTo>
                    <a:cubicBezTo>
                      <a:pt x="57" y="93"/>
                      <a:pt x="57" y="93"/>
                      <a:pt x="57" y="93"/>
                    </a:cubicBezTo>
                    <a:cubicBezTo>
                      <a:pt x="56" y="93"/>
                      <a:pt x="56" y="93"/>
                      <a:pt x="56" y="93"/>
                    </a:cubicBezTo>
                    <a:cubicBezTo>
                      <a:pt x="56" y="93"/>
                      <a:pt x="56" y="93"/>
                      <a:pt x="56" y="93"/>
                    </a:cubicBezTo>
                    <a:cubicBezTo>
                      <a:pt x="56" y="93"/>
                      <a:pt x="56" y="93"/>
                      <a:pt x="56" y="93"/>
                    </a:cubicBezTo>
                    <a:cubicBezTo>
                      <a:pt x="56" y="93"/>
                      <a:pt x="56" y="93"/>
                      <a:pt x="56" y="93"/>
                    </a:cubicBezTo>
                    <a:cubicBezTo>
                      <a:pt x="56" y="93"/>
                      <a:pt x="56" y="93"/>
                      <a:pt x="56"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4"/>
                    </a:cubicBezTo>
                    <a:cubicBezTo>
                      <a:pt x="55" y="94"/>
                      <a:pt x="55" y="94"/>
                      <a:pt x="55" y="94"/>
                    </a:cubicBezTo>
                    <a:cubicBezTo>
                      <a:pt x="55" y="94"/>
                      <a:pt x="55"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5"/>
                    </a:cubicBezTo>
                    <a:cubicBezTo>
                      <a:pt x="54" y="95"/>
                      <a:pt x="54" y="95"/>
                      <a:pt x="54"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6"/>
                    </a:cubicBezTo>
                    <a:cubicBezTo>
                      <a:pt x="51" y="96"/>
                      <a:pt x="51" y="96"/>
                      <a:pt x="51" y="96"/>
                    </a:cubicBezTo>
                    <a:cubicBezTo>
                      <a:pt x="51" y="96"/>
                      <a:pt x="51" y="96"/>
                      <a:pt x="51" y="96"/>
                    </a:cubicBezTo>
                    <a:cubicBezTo>
                      <a:pt x="51" y="96"/>
                      <a:pt x="51" y="96"/>
                      <a:pt x="51" y="96"/>
                    </a:cubicBezTo>
                    <a:cubicBezTo>
                      <a:pt x="51"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8" y="96"/>
                      <a:pt x="48" y="96"/>
                      <a:pt x="48" y="96"/>
                    </a:cubicBezTo>
                    <a:cubicBezTo>
                      <a:pt x="48" y="96"/>
                      <a:pt x="48" y="96"/>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8"/>
                    </a:cubicBezTo>
                    <a:cubicBezTo>
                      <a:pt x="47" y="98"/>
                      <a:pt x="47" y="98"/>
                      <a:pt x="47" y="98"/>
                    </a:cubicBezTo>
                    <a:cubicBezTo>
                      <a:pt x="46" y="98"/>
                      <a:pt x="46" y="98"/>
                      <a:pt x="46" y="98"/>
                    </a:cubicBezTo>
                    <a:cubicBezTo>
                      <a:pt x="46" y="98"/>
                      <a:pt x="46" y="98"/>
                      <a:pt x="46" y="98"/>
                    </a:cubicBezTo>
                    <a:cubicBezTo>
                      <a:pt x="46" y="98"/>
                      <a:pt x="46" y="98"/>
                      <a:pt x="46" y="98"/>
                    </a:cubicBezTo>
                    <a:cubicBezTo>
                      <a:pt x="46" y="98"/>
                      <a:pt x="46" y="98"/>
                      <a:pt x="46" y="98"/>
                    </a:cubicBezTo>
                    <a:cubicBezTo>
                      <a:pt x="46" y="98"/>
                      <a:pt x="46" y="98"/>
                      <a:pt x="46" y="98"/>
                    </a:cubicBezTo>
                    <a:cubicBezTo>
                      <a:pt x="46" y="98"/>
                      <a:pt x="46" y="98"/>
                      <a:pt x="46"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2" y="99"/>
                      <a:pt x="42" y="99"/>
                      <a:pt x="42" y="99"/>
                    </a:cubicBezTo>
                    <a:cubicBezTo>
                      <a:pt x="42" y="99"/>
                      <a:pt x="42" y="99"/>
                      <a:pt x="42" y="99"/>
                    </a:cubicBezTo>
                    <a:cubicBezTo>
                      <a:pt x="42" y="99"/>
                      <a:pt x="42" y="99"/>
                      <a:pt x="42" y="99"/>
                    </a:cubicBezTo>
                    <a:cubicBezTo>
                      <a:pt x="42" y="99"/>
                      <a:pt x="41" y="99"/>
                      <a:pt x="41" y="99"/>
                    </a:cubicBezTo>
                    <a:cubicBezTo>
                      <a:pt x="41" y="99"/>
                      <a:pt x="41" y="99"/>
                      <a:pt x="41" y="99"/>
                    </a:cubicBezTo>
                    <a:cubicBezTo>
                      <a:pt x="41" y="99"/>
                      <a:pt x="41" y="99"/>
                      <a:pt x="41" y="99"/>
                    </a:cubicBezTo>
                    <a:cubicBezTo>
                      <a:pt x="41" y="100"/>
                      <a:pt x="41" y="100"/>
                      <a:pt x="41" y="100"/>
                    </a:cubicBezTo>
                    <a:cubicBezTo>
                      <a:pt x="41" y="100"/>
                      <a:pt x="41" y="100"/>
                      <a:pt x="41" y="100"/>
                    </a:cubicBezTo>
                    <a:cubicBezTo>
                      <a:pt x="41" y="100"/>
                      <a:pt x="41" y="100"/>
                      <a:pt x="41" y="100"/>
                    </a:cubicBezTo>
                    <a:cubicBezTo>
                      <a:pt x="41" y="100"/>
                      <a:pt x="41" y="100"/>
                      <a:pt x="41" y="100"/>
                    </a:cubicBezTo>
                    <a:cubicBezTo>
                      <a:pt x="41" y="100"/>
                      <a:pt x="41" y="100"/>
                      <a:pt x="41"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8" y="100"/>
                      <a:pt x="38" y="100"/>
                    </a:cubicBezTo>
                    <a:cubicBezTo>
                      <a:pt x="38" y="100"/>
                      <a:pt x="38" y="100"/>
                      <a:pt x="38" y="100"/>
                    </a:cubicBezTo>
                    <a:cubicBezTo>
                      <a:pt x="38" y="100"/>
                      <a:pt x="38" y="100"/>
                      <a:pt x="38" y="101"/>
                    </a:cubicBezTo>
                    <a:cubicBezTo>
                      <a:pt x="38" y="101"/>
                      <a:pt x="38"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2"/>
                    </a:cubicBezTo>
                    <a:cubicBezTo>
                      <a:pt x="36" y="102"/>
                      <a:pt x="36" y="102"/>
                      <a:pt x="36" y="102"/>
                    </a:cubicBezTo>
                    <a:cubicBezTo>
                      <a:pt x="36" y="102"/>
                      <a:pt x="36" y="102"/>
                      <a:pt x="35" y="102"/>
                    </a:cubicBezTo>
                    <a:cubicBezTo>
                      <a:pt x="35" y="102"/>
                      <a:pt x="35" y="102"/>
                      <a:pt x="35" y="102"/>
                    </a:cubicBezTo>
                    <a:cubicBezTo>
                      <a:pt x="35" y="102"/>
                      <a:pt x="35" y="102"/>
                      <a:pt x="35" y="102"/>
                    </a:cubicBezTo>
                    <a:cubicBezTo>
                      <a:pt x="35" y="102"/>
                      <a:pt x="35" y="102"/>
                      <a:pt x="35" y="102"/>
                    </a:cubicBezTo>
                    <a:cubicBezTo>
                      <a:pt x="35" y="102"/>
                      <a:pt x="35" y="102"/>
                      <a:pt x="35" y="102"/>
                    </a:cubicBezTo>
                    <a:cubicBezTo>
                      <a:pt x="35" y="102"/>
                      <a:pt x="35" y="102"/>
                      <a:pt x="35"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3" y="102"/>
                      <a:pt x="33" y="102"/>
                      <a:pt x="33" y="102"/>
                    </a:cubicBezTo>
                    <a:cubicBezTo>
                      <a:pt x="33" y="102"/>
                      <a:pt x="33" y="102"/>
                      <a:pt x="33" y="102"/>
                    </a:cubicBezTo>
                    <a:cubicBezTo>
                      <a:pt x="33" y="102"/>
                      <a:pt x="33" y="102"/>
                      <a:pt x="33" y="102"/>
                    </a:cubicBezTo>
                    <a:cubicBezTo>
                      <a:pt x="33" y="102"/>
                      <a:pt x="33" y="102"/>
                      <a:pt x="33" y="102"/>
                    </a:cubicBezTo>
                    <a:cubicBezTo>
                      <a:pt x="33" y="102"/>
                      <a:pt x="33" y="103"/>
                      <a:pt x="33"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29" y="103"/>
                      <a:pt x="29" y="103"/>
                      <a:pt x="29" y="103"/>
                    </a:cubicBezTo>
                    <a:cubicBezTo>
                      <a:pt x="29" y="103"/>
                      <a:pt x="29" y="103"/>
                      <a:pt x="29" y="103"/>
                    </a:cubicBezTo>
                    <a:cubicBezTo>
                      <a:pt x="29" y="103"/>
                      <a:pt x="29" y="103"/>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8" y="104"/>
                      <a:pt x="28" y="104"/>
                    </a:cubicBezTo>
                    <a:cubicBezTo>
                      <a:pt x="28" y="104"/>
                      <a:pt x="28" y="104"/>
                      <a:pt x="28" y="104"/>
                    </a:cubicBezTo>
                    <a:cubicBezTo>
                      <a:pt x="28" y="104"/>
                      <a:pt x="28" y="104"/>
                      <a:pt x="28" y="104"/>
                    </a:cubicBezTo>
                    <a:cubicBezTo>
                      <a:pt x="28" y="104"/>
                      <a:pt x="28" y="104"/>
                      <a:pt x="28" y="104"/>
                    </a:cubicBezTo>
                    <a:cubicBezTo>
                      <a:pt x="28" y="104"/>
                      <a:pt x="28" y="104"/>
                      <a:pt x="28" y="104"/>
                    </a:cubicBezTo>
                    <a:cubicBezTo>
                      <a:pt x="28" y="104"/>
                      <a:pt x="28" y="104"/>
                      <a:pt x="28" y="104"/>
                    </a:cubicBezTo>
                    <a:cubicBezTo>
                      <a:pt x="27" y="104"/>
                      <a:pt x="27" y="104"/>
                      <a:pt x="27" y="104"/>
                    </a:cubicBezTo>
                    <a:cubicBezTo>
                      <a:pt x="27" y="104"/>
                      <a:pt x="27" y="104"/>
                      <a:pt x="27" y="104"/>
                    </a:cubicBezTo>
                    <a:cubicBezTo>
                      <a:pt x="27" y="104"/>
                      <a:pt x="27" y="104"/>
                      <a:pt x="27" y="104"/>
                    </a:cubicBezTo>
                    <a:cubicBezTo>
                      <a:pt x="27" y="104"/>
                      <a:pt x="27"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5"/>
                    </a:cubicBezTo>
                    <a:cubicBezTo>
                      <a:pt x="26"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1" y="106"/>
                      <a:pt x="21" y="106"/>
                      <a:pt x="21" y="106"/>
                    </a:cubicBezTo>
                    <a:cubicBezTo>
                      <a:pt x="21" y="106"/>
                      <a:pt x="21" y="106"/>
                      <a:pt x="21" y="106"/>
                    </a:cubicBezTo>
                    <a:cubicBezTo>
                      <a:pt x="21" y="106"/>
                      <a:pt x="21" y="106"/>
                      <a:pt x="21" y="106"/>
                    </a:cubicBezTo>
                    <a:cubicBezTo>
                      <a:pt x="21" y="106"/>
                      <a:pt x="21" y="106"/>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0" y="107"/>
                      <a:pt x="20" y="107"/>
                      <a:pt x="20" y="107"/>
                    </a:cubicBezTo>
                    <a:cubicBezTo>
                      <a:pt x="20" y="107"/>
                      <a:pt x="20" y="107"/>
                      <a:pt x="20" y="107"/>
                    </a:cubicBezTo>
                    <a:cubicBezTo>
                      <a:pt x="20" y="107"/>
                      <a:pt x="20" y="107"/>
                      <a:pt x="20" y="107"/>
                    </a:cubicBezTo>
                    <a:cubicBezTo>
                      <a:pt x="20" y="107"/>
                      <a:pt x="20" y="107"/>
                      <a:pt x="20" y="107"/>
                    </a:cubicBezTo>
                    <a:cubicBezTo>
                      <a:pt x="20" y="107"/>
                      <a:pt x="20"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8" y="107"/>
                      <a:pt x="18" y="107"/>
                      <a:pt x="17" y="107"/>
                    </a:cubicBezTo>
                    <a:cubicBezTo>
                      <a:pt x="17" y="107"/>
                      <a:pt x="17" y="107"/>
                      <a:pt x="17" y="107"/>
                    </a:cubicBezTo>
                    <a:cubicBezTo>
                      <a:pt x="17" y="107"/>
                      <a:pt x="17" y="107"/>
                      <a:pt x="17" y="107"/>
                    </a:cubicBezTo>
                    <a:cubicBezTo>
                      <a:pt x="17" y="107"/>
                      <a:pt x="16" y="107"/>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4" y="108"/>
                      <a:pt x="14" y="108"/>
                    </a:cubicBezTo>
                    <a:cubicBezTo>
                      <a:pt x="14" y="108"/>
                      <a:pt x="14" y="108"/>
                      <a:pt x="14" y="108"/>
                    </a:cubicBezTo>
                    <a:cubicBezTo>
                      <a:pt x="14" y="108"/>
                      <a:pt x="14" y="108"/>
                      <a:pt x="14" y="108"/>
                    </a:cubicBezTo>
                    <a:cubicBezTo>
                      <a:pt x="14" y="108"/>
                      <a:pt x="14" y="108"/>
                      <a:pt x="14" y="109"/>
                    </a:cubicBezTo>
                    <a:cubicBezTo>
                      <a:pt x="14" y="109"/>
                      <a:pt x="14" y="109"/>
                      <a:pt x="14" y="109"/>
                    </a:cubicBezTo>
                    <a:cubicBezTo>
                      <a:pt x="14" y="109"/>
                      <a:pt x="14" y="109"/>
                      <a:pt x="14" y="109"/>
                    </a:cubicBezTo>
                    <a:cubicBezTo>
                      <a:pt x="14" y="109"/>
                      <a:pt x="14" y="109"/>
                      <a:pt x="14" y="109"/>
                    </a:cubicBezTo>
                    <a:cubicBezTo>
                      <a:pt x="14" y="109"/>
                      <a:pt x="14" y="109"/>
                      <a:pt x="14" y="109"/>
                    </a:cubicBezTo>
                    <a:cubicBezTo>
                      <a:pt x="14" y="109"/>
                      <a:pt x="14"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8"/>
                      <a:pt x="11" y="108"/>
                      <a:pt x="11" y="107"/>
                    </a:cubicBezTo>
                    <a:cubicBezTo>
                      <a:pt x="11" y="107"/>
                      <a:pt x="11" y="107"/>
                      <a:pt x="11" y="107"/>
                    </a:cubicBezTo>
                    <a:cubicBezTo>
                      <a:pt x="11" y="107"/>
                      <a:pt x="11" y="107"/>
                      <a:pt x="11" y="107"/>
                    </a:cubicBezTo>
                    <a:cubicBezTo>
                      <a:pt x="11" y="107"/>
                      <a:pt x="11" y="107"/>
                      <a:pt x="11" y="107"/>
                    </a:cubicBezTo>
                    <a:cubicBezTo>
                      <a:pt x="11" y="107"/>
                      <a:pt x="11" y="107"/>
                      <a:pt x="11" y="107"/>
                    </a:cubicBezTo>
                    <a:cubicBezTo>
                      <a:pt x="11" y="107"/>
                      <a:pt x="11" y="107"/>
                      <a:pt x="11" y="107"/>
                    </a:cubicBezTo>
                    <a:cubicBezTo>
                      <a:pt x="11" y="107"/>
                      <a:pt x="11" y="107"/>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5"/>
                      <a:pt x="11" y="105"/>
                      <a:pt x="11" y="105"/>
                    </a:cubicBezTo>
                    <a:cubicBezTo>
                      <a:pt x="11" y="105"/>
                      <a:pt x="11" y="105"/>
                      <a:pt x="11" y="105"/>
                    </a:cubicBezTo>
                    <a:cubicBezTo>
                      <a:pt x="11" y="105"/>
                      <a:pt x="11" y="105"/>
                      <a:pt x="11" y="105"/>
                    </a:cubicBezTo>
                    <a:cubicBezTo>
                      <a:pt x="11" y="105"/>
                      <a:pt x="11" y="105"/>
                      <a:pt x="11" y="105"/>
                    </a:cubicBezTo>
                    <a:cubicBezTo>
                      <a:pt x="11" y="105"/>
                      <a:pt x="11" y="105"/>
                      <a:pt x="11" y="105"/>
                    </a:cubicBezTo>
                    <a:cubicBezTo>
                      <a:pt x="11" y="105"/>
                      <a:pt x="11" y="105"/>
                      <a:pt x="11" y="104"/>
                    </a:cubicBezTo>
                    <a:cubicBezTo>
                      <a:pt x="11" y="104"/>
                      <a:pt x="11" y="104"/>
                      <a:pt x="11" y="104"/>
                    </a:cubicBezTo>
                    <a:cubicBezTo>
                      <a:pt x="11" y="104"/>
                      <a:pt x="11" y="104"/>
                      <a:pt x="11" y="104"/>
                    </a:cubicBezTo>
                    <a:cubicBezTo>
                      <a:pt x="11" y="104"/>
                      <a:pt x="11" y="104"/>
                      <a:pt x="11" y="104"/>
                    </a:cubicBezTo>
                    <a:cubicBezTo>
                      <a:pt x="11" y="104"/>
                      <a:pt x="11" y="104"/>
                      <a:pt x="11" y="104"/>
                    </a:cubicBezTo>
                    <a:cubicBezTo>
                      <a:pt x="11" y="104"/>
                      <a:pt x="11" y="104"/>
                      <a:pt x="12" y="104"/>
                    </a:cubicBezTo>
                    <a:cubicBezTo>
                      <a:pt x="12" y="103"/>
                      <a:pt x="12" y="103"/>
                      <a:pt x="12" y="103"/>
                    </a:cubicBezTo>
                    <a:cubicBezTo>
                      <a:pt x="12" y="103"/>
                      <a:pt x="12" y="103"/>
                      <a:pt x="12" y="103"/>
                    </a:cubicBezTo>
                    <a:cubicBezTo>
                      <a:pt x="12" y="103"/>
                      <a:pt x="12" y="103"/>
                      <a:pt x="12" y="103"/>
                    </a:cubicBezTo>
                    <a:cubicBezTo>
                      <a:pt x="12" y="103"/>
                      <a:pt x="12" y="103"/>
                      <a:pt x="12" y="103"/>
                    </a:cubicBezTo>
                    <a:cubicBezTo>
                      <a:pt x="12" y="103"/>
                      <a:pt x="12" y="103"/>
                      <a:pt x="12" y="103"/>
                    </a:cubicBezTo>
                    <a:cubicBezTo>
                      <a:pt x="11" y="103"/>
                      <a:pt x="11" y="103"/>
                      <a:pt x="11" y="103"/>
                    </a:cubicBezTo>
                    <a:cubicBezTo>
                      <a:pt x="11" y="103"/>
                      <a:pt x="11" y="103"/>
                      <a:pt x="11" y="103"/>
                    </a:cubicBezTo>
                    <a:cubicBezTo>
                      <a:pt x="11" y="103"/>
                      <a:pt x="11" y="103"/>
                      <a:pt x="11" y="103"/>
                    </a:cubicBezTo>
                    <a:cubicBezTo>
                      <a:pt x="11" y="103"/>
                      <a:pt x="11" y="103"/>
                      <a:pt x="11" y="103"/>
                    </a:cubicBezTo>
                    <a:cubicBezTo>
                      <a:pt x="11" y="103"/>
                      <a:pt x="11" y="103"/>
                      <a:pt x="11" y="103"/>
                    </a:cubicBezTo>
                    <a:cubicBezTo>
                      <a:pt x="11" y="102"/>
                      <a:pt x="11" y="102"/>
                      <a:pt x="11" y="101"/>
                    </a:cubicBezTo>
                    <a:cubicBezTo>
                      <a:pt x="11" y="101"/>
                      <a:pt x="11" y="101"/>
                      <a:pt x="11" y="101"/>
                    </a:cubicBezTo>
                    <a:cubicBezTo>
                      <a:pt x="11" y="101"/>
                      <a:pt x="11" y="101"/>
                      <a:pt x="11" y="101"/>
                    </a:cubicBezTo>
                    <a:cubicBezTo>
                      <a:pt x="11" y="101"/>
                      <a:pt x="11" y="101"/>
                      <a:pt x="11" y="101"/>
                    </a:cubicBezTo>
                    <a:cubicBezTo>
                      <a:pt x="11" y="101"/>
                      <a:pt x="11" y="100"/>
                      <a:pt x="11" y="100"/>
                    </a:cubicBezTo>
                    <a:cubicBezTo>
                      <a:pt x="11" y="100"/>
                      <a:pt x="11" y="100"/>
                      <a:pt x="12" y="100"/>
                    </a:cubicBezTo>
                    <a:cubicBezTo>
                      <a:pt x="12" y="100"/>
                      <a:pt x="12" y="100"/>
                      <a:pt x="12" y="100"/>
                    </a:cubicBezTo>
                    <a:cubicBezTo>
                      <a:pt x="12" y="100"/>
                      <a:pt x="12" y="100"/>
                      <a:pt x="12" y="100"/>
                    </a:cubicBezTo>
                    <a:cubicBezTo>
                      <a:pt x="12" y="99"/>
                      <a:pt x="12" y="99"/>
                      <a:pt x="12" y="99"/>
                    </a:cubicBezTo>
                    <a:cubicBezTo>
                      <a:pt x="12" y="99"/>
                      <a:pt x="12" y="99"/>
                      <a:pt x="12" y="99"/>
                    </a:cubicBezTo>
                    <a:cubicBezTo>
                      <a:pt x="12" y="99"/>
                      <a:pt x="12" y="99"/>
                      <a:pt x="12" y="99"/>
                    </a:cubicBezTo>
                    <a:cubicBezTo>
                      <a:pt x="12" y="98"/>
                      <a:pt x="12" y="98"/>
                      <a:pt x="12" y="98"/>
                    </a:cubicBezTo>
                    <a:cubicBezTo>
                      <a:pt x="12" y="98"/>
                      <a:pt x="12" y="98"/>
                      <a:pt x="12" y="98"/>
                    </a:cubicBezTo>
                    <a:cubicBezTo>
                      <a:pt x="12" y="98"/>
                      <a:pt x="12" y="98"/>
                      <a:pt x="12" y="98"/>
                    </a:cubicBezTo>
                    <a:cubicBezTo>
                      <a:pt x="12" y="98"/>
                      <a:pt x="12" y="97"/>
                      <a:pt x="12" y="97"/>
                    </a:cubicBezTo>
                    <a:cubicBezTo>
                      <a:pt x="12" y="97"/>
                      <a:pt x="12" y="97"/>
                      <a:pt x="12" y="97"/>
                    </a:cubicBezTo>
                    <a:cubicBezTo>
                      <a:pt x="12" y="96"/>
                      <a:pt x="12" y="96"/>
                      <a:pt x="12" y="95"/>
                    </a:cubicBezTo>
                    <a:cubicBezTo>
                      <a:pt x="12" y="95"/>
                      <a:pt x="12" y="95"/>
                      <a:pt x="12" y="95"/>
                    </a:cubicBezTo>
                    <a:cubicBezTo>
                      <a:pt x="12" y="95"/>
                      <a:pt x="12" y="95"/>
                      <a:pt x="12" y="95"/>
                    </a:cubicBezTo>
                    <a:cubicBezTo>
                      <a:pt x="12" y="95"/>
                      <a:pt x="12" y="95"/>
                      <a:pt x="12" y="95"/>
                    </a:cubicBezTo>
                    <a:cubicBezTo>
                      <a:pt x="12" y="94"/>
                      <a:pt x="12" y="94"/>
                      <a:pt x="12" y="93"/>
                    </a:cubicBezTo>
                    <a:cubicBezTo>
                      <a:pt x="12" y="93"/>
                      <a:pt x="12" y="93"/>
                      <a:pt x="12" y="93"/>
                    </a:cubicBezTo>
                    <a:cubicBezTo>
                      <a:pt x="12" y="93"/>
                      <a:pt x="12" y="92"/>
                      <a:pt x="12" y="92"/>
                    </a:cubicBezTo>
                    <a:cubicBezTo>
                      <a:pt x="12" y="92"/>
                      <a:pt x="12" y="92"/>
                      <a:pt x="12" y="92"/>
                    </a:cubicBezTo>
                    <a:cubicBezTo>
                      <a:pt x="12" y="92"/>
                      <a:pt x="12" y="91"/>
                      <a:pt x="12" y="91"/>
                    </a:cubicBezTo>
                    <a:cubicBezTo>
                      <a:pt x="12" y="91"/>
                      <a:pt x="12" y="91"/>
                      <a:pt x="12" y="91"/>
                    </a:cubicBezTo>
                    <a:cubicBezTo>
                      <a:pt x="12" y="91"/>
                      <a:pt x="12" y="91"/>
                      <a:pt x="12" y="90"/>
                    </a:cubicBezTo>
                    <a:cubicBezTo>
                      <a:pt x="12" y="90"/>
                      <a:pt x="12" y="90"/>
                      <a:pt x="13" y="90"/>
                    </a:cubicBezTo>
                    <a:cubicBezTo>
                      <a:pt x="13" y="90"/>
                      <a:pt x="13" y="89"/>
                      <a:pt x="13" y="88"/>
                    </a:cubicBezTo>
                    <a:cubicBezTo>
                      <a:pt x="13" y="88"/>
                      <a:pt x="13" y="88"/>
                      <a:pt x="13" y="88"/>
                    </a:cubicBezTo>
                    <a:cubicBezTo>
                      <a:pt x="13" y="88"/>
                      <a:pt x="13" y="88"/>
                      <a:pt x="13" y="88"/>
                    </a:cubicBezTo>
                    <a:cubicBezTo>
                      <a:pt x="13" y="88"/>
                      <a:pt x="13" y="88"/>
                      <a:pt x="13" y="88"/>
                    </a:cubicBezTo>
                    <a:cubicBezTo>
                      <a:pt x="13" y="88"/>
                      <a:pt x="13" y="87"/>
                      <a:pt x="13" y="87"/>
                    </a:cubicBezTo>
                    <a:cubicBezTo>
                      <a:pt x="13" y="87"/>
                      <a:pt x="13" y="87"/>
                      <a:pt x="13" y="87"/>
                    </a:cubicBezTo>
                    <a:cubicBezTo>
                      <a:pt x="13" y="87"/>
                      <a:pt x="13" y="86"/>
                      <a:pt x="13" y="86"/>
                    </a:cubicBezTo>
                    <a:cubicBezTo>
                      <a:pt x="13" y="86"/>
                      <a:pt x="13" y="86"/>
                      <a:pt x="13" y="86"/>
                    </a:cubicBezTo>
                    <a:cubicBezTo>
                      <a:pt x="13" y="85"/>
                      <a:pt x="13" y="85"/>
                      <a:pt x="13" y="84"/>
                    </a:cubicBezTo>
                    <a:cubicBezTo>
                      <a:pt x="13" y="84"/>
                      <a:pt x="13" y="84"/>
                      <a:pt x="13" y="84"/>
                    </a:cubicBezTo>
                    <a:cubicBezTo>
                      <a:pt x="13" y="84"/>
                      <a:pt x="13" y="84"/>
                      <a:pt x="13" y="84"/>
                    </a:cubicBezTo>
                    <a:cubicBezTo>
                      <a:pt x="13" y="84"/>
                      <a:pt x="13" y="84"/>
                      <a:pt x="13" y="84"/>
                    </a:cubicBezTo>
                    <a:cubicBezTo>
                      <a:pt x="13" y="84"/>
                      <a:pt x="13" y="84"/>
                      <a:pt x="13" y="84"/>
                    </a:cubicBezTo>
                    <a:cubicBezTo>
                      <a:pt x="13" y="84"/>
                      <a:pt x="13" y="84"/>
                      <a:pt x="13" y="84"/>
                    </a:cubicBezTo>
                    <a:cubicBezTo>
                      <a:pt x="13" y="83"/>
                      <a:pt x="13" y="83"/>
                      <a:pt x="13" y="83"/>
                    </a:cubicBezTo>
                    <a:cubicBezTo>
                      <a:pt x="13" y="83"/>
                      <a:pt x="13" y="83"/>
                      <a:pt x="13" y="83"/>
                    </a:cubicBezTo>
                    <a:cubicBezTo>
                      <a:pt x="13" y="83"/>
                      <a:pt x="13" y="83"/>
                      <a:pt x="14" y="83"/>
                    </a:cubicBezTo>
                    <a:cubicBezTo>
                      <a:pt x="14" y="83"/>
                      <a:pt x="14" y="83"/>
                      <a:pt x="14" y="83"/>
                    </a:cubicBezTo>
                    <a:cubicBezTo>
                      <a:pt x="14" y="83"/>
                      <a:pt x="14" y="83"/>
                      <a:pt x="14" y="83"/>
                    </a:cubicBezTo>
                    <a:cubicBezTo>
                      <a:pt x="14" y="83"/>
                      <a:pt x="14" y="83"/>
                      <a:pt x="14" y="83"/>
                    </a:cubicBezTo>
                    <a:cubicBezTo>
                      <a:pt x="14" y="82"/>
                      <a:pt x="14" y="82"/>
                      <a:pt x="14" y="82"/>
                    </a:cubicBezTo>
                    <a:cubicBezTo>
                      <a:pt x="14" y="82"/>
                      <a:pt x="14" y="82"/>
                      <a:pt x="14" y="82"/>
                    </a:cubicBezTo>
                    <a:cubicBezTo>
                      <a:pt x="14" y="82"/>
                      <a:pt x="14" y="82"/>
                      <a:pt x="14" y="82"/>
                    </a:cubicBezTo>
                    <a:cubicBezTo>
                      <a:pt x="14" y="82"/>
                      <a:pt x="14" y="82"/>
                      <a:pt x="14" y="82"/>
                    </a:cubicBezTo>
                    <a:cubicBezTo>
                      <a:pt x="14" y="82"/>
                      <a:pt x="14" y="82"/>
                      <a:pt x="14" y="82"/>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0"/>
                      <a:pt x="14" y="80"/>
                      <a:pt x="14" y="80"/>
                    </a:cubicBezTo>
                    <a:cubicBezTo>
                      <a:pt x="14" y="80"/>
                      <a:pt x="14" y="80"/>
                      <a:pt x="14" y="80"/>
                    </a:cubicBezTo>
                    <a:cubicBezTo>
                      <a:pt x="14" y="80"/>
                      <a:pt x="14" y="80"/>
                      <a:pt x="14" y="80"/>
                    </a:cubicBezTo>
                    <a:cubicBezTo>
                      <a:pt x="14" y="79"/>
                      <a:pt x="14" y="79"/>
                      <a:pt x="14" y="79"/>
                    </a:cubicBezTo>
                    <a:cubicBezTo>
                      <a:pt x="14" y="79"/>
                      <a:pt x="14" y="79"/>
                      <a:pt x="14" y="79"/>
                    </a:cubicBezTo>
                    <a:cubicBezTo>
                      <a:pt x="14" y="79"/>
                      <a:pt x="14" y="79"/>
                      <a:pt x="14" y="79"/>
                    </a:cubicBezTo>
                    <a:cubicBezTo>
                      <a:pt x="14" y="79"/>
                      <a:pt x="14" y="78"/>
                      <a:pt x="14" y="78"/>
                    </a:cubicBezTo>
                    <a:cubicBezTo>
                      <a:pt x="14" y="78"/>
                      <a:pt x="14" y="78"/>
                      <a:pt x="14" y="78"/>
                    </a:cubicBezTo>
                    <a:cubicBezTo>
                      <a:pt x="14" y="78"/>
                      <a:pt x="14" y="77"/>
                      <a:pt x="14" y="77"/>
                    </a:cubicBezTo>
                    <a:cubicBezTo>
                      <a:pt x="14" y="77"/>
                      <a:pt x="14" y="77"/>
                      <a:pt x="14" y="77"/>
                    </a:cubicBezTo>
                    <a:cubicBezTo>
                      <a:pt x="14" y="77"/>
                      <a:pt x="14"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5"/>
                      <a:pt x="16" y="75"/>
                    </a:cubicBezTo>
                    <a:cubicBezTo>
                      <a:pt x="16" y="75"/>
                      <a:pt x="16" y="75"/>
                      <a:pt x="16" y="75"/>
                    </a:cubicBezTo>
                    <a:cubicBezTo>
                      <a:pt x="16" y="75"/>
                      <a:pt x="17" y="75"/>
                      <a:pt x="17" y="75"/>
                    </a:cubicBezTo>
                    <a:cubicBezTo>
                      <a:pt x="17" y="75"/>
                      <a:pt x="17" y="75"/>
                      <a:pt x="17" y="75"/>
                    </a:cubicBezTo>
                    <a:cubicBezTo>
                      <a:pt x="17" y="75"/>
                      <a:pt x="17" y="75"/>
                      <a:pt x="18" y="75"/>
                    </a:cubicBezTo>
                    <a:cubicBezTo>
                      <a:pt x="18" y="75"/>
                      <a:pt x="18" y="75"/>
                      <a:pt x="18" y="75"/>
                    </a:cubicBezTo>
                    <a:cubicBezTo>
                      <a:pt x="18" y="75"/>
                      <a:pt x="18" y="75"/>
                      <a:pt x="18" y="75"/>
                    </a:cubicBezTo>
                    <a:cubicBezTo>
                      <a:pt x="18" y="75"/>
                      <a:pt x="18" y="75"/>
                      <a:pt x="19" y="75"/>
                    </a:cubicBezTo>
                    <a:cubicBezTo>
                      <a:pt x="19" y="75"/>
                      <a:pt x="19" y="75"/>
                      <a:pt x="19" y="75"/>
                    </a:cubicBezTo>
                    <a:cubicBezTo>
                      <a:pt x="19" y="75"/>
                      <a:pt x="19" y="75"/>
                      <a:pt x="19" y="75"/>
                    </a:cubicBezTo>
                    <a:cubicBezTo>
                      <a:pt x="19" y="75"/>
                      <a:pt x="19" y="75"/>
                      <a:pt x="19" y="75"/>
                    </a:cubicBezTo>
                    <a:cubicBezTo>
                      <a:pt x="19" y="75"/>
                      <a:pt x="19" y="75"/>
                      <a:pt x="19" y="75"/>
                    </a:cubicBezTo>
                    <a:cubicBezTo>
                      <a:pt x="19" y="75"/>
                      <a:pt x="19" y="75"/>
                      <a:pt x="19" y="75"/>
                    </a:cubicBezTo>
                    <a:cubicBezTo>
                      <a:pt x="20" y="75"/>
                      <a:pt x="20" y="75"/>
                      <a:pt x="20" y="75"/>
                    </a:cubicBezTo>
                    <a:cubicBezTo>
                      <a:pt x="20" y="75"/>
                      <a:pt x="20" y="75"/>
                      <a:pt x="20" y="75"/>
                    </a:cubicBezTo>
                    <a:cubicBezTo>
                      <a:pt x="20" y="75"/>
                      <a:pt x="20" y="75"/>
                      <a:pt x="20" y="75"/>
                    </a:cubicBezTo>
                    <a:cubicBezTo>
                      <a:pt x="20" y="75"/>
                      <a:pt x="21" y="75"/>
                      <a:pt x="21" y="75"/>
                    </a:cubicBezTo>
                    <a:cubicBezTo>
                      <a:pt x="21" y="75"/>
                      <a:pt x="21" y="75"/>
                      <a:pt x="21" y="75"/>
                    </a:cubicBezTo>
                    <a:cubicBezTo>
                      <a:pt x="21" y="75"/>
                      <a:pt x="21" y="75"/>
                      <a:pt x="21" y="75"/>
                    </a:cubicBezTo>
                    <a:cubicBezTo>
                      <a:pt x="21" y="75"/>
                      <a:pt x="21" y="75"/>
                      <a:pt x="22" y="75"/>
                    </a:cubicBezTo>
                    <a:cubicBezTo>
                      <a:pt x="22" y="75"/>
                      <a:pt x="22" y="75"/>
                      <a:pt x="22" y="75"/>
                    </a:cubicBezTo>
                    <a:cubicBezTo>
                      <a:pt x="22" y="75"/>
                      <a:pt x="22" y="75"/>
                      <a:pt x="22" y="75"/>
                    </a:cubicBezTo>
                    <a:cubicBezTo>
                      <a:pt x="22" y="75"/>
                      <a:pt x="22" y="75"/>
                      <a:pt x="22" y="75"/>
                    </a:cubicBezTo>
                    <a:cubicBezTo>
                      <a:pt x="22" y="74"/>
                      <a:pt x="22" y="74"/>
                      <a:pt x="22" y="74"/>
                    </a:cubicBezTo>
                    <a:cubicBezTo>
                      <a:pt x="22" y="74"/>
                      <a:pt x="22" y="74"/>
                      <a:pt x="22" y="74"/>
                    </a:cubicBezTo>
                    <a:cubicBezTo>
                      <a:pt x="23" y="74"/>
                      <a:pt x="23" y="74"/>
                      <a:pt x="23" y="74"/>
                    </a:cubicBezTo>
                    <a:cubicBezTo>
                      <a:pt x="23" y="74"/>
                      <a:pt x="23" y="74"/>
                      <a:pt x="23" y="74"/>
                    </a:cubicBezTo>
                    <a:cubicBezTo>
                      <a:pt x="23" y="74"/>
                      <a:pt x="23" y="74"/>
                      <a:pt x="23" y="74"/>
                    </a:cubicBezTo>
                    <a:cubicBezTo>
                      <a:pt x="23" y="74"/>
                      <a:pt x="24" y="74"/>
                      <a:pt x="24" y="74"/>
                    </a:cubicBezTo>
                    <a:cubicBezTo>
                      <a:pt x="24" y="74"/>
                      <a:pt x="24" y="74"/>
                      <a:pt x="24" y="74"/>
                    </a:cubicBezTo>
                    <a:cubicBezTo>
                      <a:pt x="24" y="74"/>
                      <a:pt x="24" y="74"/>
                      <a:pt x="24" y="74"/>
                    </a:cubicBezTo>
                    <a:cubicBezTo>
                      <a:pt x="24" y="74"/>
                      <a:pt x="25" y="74"/>
                      <a:pt x="25" y="74"/>
                    </a:cubicBezTo>
                    <a:cubicBezTo>
                      <a:pt x="25" y="74"/>
                      <a:pt x="25" y="74"/>
                      <a:pt x="25" y="74"/>
                    </a:cubicBezTo>
                    <a:cubicBezTo>
                      <a:pt x="25" y="74"/>
                      <a:pt x="25" y="74"/>
                      <a:pt x="25" y="74"/>
                    </a:cubicBezTo>
                    <a:cubicBezTo>
                      <a:pt x="25" y="74"/>
                      <a:pt x="25" y="74"/>
                      <a:pt x="26" y="74"/>
                    </a:cubicBezTo>
                    <a:cubicBezTo>
                      <a:pt x="26" y="74"/>
                      <a:pt x="26" y="74"/>
                      <a:pt x="26" y="74"/>
                    </a:cubicBezTo>
                    <a:cubicBezTo>
                      <a:pt x="26" y="74"/>
                      <a:pt x="26" y="74"/>
                      <a:pt x="26" y="74"/>
                    </a:cubicBezTo>
                    <a:cubicBezTo>
                      <a:pt x="26" y="74"/>
                      <a:pt x="26" y="74"/>
                      <a:pt x="26" y="74"/>
                    </a:cubicBezTo>
                    <a:cubicBezTo>
                      <a:pt x="26" y="74"/>
                      <a:pt x="26" y="74"/>
                      <a:pt x="26" y="74"/>
                    </a:cubicBezTo>
                    <a:cubicBezTo>
                      <a:pt x="26" y="74"/>
                      <a:pt x="26" y="74"/>
                      <a:pt x="26" y="74"/>
                    </a:cubicBezTo>
                    <a:cubicBezTo>
                      <a:pt x="27" y="74"/>
                      <a:pt x="27" y="74"/>
                      <a:pt x="27" y="74"/>
                    </a:cubicBezTo>
                    <a:cubicBezTo>
                      <a:pt x="27" y="74"/>
                      <a:pt x="27" y="74"/>
                      <a:pt x="27" y="74"/>
                    </a:cubicBezTo>
                    <a:cubicBezTo>
                      <a:pt x="27" y="74"/>
                      <a:pt x="27" y="74"/>
                      <a:pt x="27" y="74"/>
                    </a:cubicBezTo>
                    <a:cubicBezTo>
                      <a:pt x="27" y="74"/>
                      <a:pt x="27" y="74"/>
                      <a:pt x="28" y="74"/>
                    </a:cubicBezTo>
                    <a:cubicBezTo>
                      <a:pt x="28" y="74"/>
                      <a:pt x="28" y="74"/>
                      <a:pt x="28" y="74"/>
                    </a:cubicBezTo>
                    <a:cubicBezTo>
                      <a:pt x="28" y="74"/>
                      <a:pt x="28" y="74"/>
                      <a:pt x="28" y="74"/>
                    </a:cubicBezTo>
                    <a:cubicBezTo>
                      <a:pt x="28" y="74"/>
                      <a:pt x="28" y="74"/>
                      <a:pt x="28" y="74"/>
                    </a:cubicBezTo>
                    <a:cubicBezTo>
                      <a:pt x="28" y="73"/>
                      <a:pt x="28" y="73"/>
                      <a:pt x="28"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30" y="73"/>
                    </a:cubicBezTo>
                    <a:cubicBezTo>
                      <a:pt x="30" y="73"/>
                      <a:pt x="30" y="73"/>
                      <a:pt x="30" y="73"/>
                    </a:cubicBezTo>
                    <a:cubicBezTo>
                      <a:pt x="30" y="73"/>
                      <a:pt x="30" y="73"/>
                      <a:pt x="30" y="73"/>
                    </a:cubicBezTo>
                    <a:cubicBezTo>
                      <a:pt x="30" y="73"/>
                      <a:pt x="30" y="73"/>
                      <a:pt x="30" y="73"/>
                    </a:cubicBezTo>
                    <a:cubicBezTo>
                      <a:pt x="30" y="73"/>
                      <a:pt x="30" y="73"/>
                      <a:pt x="30" y="73"/>
                    </a:cubicBezTo>
                    <a:cubicBezTo>
                      <a:pt x="30" y="73"/>
                      <a:pt x="30" y="73"/>
                      <a:pt x="30" y="73"/>
                    </a:cubicBezTo>
                    <a:cubicBezTo>
                      <a:pt x="30" y="73"/>
                      <a:pt x="30" y="73"/>
                      <a:pt x="31" y="73"/>
                    </a:cubicBezTo>
                    <a:cubicBezTo>
                      <a:pt x="31" y="73"/>
                      <a:pt x="31" y="73"/>
                      <a:pt x="31" y="73"/>
                    </a:cubicBezTo>
                    <a:cubicBezTo>
                      <a:pt x="31" y="73"/>
                      <a:pt x="31" y="73"/>
                      <a:pt x="31" y="73"/>
                    </a:cubicBezTo>
                    <a:cubicBezTo>
                      <a:pt x="31" y="73"/>
                      <a:pt x="31" y="73"/>
                      <a:pt x="31" y="73"/>
                    </a:cubicBezTo>
                    <a:cubicBezTo>
                      <a:pt x="31" y="73"/>
                      <a:pt x="31" y="73"/>
                      <a:pt x="31" y="73"/>
                    </a:cubicBezTo>
                    <a:cubicBezTo>
                      <a:pt x="31" y="72"/>
                      <a:pt x="31" y="72"/>
                      <a:pt x="31" y="72"/>
                    </a:cubicBezTo>
                    <a:cubicBezTo>
                      <a:pt x="31" y="72"/>
                      <a:pt x="31" y="72"/>
                      <a:pt x="31"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1"/>
                      <a:pt x="34" y="71"/>
                      <a:pt x="34" y="71"/>
                    </a:cubicBezTo>
                    <a:cubicBezTo>
                      <a:pt x="34" y="71"/>
                      <a:pt x="34"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0"/>
                      <a:pt x="37" y="70"/>
                      <a:pt x="37" y="70"/>
                    </a:cubicBezTo>
                    <a:cubicBezTo>
                      <a:pt x="37" y="70"/>
                      <a:pt x="37" y="70"/>
                      <a:pt x="37" y="70"/>
                    </a:cubicBezTo>
                    <a:cubicBezTo>
                      <a:pt x="37" y="70"/>
                      <a:pt x="37"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69"/>
                      <a:pt x="40" y="69"/>
                      <a:pt x="40" y="69"/>
                    </a:cubicBezTo>
                    <a:cubicBezTo>
                      <a:pt x="40" y="69"/>
                      <a:pt x="40" y="69"/>
                      <a:pt x="40" y="69"/>
                    </a:cubicBezTo>
                    <a:cubicBezTo>
                      <a:pt x="40" y="69"/>
                      <a:pt x="40" y="69"/>
                      <a:pt x="40" y="69"/>
                    </a:cubicBezTo>
                    <a:cubicBezTo>
                      <a:pt x="40" y="69"/>
                      <a:pt x="40" y="69"/>
                      <a:pt x="40" y="69"/>
                    </a:cubicBezTo>
                    <a:cubicBezTo>
                      <a:pt x="40" y="69"/>
                      <a:pt x="40" y="69"/>
                      <a:pt x="40"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8"/>
                      <a:pt x="43" y="68"/>
                      <a:pt x="43" y="68"/>
                    </a:cubicBezTo>
                    <a:cubicBezTo>
                      <a:pt x="43" y="68"/>
                      <a:pt x="43" y="68"/>
                      <a:pt x="43" y="68"/>
                    </a:cubicBezTo>
                    <a:cubicBezTo>
                      <a:pt x="43" y="68"/>
                      <a:pt x="43" y="68"/>
                      <a:pt x="43" y="68"/>
                    </a:cubicBezTo>
                    <a:cubicBezTo>
                      <a:pt x="43" y="68"/>
                      <a:pt x="43" y="68"/>
                      <a:pt x="43" y="68"/>
                    </a:cubicBezTo>
                    <a:cubicBezTo>
                      <a:pt x="43" y="68"/>
                      <a:pt x="43" y="68"/>
                      <a:pt x="43"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7"/>
                      <a:pt x="46" y="67"/>
                      <a:pt x="46"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8" y="67"/>
                    </a:cubicBezTo>
                    <a:cubicBezTo>
                      <a:pt x="48" y="67"/>
                      <a:pt x="48" y="67"/>
                      <a:pt x="48" y="67"/>
                    </a:cubicBezTo>
                    <a:cubicBezTo>
                      <a:pt x="48" y="67"/>
                      <a:pt x="48" y="67"/>
                      <a:pt x="48" y="67"/>
                    </a:cubicBezTo>
                    <a:cubicBezTo>
                      <a:pt x="48" y="67"/>
                      <a:pt x="48" y="67"/>
                      <a:pt x="48" y="67"/>
                    </a:cubicBezTo>
                    <a:cubicBezTo>
                      <a:pt x="48" y="67"/>
                      <a:pt x="48" y="67"/>
                      <a:pt x="48" y="67"/>
                    </a:cubicBezTo>
                    <a:cubicBezTo>
                      <a:pt x="48" y="66"/>
                      <a:pt x="48" y="66"/>
                      <a:pt x="48" y="66"/>
                    </a:cubicBezTo>
                    <a:cubicBezTo>
                      <a:pt x="48" y="66"/>
                      <a:pt x="48" y="66"/>
                      <a:pt x="48" y="66"/>
                    </a:cubicBezTo>
                    <a:cubicBezTo>
                      <a:pt x="48" y="66"/>
                      <a:pt x="48" y="66"/>
                      <a:pt x="48" y="66"/>
                    </a:cubicBezTo>
                    <a:cubicBezTo>
                      <a:pt x="48" y="66"/>
                      <a:pt x="48" y="66"/>
                      <a:pt x="48" y="66"/>
                    </a:cubicBezTo>
                    <a:cubicBezTo>
                      <a:pt x="48" y="66"/>
                      <a:pt x="48" y="66"/>
                      <a:pt x="48" y="66"/>
                    </a:cubicBezTo>
                    <a:cubicBezTo>
                      <a:pt x="48" y="66"/>
                      <a:pt x="48" y="66"/>
                      <a:pt x="48"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50" y="66"/>
                      <a:pt x="50" y="66"/>
                    </a:cubicBezTo>
                    <a:cubicBezTo>
                      <a:pt x="50" y="66"/>
                      <a:pt x="50" y="66"/>
                      <a:pt x="50" y="66"/>
                    </a:cubicBezTo>
                    <a:cubicBezTo>
                      <a:pt x="50" y="66"/>
                      <a:pt x="50" y="66"/>
                      <a:pt x="50" y="66"/>
                    </a:cubicBezTo>
                    <a:cubicBezTo>
                      <a:pt x="50" y="66"/>
                      <a:pt x="50" y="66"/>
                      <a:pt x="50" y="66"/>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2" y="65"/>
                    </a:cubicBezTo>
                    <a:cubicBezTo>
                      <a:pt x="52" y="65"/>
                      <a:pt x="52" y="65"/>
                      <a:pt x="52" y="65"/>
                    </a:cubicBezTo>
                    <a:cubicBezTo>
                      <a:pt x="52" y="65"/>
                      <a:pt x="52" y="65"/>
                      <a:pt x="53" y="65"/>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5" y="64"/>
                    </a:cubicBezTo>
                    <a:cubicBezTo>
                      <a:pt x="55" y="64"/>
                      <a:pt x="55" y="64"/>
                      <a:pt x="55" y="64"/>
                    </a:cubicBezTo>
                    <a:cubicBezTo>
                      <a:pt x="55" y="64"/>
                      <a:pt x="55" y="64"/>
                      <a:pt x="55" y="64"/>
                    </a:cubicBezTo>
                    <a:cubicBezTo>
                      <a:pt x="55" y="64"/>
                      <a:pt x="55" y="64"/>
                      <a:pt x="55" y="64"/>
                    </a:cubicBezTo>
                    <a:cubicBezTo>
                      <a:pt x="55" y="64"/>
                      <a:pt x="55" y="64"/>
                      <a:pt x="55" y="64"/>
                    </a:cubicBezTo>
                    <a:cubicBezTo>
                      <a:pt x="55" y="64"/>
                      <a:pt x="55" y="64"/>
                      <a:pt x="55" y="64"/>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7" y="63"/>
                      <a:pt x="57" y="63"/>
                      <a:pt x="57" y="63"/>
                    </a:cubicBezTo>
                    <a:close/>
                    <a:moveTo>
                      <a:pt x="57" y="105"/>
                    </a:moveTo>
                    <a:cubicBezTo>
                      <a:pt x="57" y="105"/>
                      <a:pt x="56" y="106"/>
                      <a:pt x="56" y="106"/>
                    </a:cubicBezTo>
                    <a:cubicBezTo>
                      <a:pt x="56" y="106"/>
                      <a:pt x="56" y="106"/>
                      <a:pt x="56" y="106"/>
                    </a:cubicBezTo>
                    <a:cubicBezTo>
                      <a:pt x="56" y="106"/>
                      <a:pt x="55" y="106"/>
                      <a:pt x="55" y="106"/>
                    </a:cubicBezTo>
                    <a:cubicBezTo>
                      <a:pt x="55" y="106"/>
                      <a:pt x="55" y="106"/>
                      <a:pt x="55" y="107"/>
                    </a:cubicBezTo>
                    <a:cubicBezTo>
                      <a:pt x="54" y="107"/>
                      <a:pt x="54" y="107"/>
                      <a:pt x="54" y="107"/>
                    </a:cubicBezTo>
                    <a:cubicBezTo>
                      <a:pt x="54" y="107"/>
                      <a:pt x="54" y="107"/>
                      <a:pt x="54" y="107"/>
                    </a:cubicBezTo>
                    <a:cubicBezTo>
                      <a:pt x="54" y="107"/>
                      <a:pt x="54" y="107"/>
                      <a:pt x="54" y="107"/>
                    </a:cubicBezTo>
                    <a:cubicBezTo>
                      <a:pt x="54" y="107"/>
                      <a:pt x="54" y="107"/>
                      <a:pt x="54" y="107"/>
                    </a:cubicBezTo>
                    <a:cubicBezTo>
                      <a:pt x="54" y="107"/>
                      <a:pt x="54" y="107"/>
                      <a:pt x="54" y="107"/>
                    </a:cubicBezTo>
                    <a:cubicBezTo>
                      <a:pt x="54" y="107"/>
                      <a:pt x="53" y="107"/>
                      <a:pt x="53" y="107"/>
                    </a:cubicBezTo>
                    <a:cubicBezTo>
                      <a:pt x="53" y="107"/>
                      <a:pt x="53" y="107"/>
                      <a:pt x="53" y="107"/>
                    </a:cubicBezTo>
                    <a:cubicBezTo>
                      <a:pt x="53" y="107"/>
                      <a:pt x="52" y="107"/>
                      <a:pt x="52" y="108"/>
                    </a:cubicBezTo>
                    <a:cubicBezTo>
                      <a:pt x="52" y="108"/>
                      <a:pt x="52" y="108"/>
                      <a:pt x="51" y="109"/>
                    </a:cubicBezTo>
                    <a:cubicBezTo>
                      <a:pt x="51" y="109"/>
                      <a:pt x="51" y="109"/>
                      <a:pt x="51" y="109"/>
                    </a:cubicBezTo>
                    <a:cubicBezTo>
                      <a:pt x="51" y="109"/>
                      <a:pt x="51" y="109"/>
                      <a:pt x="51" y="109"/>
                    </a:cubicBezTo>
                    <a:cubicBezTo>
                      <a:pt x="50" y="109"/>
                      <a:pt x="50" y="109"/>
                      <a:pt x="49" y="110"/>
                    </a:cubicBezTo>
                    <a:cubicBezTo>
                      <a:pt x="49" y="110"/>
                      <a:pt x="49" y="110"/>
                      <a:pt x="49" y="110"/>
                    </a:cubicBezTo>
                    <a:cubicBezTo>
                      <a:pt x="48" y="110"/>
                      <a:pt x="48" y="110"/>
                      <a:pt x="48" y="110"/>
                    </a:cubicBezTo>
                    <a:cubicBezTo>
                      <a:pt x="48" y="110"/>
                      <a:pt x="48" y="110"/>
                      <a:pt x="47" y="110"/>
                    </a:cubicBezTo>
                    <a:cubicBezTo>
                      <a:pt x="47" y="110"/>
                      <a:pt x="47" y="110"/>
                      <a:pt x="47" y="110"/>
                    </a:cubicBezTo>
                    <a:cubicBezTo>
                      <a:pt x="47" y="110"/>
                      <a:pt x="47" y="110"/>
                      <a:pt x="47" y="111"/>
                    </a:cubicBezTo>
                    <a:cubicBezTo>
                      <a:pt x="47" y="111"/>
                      <a:pt x="47" y="111"/>
                      <a:pt x="47" y="111"/>
                    </a:cubicBezTo>
                    <a:cubicBezTo>
                      <a:pt x="46" y="111"/>
                      <a:pt x="46" y="111"/>
                      <a:pt x="46" y="111"/>
                    </a:cubicBezTo>
                    <a:cubicBezTo>
                      <a:pt x="46" y="111"/>
                      <a:pt x="46" y="111"/>
                      <a:pt x="46" y="111"/>
                    </a:cubicBezTo>
                    <a:cubicBezTo>
                      <a:pt x="46" y="111"/>
                      <a:pt x="45" y="111"/>
                      <a:pt x="45" y="111"/>
                    </a:cubicBezTo>
                    <a:cubicBezTo>
                      <a:pt x="45" y="111"/>
                      <a:pt x="45" y="111"/>
                      <a:pt x="45" y="111"/>
                    </a:cubicBezTo>
                    <a:cubicBezTo>
                      <a:pt x="45" y="111"/>
                      <a:pt x="45" y="111"/>
                      <a:pt x="45" y="111"/>
                    </a:cubicBezTo>
                    <a:cubicBezTo>
                      <a:pt x="44" y="111"/>
                      <a:pt x="44" y="112"/>
                      <a:pt x="44" y="112"/>
                    </a:cubicBezTo>
                    <a:cubicBezTo>
                      <a:pt x="44" y="112"/>
                      <a:pt x="44" y="112"/>
                      <a:pt x="44" y="112"/>
                    </a:cubicBezTo>
                    <a:cubicBezTo>
                      <a:pt x="44" y="112"/>
                      <a:pt x="44" y="112"/>
                      <a:pt x="44" y="112"/>
                    </a:cubicBezTo>
                    <a:cubicBezTo>
                      <a:pt x="44" y="112"/>
                      <a:pt x="44" y="112"/>
                      <a:pt x="44" y="112"/>
                    </a:cubicBezTo>
                    <a:cubicBezTo>
                      <a:pt x="43" y="112"/>
                      <a:pt x="43" y="112"/>
                      <a:pt x="43" y="112"/>
                    </a:cubicBezTo>
                    <a:cubicBezTo>
                      <a:pt x="43" y="112"/>
                      <a:pt x="43" y="112"/>
                      <a:pt x="43" y="112"/>
                    </a:cubicBezTo>
                    <a:cubicBezTo>
                      <a:pt x="43" y="112"/>
                      <a:pt x="42" y="112"/>
                      <a:pt x="42" y="112"/>
                    </a:cubicBezTo>
                    <a:cubicBezTo>
                      <a:pt x="42" y="113"/>
                      <a:pt x="42" y="113"/>
                      <a:pt x="42" y="113"/>
                    </a:cubicBezTo>
                    <a:cubicBezTo>
                      <a:pt x="42" y="113"/>
                      <a:pt x="41" y="113"/>
                      <a:pt x="41" y="113"/>
                    </a:cubicBezTo>
                    <a:cubicBezTo>
                      <a:pt x="41" y="113"/>
                      <a:pt x="41" y="113"/>
                      <a:pt x="41" y="113"/>
                    </a:cubicBezTo>
                    <a:cubicBezTo>
                      <a:pt x="41" y="113"/>
                      <a:pt x="40" y="113"/>
                      <a:pt x="40" y="113"/>
                    </a:cubicBezTo>
                    <a:cubicBezTo>
                      <a:pt x="40" y="113"/>
                      <a:pt x="40" y="113"/>
                      <a:pt x="40" y="113"/>
                    </a:cubicBezTo>
                    <a:cubicBezTo>
                      <a:pt x="40" y="113"/>
                      <a:pt x="39" y="113"/>
                      <a:pt x="39" y="113"/>
                    </a:cubicBezTo>
                    <a:cubicBezTo>
                      <a:pt x="39" y="113"/>
                      <a:pt x="39" y="113"/>
                      <a:pt x="39" y="113"/>
                    </a:cubicBezTo>
                    <a:cubicBezTo>
                      <a:pt x="39" y="113"/>
                      <a:pt x="39" y="113"/>
                      <a:pt x="39" y="113"/>
                    </a:cubicBezTo>
                    <a:cubicBezTo>
                      <a:pt x="39" y="113"/>
                      <a:pt x="39" y="113"/>
                      <a:pt x="39" y="113"/>
                    </a:cubicBezTo>
                    <a:cubicBezTo>
                      <a:pt x="39" y="113"/>
                      <a:pt x="38" y="113"/>
                      <a:pt x="38" y="114"/>
                    </a:cubicBezTo>
                    <a:cubicBezTo>
                      <a:pt x="38" y="114"/>
                      <a:pt x="38" y="114"/>
                      <a:pt x="38" y="114"/>
                    </a:cubicBezTo>
                    <a:cubicBezTo>
                      <a:pt x="38" y="114"/>
                      <a:pt x="38" y="114"/>
                      <a:pt x="37" y="114"/>
                    </a:cubicBezTo>
                    <a:cubicBezTo>
                      <a:pt x="37" y="114"/>
                      <a:pt x="37" y="114"/>
                      <a:pt x="37" y="114"/>
                    </a:cubicBezTo>
                    <a:cubicBezTo>
                      <a:pt x="37" y="114"/>
                      <a:pt x="37" y="114"/>
                      <a:pt x="37" y="114"/>
                    </a:cubicBezTo>
                    <a:cubicBezTo>
                      <a:pt x="37" y="114"/>
                      <a:pt x="37" y="114"/>
                      <a:pt x="37" y="114"/>
                    </a:cubicBezTo>
                    <a:cubicBezTo>
                      <a:pt x="37" y="114"/>
                      <a:pt x="37" y="114"/>
                      <a:pt x="37" y="114"/>
                    </a:cubicBezTo>
                    <a:cubicBezTo>
                      <a:pt x="37" y="114"/>
                      <a:pt x="36" y="114"/>
                      <a:pt x="36" y="114"/>
                    </a:cubicBezTo>
                    <a:cubicBezTo>
                      <a:pt x="36" y="114"/>
                      <a:pt x="36" y="114"/>
                      <a:pt x="36" y="114"/>
                    </a:cubicBezTo>
                    <a:cubicBezTo>
                      <a:pt x="36" y="114"/>
                      <a:pt x="35" y="115"/>
                      <a:pt x="35" y="115"/>
                    </a:cubicBezTo>
                    <a:cubicBezTo>
                      <a:pt x="35" y="115"/>
                      <a:pt x="35" y="115"/>
                      <a:pt x="35" y="115"/>
                    </a:cubicBezTo>
                    <a:cubicBezTo>
                      <a:pt x="34" y="115"/>
                      <a:pt x="33" y="115"/>
                      <a:pt x="33" y="116"/>
                    </a:cubicBezTo>
                    <a:cubicBezTo>
                      <a:pt x="32" y="116"/>
                      <a:pt x="30" y="116"/>
                      <a:pt x="29" y="116"/>
                    </a:cubicBezTo>
                    <a:cubicBezTo>
                      <a:pt x="29" y="117"/>
                      <a:pt x="28" y="117"/>
                      <a:pt x="27" y="117"/>
                    </a:cubicBezTo>
                    <a:cubicBezTo>
                      <a:pt x="27" y="117"/>
                      <a:pt x="26" y="117"/>
                      <a:pt x="26" y="117"/>
                    </a:cubicBezTo>
                    <a:cubicBezTo>
                      <a:pt x="26" y="117"/>
                      <a:pt x="26" y="117"/>
                      <a:pt x="26" y="118"/>
                    </a:cubicBezTo>
                    <a:cubicBezTo>
                      <a:pt x="26" y="118"/>
                      <a:pt x="26" y="118"/>
                      <a:pt x="25" y="118"/>
                    </a:cubicBezTo>
                    <a:cubicBezTo>
                      <a:pt x="25" y="118"/>
                      <a:pt x="25" y="118"/>
                      <a:pt x="25" y="118"/>
                    </a:cubicBezTo>
                    <a:cubicBezTo>
                      <a:pt x="25" y="118"/>
                      <a:pt x="25" y="118"/>
                      <a:pt x="25" y="118"/>
                    </a:cubicBezTo>
                    <a:cubicBezTo>
                      <a:pt x="25" y="118"/>
                      <a:pt x="25" y="118"/>
                      <a:pt x="25" y="118"/>
                    </a:cubicBezTo>
                    <a:cubicBezTo>
                      <a:pt x="25" y="118"/>
                      <a:pt x="25" y="118"/>
                      <a:pt x="25" y="118"/>
                    </a:cubicBezTo>
                    <a:cubicBezTo>
                      <a:pt x="25" y="118"/>
                      <a:pt x="25" y="118"/>
                      <a:pt x="25"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3" y="118"/>
                    </a:cubicBezTo>
                    <a:cubicBezTo>
                      <a:pt x="23" y="118"/>
                      <a:pt x="23" y="118"/>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2" y="119"/>
                      <a:pt x="22" y="119"/>
                    </a:cubicBezTo>
                    <a:cubicBezTo>
                      <a:pt x="22" y="119"/>
                      <a:pt x="22" y="119"/>
                      <a:pt x="22" y="119"/>
                    </a:cubicBezTo>
                    <a:cubicBezTo>
                      <a:pt x="22" y="119"/>
                      <a:pt x="22" y="119"/>
                      <a:pt x="22" y="119"/>
                    </a:cubicBezTo>
                    <a:cubicBezTo>
                      <a:pt x="21" y="119"/>
                      <a:pt x="21" y="119"/>
                      <a:pt x="21" y="119"/>
                    </a:cubicBezTo>
                    <a:cubicBezTo>
                      <a:pt x="21" y="119"/>
                      <a:pt x="21" y="119"/>
                      <a:pt x="21" y="119"/>
                    </a:cubicBezTo>
                    <a:cubicBezTo>
                      <a:pt x="21" y="119"/>
                      <a:pt x="21" y="119"/>
                      <a:pt x="21" y="119"/>
                    </a:cubicBezTo>
                    <a:cubicBezTo>
                      <a:pt x="21" y="119"/>
                      <a:pt x="21" y="119"/>
                      <a:pt x="21" y="119"/>
                    </a:cubicBezTo>
                    <a:cubicBezTo>
                      <a:pt x="21" y="119"/>
                      <a:pt x="21" y="119"/>
                      <a:pt x="21" y="119"/>
                    </a:cubicBezTo>
                    <a:cubicBezTo>
                      <a:pt x="21" y="120"/>
                      <a:pt x="21" y="120"/>
                      <a:pt x="21" y="120"/>
                    </a:cubicBezTo>
                    <a:cubicBezTo>
                      <a:pt x="21" y="120"/>
                      <a:pt x="21" y="120"/>
                      <a:pt x="21" y="120"/>
                    </a:cubicBezTo>
                    <a:cubicBezTo>
                      <a:pt x="21" y="120"/>
                      <a:pt x="21" y="120"/>
                      <a:pt x="21" y="120"/>
                    </a:cubicBezTo>
                    <a:cubicBezTo>
                      <a:pt x="20" y="120"/>
                      <a:pt x="20" y="120"/>
                      <a:pt x="20" y="120"/>
                    </a:cubicBezTo>
                    <a:cubicBezTo>
                      <a:pt x="20" y="120"/>
                      <a:pt x="20" y="120"/>
                      <a:pt x="20" y="120"/>
                    </a:cubicBezTo>
                    <a:cubicBezTo>
                      <a:pt x="20" y="120"/>
                      <a:pt x="20" y="120"/>
                      <a:pt x="20" y="120"/>
                    </a:cubicBezTo>
                    <a:cubicBezTo>
                      <a:pt x="20" y="120"/>
                      <a:pt x="20" y="120"/>
                      <a:pt x="20" y="120"/>
                    </a:cubicBezTo>
                    <a:cubicBezTo>
                      <a:pt x="19" y="120"/>
                      <a:pt x="19" y="120"/>
                      <a:pt x="19" y="120"/>
                    </a:cubicBezTo>
                    <a:cubicBezTo>
                      <a:pt x="19" y="120"/>
                      <a:pt x="19" y="120"/>
                      <a:pt x="18" y="120"/>
                    </a:cubicBezTo>
                    <a:cubicBezTo>
                      <a:pt x="18" y="121"/>
                      <a:pt x="17" y="121"/>
                      <a:pt x="17" y="121"/>
                    </a:cubicBezTo>
                    <a:cubicBezTo>
                      <a:pt x="16" y="121"/>
                      <a:pt x="15" y="122"/>
                      <a:pt x="15" y="122"/>
                    </a:cubicBezTo>
                    <a:cubicBezTo>
                      <a:pt x="14" y="122"/>
                      <a:pt x="13" y="122"/>
                      <a:pt x="12" y="122"/>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1" y="123"/>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0" y="125"/>
                      <a:pt x="10" y="125"/>
                    </a:cubicBezTo>
                    <a:cubicBezTo>
                      <a:pt x="10" y="125"/>
                      <a:pt x="10" y="125"/>
                      <a:pt x="10" y="125"/>
                    </a:cubicBezTo>
                    <a:cubicBezTo>
                      <a:pt x="10" y="125"/>
                      <a:pt x="10" y="125"/>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7"/>
                      <a:pt x="10" y="127"/>
                      <a:pt x="10" y="127"/>
                    </a:cubicBezTo>
                    <a:cubicBezTo>
                      <a:pt x="10" y="127"/>
                      <a:pt x="10" y="127"/>
                      <a:pt x="10" y="127"/>
                    </a:cubicBezTo>
                    <a:cubicBezTo>
                      <a:pt x="10" y="127"/>
                      <a:pt x="10" y="127"/>
                      <a:pt x="10" y="127"/>
                    </a:cubicBezTo>
                    <a:cubicBezTo>
                      <a:pt x="10" y="127"/>
                      <a:pt x="10" y="127"/>
                      <a:pt x="10" y="128"/>
                    </a:cubicBezTo>
                    <a:cubicBezTo>
                      <a:pt x="10" y="128"/>
                      <a:pt x="10" y="128"/>
                      <a:pt x="10" y="128"/>
                    </a:cubicBezTo>
                    <a:cubicBezTo>
                      <a:pt x="10" y="128"/>
                      <a:pt x="10" y="128"/>
                      <a:pt x="10" y="129"/>
                    </a:cubicBezTo>
                    <a:cubicBezTo>
                      <a:pt x="10" y="129"/>
                      <a:pt x="10" y="129"/>
                      <a:pt x="10" y="129"/>
                    </a:cubicBezTo>
                    <a:cubicBezTo>
                      <a:pt x="10" y="129"/>
                      <a:pt x="10" y="129"/>
                      <a:pt x="10" y="129"/>
                    </a:cubicBezTo>
                    <a:cubicBezTo>
                      <a:pt x="10" y="129"/>
                      <a:pt x="10" y="129"/>
                      <a:pt x="10" y="129"/>
                    </a:cubicBezTo>
                    <a:cubicBezTo>
                      <a:pt x="10" y="129"/>
                      <a:pt x="10" y="130"/>
                      <a:pt x="10" y="130"/>
                    </a:cubicBezTo>
                    <a:cubicBezTo>
                      <a:pt x="10" y="130"/>
                      <a:pt x="10" y="130"/>
                      <a:pt x="10" y="131"/>
                    </a:cubicBezTo>
                    <a:cubicBezTo>
                      <a:pt x="10" y="131"/>
                      <a:pt x="10" y="131"/>
                      <a:pt x="10" y="131"/>
                    </a:cubicBezTo>
                    <a:cubicBezTo>
                      <a:pt x="10" y="131"/>
                      <a:pt x="10" y="131"/>
                      <a:pt x="9" y="131"/>
                    </a:cubicBezTo>
                    <a:cubicBezTo>
                      <a:pt x="9" y="131"/>
                      <a:pt x="9" y="131"/>
                      <a:pt x="9" y="132"/>
                    </a:cubicBezTo>
                    <a:cubicBezTo>
                      <a:pt x="9" y="132"/>
                      <a:pt x="9" y="132"/>
                      <a:pt x="9" y="132"/>
                    </a:cubicBezTo>
                    <a:cubicBezTo>
                      <a:pt x="9" y="132"/>
                      <a:pt x="9" y="133"/>
                      <a:pt x="9" y="134"/>
                    </a:cubicBezTo>
                    <a:cubicBezTo>
                      <a:pt x="10" y="134"/>
                      <a:pt x="10" y="134"/>
                      <a:pt x="10" y="134"/>
                    </a:cubicBezTo>
                    <a:cubicBezTo>
                      <a:pt x="10" y="134"/>
                      <a:pt x="10" y="134"/>
                      <a:pt x="10" y="134"/>
                    </a:cubicBezTo>
                    <a:cubicBezTo>
                      <a:pt x="10" y="134"/>
                      <a:pt x="10" y="134"/>
                      <a:pt x="10" y="135"/>
                    </a:cubicBezTo>
                    <a:cubicBezTo>
                      <a:pt x="10" y="135"/>
                      <a:pt x="10" y="135"/>
                      <a:pt x="10" y="135"/>
                    </a:cubicBezTo>
                    <a:cubicBezTo>
                      <a:pt x="10" y="135"/>
                      <a:pt x="10" y="135"/>
                      <a:pt x="9" y="135"/>
                    </a:cubicBezTo>
                    <a:cubicBezTo>
                      <a:pt x="9" y="135"/>
                      <a:pt x="9" y="135"/>
                      <a:pt x="9" y="135"/>
                    </a:cubicBezTo>
                    <a:cubicBezTo>
                      <a:pt x="9" y="135"/>
                      <a:pt x="9" y="135"/>
                      <a:pt x="9" y="135"/>
                    </a:cubicBezTo>
                    <a:cubicBezTo>
                      <a:pt x="9" y="135"/>
                      <a:pt x="9" y="135"/>
                      <a:pt x="9" y="135"/>
                    </a:cubicBezTo>
                    <a:cubicBezTo>
                      <a:pt x="9" y="136"/>
                      <a:pt x="9" y="136"/>
                      <a:pt x="9" y="136"/>
                    </a:cubicBezTo>
                    <a:cubicBezTo>
                      <a:pt x="9" y="137"/>
                      <a:pt x="9" y="137"/>
                      <a:pt x="9" y="137"/>
                    </a:cubicBezTo>
                    <a:cubicBezTo>
                      <a:pt x="9" y="137"/>
                      <a:pt x="9" y="137"/>
                      <a:pt x="9" y="137"/>
                    </a:cubicBezTo>
                    <a:cubicBezTo>
                      <a:pt x="9" y="137"/>
                      <a:pt x="9" y="137"/>
                      <a:pt x="9" y="137"/>
                    </a:cubicBezTo>
                    <a:cubicBezTo>
                      <a:pt x="9" y="137"/>
                      <a:pt x="9" y="137"/>
                      <a:pt x="9" y="137"/>
                    </a:cubicBezTo>
                    <a:cubicBezTo>
                      <a:pt x="9" y="137"/>
                      <a:pt x="9" y="137"/>
                      <a:pt x="9" y="137"/>
                    </a:cubicBezTo>
                    <a:cubicBezTo>
                      <a:pt x="9" y="137"/>
                      <a:pt x="9" y="137"/>
                      <a:pt x="9" y="138"/>
                    </a:cubicBezTo>
                    <a:cubicBezTo>
                      <a:pt x="9" y="138"/>
                      <a:pt x="9" y="138"/>
                      <a:pt x="9" y="138"/>
                    </a:cubicBezTo>
                    <a:cubicBezTo>
                      <a:pt x="9" y="138"/>
                      <a:pt x="9" y="138"/>
                      <a:pt x="9" y="138"/>
                    </a:cubicBezTo>
                    <a:cubicBezTo>
                      <a:pt x="9" y="138"/>
                      <a:pt x="9" y="138"/>
                      <a:pt x="9" y="138"/>
                    </a:cubicBezTo>
                    <a:cubicBezTo>
                      <a:pt x="9" y="138"/>
                      <a:pt x="9" y="138"/>
                      <a:pt x="9" y="138"/>
                    </a:cubicBezTo>
                    <a:cubicBezTo>
                      <a:pt x="9" y="138"/>
                      <a:pt x="9" y="138"/>
                      <a:pt x="9" y="138"/>
                    </a:cubicBezTo>
                    <a:cubicBezTo>
                      <a:pt x="9" y="138"/>
                      <a:pt x="9" y="138"/>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8" y="139"/>
                      <a:pt x="8" y="139"/>
                      <a:pt x="8" y="140"/>
                    </a:cubicBezTo>
                    <a:cubicBezTo>
                      <a:pt x="8" y="140"/>
                      <a:pt x="8" y="140"/>
                      <a:pt x="8" y="140"/>
                    </a:cubicBezTo>
                    <a:cubicBezTo>
                      <a:pt x="8" y="141"/>
                      <a:pt x="8" y="141"/>
                      <a:pt x="8" y="141"/>
                    </a:cubicBezTo>
                    <a:cubicBezTo>
                      <a:pt x="8" y="141"/>
                      <a:pt x="8" y="141"/>
                      <a:pt x="8" y="141"/>
                    </a:cubicBezTo>
                    <a:cubicBezTo>
                      <a:pt x="8" y="141"/>
                      <a:pt x="8" y="141"/>
                      <a:pt x="8" y="141"/>
                    </a:cubicBezTo>
                    <a:cubicBezTo>
                      <a:pt x="8" y="141"/>
                      <a:pt x="8" y="141"/>
                      <a:pt x="8" y="141"/>
                    </a:cubicBezTo>
                    <a:cubicBezTo>
                      <a:pt x="8" y="141"/>
                      <a:pt x="8" y="141"/>
                      <a:pt x="8" y="141"/>
                    </a:cubicBezTo>
                    <a:cubicBezTo>
                      <a:pt x="8" y="142"/>
                      <a:pt x="8" y="142"/>
                      <a:pt x="8" y="142"/>
                    </a:cubicBezTo>
                    <a:cubicBezTo>
                      <a:pt x="8" y="142"/>
                      <a:pt x="8" y="142"/>
                      <a:pt x="9" y="142"/>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10" y="143"/>
                    </a:cubicBezTo>
                    <a:cubicBezTo>
                      <a:pt x="10" y="143"/>
                      <a:pt x="10" y="143"/>
                      <a:pt x="10" y="143"/>
                    </a:cubicBezTo>
                    <a:cubicBezTo>
                      <a:pt x="11" y="143"/>
                      <a:pt x="12" y="143"/>
                      <a:pt x="13" y="143"/>
                    </a:cubicBezTo>
                    <a:cubicBezTo>
                      <a:pt x="13" y="143"/>
                      <a:pt x="13" y="143"/>
                      <a:pt x="13" y="143"/>
                    </a:cubicBezTo>
                    <a:cubicBezTo>
                      <a:pt x="14" y="143"/>
                      <a:pt x="14" y="143"/>
                      <a:pt x="15" y="143"/>
                    </a:cubicBezTo>
                    <a:cubicBezTo>
                      <a:pt x="15" y="142"/>
                      <a:pt x="15" y="142"/>
                      <a:pt x="15" y="142"/>
                    </a:cubicBezTo>
                    <a:cubicBezTo>
                      <a:pt x="15" y="142"/>
                      <a:pt x="15" y="142"/>
                      <a:pt x="15" y="142"/>
                    </a:cubicBezTo>
                    <a:cubicBezTo>
                      <a:pt x="15" y="142"/>
                      <a:pt x="15" y="142"/>
                      <a:pt x="15" y="142"/>
                    </a:cubicBezTo>
                    <a:cubicBezTo>
                      <a:pt x="16" y="142"/>
                      <a:pt x="16" y="142"/>
                      <a:pt x="16" y="142"/>
                    </a:cubicBezTo>
                    <a:cubicBezTo>
                      <a:pt x="16" y="142"/>
                      <a:pt x="16" y="142"/>
                      <a:pt x="16" y="142"/>
                    </a:cubicBezTo>
                    <a:cubicBezTo>
                      <a:pt x="16" y="142"/>
                      <a:pt x="17" y="142"/>
                      <a:pt x="17" y="142"/>
                    </a:cubicBezTo>
                    <a:cubicBezTo>
                      <a:pt x="17" y="142"/>
                      <a:pt x="17" y="142"/>
                      <a:pt x="17" y="142"/>
                    </a:cubicBezTo>
                    <a:cubicBezTo>
                      <a:pt x="17" y="142"/>
                      <a:pt x="17" y="142"/>
                      <a:pt x="17" y="142"/>
                    </a:cubicBezTo>
                    <a:cubicBezTo>
                      <a:pt x="17" y="142"/>
                      <a:pt x="17" y="142"/>
                      <a:pt x="17" y="142"/>
                    </a:cubicBezTo>
                    <a:cubicBezTo>
                      <a:pt x="18" y="142"/>
                      <a:pt x="18" y="141"/>
                      <a:pt x="18" y="141"/>
                    </a:cubicBezTo>
                    <a:cubicBezTo>
                      <a:pt x="18" y="141"/>
                      <a:pt x="18" y="141"/>
                      <a:pt x="18" y="141"/>
                    </a:cubicBezTo>
                    <a:cubicBezTo>
                      <a:pt x="18" y="141"/>
                      <a:pt x="19" y="141"/>
                      <a:pt x="19" y="141"/>
                    </a:cubicBezTo>
                    <a:cubicBezTo>
                      <a:pt x="19" y="141"/>
                      <a:pt x="19" y="141"/>
                      <a:pt x="20" y="141"/>
                    </a:cubicBezTo>
                    <a:cubicBezTo>
                      <a:pt x="20" y="141"/>
                      <a:pt x="20" y="141"/>
                      <a:pt x="20" y="141"/>
                    </a:cubicBezTo>
                    <a:cubicBezTo>
                      <a:pt x="20" y="141"/>
                      <a:pt x="21" y="141"/>
                      <a:pt x="21" y="141"/>
                    </a:cubicBezTo>
                    <a:cubicBezTo>
                      <a:pt x="21" y="141"/>
                      <a:pt x="21" y="141"/>
                      <a:pt x="21" y="141"/>
                    </a:cubicBezTo>
                    <a:cubicBezTo>
                      <a:pt x="21" y="141"/>
                      <a:pt x="21" y="141"/>
                      <a:pt x="21" y="141"/>
                    </a:cubicBezTo>
                    <a:cubicBezTo>
                      <a:pt x="21" y="141"/>
                      <a:pt x="21" y="141"/>
                      <a:pt x="21" y="140"/>
                    </a:cubicBezTo>
                    <a:cubicBezTo>
                      <a:pt x="22" y="140"/>
                      <a:pt x="22" y="140"/>
                      <a:pt x="23" y="140"/>
                    </a:cubicBezTo>
                    <a:cubicBezTo>
                      <a:pt x="24" y="140"/>
                      <a:pt x="25" y="139"/>
                      <a:pt x="26" y="139"/>
                    </a:cubicBezTo>
                    <a:cubicBezTo>
                      <a:pt x="26" y="139"/>
                      <a:pt x="27" y="139"/>
                      <a:pt x="27" y="138"/>
                    </a:cubicBezTo>
                    <a:cubicBezTo>
                      <a:pt x="29" y="138"/>
                      <a:pt x="31" y="138"/>
                      <a:pt x="32" y="138"/>
                    </a:cubicBezTo>
                    <a:cubicBezTo>
                      <a:pt x="32" y="138"/>
                      <a:pt x="32" y="138"/>
                      <a:pt x="32" y="138"/>
                    </a:cubicBezTo>
                    <a:cubicBezTo>
                      <a:pt x="32" y="138"/>
                      <a:pt x="32" y="138"/>
                      <a:pt x="32" y="137"/>
                    </a:cubicBezTo>
                    <a:cubicBezTo>
                      <a:pt x="32" y="137"/>
                      <a:pt x="32" y="137"/>
                      <a:pt x="32" y="137"/>
                    </a:cubicBezTo>
                    <a:cubicBezTo>
                      <a:pt x="32" y="137"/>
                      <a:pt x="33" y="137"/>
                      <a:pt x="33" y="137"/>
                    </a:cubicBezTo>
                    <a:cubicBezTo>
                      <a:pt x="33" y="137"/>
                      <a:pt x="33" y="137"/>
                      <a:pt x="33" y="137"/>
                    </a:cubicBezTo>
                    <a:cubicBezTo>
                      <a:pt x="33" y="137"/>
                      <a:pt x="33" y="137"/>
                      <a:pt x="33" y="137"/>
                    </a:cubicBezTo>
                    <a:cubicBezTo>
                      <a:pt x="33" y="137"/>
                      <a:pt x="33" y="137"/>
                      <a:pt x="33" y="137"/>
                    </a:cubicBezTo>
                    <a:cubicBezTo>
                      <a:pt x="33" y="137"/>
                      <a:pt x="33"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6"/>
                      <a:pt x="34" y="136"/>
                      <a:pt x="34" y="136"/>
                    </a:cubicBezTo>
                    <a:cubicBezTo>
                      <a:pt x="34" y="136"/>
                      <a:pt x="34" y="136"/>
                      <a:pt x="34" y="136"/>
                    </a:cubicBezTo>
                    <a:cubicBezTo>
                      <a:pt x="34" y="136"/>
                      <a:pt x="34"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6" y="136"/>
                      <a:pt x="36" y="136"/>
                    </a:cubicBezTo>
                    <a:cubicBezTo>
                      <a:pt x="36" y="136"/>
                      <a:pt x="36" y="136"/>
                      <a:pt x="36" y="136"/>
                    </a:cubicBezTo>
                    <a:cubicBezTo>
                      <a:pt x="36" y="136"/>
                      <a:pt x="36" y="136"/>
                      <a:pt x="36" y="136"/>
                    </a:cubicBezTo>
                    <a:cubicBezTo>
                      <a:pt x="36" y="136"/>
                      <a:pt x="36" y="136"/>
                      <a:pt x="36"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8" y="136"/>
                    </a:cubicBezTo>
                    <a:cubicBezTo>
                      <a:pt x="38" y="136"/>
                      <a:pt x="38" y="136"/>
                      <a:pt x="38" y="136"/>
                    </a:cubicBezTo>
                    <a:cubicBezTo>
                      <a:pt x="38" y="136"/>
                      <a:pt x="38" y="136"/>
                      <a:pt x="38" y="136"/>
                    </a:cubicBezTo>
                    <a:cubicBezTo>
                      <a:pt x="38" y="136"/>
                      <a:pt x="38" y="136"/>
                      <a:pt x="38" y="136"/>
                    </a:cubicBezTo>
                    <a:cubicBezTo>
                      <a:pt x="38" y="135"/>
                      <a:pt x="38" y="135"/>
                      <a:pt x="38" y="135"/>
                    </a:cubicBezTo>
                    <a:cubicBezTo>
                      <a:pt x="38" y="135"/>
                      <a:pt x="38" y="135"/>
                      <a:pt x="38" y="135"/>
                    </a:cubicBezTo>
                    <a:cubicBezTo>
                      <a:pt x="38" y="135"/>
                      <a:pt x="38" y="135"/>
                      <a:pt x="38" y="135"/>
                    </a:cubicBezTo>
                    <a:cubicBezTo>
                      <a:pt x="39" y="135"/>
                      <a:pt x="39" y="135"/>
                      <a:pt x="39" y="135"/>
                    </a:cubicBezTo>
                    <a:cubicBezTo>
                      <a:pt x="39" y="135"/>
                      <a:pt x="39" y="135"/>
                      <a:pt x="39" y="135"/>
                    </a:cubicBezTo>
                    <a:cubicBezTo>
                      <a:pt x="39" y="135"/>
                      <a:pt x="39" y="135"/>
                      <a:pt x="39" y="135"/>
                    </a:cubicBezTo>
                    <a:cubicBezTo>
                      <a:pt x="39" y="135"/>
                      <a:pt x="39" y="135"/>
                      <a:pt x="39"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1" y="135"/>
                      <a:pt x="41" y="135"/>
                      <a:pt x="41" y="135"/>
                    </a:cubicBezTo>
                    <a:cubicBezTo>
                      <a:pt x="41" y="135"/>
                      <a:pt x="41" y="135"/>
                      <a:pt x="41" y="135"/>
                    </a:cubicBezTo>
                    <a:cubicBezTo>
                      <a:pt x="41" y="135"/>
                      <a:pt x="41" y="135"/>
                      <a:pt x="41" y="135"/>
                    </a:cubicBezTo>
                    <a:cubicBezTo>
                      <a:pt x="41" y="135"/>
                      <a:pt x="41" y="135"/>
                      <a:pt x="41" y="135"/>
                    </a:cubicBezTo>
                    <a:cubicBezTo>
                      <a:pt x="41" y="134"/>
                      <a:pt x="41" y="134"/>
                      <a:pt x="41" y="134"/>
                    </a:cubicBezTo>
                    <a:cubicBezTo>
                      <a:pt x="41" y="134"/>
                      <a:pt x="41" y="134"/>
                      <a:pt x="41" y="134"/>
                    </a:cubicBezTo>
                    <a:cubicBezTo>
                      <a:pt x="41" y="134"/>
                      <a:pt x="41"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3" y="134"/>
                    </a:cubicBezTo>
                    <a:cubicBezTo>
                      <a:pt x="43" y="134"/>
                      <a:pt x="43" y="134"/>
                      <a:pt x="43" y="134"/>
                    </a:cubicBezTo>
                    <a:cubicBezTo>
                      <a:pt x="43" y="134"/>
                      <a:pt x="43" y="134"/>
                      <a:pt x="43" y="134"/>
                    </a:cubicBezTo>
                    <a:cubicBezTo>
                      <a:pt x="43" y="134"/>
                      <a:pt x="43" y="134"/>
                      <a:pt x="43" y="134"/>
                    </a:cubicBezTo>
                    <a:cubicBezTo>
                      <a:pt x="43" y="134"/>
                      <a:pt x="43" y="134"/>
                      <a:pt x="43" y="134"/>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4" y="133"/>
                      <a:pt x="44" y="133"/>
                    </a:cubicBezTo>
                    <a:cubicBezTo>
                      <a:pt x="44" y="133"/>
                      <a:pt x="44" y="133"/>
                      <a:pt x="45" y="133"/>
                    </a:cubicBezTo>
                    <a:cubicBezTo>
                      <a:pt x="45" y="133"/>
                      <a:pt x="45" y="133"/>
                      <a:pt x="45" y="133"/>
                    </a:cubicBezTo>
                    <a:cubicBezTo>
                      <a:pt x="45" y="133"/>
                      <a:pt x="45" y="133"/>
                      <a:pt x="45" y="133"/>
                    </a:cubicBezTo>
                    <a:cubicBezTo>
                      <a:pt x="45" y="133"/>
                      <a:pt x="45" y="133"/>
                      <a:pt x="45" y="133"/>
                    </a:cubicBezTo>
                    <a:cubicBezTo>
                      <a:pt x="45" y="133"/>
                      <a:pt x="45" y="133"/>
                      <a:pt x="45" y="133"/>
                    </a:cubicBezTo>
                    <a:cubicBezTo>
                      <a:pt x="45" y="132"/>
                      <a:pt x="46" y="132"/>
                      <a:pt x="46" y="132"/>
                    </a:cubicBezTo>
                    <a:cubicBezTo>
                      <a:pt x="46" y="132"/>
                      <a:pt x="46" y="132"/>
                      <a:pt x="46" y="132"/>
                    </a:cubicBezTo>
                    <a:cubicBezTo>
                      <a:pt x="46" y="132"/>
                      <a:pt x="46" y="132"/>
                      <a:pt x="46" y="132"/>
                    </a:cubicBezTo>
                    <a:cubicBezTo>
                      <a:pt x="47" y="132"/>
                      <a:pt x="47" y="132"/>
                      <a:pt x="47" y="132"/>
                    </a:cubicBezTo>
                    <a:cubicBezTo>
                      <a:pt x="47" y="132"/>
                      <a:pt x="47" y="132"/>
                      <a:pt x="47" y="132"/>
                    </a:cubicBezTo>
                    <a:cubicBezTo>
                      <a:pt x="47" y="132"/>
                      <a:pt x="47" y="132"/>
                      <a:pt x="47" y="132"/>
                    </a:cubicBezTo>
                    <a:cubicBezTo>
                      <a:pt x="47" y="132"/>
                      <a:pt x="47" y="132"/>
                      <a:pt x="48" y="132"/>
                    </a:cubicBezTo>
                    <a:cubicBezTo>
                      <a:pt x="48" y="132"/>
                      <a:pt x="48" y="132"/>
                      <a:pt x="48" y="132"/>
                    </a:cubicBezTo>
                    <a:cubicBezTo>
                      <a:pt x="48" y="132"/>
                      <a:pt x="48" y="132"/>
                      <a:pt x="48" y="132"/>
                    </a:cubicBezTo>
                    <a:cubicBezTo>
                      <a:pt x="48" y="132"/>
                      <a:pt x="48" y="132"/>
                      <a:pt x="48" y="132"/>
                    </a:cubicBezTo>
                    <a:cubicBezTo>
                      <a:pt x="48" y="132"/>
                      <a:pt x="48" y="132"/>
                      <a:pt x="48" y="132"/>
                    </a:cubicBezTo>
                    <a:cubicBezTo>
                      <a:pt x="48" y="131"/>
                      <a:pt x="48" y="131"/>
                      <a:pt x="48" y="131"/>
                    </a:cubicBezTo>
                    <a:cubicBezTo>
                      <a:pt x="48" y="131"/>
                      <a:pt x="48" y="131"/>
                      <a:pt x="48" y="131"/>
                    </a:cubicBezTo>
                    <a:cubicBezTo>
                      <a:pt x="49" y="131"/>
                      <a:pt x="49" y="131"/>
                      <a:pt x="49" y="131"/>
                    </a:cubicBezTo>
                    <a:cubicBezTo>
                      <a:pt x="49" y="131"/>
                      <a:pt x="49" y="131"/>
                      <a:pt x="49" y="131"/>
                    </a:cubicBezTo>
                    <a:cubicBezTo>
                      <a:pt x="49" y="131"/>
                      <a:pt x="49" y="131"/>
                      <a:pt x="49" y="131"/>
                    </a:cubicBezTo>
                    <a:cubicBezTo>
                      <a:pt x="49" y="131"/>
                      <a:pt x="49" y="131"/>
                      <a:pt x="50" y="131"/>
                    </a:cubicBezTo>
                    <a:cubicBezTo>
                      <a:pt x="50" y="131"/>
                      <a:pt x="50" y="131"/>
                      <a:pt x="50" y="131"/>
                    </a:cubicBezTo>
                    <a:cubicBezTo>
                      <a:pt x="50" y="131"/>
                      <a:pt x="50" y="131"/>
                      <a:pt x="50" y="131"/>
                    </a:cubicBezTo>
                    <a:cubicBezTo>
                      <a:pt x="50" y="131"/>
                      <a:pt x="50" y="131"/>
                      <a:pt x="50" y="131"/>
                    </a:cubicBezTo>
                    <a:cubicBezTo>
                      <a:pt x="50" y="131"/>
                      <a:pt x="50" y="131"/>
                      <a:pt x="50" y="131"/>
                    </a:cubicBezTo>
                    <a:cubicBezTo>
                      <a:pt x="50" y="131"/>
                      <a:pt x="50" y="131"/>
                      <a:pt x="50" y="131"/>
                    </a:cubicBezTo>
                    <a:cubicBezTo>
                      <a:pt x="50" y="130"/>
                      <a:pt x="50" y="130"/>
                      <a:pt x="51" y="130"/>
                    </a:cubicBezTo>
                    <a:cubicBezTo>
                      <a:pt x="51" y="130"/>
                      <a:pt x="51" y="130"/>
                      <a:pt x="51" y="130"/>
                    </a:cubicBezTo>
                    <a:cubicBezTo>
                      <a:pt x="51" y="130"/>
                      <a:pt x="51" y="130"/>
                      <a:pt x="51" y="130"/>
                    </a:cubicBezTo>
                    <a:cubicBezTo>
                      <a:pt x="51" y="130"/>
                      <a:pt x="51" y="130"/>
                      <a:pt x="51" y="130"/>
                    </a:cubicBezTo>
                    <a:cubicBezTo>
                      <a:pt x="51" y="130"/>
                      <a:pt x="52" y="130"/>
                      <a:pt x="52" y="130"/>
                    </a:cubicBezTo>
                    <a:cubicBezTo>
                      <a:pt x="53" y="129"/>
                      <a:pt x="53" y="129"/>
                      <a:pt x="54" y="129"/>
                    </a:cubicBezTo>
                    <a:cubicBezTo>
                      <a:pt x="54" y="129"/>
                      <a:pt x="55" y="128"/>
                      <a:pt x="55" y="128"/>
                    </a:cubicBezTo>
                    <a:cubicBezTo>
                      <a:pt x="56" y="128"/>
                      <a:pt x="56" y="128"/>
                      <a:pt x="57" y="128"/>
                    </a:cubicBezTo>
                    <a:cubicBezTo>
                      <a:pt x="57" y="105"/>
                      <a:pt x="57" y="105"/>
                      <a:pt x="57" y="105"/>
                    </a:cubicBezTo>
                    <a:close/>
                    <a:moveTo>
                      <a:pt x="57" y="146"/>
                    </a:moveTo>
                    <a:cubicBezTo>
                      <a:pt x="57" y="167"/>
                      <a:pt x="57" y="167"/>
                      <a:pt x="57" y="167"/>
                    </a:cubicBezTo>
                    <a:cubicBezTo>
                      <a:pt x="57" y="167"/>
                      <a:pt x="57" y="168"/>
                      <a:pt x="56" y="168"/>
                    </a:cubicBezTo>
                    <a:cubicBezTo>
                      <a:pt x="56" y="168"/>
                      <a:pt x="56" y="168"/>
                      <a:pt x="56" y="168"/>
                    </a:cubicBezTo>
                    <a:cubicBezTo>
                      <a:pt x="56" y="168"/>
                      <a:pt x="56" y="168"/>
                      <a:pt x="56" y="168"/>
                    </a:cubicBezTo>
                    <a:cubicBezTo>
                      <a:pt x="56" y="168"/>
                      <a:pt x="56" y="168"/>
                      <a:pt x="56" y="168"/>
                    </a:cubicBezTo>
                    <a:cubicBezTo>
                      <a:pt x="56" y="168"/>
                      <a:pt x="56" y="168"/>
                      <a:pt x="56" y="168"/>
                    </a:cubicBezTo>
                    <a:cubicBezTo>
                      <a:pt x="56" y="168"/>
                      <a:pt x="56" y="168"/>
                      <a:pt x="56" y="168"/>
                    </a:cubicBezTo>
                    <a:cubicBezTo>
                      <a:pt x="55" y="168"/>
                      <a:pt x="55" y="168"/>
                      <a:pt x="55" y="168"/>
                    </a:cubicBezTo>
                    <a:cubicBezTo>
                      <a:pt x="55" y="168"/>
                      <a:pt x="55" y="168"/>
                      <a:pt x="55"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3" y="169"/>
                      <a:pt x="53" y="169"/>
                      <a:pt x="52" y="169"/>
                    </a:cubicBezTo>
                    <a:cubicBezTo>
                      <a:pt x="52" y="169"/>
                      <a:pt x="52" y="169"/>
                      <a:pt x="52" y="169"/>
                    </a:cubicBezTo>
                    <a:cubicBezTo>
                      <a:pt x="52" y="169"/>
                      <a:pt x="52" y="169"/>
                      <a:pt x="52" y="169"/>
                    </a:cubicBezTo>
                    <a:cubicBezTo>
                      <a:pt x="52" y="169"/>
                      <a:pt x="52" y="169"/>
                      <a:pt x="52" y="169"/>
                    </a:cubicBezTo>
                    <a:cubicBezTo>
                      <a:pt x="51" y="170"/>
                      <a:pt x="51" y="170"/>
                      <a:pt x="51" y="170"/>
                    </a:cubicBezTo>
                    <a:cubicBezTo>
                      <a:pt x="51" y="170"/>
                      <a:pt x="51" y="170"/>
                      <a:pt x="51" y="170"/>
                    </a:cubicBezTo>
                    <a:cubicBezTo>
                      <a:pt x="51" y="170"/>
                      <a:pt x="50" y="170"/>
                      <a:pt x="50" y="170"/>
                    </a:cubicBezTo>
                    <a:cubicBezTo>
                      <a:pt x="50" y="170"/>
                      <a:pt x="50" y="170"/>
                      <a:pt x="50" y="170"/>
                    </a:cubicBezTo>
                    <a:cubicBezTo>
                      <a:pt x="50" y="170"/>
                      <a:pt x="50" y="170"/>
                      <a:pt x="49" y="170"/>
                    </a:cubicBezTo>
                    <a:cubicBezTo>
                      <a:pt x="49" y="170"/>
                      <a:pt x="49" y="170"/>
                      <a:pt x="49" y="170"/>
                    </a:cubicBezTo>
                    <a:cubicBezTo>
                      <a:pt x="49" y="170"/>
                      <a:pt x="49" y="170"/>
                      <a:pt x="49" y="170"/>
                    </a:cubicBezTo>
                    <a:cubicBezTo>
                      <a:pt x="49" y="170"/>
                      <a:pt x="49" y="170"/>
                      <a:pt x="49" y="170"/>
                    </a:cubicBezTo>
                    <a:cubicBezTo>
                      <a:pt x="49" y="171"/>
                      <a:pt x="49" y="171"/>
                      <a:pt x="49" y="171"/>
                    </a:cubicBezTo>
                    <a:cubicBezTo>
                      <a:pt x="49" y="171"/>
                      <a:pt x="49" y="171"/>
                      <a:pt x="48" y="171"/>
                    </a:cubicBezTo>
                    <a:cubicBezTo>
                      <a:pt x="48" y="171"/>
                      <a:pt x="48" y="171"/>
                      <a:pt x="48" y="171"/>
                    </a:cubicBezTo>
                    <a:cubicBezTo>
                      <a:pt x="48" y="171"/>
                      <a:pt x="48" y="171"/>
                      <a:pt x="48" y="171"/>
                    </a:cubicBezTo>
                    <a:cubicBezTo>
                      <a:pt x="48" y="171"/>
                      <a:pt x="48" y="171"/>
                      <a:pt x="48" y="171"/>
                    </a:cubicBezTo>
                    <a:cubicBezTo>
                      <a:pt x="48" y="171"/>
                      <a:pt x="48" y="171"/>
                      <a:pt x="48" y="171"/>
                    </a:cubicBezTo>
                    <a:cubicBezTo>
                      <a:pt x="47" y="171"/>
                      <a:pt x="47" y="171"/>
                      <a:pt x="47" y="171"/>
                    </a:cubicBezTo>
                    <a:cubicBezTo>
                      <a:pt x="47" y="171"/>
                      <a:pt x="47" y="171"/>
                      <a:pt x="47" y="171"/>
                    </a:cubicBezTo>
                    <a:cubicBezTo>
                      <a:pt x="47" y="171"/>
                      <a:pt x="47" y="171"/>
                      <a:pt x="47" y="171"/>
                    </a:cubicBezTo>
                    <a:cubicBezTo>
                      <a:pt x="47" y="171"/>
                      <a:pt x="46" y="171"/>
                      <a:pt x="46" y="171"/>
                    </a:cubicBezTo>
                    <a:cubicBezTo>
                      <a:pt x="46" y="171"/>
                      <a:pt x="46" y="171"/>
                      <a:pt x="46" y="171"/>
                    </a:cubicBezTo>
                    <a:cubicBezTo>
                      <a:pt x="46" y="171"/>
                      <a:pt x="46" y="171"/>
                      <a:pt x="46" y="172"/>
                    </a:cubicBezTo>
                    <a:cubicBezTo>
                      <a:pt x="46" y="172"/>
                      <a:pt x="46" y="172"/>
                      <a:pt x="46" y="172"/>
                    </a:cubicBezTo>
                    <a:cubicBezTo>
                      <a:pt x="46" y="172"/>
                      <a:pt x="46" y="172"/>
                      <a:pt x="46" y="172"/>
                    </a:cubicBezTo>
                    <a:cubicBezTo>
                      <a:pt x="46" y="172"/>
                      <a:pt x="46" y="172"/>
                      <a:pt x="46" y="172"/>
                    </a:cubicBezTo>
                    <a:cubicBezTo>
                      <a:pt x="46" y="172"/>
                      <a:pt x="46" y="172"/>
                      <a:pt x="46" y="172"/>
                    </a:cubicBezTo>
                    <a:cubicBezTo>
                      <a:pt x="46" y="172"/>
                      <a:pt x="45" y="172"/>
                      <a:pt x="45" y="172"/>
                    </a:cubicBezTo>
                    <a:cubicBezTo>
                      <a:pt x="45" y="172"/>
                      <a:pt x="45" y="172"/>
                      <a:pt x="45" y="172"/>
                    </a:cubicBezTo>
                    <a:cubicBezTo>
                      <a:pt x="45" y="172"/>
                      <a:pt x="45" y="172"/>
                      <a:pt x="45" y="172"/>
                    </a:cubicBezTo>
                    <a:cubicBezTo>
                      <a:pt x="45" y="172"/>
                      <a:pt x="45" y="172"/>
                      <a:pt x="45" y="172"/>
                    </a:cubicBezTo>
                    <a:cubicBezTo>
                      <a:pt x="45" y="172"/>
                      <a:pt x="45" y="172"/>
                      <a:pt x="45" y="172"/>
                    </a:cubicBezTo>
                    <a:cubicBezTo>
                      <a:pt x="45" y="172"/>
                      <a:pt x="45" y="172"/>
                      <a:pt x="44" y="172"/>
                    </a:cubicBezTo>
                    <a:cubicBezTo>
                      <a:pt x="43" y="172"/>
                      <a:pt x="42" y="173"/>
                      <a:pt x="41" y="173"/>
                    </a:cubicBezTo>
                    <a:cubicBezTo>
                      <a:pt x="41" y="173"/>
                      <a:pt x="41" y="173"/>
                      <a:pt x="41" y="173"/>
                    </a:cubicBezTo>
                    <a:cubicBezTo>
                      <a:pt x="40" y="173"/>
                      <a:pt x="39" y="173"/>
                      <a:pt x="38" y="174"/>
                    </a:cubicBezTo>
                    <a:cubicBezTo>
                      <a:pt x="37" y="174"/>
                      <a:pt x="36" y="174"/>
                      <a:pt x="36" y="174"/>
                    </a:cubicBezTo>
                    <a:cubicBezTo>
                      <a:pt x="36" y="174"/>
                      <a:pt x="36" y="174"/>
                      <a:pt x="36" y="174"/>
                    </a:cubicBezTo>
                    <a:cubicBezTo>
                      <a:pt x="35" y="174"/>
                      <a:pt x="35" y="174"/>
                      <a:pt x="35" y="174"/>
                    </a:cubicBezTo>
                    <a:cubicBezTo>
                      <a:pt x="34" y="174"/>
                      <a:pt x="34" y="174"/>
                      <a:pt x="34" y="174"/>
                    </a:cubicBezTo>
                    <a:cubicBezTo>
                      <a:pt x="34" y="175"/>
                      <a:pt x="34" y="175"/>
                      <a:pt x="34" y="175"/>
                    </a:cubicBezTo>
                    <a:cubicBezTo>
                      <a:pt x="34" y="175"/>
                      <a:pt x="33" y="175"/>
                      <a:pt x="33" y="175"/>
                    </a:cubicBezTo>
                    <a:cubicBezTo>
                      <a:pt x="33" y="175"/>
                      <a:pt x="33" y="175"/>
                      <a:pt x="33" y="175"/>
                    </a:cubicBezTo>
                    <a:cubicBezTo>
                      <a:pt x="33" y="175"/>
                      <a:pt x="33" y="175"/>
                      <a:pt x="33" y="175"/>
                    </a:cubicBezTo>
                    <a:cubicBezTo>
                      <a:pt x="33" y="175"/>
                      <a:pt x="33" y="175"/>
                      <a:pt x="33" y="175"/>
                    </a:cubicBezTo>
                    <a:cubicBezTo>
                      <a:pt x="33" y="175"/>
                      <a:pt x="33" y="175"/>
                      <a:pt x="33" y="175"/>
                    </a:cubicBezTo>
                    <a:cubicBezTo>
                      <a:pt x="33" y="175"/>
                      <a:pt x="33" y="175"/>
                      <a:pt x="32" y="175"/>
                    </a:cubicBezTo>
                    <a:cubicBezTo>
                      <a:pt x="32" y="175"/>
                      <a:pt x="32" y="175"/>
                      <a:pt x="32" y="175"/>
                    </a:cubicBezTo>
                    <a:cubicBezTo>
                      <a:pt x="32" y="175"/>
                      <a:pt x="31" y="175"/>
                      <a:pt x="31" y="176"/>
                    </a:cubicBezTo>
                    <a:cubicBezTo>
                      <a:pt x="31" y="176"/>
                      <a:pt x="31" y="176"/>
                      <a:pt x="31" y="176"/>
                    </a:cubicBezTo>
                    <a:cubicBezTo>
                      <a:pt x="30" y="176"/>
                      <a:pt x="30" y="176"/>
                      <a:pt x="30" y="176"/>
                    </a:cubicBezTo>
                    <a:cubicBezTo>
                      <a:pt x="29" y="176"/>
                      <a:pt x="28" y="176"/>
                      <a:pt x="27" y="177"/>
                    </a:cubicBezTo>
                    <a:cubicBezTo>
                      <a:pt x="27" y="177"/>
                      <a:pt x="27" y="177"/>
                      <a:pt x="26" y="178"/>
                    </a:cubicBezTo>
                    <a:cubicBezTo>
                      <a:pt x="26" y="179"/>
                      <a:pt x="26" y="180"/>
                      <a:pt x="26" y="181"/>
                    </a:cubicBezTo>
                    <a:cubicBezTo>
                      <a:pt x="26" y="181"/>
                      <a:pt x="26" y="181"/>
                      <a:pt x="26" y="181"/>
                    </a:cubicBezTo>
                    <a:cubicBezTo>
                      <a:pt x="26" y="181"/>
                      <a:pt x="26" y="181"/>
                      <a:pt x="26" y="181"/>
                    </a:cubicBezTo>
                    <a:cubicBezTo>
                      <a:pt x="26" y="181"/>
                      <a:pt x="26" y="181"/>
                      <a:pt x="26" y="181"/>
                    </a:cubicBezTo>
                    <a:cubicBezTo>
                      <a:pt x="25" y="182"/>
                      <a:pt x="25" y="182"/>
                      <a:pt x="26" y="183"/>
                    </a:cubicBezTo>
                    <a:cubicBezTo>
                      <a:pt x="25" y="183"/>
                      <a:pt x="25" y="183"/>
                      <a:pt x="25" y="183"/>
                    </a:cubicBezTo>
                    <a:cubicBezTo>
                      <a:pt x="25" y="184"/>
                      <a:pt x="25" y="185"/>
                      <a:pt x="25" y="185"/>
                    </a:cubicBezTo>
                    <a:cubicBezTo>
                      <a:pt x="25" y="185"/>
                      <a:pt x="25" y="185"/>
                      <a:pt x="25" y="186"/>
                    </a:cubicBezTo>
                    <a:cubicBezTo>
                      <a:pt x="25" y="187"/>
                      <a:pt x="25" y="189"/>
                      <a:pt x="25" y="190"/>
                    </a:cubicBezTo>
                    <a:cubicBezTo>
                      <a:pt x="25" y="191"/>
                      <a:pt x="25" y="193"/>
                      <a:pt x="25" y="193"/>
                    </a:cubicBezTo>
                    <a:cubicBezTo>
                      <a:pt x="25" y="193"/>
                      <a:pt x="25" y="194"/>
                      <a:pt x="25" y="194"/>
                    </a:cubicBezTo>
                    <a:cubicBezTo>
                      <a:pt x="26" y="194"/>
                      <a:pt x="28" y="194"/>
                      <a:pt x="29" y="194"/>
                    </a:cubicBezTo>
                    <a:cubicBezTo>
                      <a:pt x="29" y="193"/>
                      <a:pt x="29" y="193"/>
                      <a:pt x="29" y="193"/>
                    </a:cubicBezTo>
                    <a:cubicBezTo>
                      <a:pt x="29" y="193"/>
                      <a:pt x="29" y="193"/>
                      <a:pt x="30" y="193"/>
                    </a:cubicBezTo>
                    <a:cubicBezTo>
                      <a:pt x="30" y="193"/>
                      <a:pt x="30" y="193"/>
                      <a:pt x="30" y="193"/>
                    </a:cubicBezTo>
                    <a:cubicBezTo>
                      <a:pt x="30" y="193"/>
                      <a:pt x="30" y="193"/>
                      <a:pt x="30" y="193"/>
                    </a:cubicBezTo>
                    <a:cubicBezTo>
                      <a:pt x="30" y="193"/>
                      <a:pt x="30" y="193"/>
                      <a:pt x="30" y="193"/>
                    </a:cubicBezTo>
                    <a:cubicBezTo>
                      <a:pt x="30" y="193"/>
                      <a:pt x="30" y="193"/>
                      <a:pt x="30" y="193"/>
                    </a:cubicBezTo>
                    <a:cubicBezTo>
                      <a:pt x="30" y="193"/>
                      <a:pt x="30"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3" y="193"/>
                      <a:pt x="33" y="193"/>
                      <a:pt x="33" y="193"/>
                    </a:cubicBezTo>
                    <a:cubicBezTo>
                      <a:pt x="33" y="193"/>
                      <a:pt x="33" y="193"/>
                      <a:pt x="33" y="193"/>
                    </a:cubicBezTo>
                    <a:cubicBezTo>
                      <a:pt x="33" y="193"/>
                      <a:pt x="33" y="193"/>
                      <a:pt x="33" y="193"/>
                    </a:cubicBezTo>
                    <a:cubicBezTo>
                      <a:pt x="33" y="193"/>
                      <a:pt x="33" y="193"/>
                      <a:pt x="33" y="193"/>
                    </a:cubicBezTo>
                    <a:cubicBezTo>
                      <a:pt x="33" y="193"/>
                      <a:pt x="33" y="193"/>
                      <a:pt x="34" y="193"/>
                    </a:cubicBezTo>
                    <a:cubicBezTo>
                      <a:pt x="34" y="193"/>
                      <a:pt x="34" y="193"/>
                      <a:pt x="34" y="193"/>
                    </a:cubicBezTo>
                    <a:cubicBezTo>
                      <a:pt x="34" y="192"/>
                      <a:pt x="34" y="192"/>
                      <a:pt x="34" y="192"/>
                    </a:cubicBezTo>
                    <a:cubicBezTo>
                      <a:pt x="34" y="192"/>
                      <a:pt x="34" y="192"/>
                      <a:pt x="34" y="192"/>
                    </a:cubicBezTo>
                    <a:cubicBezTo>
                      <a:pt x="35" y="192"/>
                      <a:pt x="36" y="192"/>
                      <a:pt x="36" y="192"/>
                    </a:cubicBezTo>
                    <a:cubicBezTo>
                      <a:pt x="36" y="192"/>
                      <a:pt x="36" y="192"/>
                      <a:pt x="36" y="192"/>
                    </a:cubicBezTo>
                    <a:cubicBezTo>
                      <a:pt x="37" y="192"/>
                      <a:pt x="37" y="192"/>
                      <a:pt x="37" y="192"/>
                    </a:cubicBezTo>
                    <a:cubicBezTo>
                      <a:pt x="37" y="192"/>
                      <a:pt x="37" y="192"/>
                      <a:pt x="37" y="192"/>
                    </a:cubicBezTo>
                    <a:cubicBezTo>
                      <a:pt x="37" y="192"/>
                      <a:pt x="37" y="192"/>
                      <a:pt x="37" y="192"/>
                    </a:cubicBezTo>
                    <a:cubicBezTo>
                      <a:pt x="37" y="192"/>
                      <a:pt x="37" y="192"/>
                      <a:pt x="37" y="192"/>
                    </a:cubicBezTo>
                    <a:cubicBezTo>
                      <a:pt x="37" y="192"/>
                      <a:pt x="37" y="192"/>
                      <a:pt x="37" y="192"/>
                    </a:cubicBezTo>
                    <a:cubicBezTo>
                      <a:pt x="37" y="192"/>
                      <a:pt x="37" y="192"/>
                      <a:pt x="38" y="192"/>
                    </a:cubicBezTo>
                    <a:cubicBezTo>
                      <a:pt x="38" y="192"/>
                      <a:pt x="38" y="192"/>
                      <a:pt x="38" y="192"/>
                    </a:cubicBezTo>
                    <a:cubicBezTo>
                      <a:pt x="38" y="192"/>
                      <a:pt x="38" y="192"/>
                      <a:pt x="38" y="192"/>
                    </a:cubicBezTo>
                    <a:cubicBezTo>
                      <a:pt x="38" y="192"/>
                      <a:pt x="38" y="192"/>
                      <a:pt x="38" y="192"/>
                    </a:cubicBezTo>
                    <a:cubicBezTo>
                      <a:pt x="38" y="192"/>
                      <a:pt x="38" y="192"/>
                      <a:pt x="38" y="192"/>
                    </a:cubicBezTo>
                    <a:cubicBezTo>
                      <a:pt x="38" y="192"/>
                      <a:pt x="38" y="192"/>
                      <a:pt x="38" y="192"/>
                    </a:cubicBezTo>
                    <a:cubicBezTo>
                      <a:pt x="38" y="192"/>
                      <a:pt x="38" y="192"/>
                      <a:pt x="38" y="191"/>
                    </a:cubicBezTo>
                    <a:cubicBezTo>
                      <a:pt x="39" y="191"/>
                      <a:pt x="39" y="191"/>
                      <a:pt x="39" y="191"/>
                    </a:cubicBezTo>
                    <a:cubicBezTo>
                      <a:pt x="40" y="191"/>
                      <a:pt x="40" y="191"/>
                      <a:pt x="40" y="191"/>
                    </a:cubicBezTo>
                    <a:cubicBezTo>
                      <a:pt x="40" y="191"/>
                      <a:pt x="40" y="191"/>
                      <a:pt x="40" y="191"/>
                    </a:cubicBezTo>
                    <a:cubicBezTo>
                      <a:pt x="40" y="191"/>
                      <a:pt x="41" y="191"/>
                      <a:pt x="42" y="191"/>
                    </a:cubicBezTo>
                    <a:cubicBezTo>
                      <a:pt x="43" y="191"/>
                      <a:pt x="44" y="190"/>
                      <a:pt x="45" y="190"/>
                    </a:cubicBezTo>
                    <a:cubicBezTo>
                      <a:pt x="46" y="190"/>
                      <a:pt x="47" y="190"/>
                      <a:pt x="48" y="190"/>
                    </a:cubicBezTo>
                    <a:cubicBezTo>
                      <a:pt x="48" y="189"/>
                      <a:pt x="48" y="189"/>
                      <a:pt x="49" y="189"/>
                    </a:cubicBezTo>
                    <a:cubicBezTo>
                      <a:pt x="50" y="189"/>
                      <a:pt x="51" y="189"/>
                      <a:pt x="52" y="189"/>
                    </a:cubicBezTo>
                    <a:cubicBezTo>
                      <a:pt x="52" y="189"/>
                      <a:pt x="52" y="189"/>
                      <a:pt x="52" y="189"/>
                    </a:cubicBezTo>
                    <a:cubicBezTo>
                      <a:pt x="53" y="188"/>
                      <a:pt x="54" y="188"/>
                      <a:pt x="55" y="187"/>
                    </a:cubicBezTo>
                    <a:cubicBezTo>
                      <a:pt x="55" y="187"/>
                      <a:pt x="56" y="187"/>
                      <a:pt x="57" y="186"/>
                    </a:cubicBezTo>
                    <a:cubicBezTo>
                      <a:pt x="57" y="208"/>
                      <a:pt x="57" y="208"/>
                      <a:pt x="57" y="208"/>
                    </a:cubicBezTo>
                    <a:cubicBezTo>
                      <a:pt x="57" y="208"/>
                      <a:pt x="56" y="208"/>
                      <a:pt x="56" y="208"/>
                    </a:cubicBezTo>
                    <a:cubicBezTo>
                      <a:pt x="56" y="209"/>
                      <a:pt x="56" y="209"/>
                      <a:pt x="56" y="209"/>
                    </a:cubicBezTo>
                    <a:cubicBezTo>
                      <a:pt x="56" y="209"/>
                      <a:pt x="56" y="209"/>
                      <a:pt x="55" y="209"/>
                    </a:cubicBezTo>
                    <a:cubicBezTo>
                      <a:pt x="55" y="209"/>
                      <a:pt x="55" y="209"/>
                      <a:pt x="55" y="209"/>
                    </a:cubicBezTo>
                    <a:cubicBezTo>
                      <a:pt x="55" y="209"/>
                      <a:pt x="55" y="209"/>
                      <a:pt x="55" y="209"/>
                    </a:cubicBezTo>
                    <a:cubicBezTo>
                      <a:pt x="55" y="209"/>
                      <a:pt x="55" y="209"/>
                      <a:pt x="55" y="209"/>
                    </a:cubicBezTo>
                    <a:cubicBezTo>
                      <a:pt x="54" y="209"/>
                      <a:pt x="54" y="209"/>
                      <a:pt x="53" y="210"/>
                    </a:cubicBezTo>
                    <a:cubicBezTo>
                      <a:pt x="52" y="210"/>
                      <a:pt x="50" y="211"/>
                      <a:pt x="49" y="212"/>
                    </a:cubicBezTo>
                    <a:cubicBezTo>
                      <a:pt x="48" y="212"/>
                      <a:pt x="46" y="213"/>
                      <a:pt x="44" y="213"/>
                    </a:cubicBezTo>
                    <a:cubicBezTo>
                      <a:pt x="43" y="213"/>
                      <a:pt x="43" y="214"/>
                      <a:pt x="42" y="214"/>
                    </a:cubicBezTo>
                    <a:cubicBezTo>
                      <a:pt x="41" y="214"/>
                      <a:pt x="41" y="214"/>
                      <a:pt x="41" y="214"/>
                    </a:cubicBezTo>
                    <a:cubicBezTo>
                      <a:pt x="41" y="215"/>
                      <a:pt x="41" y="215"/>
                      <a:pt x="41" y="215"/>
                    </a:cubicBezTo>
                    <a:cubicBezTo>
                      <a:pt x="41" y="215"/>
                      <a:pt x="41" y="215"/>
                      <a:pt x="40" y="215"/>
                    </a:cubicBezTo>
                    <a:cubicBezTo>
                      <a:pt x="40" y="215"/>
                      <a:pt x="40" y="215"/>
                      <a:pt x="40" y="215"/>
                    </a:cubicBezTo>
                    <a:cubicBezTo>
                      <a:pt x="40" y="215"/>
                      <a:pt x="39" y="215"/>
                      <a:pt x="38" y="215"/>
                    </a:cubicBezTo>
                    <a:cubicBezTo>
                      <a:pt x="38" y="215"/>
                      <a:pt x="38" y="215"/>
                      <a:pt x="38" y="215"/>
                    </a:cubicBezTo>
                    <a:cubicBezTo>
                      <a:pt x="38" y="215"/>
                      <a:pt x="38" y="215"/>
                      <a:pt x="37" y="215"/>
                    </a:cubicBezTo>
                    <a:cubicBezTo>
                      <a:pt x="37" y="215"/>
                      <a:pt x="37" y="215"/>
                      <a:pt x="37" y="215"/>
                    </a:cubicBezTo>
                    <a:cubicBezTo>
                      <a:pt x="37" y="215"/>
                      <a:pt x="37" y="215"/>
                      <a:pt x="37" y="215"/>
                    </a:cubicBezTo>
                    <a:cubicBezTo>
                      <a:pt x="37" y="215"/>
                      <a:pt x="37" y="215"/>
                      <a:pt x="37" y="215"/>
                    </a:cubicBezTo>
                    <a:cubicBezTo>
                      <a:pt x="37" y="216"/>
                      <a:pt x="37" y="216"/>
                      <a:pt x="37" y="216"/>
                    </a:cubicBezTo>
                    <a:cubicBezTo>
                      <a:pt x="37" y="216"/>
                      <a:pt x="37" y="216"/>
                      <a:pt x="37" y="216"/>
                    </a:cubicBezTo>
                    <a:cubicBezTo>
                      <a:pt x="36" y="216"/>
                      <a:pt x="36" y="216"/>
                      <a:pt x="36" y="216"/>
                    </a:cubicBezTo>
                    <a:cubicBezTo>
                      <a:pt x="36" y="216"/>
                      <a:pt x="36" y="216"/>
                      <a:pt x="36" y="216"/>
                    </a:cubicBezTo>
                    <a:cubicBezTo>
                      <a:pt x="36" y="216"/>
                      <a:pt x="36" y="216"/>
                      <a:pt x="36" y="216"/>
                    </a:cubicBezTo>
                    <a:cubicBezTo>
                      <a:pt x="36" y="216"/>
                      <a:pt x="36" y="216"/>
                      <a:pt x="36" y="216"/>
                    </a:cubicBezTo>
                    <a:cubicBezTo>
                      <a:pt x="36" y="216"/>
                      <a:pt x="35" y="217"/>
                      <a:pt x="35" y="217"/>
                    </a:cubicBezTo>
                    <a:cubicBezTo>
                      <a:pt x="35" y="217"/>
                      <a:pt x="35" y="217"/>
                      <a:pt x="35" y="217"/>
                    </a:cubicBezTo>
                    <a:cubicBezTo>
                      <a:pt x="35" y="217"/>
                      <a:pt x="34" y="217"/>
                      <a:pt x="33" y="217"/>
                    </a:cubicBezTo>
                    <a:cubicBezTo>
                      <a:pt x="33" y="217"/>
                      <a:pt x="33" y="217"/>
                      <a:pt x="33" y="217"/>
                    </a:cubicBezTo>
                    <a:cubicBezTo>
                      <a:pt x="33" y="217"/>
                      <a:pt x="33" y="217"/>
                      <a:pt x="33" y="218"/>
                    </a:cubicBezTo>
                    <a:cubicBezTo>
                      <a:pt x="33" y="218"/>
                      <a:pt x="32" y="218"/>
                      <a:pt x="32" y="218"/>
                    </a:cubicBezTo>
                    <a:cubicBezTo>
                      <a:pt x="32" y="218"/>
                      <a:pt x="32" y="218"/>
                      <a:pt x="32" y="218"/>
                    </a:cubicBezTo>
                    <a:cubicBezTo>
                      <a:pt x="32" y="218"/>
                      <a:pt x="30" y="218"/>
                      <a:pt x="30" y="218"/>
                    </a:cubicBezTo>
                    <a:cubicBezTo>
                      <a:pt x="30" y="218"/>
                      <a:pt x="30" y="218"/>
                      <a:pt x="30" y="218"/>
                    </a:cubicBezTo>
                    <a:cubicBezTo>
                      <a:pt x="30" y="219"/>
                      <a:pt x="29" y="219"/>
                      <a:pt x="29" y="219"/>
                    </a:cubicBezTo>
                    <a:cubicBezTo>
                      <a:pt x="29" y="219"/>
                      <a:pt x="29" y="219"/>
                      <a:pt x="29" y="219"/>
                    </a:cubicBezTo>
                    <a:cubicBezTo>
                      <a:pt x="29" y="219"/>
                      <a:pt x="28" y="219"/>
                      <a:pt x="28" y="219"/>
                    </a:cubicBezTo>
                    <a:cubicBezTo>
                      <a:pt x="28" y="219"/>
                      <a:pt x="28" y="219"/>
                      <a:pt x="28" y="219"/>
                    </a:cubicBezTo>
                    <a:cubicBezTo>
                      <a:pt x="28" y="219"/>
                      <a:pt x="28" y="219"/>
                      <a:pt x="28" y="219"/>
                    </a:cubicBezTo>
                    <a:cubicBezTo>
                      <a:pt x="28" y="219"/>
                      <a:pt x="28" y="219"/>
                      <a:pt x="28" y="219"/>
                    </a:cubicBezTo>
                    <a:cubicBezTo>
                      <a:pt x="27" y="219"/>
                      <a:pt x="27" y="219"/>
                      <a:pt x="26" y="220"/>
                    </a:cubicBezTo>
                    <a:cubicBezTo>
                      <a:pt x="26" y="220"/>
                      <a:pt x="26" y="220"/>
                      <a:pt x="26" y="220"/>
                    </a:cubicBezTo>
                    <a:cubicBezTo>
                      <a:pt x="26" y="220"/>
                      <a:pt x="26" y="220"/>
                      <a:pt x="26" y="220"/>
                    </a:cubicBezTo>
                    <a:cubicBezTo>
                      <a:pt x="26" y="220"/>
                      <a:pt x="26" y="220"/>
                      <a:pt x="26" y="220"/>
                    </a:cubicBezTo>
                    <a:cubicBezTo>
                      <a:pt x="25" y="220"/>
                      <a:pt x="25" y="220"/>
                      <a:pt x="25" y="220"/>
                    </a:cubicBezTo>
                    <a:cubicBezTo>
                      <a:pt x="25" y="220"/>
                      <a:pt x="25" y="220"/>
                      <a:pt x="25" y="220"/>
                    </a:cubicBezTo>
                    <a:cubicBezTo>
                      <a:pt x="24" y="220"/>
                      <a:pt x="24" y="220"/>
                      <a:pt x="24" y="220"/>
                    </a:cubicBezTo>
                    <a:cubicBezTo>
                      <a:pt x="24" y="220"/>
                      <a:pt x="24" y="220"/>
                      <a:pt x="24" y="220"/>
                    </a:cubicBezTo>
                    <a:cubicBezTo>
                      <a:pt x="23" y="220"/>
                      <a:pt x="23" y="221"/>
                      <a:pt x="23" y="221"/>
                    </a:cubicBezTo>
                    <a:cubicBezTo>
                      <a:pt x="23" y="221"/>
                      <a:pt x="23" y="221"/>
                      <a:pt x="23" y="221"/>
                    </a:cubicBezTo>
                    <a:cubicBezTo>
                      <a:pt x="22" y="221"/>
                      <a:pt x="22" y="221"/>
                      <a:pt x="21" y="221"/>
                    </a:cubicBezTo>
                    <a:cubicBezTo>
                      <a:pt x="21" y="221"/>
                      <a:pt x="21" y="221"/>
                      <a:pt x="21" y="221"/>
                    </a:cubicBezTo>
                    <a:cubicBezTo>
                      <a:pt x="20" y="221"/>
                      <a:pt x="19" y="221"/>
                      <a:pt x="19" y="221"/>
                    </a:cubicBezTo>
                    <a:cubicBezTo>
                      <a:pt x="18" y="221"/>
                      <a:pt x="17" y="221"/>
                      <a:pt x="16" y="221"/>
                    </a:cubicBezTo>
                    <a:cubicBezTo>
                      <a:pt x="16" y="221"/>
                      <a:pt x="16" y="221"/>
                      <a:pt x="16" y="221"/>
                    </a:cubicBezTo>
                    <a:cubicBezTo>
                      <a:pt x="16" y="221"/>
                      <a:pt x="15" y="221"/>
                      <a:pt x="15" y="221"/>
                    </a:cubicBezTo>
                    <a:cubicBezTo>
                      <a:pt x="15" y="222"/>
                      <a:pt x="15" y="222"/>
                      <a:pt x="15" y="222"/>
                    </a:cubicBezTo>
                    <a:cubicBezTo>
                      <a:pt x="15" y="222"/>
                      <a:pt x="15" y="222"/>
                      <a:pt x="14" y="222"/>
                    </a:cubicBezTo>
                    <a:cubicBezTo>
                      <a:pt x="14" y="222"/>
                      <a:pt x="14" y="222"/>
                      <a:pt x="14" y="222"/>
                    </a:cubicBezTo>
                    <a:cubicBezTo>
                      <a:pt x="14" y="222"/>
                      <a:pt x="14" y="222"/>
                      <a:pt x="14" y="222"/>
                    </a:cubicBezTo>
                    <a:cubicBezTo>
                      <a:pt x="14" y="222"/>
                      <a:pt x="14" y="222"/>
                      <a:pt x="14" y="222"/>
                    </a:cubicBezTo>
                    <a:cubicBezTo>
                      <a:pt x="13" y="222"/>
                      <a:pt x="13" y="222"/>
                      <a:pt x="13" y="222"/>
                    </a:cubicBezTo>
                    <a:cubicBezTo>
                      <a:pt x="13" y="222"/>
                      <a:pt x="13" y="222"/>
                      <a:pt x="13" y="222"/>
                    </a:cubicBezTo>
                    <a:cubicBezTo>
                      <a:pt x="13" y="222"/>
                      <a:pt x="12" y="222"/>
                      <a:pt x="12" y="222"/>
                    </a:cubicBezTo>
                    <a:cubicBezTo>
                      <a:pt x="12" y="222"/>
                      <a:pt x="12" y="222"/>
                      <a:pt x="12" y="222"/>
                    </a:cubicBezTo>
                    <a:cubicBezTo>
                      <a:pt x="11" y="222"/>
                      <a:pt x="10" y="222"/>
                      <a:pt x="9" y="222"/>
                    </a:cubicBezTo>
                    <a:cubicBezTo>
                      <a:pt x="9" y="222"/>
                      <a:pt x="9" y="222"/>
                      <a:pt x="9" y="222"/>
                    </a:cubicBezTo>
                    <a:cubicBezTo>
                      <a:pt x="9" y="222"/>
                      <a:pt x="8" y="222"/>
                      <a:pt x="8" y="222"/>
                    </a:cubicBezTo>
                    <a:cubicBezTo>
                      <a:pt x="8" y="222"/>
                      <a:pt x="8" y="222"/>
                      <a:pt x="8" y="222"/>
                    </a:cubicBezTo>
                    <a:cubicBezTo>
                      <a:pt x="7" y="222"/>
                      <a:pt x="6" y="222"/>
                      <a:pt x="5" y="222"/>
                    </a:cubicBezTo>
                    <a:cubicBezTo>
                      <a:pt x="5" y="222"/>
                      <a:pt x="5" y="222"/>
                      <a:pt x="4" y="222"/>
                    </a:cubicBezTo>
                    <a:cubicBezTo>
                      <a:pt x="4" y="222"/>
                      <a:pt x="3" y="222"/>
                      <a:pt x="2" y="222"/>
                    </a:cubicBezTo>
                    <a:cubicBezTo>
                      <a:pt x="2" y="222"/>
                      <a:pt x="2" y="222"/>
                      <a:pt x="2" y="222"/>
                    </a:cubicBezTo>
                    <a:cubicBezTo>
                      <a:pt x="2" y="222"/>
                      <a:pt x="2" y="222"/>
                      <a:pt x="2" y="221"/>
                    </a:cubicBezTo>
                    <a:cubicBezTo>
                      <a:pt x="2" y="221"/>
                      <a:pt x="1" y="221"/>
                      <a:pt x="1" y="221"/>
                    </a:cubicBezTo>
                    <a:cubicBezTo>
                      <a:pt x="1" y="221"/>
                      <a:pt x="1" y="221"/>
                      <a:pt x="1" y="221"/>
                    </a:cubicBezTo>
                    <a:cubicBezTo>
                      <a:pt x="1" y="221"/>
                      <a:pt x="1" y="221"/>
                      <a:pt x="1" y="221"/>
                    </a:cubicBezTo>
                    <a:cubicBezTo>
                      <a:pt x="1" y="221"/>
                      <a:pt x="1" y="221"/>
                      <a:pt x="1" y="221"/>
                    </a:cubicBezTo>
                    <a:cubicBezTo>
                      <a:pt x="1" y="221"/>
                      <a:pt x="1" y="221"/>
                      <a:pt x="1" y="221"/>
                    </a:cubicBezTo>
                    <a:cubicBezTo>
                      <a:pt x="1" y="221"/>
                      <a:pt x="1" y="221"/>
                      <a:pt x="1" y="221"/>
                    </a:cubicBezTo>
                    <a:cubicBezTo>
                      <a:pt x="1" y="221"/>
                      <a:pt x="1" y="220"/>
                      <a:pt x="1" y="220"/>
                    </a:cubicBezTo>
                    <a:cubicBezTo>
                      <a:pt x="0" y="220"/>
                      <a:pt x="0" y="220"/>
                      <a:pt x="0" y="220"/>
                    </a:cubicBezTo>
                    <a:cubicBezTo>
                      <a:pt x="0" y="220"/>
                      <a:pt x="0" y="220"/>
                      <a:pt x="1" y="220"/>
                    </a:cubicBezTo>
                    <a:cubicBezTo>
                      <a:pt x="0" y="220"/>
                      <a:pt x="0" y="220"/>
                      <a:pt x="0" y="220"/>
                    </a:cubicBezTo>
                    <a:cubicBezTo>
                      <a:pt x="0" y="220"/>
                      <a:pt x="0" y="219"/>
                      <a:pt x="0" y="219"/>
                    </a:cubicBezTo>
                    <a:cubicBezTo>
                      <a:pt x="0" y="219"/>
                      <a:pt x="0" y="219"/>
                      <a:pt x="1" y="219"/>
                    </a:cubicBezTo>
                    <a:cubicBezTo>
                      <a:pt x="1" y="219"/>
                      <a:pt x="1" y="218"/>
                      <a:pt x="1" y="218"/>
                    </a:cubicBezTo>
                    <a:cubicBezTo>
                      <a:pt x="1" y="217"/>
                      <a:pt x="1" y="216"/>
                      <a:pt x="1" y="215"/>
                    </a:cubicBezTo>
                    <a:cubicBezTo>
                      <a:pt x="1" y="215"/>
                      <a:pt x="1" y="215"/>
                      <a:pt x="1" y="215"/>
                    </a:cubicBezTo>
                    <a:cubicBezTo>
                      <a:pt x="1" y="215"/>
                      <a:pt x="1" y="215"/>
                      <a:pt x="1" y="215"/>
                    </a:cubicBezTo>
                    <a:cubicBezTo>
                      <a:pt x="1" y="215"/>
                      <a:pt x="1" y="215"/>
                      <a:pt x="1" y="215"/>
                    </a:cubicBezTo>
                    <a:cubicBezTo>
                      <a:pt x="1" y="215"/>
                      <a:pt x="1" y="214"/>
                      <a:pt x="1" y="214"/>
                    </a:cubicBezTo>
                    <a:cubicBezTo>
                      <a:pt x="1" y="213"/>
                      <a:pt x="1" y="213"/>
                      <a:pt x="1" y="212"/>
                    </a:cubicBezTo>
                    <a:cubicBezTo>
                      <a:pt x="1" y="212"/>
                      <a:pt x="1" y="212"/>
                      <a:pt x="1" y="212"/>
                    </a:cubicBezTo>
                    <a:cubicBezTo>
                      <a:pt x="1" y="211"/>
                      <a:pt x="1" y="211"/>
                      <a:pt x="1" y="211"/>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2" y="210"/>
                    </a:cubicBezTo>
                    <a:cubicBezTo>
                      <a:pt x="2" y="209"/>
                      <a:pt x="2" y="208"/>
                      <a:pt x="1" y="208"/>
                    </a:cubicBezTo>
                    <a:cubicBezTo>
                      <a:pt x="1" y="207"/>
                      <a:pt x="1" y="206"/>
                      <a:pt x="2" y="204"/>
                    </a:cubicBezTo>
                    <a:cubicBezTo>
                      <a:pt x="2" y="204"/>
                      <a:pt x="2" y="204"/>
                      <a:pt x="2" y="204"/>
                    </a:cubicBezTo>
                    <a:cubicBezTo>
                      <a:pt x="2" y="203"/>
                      <a:pt x="2" y="201"/>
                      <a:pt x="2" y="199"/>
                    </a:cubicBezTo>
                    <a:cubicBezTo>
                      <a:pt x="2" y="199"/>
                      <a:pt x="2" y="199"/>
                      <a:pt x="2" y="199"/>
                    </a:cubicBezTo>
                    <a:cubicBezTo>
                      <a:pt x="2" y="199"/>
                      <a:pt x="2" y="198"/>
                      <a:pt x="2" y="197"/>
                    </a:cubicBezTo>
                    <a:cubicBezTo>
                      <a:pt x="2" y="197"/>
                      <a:pt x="2" y="197"/>
                      <a:pt x="2" y="197"/>
                    </a:cubicBezTo>
                    <a:cubicBezTo>
                      <a:pt x="2" y="197"/>
                      <a:pt x="2" y="197"/>
                      <a:pt x="2" y="197"/>
                    </a:cubicBezTo>
                    <a:cubicBezTo>
                      <a:pt x="2" y="197"/>
                      <a:pt x="2" y="197"/>
                      <a:pt x="2" y="197"/>
                    </a:cubicBezTo>
                    <a:cubicBezTo>
                      <a:pt x="2" y="197"/>
                      <a:pt x="2" y="197"/>
                      <a:pt x="2" y="196"/>
                    </a:cubicBezTo>
                    <a:cubicBezTo>
                      <a:pt x="2" y="196"/>
                      <a:pt x="2" y="196"/>
                      <a:pt x="2" y="196"/>
                    </a:cubicBezTo>
                    <a:cubicBezTo>
                      <a:pt x="2" y="196"/>
                      <a:pt x="2" y="196"/>
                      <a:pt x="2" y="196"/>
                    </a:cubicBezTo>
                    <a:cubicBezTo>
                      <a:pt x="2" y="196"/>
                      <a:pt x="2" y="196"/>
                      <a:pt x="2" y="196"/>
                    </a:cubicBezTo>
                    <a:cubicBezTo>
                      <a:pt x="2" y="196"/>
                      <a:pt x="2" y="195"/>
                      <a:pt x="2" y="195"/>
                    </a:cubicBezTo>
                    <a:cubicBezTo>
                      <a:pt x="2" y="195"/>
                      <a:pt x="2" y="195"/>
                      <a:pt x="2" y="195"/>
                    </a:cubicBezTo>
                    <a:cubicBezTo>
                      <a:pt x="2" y="195"/>
                      <a:pt x="2" y="195"/>
                      <a:pt x="2" y="194"/>
                    </a:cubicBezTo>
                    <a:cubicBezTo>
                      <a:pt x="2" y="194"/>
                      <a:pt x="2" y="194"/>
                      <a:pt x="2" y="194"/>
                    </a:cubicBezTo>
                    <a:cubicBezTo>
                      <a:pt x="2" y="194"/>
                      <a:pt x="2" y="194"/>
                      <a:pt x="3" y="194"/>
                    </a:cubicBezTo>
                    <a:cubicBezTo>
                      <a:pt x="3" y="194"/>
                      <a:pt x="3" y="194"/>
                      <a:pt x="3" y="194"/>
                    </a:cubicBezTo>
                    <a:cubicBezTo>
                      <a:pt x="3" y="194"/>
                      <a:pt x="3" y="194"/>
                      <a:pt x="3" y="194"/>
                    </a:cubicBezTo>
                    <a:cubicBezTo>
                      <a:pt x="3" y="194"/>
                      <a:pt x="3" y="194"/>
                      <a:pt x="3" y="193"/>
                    </a:cubicBezTo>
                    <a:cubicBezTo>
                      <a:pt x="3" y="193"/>
                      <a:pt x="3" y="193"/>
                      <a:pt x="3" y="193"/>
                    </a:cubicBezTo>
                    <a:cubicBezTo>
                      <a:pt x="3" y="193"/>
                      <a:pt x="3" y="193"/>
                      <a:pt x="3" y="193"/>
                    </a:cubicBezTo>
                    <a:cubicBezTo>
                      <a:pt x="3" y="193"/>
                      <a:pt x="3" y="193"/>
                      <a:pt x="3" y="193"/>
                    </a:cubicBezTo>
                    <a:cubicBezTo>
                      <a:pt x="3" y="193"/>
                      <a:pt x="3" y="193"/>
                      <a:pt x="3" y="193"/>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4" y="191"/>
                      <a:pt x="4" y="191"/>
                      <a:pt x="5" y="191"/>
                    </a:cubicBezTo>
                    <a:cubicBezTo>
                      <a:pt x="5" y="190"/>
                      <a:pt x="5" y="190"/>
                      <a:pt x="5" y="190"/>
                    </a:cubicBezTo>
                    <a:cubicBezTo>
                      <a:pt x="4" y="190"/>
                      <a:pt x="4" y="190"/>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8"/>
                      <a:pt x="3" y="188"/>
                      <a:pt x="3" y="188"/>
                    </a:cubicBezTo>
                    <a:cubicBezTo>
                      <a:pt x="3" y="188"/>
                      <a:pt x="3" y="188"/>
                      <a:pt x="4" y="188"/>
                    </a:cubicBezTo>
                    <a:cubicBezTo>
                      <a:pt x="4" y="188"/>
                      <a:pt x="4" y="188"/>
                      <a:pt x="4" y="188"/>
                    </a:cubicBezTo>
                    <a:cubicBezTo>
                      <a:pt x="4" y="187"/>
                      <a:pt x="4" y="187"/>
                      <a:pt x="4" y="187"/>
                    </a:cubicBezTo>
                    <a:cubicBezTo>
                      <a:pt x="4" y="187"/>
                      <a:pt x="4" y="187"/>
                      <a:pt x="4" y="187"/>
                    </a:cubicBezTo>
                    <a:cubicBezTo>
                      <a:pt x="4" y="187"/>
                      <a:pt x="4" y="187"/>
                      <a:pt x="4" y="187"/>
                    </a:cubicBezTo>
                    <a:cubicBezTo>
                      <a:pt x="4" y="187"/>
                      <a:pt x="4" y="187"/>
                      <a:pt x="4" y="187"/>
                    </a:cubicBezTo>
                    <a:cubicBezTo>
                      <a:pt x="4" y="187"/>
                      <a:pt x="4" y="187"/>
                      <a:pt x="4" y="186"/>
                    </a:cubicBezTo>
                    <a:cubicBezTo>
                      <a:pt x="4" y="186"/>
                      <a:pt x="4" y="186"/>
                      <a:pt x="4" y="186"/>
                    </a:cubicBezTo>
                    <a:cubicBezTo>
                      <a:pt x="4" y="186"/>
                      <a:pt x="4" y="186"/>
                      <a:pt x="4" y="186"/>
                    </a:cubicBezTo>
                    <a:cubicBezTo>
                      <a:pt x="4" y="186"/>
                      <a:pt x="4" y="186"/>
                      <a:pt x="4" y="186"/>
                    </a:cubicBezTo>
                    <a:cubicBezTo>
                      <a:pt x="4" y="186"/>
                      <a:pt x="4" y="186"/>
                      <a:pt x="4" y="186"/>
                    </a:cubicBezTo>
                    <a:cubicBezTo>
                      <a:pt x="4" y="185"/>
                      <a:pt x="4" y="184"/>
                      <a:pt x="4" y="184"/>
                    </a:cubicBezTo>
                    <a:cubicBezTo>
                      <a:pt x="4" y="184"/>
                      <a:pt x="4" y="184"/>
                      <a:pt x="4" y="184"/>
                    </a:cubicBezTo>
                    <a:cubicBezTo>
                      <a:pt x="4" y="184"/>
                      <a:pt x="4" y="184"/>
                      <a:pt x="4" y="184"/>
                    </a:cubicBezTo>
                    <a:cubicBezTo>
                      <a:pt x="4" y="184"/>
                      <a:pt x="4" y="184"/>
                      <a:pt x="4" y="183"/>
                    </a:cubicBezTo>
                    <a:cubicBezTo>
                      <a:pt x="4" y="183"/>
                      <a:pt x="4" y="183"/>
                      <a:pt x="4" y="183"/>
                    </a:cubicBezTo>
                    <a:cubicBezTo>
                      <a:pt x="4" y="183"/>
                      <a:pt x="4" y="182"/>
                      <a:pt x="4" y="181"/>
                    </a:cubicBezTo>
                    <a:cubicBezTo>
                      <a:pt x="4" y="181"/>
                      <a:pt x="4" y="181"/>
                      <a:pt x="4" y="181"/>
                    </a:cubicBezTo>
                    <a:cubicBezTo>
                      <a:pt x="4" y="181"/>
                      <a:pt x="4" y="181"/>
                      <a:pt x="4" y="181"/>
                    </a:cubicBezTo>
                    <a:cubicBezTo>
                      <a:pt x="4" y="181"/>
                      <a:pt x="4" y="181"/>
                      <a:pt x="4" y="181"/>
                    </a:cubicBezTo>
                    <a:cubicBezTo>
                      <a:pt x="4" y="181"/>
                      <a:pt x="4" y="181"/>
                      <a:pt x="4" y="181"/>
                    </a:cubicBezTo>
                    <a:cubicBezTo>
                      <a:pt x="4" y="180"/>
                      <a:pt x="4" y="180"/>
                      <a:pt x="4" y="180"/>
                    </a:cubicBezTo>
                    <a:cubicBezTo>
                      <a:pt x="4" y="180"/>
                      <a:pt x="4" y="180"/>
                      <a:pt x="4" y="180"/>
                    </a:cubicBezTo>
                    <a:cubicBezTo>
                      <a:pt x="4" y="180"/>
                      <a:pt x="4" y="180"/>
                      <a:pt x="4" y="180"/>
                    </a:cubicBezTo>
                    <a:cubicBezTo>
                      <a:pt x="4" y="179"/>
                      <a:pt x="4" y="179"/>
                      <a:pt x="4" y="179"/>
                    </a:cubicBezTo>
                    <a:cubicBezTo>
                      <a:pt x="4" y="179"/>
                      <a:pt x="4" y="179"/>
                      <a:pt x="4" y="179"/>
                    </a:cubicBezTo>
                    <a:cubicBezTo>
                      <a:pt x="4" y="178"/>
                      <a:pt x="4" y="178"/>
                      <a:pt x="4" y="177"/>
                    </a:cubicBezTo>
                    <a:cubicBezTo>
                      <a:pt x="4" y="177"/>
                      <a:pt x="4" y="177"/>
                      <a:pt x="4" y="177"/>
                    </a:cubicBezTo>
                    <a:cubicBezTo>
                      <a:pt x="4" y="177"/>
                      <a:pt x="4" y="177"/>
                      <a:pt x="4" y="177"/>
                    </a:cubicBezTo>
                    <a:cubicBezTo>
                      <a:pt x="4" y="177"/>
                      <a:pt x="4" y="176"/>
                      <a:pt x="4" y="176"/>
                    </a:cubicBezTo>
                    <a:cubicBezTo>
                      <a:pt x="4" y="176"/>
                      <a:pt x="4" y="176"/>
                      <a:pt x="4" y="176"/>
                    </a:cubicBezTo>
                    <a:cubicBezTo>
                      <a:pt x="4" y="176"/>
                      <a:pt x="4" y="176"/>
                      <a:pt x="5" y="176"/>
                    </a:cubicBezTo>
                    <a:cubicBezTo>
                      <a:pt x="5" y="176"/>
                      <a:pt x="5" y="176"/>
                      <a:pt x="5" y="175"/>
                    </a:cubicBezTo>
                    <a:cubicBezTo>
                      <a:pt x="5" y="175"/>
                      <a:pt x="5" y="175"/>
                      <a:pt x="5" y="175"/>
                    </a:cubicBezTo>
                    <a:cubicBezTo>
                      <a:pt x="5" y="175"/>
                      <a:pt x="5" y="175"/>
                      <a:pt x="5" y="175"/>
                    </a:cubicBezTo>
                    <a:cubicBezTo>
                      <a:pt x="5" y="175"/>
                      <a:pt x="5" y="175"/>
                      <a:pt x="5" y="175"/>
                    </a:cubicBezTo>
                    <a:cubicBezTo>
                      <a:pt x="5" y="175"/>
                      <a:pt x="5" y="175"/>
                      <a:pt x="5" y="174"/>
                    </a:cubicBezTo>
                    <a:cubicBezTo>
                      <a:pt x="5" y="174"/>
                      <a:pt x="5" y="174"/>
                      <a:pt x="5" y="174"/>
                    </a:cubicBezTo>
                    <a:cubicBezTo>
                      <a:pt x="5" y="174"/>
                      <a:pt x="5" y="174"/>
                      <a:pt x="5" y="174"/>
                    </a:cubicBezTo>
                    <a:cubicBezTo>
                      <a:pt x="5" y="174"/>
                      <a:pt x="5" y="174"/>
                      <a:pt x="5" y="174"/>
                    </a:cubicBezTo>
                    <a:cubicBezTo>
                      <a:pt x="5" y="174"/>
                      <a:pt x="5" y="174"/>
                      <a:pt x="5" y="174"/>
                    </a:cubicBezTo>
                    <a:cubicBezTo>
                      <a:pt x="5" y="174"/>
                      <a:pt x="5" y="174"/>
                      <a:pt x="5" y="174"/>
                    </a:cubicBezTo>
                    <a:cubicBezTo>
                      <a:pt x="5" y="174"/>
                      <a:pt x="5" y="173"/>
                      <a:pt x="5" y="173"/>
                    </a:cubicBezTo>
                    <a:cubicBezTo>
                      <a:pt x="5" y="173"/>
                      <a:pt x="5" y="173"/>
                      <a:pt x="5" y="173"/>
                    </a:cubicBezTo>
                    <a:cubicBezTo>
                      <a:pt x="5" y="173"/>
                      <a:pt x="5" y="173"/>
                      <a:pt x="5" y="173"/>
                    </a:cubicBezTo>
                    <a:cubicBezTo>
                      <a:pt x="5" y="173"/>
                      <a:pt x="5" y="173"/>
                      <a:pt x="5" y="173"/>
                    </a:cubicBezTo>
                    <a:cubicBezTo>
                      <a:pt x="5" y="172"/>
                      <a:pt x="5" y="172"/>
                      <a:pt x="5" y="172"/>
                    </a:cubicBezTo>
                    <a:cubicBezTo>
                      <a:pt x="5" y="172"/>
                      <a:pt x="5" y="172"/>
                      <a:pt x="5" y="172"/>
                    </a:cubicBezTo>
                    <a:cubicBezTo>
                      <a:pt x="5" y="172"/>
                      <a:pt x="5" y="172"/>
                      <a:pt x="5" y="172"/>
                    </a:cubicBezTo>
                    <a:cubicBezTo>
                      <a:pt x="5" y="172"/>
                      <a:pt x="5" y="172"/>
                      <a:pt x="5" y="172"/>
                    </a:cubicBezTo>
                    <a:cubicBezTo>
                      <a:pt x="5" y="172"/>
                      <a:pt x="5" y="172"/>
                      <a:pt x="5" y="172"/>
                    </a:cubicBezTo>
                    <a:cubicBezTo>
                      <a:pt x="5" y="172"/>
                      <a:pt x="5" y="171"/>
                      <a:pt x="5" y="171"/>
                    </a:cubicBezTo>
                    <a:cubicBezTo>
                      <a:pt x="5" y="171"/>
                      <a:pt x="5" y="171"/>
                      <a:pt x="6" y="171"/>
                    </a:cubicBezTo>
                    <a:cubicBezTo>
                      <a:pt x="6" y="171"/>
                      <a:pt x="6" y="171"/>
                      <a:pt x="6" y="171"/>
                    </a:cubicBezTo>
                    <a:cubicBezTo>
                      <a:pt x="6" y="170"/>
                      <a:pt x="6" y="170"/>
                      <a:pt x="6" y="169"/>
                    </a:cubicBezTo>
                    <a:cubicBezTo>
                      <a:pt x="6" y="169"/>
                      <a:pt x="6" y="169"/>
                      <a:pt x="6" y="169"/>
                    </a:cubicBezTo>
                    <a:cubicBezTo>
                      <a:pt x="6" y="169"/>
                      <a:pt x="6" y="169"/>
                      <a:pt x="6" y="169"/>
                    </a:cubicBezTo>
                    <a:cubicBezTo>
                      <a:pt x="6" y="169"/>
                      <a:pt x="6" y="169"/>
                      <a:pt x="6" y="169"/>
                    </a:cubicBezTo>
                    <a:cubicBezTo>
                      <a:pt x="6" y="169"/>
                      <a:pt x="6" y="169"/>
                      <a:pt x="6" y="169"/>
                    </a:cubicBezTo>
                    <a:cubicBezTo>
                      <a:pt x="6" y="169"/>
                      <a:pt x="6" y="169"/>
                      <a:pt x="6" y="169"/>
                    </a:cubicBezTo>
                    <a:cubicBezTo>
                      <a:pt x="6" y="168"/>
                      <a:pt x="6" y="168"/>
                      <a:pt x="6" y="168"/>
                    </a:cubicBezTo>
                    <a:cubicBezTo>
                      <a:pt x="6" y="168"/>
                      <a:pt x="6" y="168"/>
                      <a:pt x="6" y="168"/>
                    </a:cubicBezTo>
                    <a:cubicBezTo>
                      <a:pt x="6" y="168"/>
                      <a:pt x="6" y="168"/>
                      <a:pt x="6" y="168"/>
                    </a:cubicBezTo>
                    <a:cubicBezTo>
                      <a:pt x="6" y="168"/>
                      <a:pt x="6" y="168"/>
                      <a:pt x="6" y="168"/>
                    </a:cubicBezTo>
                    <a:cubicBezTo>
                      <a:pt x="6" y="168"/>
                      <a:pt x="6" y="168"/>
                      <a:pt x="6" y="168"/>
                    </a:cubicBezTo>
                    <a:cubicBezTo>
                      <a:pt x="6" y="168"/>
                      <a:pt x="6" y="167"/>
                      <a:pt x="6" y="167"/>
                    </a:cubicBezTo>
                    <a:cubicBezTo>
                      <a:pt x="6" y="167"/>
                      <a:pt x="6" y="167"/>
                      <a:pt x="6" y="167"/>
                    </a:cubicBezTo>
                    <a:cubicBezTo>
                      <a:pt x="6" y="166"/>
                      <a:pt x="6" y="165"/>
                      <a:pt x="6" y="165"/>
                    </a:cubicBezTo>
                    <a:cubicBezTo>
                      <a:pt x="6" y="165"/>
                      <a:pt x="6" y="165"/>
                      <a:pt x="6" y="165"/>
                    </a:cubicBezTo>
                    <a:cubicBezTo>
                      <a:pt x="6" y="165"/>
                      <a:pt x="6" y="165"/>
                      <a:pt x="6" y="165"/>
                    </a:cubicBezTo>
                    <a:cubicBezTo>
                      <a:pt x="6" y="165"/>
                      <a:pt x="6" y="165"/>
                      <a:pt x="6" y="165"/>
                    </a:cubicBezTo>
                    <a:cubicBezTo>
                      <a:pt x="6" y="164"/>
                      <a:pt x="6" y="164"/>
                      <a:pt x="6" y="164"/>
                    </a:cubicBezTo>
                    <a:cubicBezTo>
                      <a:pt x="6" y="164"/>
                      <a:pt x="6" y="164"/>
                      <a:pt x="6" y="164"/>
                    </a:cubicBezTo>
                    <a:cubicBezTo>
                      <a:pt x="6" y="164"/>
                      <a:pt x="6" y="164"/>
                      <a:pt x="6" y="164"/>
                    </a:cubicBezTo>
                    <a:cubicBezTo>
                      <a:pt x="6" y="164"/>
                      <a:pt x="6" y="164"/>
                      <a:pt x="6" y="164"/>
                    </a:cubicBezTo>
                    <a:cubicBezTo>
                      <a:pt x="6"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2"/>
                      <a:pt x="7" y="162"/>
                      <a:pt x="7" y="162"/>
                    </a:cubicBezTo>
                    <a:cubicBezTo>
                      <a:pt x="7" y="162"/>
                      <a:pt x="7" y="162"/>
                      <a:pt x="7" y="162"/>
                    </a:cubicBezTo>
                    <a:cubicBezTo>
                      <a:pt x="7" y="162"/>
                      <a:pt x="7" y="162"/>
                      <a:pt x="7" y="162"/>
                    </a:cubicBezTo>
                    <a:cubicBezTo>
                      <a:pt x="7" y="162"/>
                      <a:pt x="7" y="162"/>
                      <a:pt x="7" y="162"/>
                    </a:cubicBezTo>
                    <a:cubicBezTo>
                      <a:pt x="7" y="162"/>
                      <a:pt x="8" y="162"/>
                      <a:pt x="8" y="162"/>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9" y="161"/>
                    </a:cubicBezTo>
                    <a:cubicBezTo>
                      <a:pt x="9" y="161"/>
                      <a:pt x="9" y="161"/>
                      <a:pt x="9" y="161"/>
                    </a:cubicBezTo>
                    <a:cubicBezTo>
                      <a:pt x="9" y="161"/>
                      <a:pt x="9" y="161"/>
                      <a:pt x="10" y="161"/>
                    </a:cubicBezTo>
                    <a:cubicBezTo>
                      <a:pt x="10" y="160"/>
                      <a:pt x="10" y="160"/>
                      <a:pt x="10" y="160"/>
                    </a:cubicBezTo>
                    <a:cubicBezTo>
                      <a:pt x="10" y="160"/>
                      <a:pt x="10" y="160"/>
                      <a:pt x="10" y="160"/>
                    </a:cubicBezTo>
                    <a:cubicBezTo>
                      <a:pt x="10" y="160"/>
                      <a:pt x="10" y="160"/>
                      <a:pt x="10" y="160"/>
                    </a:cubicBezTo>
                    <a:cubicBezTo>
                      <a:pt x="10" y="160"/>
                      <a:pt x="10" y="160"/>
                      <a:pt x="10" y="160"/>
                    </a:cubicBezTo>
                    <a:cubicBezTo>
                      <a:pt x="11" y="160"/>
                      <a:pt x="11" y="160"/>
                      <a:pt x="11" y="160"/>
                    </a:cubicBezTo>
                    <a:cubicBezTo>
                      <a:pt x="11" y="160"/>
                      <a:pt x="11" y="160"/>
                      <a:pt x="11" y="160"/>
                    </a:cubicBezTo>
                    <a:cubicBezTo>
                      <a:pt x="11" y="160"/>
                      <a:pt x="11" y="160"/>
                      <a:pt x="11" y="160"/>
                    </a:cubicBezTo>
                    <a:cubicBezTo>
                      <a:pt x="11" y="160"/>
                      <a:pt x="11" y="160"/>
                      <a:pt x="11" y="160"/>
                    </a:cubicBezTo>
                    <a:cubicBezTo>
                      <a:pt x="11" y="160"/>
                      <a:pt x="11" y="160"/>
                      <a:pt x="12" y="160"/>
                    </a:cubicBezTo>
                    <a:cubicBezTo>
                      <a:pt x="12" y="160"/>
                      <a:pt x="12" y="160"/>
                      <a:pt x="12" y="160"/>
                    </a:cubicBezTo>
                    <a:cubicBezTo>
                      <a:pt x="12" y="160"/>
                      <a:pt x="12" y="160"/>
                      <a:pt x="12" y="160"/>
                    </a:cubicBezTo>
                    <a:cubicBezTo>
                      <a:pt x="12" y="160"/>
                      <a:pt x="12" y="160"/>
                      <a:pt x="12" y="160"/>
                    </a:cubicBezTo>
                    <a:cubicBezTo>
                      <a:pt x="13" y="160"/>
                      <a:pt x="13" y="160"/>
                      <a:pt x="14" y="160"/>
                    </a:cubicBezTo>
                    <a:cubicBezTo>
                      <a:pt x="14" y="159"/>
                      <a:pt x="14" y="159"/>
                      <a:pt x="14" y="159"/>
                    </a:cubicBezTo>
                    <a:cubicBezTo>
                      <a:pt x="15" y="159"/>
                      <a:pt x="16" y="159"/>
                      <a:pt x="17" y="158"/>
                    </a:cubicBezTo>
                    <a:cubicBezTo>
                      <a:pt x="17" y="158"/>
                      <a:pt x="17" y="158"/>
                      <a:pt x="17" y="158"/>
                    </a:cubicBezTo>
                    <a:cubicBezTo>
                      <a:pt x="18" y="158"/>
                      <a:pt x="19" y="158"/>
                      <a:pt x="19" y="158"/>
                    </a:cubicBezTo>
                    <a:cubicBezTo>
                      <a:pt x="20" y="158"/>
                      <a:pt x="20" y="158"/>
                      <a:pt x="21" y="157"/>
                    </a:cubicBezTo>
                    <a:cubicBezTo>
                      <a:pt x="22" y="157"/>
                      <a:pt x="23" y="157"/>
                      <a:pt x="24" y="157"/>
                    </a:cubicBezTo>
                    <a:cubicBezTo>
                      <a:pt x="25" y="156"/>
                      <a:pt x="25" y="156"/>
                      <a:pt x="26" y="156"/>
                    </a:cubicBezTo>
                    <a:cubicBezTo>
                      <a:pt x="26" y="156"/>
                      <a:pt x="26" y="156"/>
                      <a:pt x="26" y="156"/>
                    </a:cubicBezTo>
                    <a:cubicBezTo>
                      <a:pt x="26" y="156"/>
                      <a:pt x="26" y="156"/>
                      <a:pt x="26"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8" y="156"/>
                      <a:pt x="28" y="156"/>
                      <a:pt x="28" y="156"/>
                    </a:cubicBezTo>
                    <a:cubicBezTo>
                      <a:pt x="28" y="156"/>
                      <a:pt x="28" y="156"/>
                      <a:pt x="28" y="156"/>
                    </a:cubicBezTo>
                    <a:cubicBezTo>
                      <a:pt x="28" y="156"/>
                      <a:pt x="28" y="156"/>
                      <a:pt x="29" y="156"/>
                    </a:cubicBezTo>
                    <a:cubicBezTo>
                      <a:pt x="29" y="156"/>
                      <a:pt x="29" y="156"/>
                      <a:pt x="29" y="156"/>
                    </a:cubicBezTo>
                    <a:cubicBezTo>
                      <a:pt x="29" y="156"/>
                      <a:pt x="29" y="156"/>
                      <a:pt x="29" y="156"/>
                    </a:cubicBezTo>
                    <a:cubicBezTo>
                      <a:pt x="29" y="156"/>
                      <a:pt x="29" y="156"/>
                      <a:pt x="29" y="156"/>
                    </a:cubicBezTo>
                    <a:cubicBezTo>
                      <a:pt x="29" y="156"/>
                      <a:pt x="29" y="156"/>
                      <a:pt x="29" y="156"/>
                    </a:cubicBezTo>
                    <a:cubicBezTo>
                      <a:pt x="29" y="156"/>
                      <a:pt x="29" y="156"/>
                      <a:pt x="29" y="156"/>
                    </a:cubicBezTo>
                    <a:cubicBezTo>
                      <a:pt x="30" y="155"/>
                      <a:pt x="30" y="155"/>
                      <a:pt x="31" y="155"/>
                    </a:cubicBezTo>
                    <a:cubicBezTo>
                      <a:pt x="32" y="155"/>
                      <a:pt x="33" y="154"/>
                      <a:pt x="34" y="154"/>
                    </a:cubicBezTo>
                    <a:cubicBezTo>
                      <a:pt x="34" y="154"/>
                      <a:pt x="35" y="153"/>
                      <a:pt x="36" y="153"/>
                    </a:cubicBezTo>
                    <a:cubicBezTo>
                      <a:pt x="36" y="153"/>
                      <a:pt x="36" y="153"/>
                      <a:pt x="36" y="153"/>
                    </a:cubicBezTo>
                    <a:cubicBezTo>
                      <a:pt x="36" y="153"/>
                      <a:pt x="37" y="153"/>
                      <a:pt x="38" y="153"/>
                    </a:cubicBezTo>
                    <a:cubicBezTo>
                      <a:pt x="38" y="153"/>
                      <a:pt x="38" y="153"/>
                      <a:pt x="38" y="153"/>
                    </a:cubicBezTo>
                    <a:cubicBezTo>
                      <a:pt x="38" y="153"/>
                      <a:pt x="39" y="153"/>
                      <a:pt x="39" y="153"/>
                    </a:cubicBezTo>
                    <a:cubicBezTo>
                      <a:pt x="39" y="153"/>
                      <a:pt x="39" y="153"/>
                      <a:pt x="39" y="153"/>
                    </a:cubicBezTo>
                    <a:cubicBezTo>
                      <a:pt x="40" y="153"/>
                      <a:pt x="40" y="153"/>
                      <a:pt x="40" y="153"/>
                    </a:cubicBezTo>
                    <a:cubicBezTo>
                      <a:pt x="40" y="152"/>
                      <a:pt x="40" y="152"/>
                      <a:pt x="40" y="152"/>
                    </a:cubicBezTo>
                    <a:cubicBezTo>
                      <a:pt x="40" y="152"/>
                      <a:pt x="41" y="152"/>
                      <a:pt x="41" y="152"/>
                    </a:cubicBezTo>
                    <a:cubicBezTo>
                      <a:pt x="41" y="152"/>
                      <a:pt x="41" y="152"/>
                      <a:pt x="41" y="152"/>
                    </a:cubicBezTo>
                    <a:cubicBezTo>
                      <a:pt x="41" y="152"/>
                      <a:pt x="41" y="152"/>
                      <a:pt x="41" y="152"/>
                    </a:cubicBezTo>
                    <a:cubicBezTo>
                      <a:pt x="41" y="152"/>
                      <a:pt x="41" y="152"/>
                      <a:pt x="41" y="152"/>
                    </a:cubicBezTo>
                    <a:cubicBezTo>
                      <a:pt x="41" y="152"/>
                      <a:pt x="41" y="152"/>
                      <a:pt x="42" y="152"/>
                    </a:cubicBezTo>
                    <a:cubicBezTo>
                      <a:pt x="42" y="152"/>
                      <a:pt x="42" y="152"/>
                      <a:pt x="42" y="152"/>
                    </a:cubicBezTo>
                    <a:cubicBezTo>
                      <a:pt x="42" y="152"/>
                      <a:pt x="42" y="152"/>
                      <a:pt x="42" y="152"/>
                    </a:cubicBezTo>
                    <a:cubicBezTo>
                      <a:pt x="42" y="152"/>
                      <a:pt x="42" y="152"/>
                      <a:pt x="42" y="152"/>
                    </a:cubicBezTo>
                    <a:cubicBezTo>
                      <a:pt x="43" y="152"/>
                      <a:pt x="43" y="151"/>
                      <a:pt x="44" y="151"/>
                    </a:cubicBezTo>
                    <a:cubicBezTo>
                      <a:pt x="44" y="151"/>
                      <a:pt x="44" y="151"/>
                      <a:pt x="44" y="151"/>
                    </a:cubicBezTo>
                    <a:cubicBezTo>
                      <a:pt x="44" y="151"/>
                      <a:pt x="44" y="151"/>
                      <a:pt x="45" y="151"/>
                    </a:cubicBezTo>
                    <a:cubicBezTo>
                      <a:pt x="45" y="151"/>
                      <a:pt x="45" y="151"/>
                      <a:pt x="45" y="151"/>
                    </a:cubicBezTo>
                    <a:cubicBezTo>
                      <a:pt x="45" y="151"/>
                      <a:pt x="45" y="151"/>
                      <a:pt x="45" y="151"/>
                    </a:cubicBezTo>
                    <a:cubicBezTo>
                      <a:pt x="46" y="151"/>
                      <a:pt x="46" y="151"/>
                      <a:pt x="46" y="151"/>
                    </a:cubicBezTo>
                    <a:cubicBezTo>
                      <a:pt x="46" y="151"/>
                      <a:pt x="46" y="151"/>
                      <a:pt x="46" y="151"/>
                    </a:cubicBezTo>
                    <a:cubicBezTo>
                      <a:pt x="46" y="150"/>
                      <a:pt x="47" y="150"/>
                      <a:pt x="48" y="150"/>
                    </a:cubicBezTo>
                    <a:cubicBezTo>
                      <a:pt x="49" y="149"/>
                      <a:pt x="50" y="149"/>
                      <a:pt x="52" y="149"/>
                    </a:cubicBezTo>
                    <a:cubicBezTo>
                      <a:pt x="53" y="148"/>
                      <a:pt x="55" y="147"/>
                      <a:pt x="57" y="146"/>
                    </a:cubicBez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2"/>
              <p:cNvSpPr/>
              <p:nvPr/>
            </p:nvSpPr>
            <p:spPr bwMode="auto">
              <a:xfrm>
                <a:off x="3789363" y="3698876"/>
                <a:ext cx="315913" cy="247650"/>
              </a:xfrm>
              <a:custGeom>
                <a:avLst/>
                <a:gdLst>
                  <a:gd name="T0" fmla="*/ 41 w 41"/>
                  <a:gd name="T1" fmla="*/ 28 h 32"/>
                  <a:gd name="T2" fmla="*/ 36 w 41"/>
                  <a:gd name="T3" fmla="*/ 29 h 32"/>
                  <a:gd name="T4" fmla="*/ 10 w 41"/>
                  <a:gd name="T5" fmla="*/ 15 h 32"/>
                  <a:gd name="T6" fmla="*/ 5 w 41"/>
                  <a:gd name="T7" fmla="*/ 12 h 32"/>
                  <a:gd name="T8" fmla="*/ 9 w 41"/>
                  <a:gd name="T9" fmla="*/ 32 h 32"/>
                  <a:gd name="T10" fmla="*/ 5 w 41"/>
                  <a:gd name="T11" fmla="*/ 32 h 32"/>
                  <a:gd name="T12" fmla="*/ 0 w 41"/>
                  <a:gd name="T13" fmla="*/ 7 h 32"/>
                  <a:gd name="T14" fmla="*/ 4 w 41"/>
                  <a:gd name="T15" fmla="*/ 6 h 32"/>
                  <a:gd name="T16" fmla="*/ 33 w 41"/>
                  <a:gd name="T17" fmla="*/ 21 h 32"/>
                  <a:gd name="T18" fmla="*/ 36 w 41"/>
                  <a:gd name="T19" fmla="*/ 23 h 32"/>
                  <a:gd name="T20" fmla="*/ 31 w 41"/>
                  <a:gd name="T21" fmla="*/ 0 h 32"/>
                  <a:gd name="T22" fmla="*/ 36 w 41"/>
                  <a:gd name="T23" fmla="*/ 0 h 32"/>
                  <a:gd name="T24" fmla="*/ 41 w 41"/>
                  <a:gd name="T25"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41" y="28"/>
                    </a:moveTo>
                    <a:cubicBezTo>
                      <a:pt x="36" y="29"/>
                      <a:pt x="36" y="29"/>
                      <a:pt x="36" y="29"/>
                    </a:cubicBezTo>
                    <a:cubicBezTo>
                      <a:pt x="10" y="15"/>
                      <a:pt x="10" y="15"/>
                      <a:pt x="10" y="15"/>
                    </a:cubicBezTo>
                    <a:cubicBezTo>
                      <a:pt x="8" y="14"/>
                      <a:pt x="7" y="13"/>
                      <a:pt x="5" y="12"/>
                    </a:cubicBezTo>
                    <a:cubicBezTo>
                      <a:pt x="9" y="32"/>
                      <a:pt x="9" y="32"/>
                      <a:pt x="9" y="32"/>
                    </a:cubicBezTo>
                    <a:cubicBezTo>
                      <a:pt x="5" y="32"/>
                      <a:pt x="5" y="32"/>
                      <a:pt x="5" y="32"/>
                    </a:cubicBezTo>
                    <a:cubicBezTo>
                      <a:pt x="0" y="7"/>
                      <a:pt x="0" y="7"/>
                      <a:pt x="0" y="7"/>
                    </a:cubicBezTo>
                    <a:cubicBezTo>
                      <a:pt x="4" y="6"/>
                      <a:pt x="4" y="6"/>
                      <a:pt x="4" y="6"/>
                    </a:cubicBezTo>
                    <a:cubicBezTo>
                      <a:pt x="33" y="21"/>
                      <a:pt x="33" y="21"/>
                      <a:pt x="33" y="21"/>
                    </a:cubicBezTo>
                    <a:cubicBezTo>
                      <a:pt x="36" y="23"/>
                      <a:pt x="36" y="23"/>
                      <a:pt x="36" y="23"/>
                    </a:cubicBezTo>
                    <a:cubicBezTo>
                      <a:pt x="31" y="0"/>
                      <a:pt x="31" y="0"/>
                      <a:pt x="31" y="0"/>
                    </a:cubicBezTo>
                    <a:cubicBezTo>
                      <a:pt x="36" y="0"/>
                      <a:pt x="36" y="0"/>
                      <a:pt x="36" y="0"/>
                    </a:cubicBezTo>
                    <a:lnTo>
                      <a:pt x="41" y="28"/>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3"/>
              <p:cNvSpPr/>
              <p:nvPr/>
            </p:nvSpPr>
            <p:spPr bwMode="auto">
              <a:xfrm>
                <a:off x="3767138" y="3436938"/>
                <a:ext cx="292100" cy="231775"/>
              </a:xfrm>
              <a:custGeom>
                <a:avLst/>
                <a:gdLst>
                  <a:gd name="T0" fmla="*/ 184 w 184"/>
                  <a:gd name="T1" fmla="*/ 136 h 146"/>
                  <a:gd name="T2" fmla="*/ 9 w 184"/>
                  <a:gd name="T3" fmla="*/ 146 h 146"/>
                  <a:gd name="T4" fmla="*/ 5 w 184"/>
                  <a:gd name="T5" fmla="*/ 121 h 146"/>
                  <a:gd name="T6" fmla="*/ 77 w 184"/>
                  <a:gd name="T7" fmla="*/ 116 h 146"/>
                  <a:gd name="T8" fmla="*/ 73 w 184"/>
                  <a:gd name="T9" fmla="*/ 29 h 146"/>
                  <a:gd name="T10" fmla="*/ 0 w 184"/>
                  <a:gd name="T11" fmla="*/ 29 h 146"/>
                  <a:gd name="T12" fmla="*/ 0 w 184"/>
                  <a:gd name="T13" fmla="*/ 9 h 146"/>
                  <a:gd name="T14" fmla="*/ 175 w 184"/>
                  <a:gd name="T15" fmla="*/ 0 h 146"/>
                  <a:gd name="T16" fmla="*/ 179 w 184"/>
                  <a:gd name="T17" fmla="*/ 19 h 146"/>
                  <a:gd name="T18" fmla="*/ 97 w 184"/>
                  <a:gd name="T19" fmla="*/ 24 h 146"/>
                  <a:gd name="T20" fmla="*/ 102 w 184"/>
                  <a:gd name="T21" fmla="*/ 116 h 146"/>
                  <a:gd name="T22" fmla="*/ 184 w 184"/>
                  <a:gd name="T23" fmla="*/ 112 h 146"/>
                  <a:gd name="T24" fmla="*/ 184 w 184"/>
                  <a:gd name="T2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146">
                    <a:moveTo>
                      <a:pt x="184" y="136"/>
                    </a:moveTo>
                    <a:lnTo>
                      <a:pt x="9" y="146"/>
                    </a:lnTo>
                    <a:lnTo>
                      <a:pt x="5" y="121"/>
                    </a:lnTo>
                    <a:lnTo>
                      <a:pt x="77" y="116"/>
                    </a:lnTo>
                    <a:lnTo>
                      <a:pt x="73" y="29"/>
                    </a:lnTo>
                    <a:lnTo>
                      <a:pt x="0" y="29"/>
                    </a:lnTo>
                    <a:lnTo>
                      <a:pt x="0" y="9"/>
                    </a:lnTo>
                    <a:lnTo>
                      <a:pt x="175" y="0"/>
                    </a:lnTo>
                    <a:lnTo>
                      <a:pt x="179" y="19"/>
                    </a:lnTo>
                    <a:lnTo>
                      <a:pt x="97" y="24"/>
                    </a:lnTo>
                    <a:lnTo>
                      <a:pt x="102" y="116"/>
                    </a:lnTo>
                    <a:lnTo>
                      <a:pt x="184" y="112"/>
                    </a:lnTo>
                    <a:lnTo>
                      <a:pt x="184" y="136"/>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4"/>
              <p:cNvSpPr/>
              <p:nvPr/>
            </p:nvSpPr>
            <p:spPr bwMode="auto">
              <a:xfrm>
                <a:off x="3767138" y="3143251"/>
                <a:ext cx="300038" cy="223838"/>
              </a:xfrm>
              <a:custGeom>
                <a:avLst/>
                <a:gdLst>
                  <a:gd name="T0" fmla="*/ 179 w 189"/>
                  <a:gd name="T1" fmla="*/ 141 h 141"/>
                  <a:gd name="T2" fmla="*/ 0 w 189"/>
                  <a:gd name="T3" fmla="*/ 131 h 141"/>
                  <a:gd name="T4" fmla="*/ 9 w 189"/>
                  <a:gd name="T5" fmla="*/ 0 h 141"/>
                  <a:gd name="T6" fmla="*/ 34 w 189"/>
                  <a:gd name="T7" fmla="*/ 5 h 141"/>
                  <a:gd name="T8" fmla="*/ 24 w 189"/>
                  <a:gd name="T9" fmla="*/ 107 h 141"/>
                  <a:gd name="T10" fmla="*/ 77 w 189"/>
                  <a:gd name="T11" fmla="*/ 112 h 141"/>
                  <a:gd name="T12" fmla="*/ 87 w 189"/>
                  <a:gd name="T13" fmla="*/ 15 h 141"/>
                  <a:gd name="T14" fmla="*/ 107 w 189"/>
                  <a:gd name="T15" fmla="*/ 15 h 141"/>
                  <a:gd name="T16" fmla="*/ 97 w 189"/>
                  <a:gd name="T17" fmla="*/ 112 h 141"/>
                  <a:gd name="T18" fmla="*/ 160 w 189"/>
                  <a:gd name="T19" fmla="*/ 117 h 141"/>
                  <a:gd name="T20" fmla="*/ 165 w 189"/>
                  <a:gd name="T21" fmla="*/ 10 h 141"/>
                  <a:gd name="T22" fmla="*/ 189 w 189"/>
                  <a:gd name="T23" fmla="*/ 10 h 141"/>
                  <a:gd name="T24" fmla="*/ 179 w 189"/>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141">
                    <a:moveTo>
                      <a:pt x="179" y="141"/>
                    </a:moveTo>
                    <a:lnTo>
                      <a:pt x="0" y="131"/>
                    </a:lnTo>
                    <a:lnTo>
                      <a:pt x="9" y="0"/>
                    </a:lnTo>
                    <a:lnTo>
                      <a:pt x="34" y="5"/>
                    </a:lnTo>
                    <a:lnTo>
                      <a:pt x="24" y="107"/>
                    </a:lnTo>
                    <a:lnTo>
                      <a:pt x="77" y="112"/>
                    </a:lnTo>
                    <a:lnTo>
                      <a:pt x="87" y="15"/>
                    </a:lnTo>
                    <a:lnTo>
                      <a:pt x="107" y="15"/>
                    </a:lnTo>
                    <a:lnTo>
                      <a:pt x="97" y="112"/>
                    </a:lnTo>
                    <a:lnTo>
                      <a:pt x="160" y="117"/>
                    </a:lnTo>
                    <a:lnTo>
                      <a:pt x="165" y="10"/>
                    </a:lnTo>
                    <a:lnTo>
                      <a:pt x="189" y="10"/>
                    </a:lnTo>
                    <a:lnTo>
                      <a:pt x="179" y="14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5"/>
              <p:cNvSpPr/>
              <p:nvPr/>
            </p:nvSpPr>
            <p:spPr bwMode="auto">
              <a:xfrm>
                <a:off x="3821113" y="2919413"/>
                <a:ext cx="269875" cy="200025"/>
              </a:xfrm>
              <a:custGeom>
                <a:avLst/>
                <a:gdLst>
                  <a:gd name="T0" fmla="*/ 22 w 35"/>
                  <a:gd name="T1" fmla="*/ 25 h 26"/>
                  <a:gd name="T2" fmla="*/ 23 w 35"/>
                  <a:gd name="T3" fmla="*/ 20 h 26"/>
                  <a:gd name="T4" fmla="*/ 28 w 35"/>
                  <a:gd name="T5" fmla="*/ 20 h 26"/>
                  <a:gd name="T6" fmla="*/ 31 w 35"/>
                  <a:gd name="T7" fmla="*/ 17 h 26"/>
                  <a:gd name="T8" fmla="*/ 30 w 35"/>
                  <a:gd name="T9" fmla="*/ 13 h 26"/>
                  <a:gd name="T10" fmla="*/ 29 w 35"/>
                  <a:gd name="T11" fmla="*/ 11 h 26"/>
                  <a:gd name="T12" fmla="*/ 24 w 35"/>
                  <a:gd name="T13" fmla="*/ 10 h 26"/>
                  <a:gd name="T14" fmla="*/ 0 w 35"/>
                  <a:gd name="T15" fmla="*/ 5 h 26"/>
                  <a:gd name="T16" fmla="*/ 0 w 35"/>
                  <a:gd name="T17" fmla="*/ 0 h 26"/>
                  <a:gd name="T18" fmla="*/ 25 w 35"/>
                  <a:gd name="T19" fmla="*/ 5 h 26"/>
                  <a:gd name="T20" fmla="*/ 32 w 35"/>
                  <a:gd name="T21" fmla="*/ 7 h 26"/>
                  <a:gd name="T22" fmla="*/ 35 w 35"/>
                  <a:gd name="T23" fmla="*/ 12 h 26"/>
                  <a:gd name="T24" fmla="*/ 35 w 35"/>
                  <a:gd name="T25" fmla="*/ 17 h 26"/>
                  <a:gd name="T26" fmla="*/ 31 w 35"/>
                  <a:gd name="T27" fmla="*/ 24 h 26"/>
                  <a:gd name="T28" fmla="*/ 22 w 35"/>
                  <a:gd name="T2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26">
                    <a:moveTo>
                      <a:pt x="22" y="25"/>
                    </a:moveTo>
                    <a:cubicBezTo>
                      <a:pt x="23" y="20"/>
                      <a:pt x="23" y="20"/>
                      <a:pt x="23" y="20"/>
                    </a:cubicBezTo>
                    <a:cubicBezTo>
                      <a:pt x="25" y="21"/>
                      <a:pt x="27" y="21"/>
                      <a:pt x="28" y="20"/>
                    </a:cubicBezTo>
                    <a:cubicBezTo>
                      <a:pt x="30" y="19"/>
                      <a:pt x="30" y="18"/>
                      <a:pt x="31" y="17"/>
                    </a:cubicBezTo>
                    <a:cubicBezTo>
                      <a:pt x="31" y="15"/>
                      <a:pt x="31" y="14"/>
                      <a:pt x="30" y="13"/>
                    </a:cubicBezTo>
                    <a:cubicBezTo>
                      <a:pt x="30" y="12"/>
                      <a:pt x="29" y="12"/>
                      <a:pt x="29" y="11"/>
                    </a:cubicBezTo>
                    <a:cubicBezTo>
                      <a:pt x="28" y="11"/>
                      <a:pt x="26" y="10"/>
                      <a:pt x="24" y="10"/>
                    </a:cubicBezTo>
                    <a:cubicBezTo>
                      <a:pt x="0" y="5"/>
                      <a:pt x="0" y="5"/>
                      <a:pt x="0" y="5"/>
                    </a:cubicBezTo>
                    <a:cubicBezTo>
                      <a:pt x="0" y="0"/>
                      <a:pt x="0" y="0"/>
                      <a:pt x="0" y="0"/>
                    </a:cubicBezTo>
                    <a:cubicBezTo>
                      <a:pt x="25" y="5"/>
                      <a:pt x="25" y="5"/>
                      <a:pt x="25" y="5"/>
                    </a:cubicBezTo>
                    <a:cubicBezTo>
                      <a:pt x="28" y="6"/>
                      <a:pt x="30" y="6"/>
                      <a:pt x="32" y="7"/>
                    </a:cubicBezTo>
                    <a:cubicBezTo>
                      <a:pt x="33" y="8"/>
                      <a:pt x="34" y="10"/>
                      <a:pt x="35" y="12"/>
                    </a:cubicBezTo>
                    <a:cubicBezTo>
                      <a:pt x="35" y="13"/>
                      <a:pt x="35" y="15"/>
                      <a:pt x="35" y="17"/>
                    </a:cubicBezTo>
                    <a:cubicBezTo>
                      <a:pt x="34" y="20"/>
                      <a:pt x="33" y="23"/>
                      <a:pt x="31" y="24"/>
                    </a:cubicBezTo>
                    <a:cubicBezTo>
                      <a:pt x="29" y="25"/>
                      <a:pt x="26" y="26"/>
                      <a:pt x="22" y="25"/>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6"/>
              <p:cNvSpPr/>
              <p:nvPr/>
            </p:nvSpPr>
            <p:spPr bwMode="auto">
              <a:xfrm>
                <a:off x="3843338" y="2795588"/>
                <a:ext cx="285750" cy="107950"/>
              </a:xfrm>
              <a:custGeom>
                <a:avLst/>
                <a:gdLst>
                  <a:gd name="T0" fmla="*/ 170 w 180"/>
                  <a:gd name="T1" fmla="*/ 68 h 68"/>
                  <a:gd name="T2" fmla="*/ 0 w 180"/>
                  <a:gd name="T3" fmla="*/ 25 h 68"/>
                  <a:gd name="T4" fmla="*/ 10 w 180"/>
                  <a:gd name="T5" fmla="*/ 0 h 68"/>
                  <a:gd name="T6" fmla="*/ 180 w 180"/>
                  <a:gd name="T7" fmla="*/ 49 h 68"/>
                  <a:gd name="T8" fmla="*/ 170 w 180"/>
                  <a:gd name="T9" fmla="*/ 68 h 68"/>
                </a:gdLst>
                <a:ahLst/>
                <a:cxnLst>
                  <a:cxn ang="0">
                    <a:pos x="T0" y="T1"/>
                  </a:cxn>
                  <a:cxn ang="0">
                    <a:pos x="T2" y="T3"/>
                  </a:cxn>
                  <a:cxn ang="0">
                    <a:pos x="T4" y="T5"/>
                  </a:cxn>
                  <a:cxn ang="0">
                    <a:pos x="T6" y="T7"/>
                  </a:cxn>
                  <a:cxn ang="0">
                    <a:pos x="T8" y="T9"/>
                  </a:cxn>
                </a:cxnLst>
                <a:rect l="0" t="0" r="r" b="b"/>
                <a:pathLst>
                  <a:path w="180" h="68">
                    <a:moveTo>
                      <a:pt x="170" y="68"/>
                    </a:moveTo>
                    <a:lnTo>
                      <a:pt x="0" y="25"/>
                    </a:lnTo>
                    <a:lnTo>
                      <a:pt x="10" y="0"/>
                    </a:lnTo>
                    <a:lnTo>
                      <a:pt x="180" y="49"/>
                    </a:lnTo>
                    <a:lnTo>
                      <a:pt x="170" y="68"/>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7"/>
              <p:cNvSpPr>
                <a:spLocks noEditPoints="1"/>
              </p:cNvSpPr>
              <p:nvPr/>
            </p:nvSpPr>
            <p:spPr bwMode="auto">
              <a:xfrm>
                <a:off x="3905250" y="2587626"/>
                <a:ext cx="323850" cy="247650"/>
              </a:xfrm>
              <a:custGeom>
                <a:avLst/>
                <a:gdLst>
                  <a:gd name="T0" fmla="*/ 30 w 42"/>
                  <a:gd name="T1" fmla="*/ 32 h 32"/>
                  <a:gd name="T2" fmla="*/ 0 w 42"/>
                  <a:gd name="T3" fmla="*/ 6 h 32"/>
                  <a:gd name="T4" fmla="*/ 2 w 42"/>
                  <a:gd name="T5" fmla="*/ 1 h 32"/>
                  <a:gd name="T6" fmla="*/ 42 w 42"/>
                  <a:gd name="T7" fmla="*/ 0 h 32"/>
                  <a:gd name="T8" fmla="*/ 40 w 42"/>
                  <a:gd name="T9" fmla="*/ 5 h 32"/>
                  <a:gd name="T10" fmla="*/ 28 w 42"/>
                  <a:gd name="T11" fmla="*/ 5 h 32"/>
                  <a:gd name="T12" fmla="*/ 23 w 42"/>
                  <a:gd name="T13" fmla="*/ 19 h 32"/>
                  <a:gd name="T14" fmla="*/ 31 w 42"/>
                  <a:gd name="T15" fmla="*/ 27 h 32"/>
                  <a:gd name="T16" fmla="*/ 30 w 42"/>
                  <a:gd name="T17" fmla="*/ 32 h 32"/>
                  <a:gd name="T18" fmla="*/ 19 w 42"/>
                  <a:gd name="T19" fmla="*/ 17 h 32"/>
                  <a:gd name="T20" fmla="*/ 24 w 42"/>
                  <a:gd name="T21" fmla="*/ 5 h 32"/>
                  <a:gd name="T22" fmla="*/ 13 w 42"/>
                  <a:gd name="T23" fmla="*/ 5 h 32"/>
                  <a:gd name="T24" fmla="*/ 5 w 42"/>
                  <a:gd name="T25" fmla="*/ 5 h 32"/>
                  <a:gd name="T26" fmla="*/ 11 w 42"/>
                  <a:gd name="T27" fmla="*/ 9 h 32"/>
                  <a:gd name="T28" fmla="*/ 19 w 42"/>
                  <a:gd name="T29"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32">
                    <a:moveTo>
                      <a:pt x="30" y="32"/>
                    </a:moveTo>
                    <a:cubicBezTo>
                      <a:pt x="0" y="6"/>
                      <a:pt x="0" y="6"/>
                      <a:pt x="0" y="6"/>
                    </a:cubicBezTo>
                    <a:cubicBezTo>
                      <a:pt x="2" y="1"/>
                      <a:pt x="2" y="1"/>
                      <a:pt x="2" y="1"/>
                    </a:cubicBezTo>
                    <a:cubicBezTo>
                      <a:pt x="42" y="0"/>
                      <a:pt x="42" y="0"/>
                      <a:pt x="42" y="0"/>
                    </a:cubicBezTo>
                    <a:cubicBezTo>
                      <a:pt x="40" y="5"/>
                      <a:pt x="40" y="5"/>
                      <a:pt x="40" y="5"/>
                    </a:cubicBezTo>
                    <a:cubicBezTo>
                      <a:pt x="28" y="5"/>
                      <a:pt x="28" y="5"/>
                      <a:pt x="28" y="5"/>
                    </a:cubicBezTo>
                    <a:cubicBezTo>
                      <a:pt x="23" y="19"/>
                      <a:pt x="23" y="19"/>
                      <a:pt x="23" y="19"/>
                    </a:cubicBezTo>
                    <a:cubicBezTo>
                      <a:pt x="31" y="27"/>
                      <a:pt x="31" y="27"/>
                      <a:pt x="31" y="27"/>
                    </a:cubicBezTo>
                    <a:lnTo>
                      <a:pt x="30" y="32"/>
                    </a:lnTo>
                    <a:close/>
                    <a:moveTo>
                      <a:pt x="19" y="17"/>
                    </a:moveTo>
                    <a:cubicBezTo>
                      <a:pt x="24" y="5"/>
                      <a:pt x="24" y="5"/>
                      <a:pt x="24" y="5"/>
                    </a:cubicBezTo>
                    <a:cubicBezTo>
                      <a:pt x="13" y="5"/>
                      <a:pt x="13" y="5"/>
                      <a:pt x="13" y="5"/>
                    </a:cubicBezTo>
                    <a:cubicBezTo>
                      <a:pt x="10" y="5"/>
                      <a:pt x="7" y="5"/>
                      <a:pt x="5" y="5"/>
                    </a:cubicBezTo>
                    <a:cubicBezTo>
                      <a:pt x="7" y="6"/>
                      <a:pt x="9" y="8"/>
                      <a:pt x="11" y="9"/>
                    </a:cubicBezTo>
                    <a:lnTo>
                      <a:pt x="19" y="17"/>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8"/>
              <p:cNvSpPr/>
              <p:nvPr/>
            </p:nvSpPr>
            <p:spPr bwMode="auto">
              <a:xfrm>
                <a:off x="3990975" y="2232026"/>
                <a:ext cx="354013" cy="325438"/>
              </a:xfrm>
              <a:custGeom>
                <a:avLst/>
                <a:gdLst>
                  <a:gd name="T0" fmla="*/ 155 w 223"/>
                  <a:gd name="T1" fmla="*/ 205 h 205"/>
                  <a:gd name="T2" fmla="*/ 0 w 223"/>
                  <a:gd name="T3" fmla="*/ 122 h 205"/>
                  <a:gd name="T4" fmla="*/ 14 w 223"/>
                  <a:gd name="T5" fmla="*/ 102 h 205"/>
                  <a:gd name="T6" fmla="*/ 179 w 223"/>
                  <a:gd name="T7" fmla="*/ 83 h 205"/>
                  <a:gd name="T8" fmla="*/ 58 w 223"/>
                  <a:gd name="T9" fmla="*/ 20 h 205"/>
                  <a:gd name="T10" fmla="*/ 68 w 223"/>
                  <a:gd name="T11" fmla="*/ 0 h 205"/>
                  <a:gd name="T12" fmla="*/ 223 w 223"/>
                  <a:gd name="T13" fmla="*/ 83 h 205"/>
                  <a:gd name="T14" fmla="*/ 213 w 223"/>
                  <a:gd name="T15" fmla="*/ 102 h 205"/>
                  <a:gd name="T16" fmla="*/ 43 w 223"/>
                  <a:gd name="T17" fmla="*/ 122 h 205"/>
                  <a:gd name="T18" fmla="*/ 170 w 223"/>
                  <a:gd name="T19" fmla="*/ 185 h 205"/>
                  <a:gd name="T20" fmla="*/ 155 w 223"/>
                  <a:gd name="T2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205">
                    <a:moveTo>
                      <a:pt x="155" y="205"/>
                    </a:moveTo>
                    <a:lnTo>
                      <a:pt x="0" y="122"/>
                    </a:lnTo>
                    <a:lnTo>
                      <a:pt x="14" y="102"/>
                    </a:lnTo>
                    <a:lnTo>
                      <a:pt x="179" y="83"/>
                    </a:lnTo>
                    <a:lnTo>
                      <a:pt x="58" y="20"/>
                    </a:lnTo>
                    <a:lnTo>
                      <a:pt x="68" y="0"/>
                    </a:lnTo>
                    <a:lnTo>
                      <a:pt x="223" y="83"/>
                    </a:lnTo>
                    <a:lnTo>
                      <a:pt x="213" y="102"/>
                    </a:lnTo>
                    <a:lnTo>
                      <a:pt x="43" y="122"/>
                    </a:lnTo>
                    <a:lnTo>
                      <a:pt x="170" y="185"/>
                    </a:lnTo>
                    <a:lnTo>
                      <a:pt x="155" y="205"/>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9"/>
              <p:cNvSpPr/>
              <p:nvPr/>
            </p:nvSpPr>
            <p:spPr bwMode="auto">
              <a:xfrm>
                <a:off x="4191000" y="1978026"/>
                <a:ext cx="300038" cy="293688"/>
              </a:xfrm>
              <a:custGeom>
                <a:avLst/>
                <a:gdLst>
                  <a:gd name="T0" fmla="*/ 23 w 39"/>
                  <a:gd name="T1" fmla="*/ 21 h 38"/>
                  <a:gd name="T2" fmla="*/ 19 w 39"/>
                  <a:gd name="T3" fmla="*/ 18 h 38"/>
                  <a:gd name="T4" fmla="*/ 28 w 39"/>
                  <a:gd name="T5" fmla="*/ 6 h 38"/>
                  <a:gd name="T6" fmla="*/ 39 w 39"/>
                  <a:gd name="T7" fmla="*/ 14 h 38"/>
                  <a:gd name="T8" fmla="*/ 38 w 39"/>
                  <a:gd name="T9" fmla="*/ 22 h 38"/>
                  <a:gd name="T10" fmla="*/ 35 w 39"/>
                  <a:gd name="T11" fmla="*/ 29 h 38"/>
                  <a:gd name="T12" fmla="*/ 27 w 39"/>
                  <a:gd name="T13" fmla="*/ 36 h 38"/>
                  <a:gd name="T14" fmla="*/ 18 w 39"/>
                  <a:gd name="T15" fmla="*/ 37 h 38"/>
                  <a:gd name="T16" fmla="*/ 9 w 39"/>
                  <a:gd name="T17" fmla="*/ 33 h 38"/>
                  <a:gd name="T18" fmla="*/ 2 w 39"/>
                  <a:gd name="T19" fmla="*/ 26 h 38"/>
                  <a:gd name="T20" fmla="*/ 0 w 39"/>
                  <a:gd name="T21" fmla="*/ 17 h 38"/>
                  <a:gd name="T22" fmla="*/ 4 w 39"/>
                  <a:gd name="T23" fmla="*/ 7 h 38"/>
                  <a:gd name="T24" fmla="*/ 10 w 39"/>
                  <a:gd name="T25" fmla="*/ 2 h 38"/>
                  <a:gd name="T26" fmla="*/ 15 w 39"/>
                  <a:gd name="T27" fmla="*/ 1 h 38"/>
                  <a:gd name="T28" fmla="*/ 22 w 39"/>
                  <a:gd name="T29" fmla="*/ 2 h 38"/>
                  <a:gd name="T30" fmla="*/ 20 w 39"/>
                  <a:gd name="T31" fmla="*/ 6 h 38"/>
                  <a:gd name="T32" fmla="*/ 16 w 39"/>
                  <a:gd name="T33" fmla="*/ 5 h 38"/>
                  <a:gd name="T34" fmla="*/ 11 w 39"/>
                  <a:gd name="T35" fmla="*/ 6 h 38"/>
                  <a:gd name="T36" fmla="*/ 8 w 39"/>
                  <a:gd name="T37" fmla="*/ 10 h 38"/>
                  <a:gd name="T38" fmla="*/ 5 w 39"/>
                  <a:gd name="T39" fmla="*/ 15 h 38"/>
                  <a:gd name="T40" fmla="*/ 5 w 39"/>
                  <a:gd name="T41" fmla="*/ 20 h 38"/>
                  <a:gd name="T42" fmla="*/ 7 w 39"/>
                  <a:gd name="T43" fmla="*/ 24 h 38"/>
                  <a:gd name="T44" fmla="*/ 12 w 39"/>
                  <a:gd name="T45" fmla="*/ 29 h 38"/>
                  <a:gd name="T46" fmla="*/ 19 w 39"/>
                  <a:gd name="T47" fmla="*/ 33 h 38"/>
                  <a:gd name="T48" fmla="*/ 26 w 39"/>
                  <a:gd name="T49" fmla="*/ 32 h 38"/>
                  <a:gd name="T50" fmla="*/ 31 w 39"/>
                  <a:gd name="T51" fmla="*/ 27 h 38"/>
                  <a:gd name="T52" fmla="*/ 34 w 39"/>
                  <a:gd name="T53" fmla="*/ 21 h 38"/>
                  <a:gd name="T54" fmla="*/ 34 w 39"/>
                  <a:gd name="T55" fmla="*/ 16 h 38"/>
                  <a:gd name="T56" fmla="*/ 29 w 39"/>
                  <a:gd name="T57" fmla="*/ 12 h 38"/>
                  <a:gd name="T58" fmla="*/ 23 w 39"/>
                  <a:gd name="T59" fmla="*/ 2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38">
                    <a:moveTo>
                      <a:pt x="23" y="21"/>
                    </a:moveTo>
                    <a:cubicBezTo>
                      <a:pt x="19" y="18"/>
                      <a:pt x="19" y="18"/>
                      <a:pt x="19" y="18"/>
                    </a:cubicBezTo>
                    <a:cubicBezTo>
                      <a:pt x="28" y="6"/>
                      <a:pt x="28" y="6"/>
                      <a:pt x="28" y="6"/>
                    </a:cubicBezTo>
                    <a:cubicBezTo>
                      <a:pt x="39" y="14"/>
                      <a:pt x="39" y="14"/>
                      <a:pt x="39" y="14"/>
                    </a:cubicBezTo>
                    <a:cubicBezTo>
                      <a:pt x="39" y="17"/>
                      <a:pt x="39" y="20"/>
                      <a:pt x="38" y="22"/>
                    </a:cubicBezTo>
                    <a:cubicBezTo>
                      <a:pt x="38" y="25"/>
                      <a:pt x="36" y="27"/>
                      <a:pt x="35" y="29"/>
                    </a:cubicBezTo>
                    <a:cubicBezTo>
                      <a:pt x="33" y="32"/>
                      <a:pt x="30" y="34"/>
                      <a:pt x="27" y="36"/>
                    </a:cubicBezTo>
                    <a:cubicBezTo>
                      <a:pt x="24" y="37"/>
                      <a:pt x="21" y="38"/>
                      <a:pt x="18" y="37"/>
                    </a:cubicBezTo>
                    <a:cubicBezTo>
                      <a:pt x="15" y="37"/>
                      <a:pt x="12" y="35"/>
                      <a:pt x="9" y="33"/>
                    </a:cubicBezTo>
                    <a:cubicBezTo>
                      <a:pt x="6" y="31"/>
                      <a:pt x="4" y="29"/>
                      <a:pt x="2" y="26"/>
                    </a:cubicBezTo>
                    <a:cubicBezTo>
                      <a:pt x="1" y="23"/>
                      <a:pt x="0" y="20"/>
                      <a:pt x="0" y="17"/>
                    </a:cubicBezTo>
                    <a:cubicBezTo>
                      <a:pt x="1" y="13"/>
                      <a:pt x="2" y="10"/>
                      <a:pt x="4" y="7"/>
                    </a:cubicBezTo>
                    <a:cubicBezTo>
                      <a:pt x="6" y="5"/>
                      <a:pt x="8" y="4"/>
                      <a:pt x="10" y="2"/>
                    </a:cubicBezTo>
                    <a:cubicBezTo>
                      <a:pt x="12" y="1"/>
                      <a:pt x="14" y="1"/>
                      <a:pt x="15" y="1"/>
                    </a:cubicBezTo>
                    <a:cubicBezTo>
                      <a:pt x="17" y="0"/>
                      <a:pt x="20" y="1"/>
                      <a:pt x="22" y="2"/>
                    </a:cubicBezTo>
                    <a:cubicBezTo>
                      <a:pt x="20" y="6"/>
                      <a:pt x="20" y="6"/>
                      <a:pt x="20" y="6"/>
                    </a:cubicBezTo>
                    <a:cubicBezTo>
                      <a:pt x="18" y="5"/>
                      <a:pt x="17" y="5"/>
                      <a:pt x="16" y="5"/>
                    </a:cubicBezTo>
                    <a:cubicBezTo>
                      <a:pt x="14" y="5"/>
                      <a:pt x="13" y="6"/>
                      <a:pt x="11" y="6"/>
                    </a:cubicBezTo>
                    <a:cubicBezTo>
                      <a:pt x="10" y="7"/>
                      <a:pt x="9" y="8"/>
                      <a:pt x="8" y="10"/>
                    </a:cubicBezTo>
                    <a:cubicBezTo>
                      <a:pt x="6" y="12"/>
                      <a:pt x="6" y="13"/>
                      <a:pt x="5" y="15"/>
                    </a:cubicBezTo>
                    <a:cubicBezTo>
                      <a:pt x="5" y="17"/>
                      <a:pt x="5" y="18"/>
                      <a:pt x="5" y="20"/>
                    </a:cubicBezTo>
                    <a:cubicBezTo>
                      <a:pt x="5" y="21"/>
                      <a:pt x="6" y="23"/>
                      <a:pt x="7" y="24"/>
                    </a:cubicBezTo>
                    <a:cubicBezTo>
                      <a:pt x="8" y="26"/>
                      <a:pt x="9" y="28"/>
                      <a:pt x="12" y="29"/>
                    </a:cubicBezTo>
                    <a:cubicBezTo>
                      <a:pt x="14" y="31"/>
                      <a:pt x="17" y="32"/>
                      <a:pt x="19" y="33"/>
                    </a:cubicBezTo>
                    <a:cubicBezTo>
                      <a:pt x="22" y="33"/>
                      <a:pt x="24" y="33"/>
                      <a:pt x="26" y="32"/>
                    </a:cubicBezTo>
                    <a:cubicBezTo>
                      <a:pt x="28" y="31"/>
                      <a:pt x="30" y="29"/>
                      <a:pt x="31" y="27"/>
                    </a:cubicBezTo>
                    <a:cubicBezTo>
                      <a:pt x="32" y="25"/>
                      <a:pt x="33" y="24"/>
                      <a:pt x="34" y="21"/>
                    </a:cubicBezTo>
                    <a:cubicBezTo>
                      <a:pt x="34" y="19"/>
                      <a:pt x="35" y="18"/>
                      <a:pt x="34" y="16"/>
                    </a:cubicBezTo>
                    <a:cubicBezTo>
                      <a:pt x="29" y="12"/>
                      <a:pt x="29" y="12"/>
                      <a:pt x="29" y="12"/>
                    </a:cubicBezTo>
                    <a:lnTo>
                      <a:pt x="23" y="2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0"/>
              <p:cNvSpPr/>
              <p:nvPr/>
            </p:nvSpPr>
            <p:spPr bwMode="auto">
              <a:xfrm>
                <a:off x="4584700" y="1568451"/>
                <a:ext cx="307975" cy="293688"/>
              </a:xfrm>
              <a:custGeom>
                <a:avLst/>
                <a:gdLst>
                  <a:gd name="T0" fmla="*/ 22 w 40"/>
                  <a:gd name="T1" fmla="*/ 22 h 38"/>
                  <a:gd name="T2" fmla="*/ 20 w 40"/>
                  <a:gd name="T3" fmla="*/ 18 h 38"/>
                  <a:gd name="T4" fmla="*/ 32 w 40"/>
                  <a:gd name="T5" fmla="*/ 9 h 38"/>
                  <a:gd name="T6" fmla="*/ 40 w 40"/>
                  <a:gd name="T7" fmla="*/ 19 h 38"/>
                  <a:gd name="T8" fmla="*/ 37 w 40"/>
                  <a:gd name="T9" fmla="*/ 27 h 38"/>
                  <a:gd name="T10" fmla="*/ 32 w 40"/>
                  <a:gd name="T11" fmla="*/ 33 h 38"/>
                  <a:gd name="T12" fmla="*/ 23 w 40"/>
                  <a:gd name="T13" fmla="*/ 37 h 38"/>
                  <a:gd name="T14" fmla="*/ 14 w 40"/>
                  <a:gd name="T15" fmla="*/ 36 h 38"/>
                  <a:gd name="T16" fmla="*/ 6 w 40"/>
                  <a:gd name="T17" fmla="*/ 30 h 38"/>
                  <a:gd name="T18" fmla="*/ 1 w 40"/>
                  <a:gd name="T19" fmla="*/ 21 h 38"/>
                  <a:gd name="T20" fmla="*/ 2 w 40"/>
                  <a:gd name="T21" fmla="*/ 12 h 38"/>
                  <a:gd name="T22" fmla="*/ 8 w 40"/>
                  <a:gd name="T23" fmla="*/ 4 h 38"/>
                  <a:gd name="T24" fmla="*/ 14 w 40"/>
                  <a:gd name="T25" fmla="*/ 0 h 38"/>
                  <a:gd name="T26" fmla="*/ 20 w 40"/>
                  <a:gd name="T27" fmla="*/ 0 h 38"/>
                  <a:gd name="T28" fmla="*/ 26 w 40"/>
                  <a:gd name="T29" fmla="*/ 3 h 38"/>
                  <a:gd name="T30" fmla="*/ 24 w 40"/>
                  <a:gd name="T31" fmla="*/ 7 h 38"/>
                  <a:gd name="T32" fmla="*/ 19 w 40"/>
                  <a:gd name="T33" fmla="*/ 4 h 38"/>
                  <a:gd name="T34" fmla="*/ 15 w 40"/>
                  <a:gd name="T35" fmla="*/ 5 h 38"/>
                  <a:gd name="T36" fmla="*/ 11 w 40"/>
                  <a:gd name="T37" fmla="*/ 7 h 38"/>
                  <a:gd name="T38" fmla="*/ 7 w 40"/>
                  <a:gd name="T39" fmla="*/ 11 h 38"/>
                  <a:gd name="T40" fmla="*/ 5 w 40"/>
                  <a:gd name="T41" fmla="*/ 16 h 38"/>
                  <a:gd name="T42" fmla="*/ 6 w 40"/>
                  <a:gd name="T43" fmla="*/ 20 h 38"/>
                  <a:gd name="T44" fmla="*/ 9 w 40"/>
                  <a:gd name="T45" fmla="*/ 27 h 38"/>
                  <a:gd name="T46" fmla="*/ 16 w 40"/>
                  <a:gd name="T47" fmla="*/ 32 h 38"/>
                  <a:gd name="T48" fmla="*/ 23 w 40"/>
                  <a:gd name="T49" fmla="*/ 33 h 38"/>
                  <a:gd name="T50" fmla="*/ 29 w 40"/>
                  <a:gd name="T51" fmla="*/ 30 h 38"/>
                  <a:gd name="T52" fmla="*/ 33 w 40"/>
                  <a:gd name="T53" fmla="*/ 25 h 38"/>
                  <a:gd name="T54" fmla="*/ 35 w 40"/>
                  <a:gd name="T55" fmla="*/ 20 h 38"/>
                  <a:gd name="T56" fmla="*/ 31 w 40"/>
                  <a:gd name="T57" fmla="*/ 15 h 38"/>
                  <a:gd name="T58" fmla="*/ 22 w 40"/>
                  <a:gd name="T59"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38">
                    <a:moveTo>
                      <a:pt x="22" y="22"/>
                    </a:moveTo>
                    <a:cubicBezTo>
                      <a:pt x="20" y="18"/>
                      <a:pt x="20" y="18"/>
                      <a:pt x="20" y="18"/>
                    </a:cubicBezTo>
                    <a:cubicBezTo>
                      <a:pt x="32" y="9"/>
                      <a:pt x="32" y="9"/>
                      <a:pt x="32" y="9"/>
                    </a:cubicBezTo>
                    <a:cubicBezTo>
                      <a:pt x="40" y="19"/>
                      <a:pt x="40" y="19"/>
                      <a:pt x="40" y="19"/>
                    </a:cubicBezTo>
                    <a:cubicBezTo>
                      <a:pt x="39" y="22"/>
                      <a:pt x="38" y="25"/>
                      <a:pt x="37" y="27"/>
                    </a:cubicBezTo>
                    <a:cubicBezTo>
                      <a:pt x="36" y="29"/>
                      <a:pt x="34" y="31"/>
                      <a:pt x="32" y="33"/>
                    </a:cubicBezTo>
                    <a:cubicBezTo>
                      <a:pt x="29" y="35"/>
                      <a:pt x="26" y="37"/>
                      <a:pt x="23" y="37"/>
                    </a:cubicBezTo>
                    <a:cubicBezTo>
                      <a:pt x="20" y="38"/>
                      <a:pt x="17" y="38"/>
                      <a:pt x="14" y="36"/>
                    </a:cubicBezTo>
                    <a:cubicBezTo>
                      <a:pt x="11" y="35"/>
                      <a:pt x="8" y="33"/>
                      <a:pt x="6" y="30"/>
                    </a:cubicBezTo>
                    <a:cubicBezTo>
                      <a:pt x="3" y="27"/>
                      <a:pt x="2" y="24"/>
                      <a:pt x="1" y="21"/>
                    </a:cubicBezTo>
                    <a:cubicBezTo>
                      <a:pt x="0" y="18"/>
                      <a:pt x="1" y="15"/>
                      <a:pt x="2" y="12"/>
                    </a:cubicBezTo>
                    <a:cubicBezTo>
                      <a:pt x="3" y="9"/>
                      <a:pt x="5" y="6"/>
                      <a:pt x="8" y="4"/>
                    </a:cubicBezTo>
                    <a:cubicBezTo>
                      <a:pt x="10" y="2"/>
                      <a:pt x="12" y="1"/>
                      <a:pt x="14" y="0"/>
                    </a:cubicBezTo>
                    <a:cubicBezTo>
                      <a:pt x="17" y="0"/>
                      <a:pt x="19" y="0"/>
                      <a:pt x="20" y="0"/>
                    </a:cubicBezTo>
                    <a:cubicBezTo>
                      <a:pt x="22" y="0"/>
                      <a:pt x="24" y="1"/>
                      <a:pt x="26" y="3"/>
                    </a:cubicBezTo>
                    <a:cubicBezTo>
                      <a:pt x="24" y="7"/>
                      <a:pt x="24" y="7"/>
                      <a:pt x="24" y="7"/>
                    </a:cubicBezTo>
                    <a:cubicBezTo>
                      <a:pt x="22" y="6"/>
                      <a:pt x="21" y="5"/>
                      <a:pt x="19" y="4"/>
                    </a:cubicBezTo>
                    <a:cubicBezTo>
                      <a:pt x="18" y="4"/>
                      <a:pt x="17" y="4"/>
                      <a:pt x="15" y="5"/>
                    </a:cubicBezTo>
                    <a:cubicBezTo>
                      <a:pt x="14" y="5"/>
                      <a:pt x="12" y="6"/>
                      <a:pt x="11" y="7"/>
                    </a:cubicBezTo>
                    <a:cubicBezTo>
                      <a:pt x="9" y="8"/>
                      <a:pt x="8" y="10"/>
                      <a:pt x="7" y="11"/>
                    </a:cubicBezTo>
                    <a:cubicBezTo>
                      <a:pt x="6" y="13"/>
                      <a:pt x="6" y="14"/>
                      <a:pt x="5" y="16"/>
                    </a:cubicBezTo>
                    <a:cubicBezTo>
                      <a:pt x="5" y="17"/>
                      <a:pt x="5" y="19"/>
                      <a:pt x="6" y="20"/>
                    </a:cubicBezTo>
                    <a:cubicBezTo>
                      <a:pt x="7" y="23"/>
                      <a:pt x="8" y="25"/>
                      <a:pt x="9" y="27"/>
                    </a:cubicBezTo>
                    <a:cubicBezTo>
                      <a:pt x="11" y="29"/>
                      <a:pt x="14" y="31"/>
                      <a:pt x="16" y="32"/>
                    </a:cubicBezTo>
                    <a:cubicBezTo>
                      <a:pt x="18" y="33"/>
                      <a:pt x="20" y="33"/>
                      <a:pt x="23" y="33"/>
                    </a:cubicBezTo>
                    <a:cubicBezTo>
                      <a:pt x="25" y="32"/>
                      <a:pt x="27" y="31"/>
                      <a:pt x="29" y="30"/>
                    </a:cubicBezTo>
                    <a:cubicBezTo>
                      <a:pt x="31" y="28"/>
                      <a:pt x="32" y="27"/>
                      <a:pt x="33" y="25"/>
                    </a:cubicBezTo>
                    <a:cubicBezTo>
                      <a:pt x="34" y="23"/>
                      <a:pt x="35" y="22"/>
                      <a:pt x="35" y="20"/>
                    </a:cubicBezTo>
                    <a:cubicBezTo>
                      <a:pt x="31" y="15"/>
                      <a:pt x="31" y="15"/>
                      <a:pt x="31" y="15"/>
                    </a:cubicBezTo>
                    <a:lnTo>
                      <a:pt x="22" y="22"/>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1"/>
              <p:cNvSpPr>
                <a:spLocks noEditPoints="1"/>
              </p:cNvSpPr>
              <p:nvPr/>
            </p:nvSpPr>
            <p:spPr bwMode="auto">
              <a:xfrm>
                <a:off x="4854575" y="1384301"/>
                <a:ext cx="285750" cy="292100"/>
              </a:xfrm>
              <a:custGeom>
                <a:avLst/>
                <a:gdLst>
                  <a:gd name="T0" fmla="*/ 4 w 37"/>
                  <a:gd name="T1" fmla="*/ 28 h 38"/>
                  <a:gd name="T2" fmla="*/ 1 w 37"/>
                  <a:gd name="T3" fmla="*/ 14 h 38"/>
                  <a:gd name="T4" fmla="*/ 9 w 37"/>
                  <a:gd name="T5" fmla="*/ 3 h 38"/>
                  <a:gd name="T6" fmla="*/ 18 w 37"/>
                  <a:gd name="T7" fmla="*/ 1 h 38"/>
                  <a:gd name="T8" fmla="*/ 27 w 37"/>
                  <a:gd name="T9" fmla="*/ 3 h 38"/>
                  <a:gd name="T10" fmla="*/ 34 w 37"/>
                  <a:gd name="T11" fmla="*/ 11 h 38"/>
                  <a:gd name="T12" fmla="*/ 37 w 37"/>
                  <a:gd name="T13" fmla="*/ 20 h 38"/>
                  <a:gd name="T14" fmla="*/ 35 w 37"/>
                  <a:gd name="T15" fmla="*/ 29 h 38"/>
                  <a:gd name="T16" fmla="*/ 28 w 37"/>
                  <a:gd name="T17" fmla="*/ 36 h 38"/>
                  <a:gd name="T18" fmla="*/ 19 w 37"/>
                  <a:gd name="T19" fmla="*/ 38 h 38"/>
                  <a:gd name="T20" fmla="*/ 10 w 37"/>
                  <a:gd name="T21" fmla="*/ 35 h 38"/>
                  <a:gd name="T22" fmla="*/ 4 w 37"/>
                  <a:gd name="T23" fmla="*/ 28 h 38"/>
                  <a:gd name="T24" fmla="*/ 8 w 37"/>
                  <a:gd name="T25" fmla="*/ 26 h 38"/>
                  <a:gd name="T26" fmla="*/ 17 w 37"/>
                  <a:gd name="T27" fmla="*/ 33 h 38"/>
                  <a:gd name="T28" fmla="*/ 26 w 37"/>
                  <a:gd name="T29" fmla="*/ 32 h 38"/>
                  <a:gd name="T30" fmla="*/ 32 w 37"/>
                  <a:gd name="T31" fmla="*/ 24 h 38"/>
                  <a:gd name="T32" fmla="*/ 29 w 37"/>
                  <a:gd name="T33" fmla="*/ 13 h 38"/>
                  <a:gd name="T34" fmla="*/ 24 w 37"/>
                  <a:gd name="T35" fmla="*/ 7 h 38"/>
                  <a:gd name="T36" fmla="*/ 18 w 37"/>
                  <a:gd name="T37" fmla="*/ 5 h 38"/>
                  <a:gd name="T38" fmla="*/ 11 w 37"/>
                  <a:gd name="T39" fmla="*/ 7 h 38"/>
                  <a:gd name="T40" fmla="*/ 6 w 37"/>
                  <a:gd name="T41" fmla="*/ 14 h 38"/>
                  <a:gd name="T42" fmla="*/ 8 w 37"/>
                  <a:gd name="T43"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8">
                    <a:moveTo>
                      <a:pt x="4" y="28"/>
                    </a:moveTo>
                    <a:cubicBezTo>
                      <a:pt x="1" y="23"/>
                      <a:pt x="0" y="18"/>
                      <a:pt x="1" y="14"/>
                    </a:cubicBezTo>
                    <a:cubicBezTo>
                      <a:pt x="2" y="9"/>
                      <a:pt x="5" y="6"/>
                      <a:pt x="9" y="3"/>
                    </a:cubicBezTo>
                    <a:cubicBezTo>
                      <a:pt x="12" y="1"/>
                      <a:pt x="15" y="0"/>
                      <a:pt x="18" y="1"/>
                    </a:cubicBezTo>
                    <a:cubicBezTo>
                      <a:pt x="21" y="1"/>
                      <a:pt x="24" y="1"/>
                      <a:pt x="27" y="3"/>
                    </a:cubicBezTo>
                    <a:cubicBezTo>
                      <a:pt x="30" y="5"/>
                      <a:pt x="32" y="7"/>
                      <a:pt x="34" y="11"/>
                    </a:cubicBezTo>
                    <a:cubicBezTo>
                      <a:pt x="36" y="14"/>
                      <a:pt x="37" y="17"/>
                      <a:pt x="37" y="20"/>
                    </a:cubicBezTo>
                    <a:cubicBezTo>
                      <a:pt x="37" y="23"/>
                      <a:pt x="36" y="26"/>
                      <a:pt x="35" y="29"/>
                    </a:cubicBezTo>
                    <a:cubicBezTo>
                      <a:pt x="33" y="32"/>
                      <a:pt x="31" y="34"/>
                      <a:pt x="28" y="36"/>
                    </a:cubicBezTo>
                    <a:cubicBezTo>
                      <a:pt x="25" y="37"/>
                      <a:pt x="22" y="38"/>
                      <a:pt x="19" y="38"/>
                    </a:cubicBezTo>
                    <a:cubicBezTo>
                      <a:pt x="16" y="38"/>
                      <a:pt x="13" y="37"/>
                      <a:pt x="10" y="35"/>
                    </a:cubicBezTo>
                    <a:cubicBezTo>
                      <a:pt x="8" y="33"/>
                      <a:pt x="6" y="31"/>
                      <a:pt x="4" y="28"/>
                    </a:cubicBezTo>
                    <a:close/>
                    <a:moveTo>
                      <a:pt x="8" y="26"/>
                    </a:moveTo>
                    <a:cubicBezTo>
                      <a:pt x="10" y="30"/>
                      <a:pt x="13" y="32"/>
                      <a:pt x="17" y="33"/>
                    </a:cubicBezTo>
                    <a:cubicBezTo>
                      <a:pt x="20" y="34"/>
                      <a:pt x="23" y="34"/>
                      <a:pt x="26" y="32"/>
                    </a:cubicBezTo>
                    <a:cubicBezTo>
                      <a:pt x="29" y="30"/>
                      <a:pt x="31" y="28"/>
                      <a:pt x="32" y="24"/>
                    </a:cubicBezTo>
                    <a:cubicBezTo>
                      <a:pt x="33" y="21"/>
                      <a:pt x="32" y="17"/>
                      <a:pt x="29" y="13"/>
                    </a:cubicBezTo>
                    <a:cubicBezTo>
                      <a:pt x="28" y="10"/>
                      <a:pt x="26" y="9"/>
                      <a:pt x="24" y="7"/>
                    </a:cubicBezTo>
                    <a:cubicBezTo>
                      <a:pt x="22" y="6"/>
                      <a:pt x="20" y="5"/>
                      <a:pt x="18" y="5"/>
                    </a:cubicBezTo>
                    <a:cubicBezTo>
                      <a:pt x="16" y="5"/>
                      <a:pt x="13" y="5"/>
                      <a:pt x="11" y="7"/>
                    </a:cubicBezTo>
                    <a:cubicBezTo>
                      <a:pt x="8" y="8"/>
                      <a:pt x="6" y="11"/>
                      <a:pt x="6" y="14"/>
                    </a:cubicBezTo>
                    <a:cubicBezTo>
                      <a:pt x="5" y="17"/>
                      <a:pt x="6" y="21"/>
                      <a:pt x="8" y="26"/>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2"/>
              <p:cNvSpPr/>
              <p:nvPr/>
            </p:nvSpPr>
            <p:spPr bwMode="auto">
              <a:xfrm>
                <a:off x="5124450" y="1220788"/>
                <a:ext cx="307975" cy="347663"/>
              </a:xfrm>
              <a:custGeom>
                <a:avLst/>
                <a:gdLst>
                  <a:gd name="T0" fmla="*/ 68 w 194"/>
                  <a:gd name="T1" fmla="*/ 219 h 219"/>
                  <a:gd name="T2" fmla="*/ 0 w 194"/>
                  <a:gd name="T3" fmla="*/ 54 h 219"/>
                  <a:gd name="T4" fmla="*/ 19 w 194"/>
                  <a:gd name="T5" fmla="*/ 44 h 219"/>
                  <a:gd name="T6" fmla="*/ 160 w 194"/>
                  <a:gd name="T7" fmla="*/ 137 h 219"/>
                  <a:gd name="T8" fmla="*/ 107 w 194"/>
                  <a:gd name="T9" fmla="*/ 10 h 219"/>
                  <a:gd name="T10" fmla="*/ 126 w 194"/>
                  <a:gd name="T11" fmla="*/ 0 h 219"/>
                  <a:gd name="T12" fmla="*/ 194 w 194"/>
                  <a:gd name="T13" fmla="*/ 166 h 219"/>
                  <a:gd name="T14" fmla="*/ 175 w 194"/>
                  <a:gd name="T15" fmla="*/ 175 h 219"/>
                  <a:gd name="T16" fmla="*/ 34 w 194"/>
                  <a:gd name="T17" fmla="*/ 78 h 219"/>
                  <a:gd name="T18" fmla="*/ 87 w 194"/>
                  <a:gd name="T19" fmla="*/ 210 h 219"/>
                  <a:gd name="T20" fmla="*/ 68 w 194"/>
                  <a:gd name="T21"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219">
                    <a:moveTo>
                      <a:pt x="68" y="219"/>
                    </a:moveTo>
                    <a:lnTo>
                      <a:pt x="0" y="54"/>
                    </a:lnTo>
                    <a:lnTo>
                      <a:pt x="19" y="44"/>
                    </a:lnTo>
                    <a:lnTo>
                      <a:pt x="160" y="137"/>
                    </a:lnTo>
                    <a:lnTo>
                      <a:pt x="107" y="10"/>
                    </a:lnTo>
                    <a:lnTo>
                      <a:pt x="126" y="0"/>
                    </a:lnTo>
                    <a:lnTo>
                      <a:pt x="194" y="166"/>
                    </a:lnTo>
                    <a:lnTo>
                      <a:pt x="175" y="175"/>
                    </a:lnTo>
                    <a:lnTo>
                      <a:pt x="34" y="78"/>
                    </a:lnTo>
                    <a:lnTo>
                      <a:pt x="87" y="210"/>
                    </a:lnTo>
                    <a:lnTo>
                      <a:pt x="68" y="219"/>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3"/>
              <p:cNvSpPr/>
              <p:nvPr/>
            </p:nvSpPr>
            <p:spPr bwMode="auto">
              <a:xfrm>
                <a:off x="5440363" y="1152526"/>
                <a:ext cx="285750" cy="292100"/>
              </a:xfrm>
              <a:custGeom>
                <a:avLst/>
                <a:gdLst>
                  <a:gd name="T0" fmla="*/ 20 w 37"/>
                  <a:gd name="T1" fmla="*/ 22 h 38"/>
                  <a:gd name="T2" fmla="*/ 19 w 37"/>
                  <a:gd name="T3" fmla="*/ 18 h 38"/>
                  <a:gd name="T4" fmla="*/ 34 w 37"/>
                  <a:gd name="T5" fmla="*/ 15 h 38"/>
                  <a:gd name="T6" fmla="*/ 37 w 37"/>
                  <a:gd name="T7" fmla="*/ 28 h 38"/>
                  <a:gd name="T8" fmla="*/ 31 w 37"/>
                  <a:gd name="T9" fmla="*/ 33 h 38"/>
                  <a:gd name="T10" fmla="*/ 24 w 37"/>
                  <a:gd name="T11" fmla="*/ 37 h 38"/>
                  <a:gd name="T12" fmla="*/ 14 w 37"/>
                  <a:gd name="T13" fmla="*/ 37 h 38"/>
                  <a:gd name="T14" fmla="*/ 6 w 37"/>
                  <a:gd name="T15" fmla="*/ 32 h 38"/>
                  <a:gd name="T16" fmla="*/ 1 w 37"/>
                  <a:gd name="T17" fmla="*/ 23 h 38"/>
                  <a:gd name="T18" fmla="*/ 1 w 37"/>
                  <a:gd name="T19" fmla="*/ 13 h 38"/>
                  <a:gd name="T20" fmla="*/ 6 w 37"/>
                  <a:gd name="T21" fmla="*/ 5 h 38"/>
                  <a:gd name="T22" fmla="*/ 15 w 37"/>
                  <a:gd name="T23" fmla="*/ 0 h 38"/>
                  <a:gd name="T24" fmla="*/ 22 w 37"/>
                  <a:gd name="T25" fmla="*/ 0 h 38"/>
                  <a:gd name="T26" fmla="*/ 27 w 37"/>
                  <a:gd name="T27" fmla="*/ 2 h 38"/>
                  <a:gd name="T28" fmla="*/ 32 w 37"/>
                  <a:gd name="T29" fmla="*/ 7 h 38"/>
                  <a:gd name="T30" fmla="*/ 28 w 37"/>
                  <a:gd name="T31" fmla="*/ 9 h 38"/>
                  <a:gd name="T32" fmla="*/ 25 w 37"/>
                  <a:gd name="T33" fmla="*/ 6 h 38"/>
                  <a:gd name="T34" fmla="*/ 21 w 37"/>
                  <a:gd name="T35" fmla="*/ 4 h 38"/>
                  <a:gd name="T36" fmla="*/ 16 w 37"/>
                  <a:gd name="T37" fmla="*/ 4 h 38"/>
                  <a:gd name="T38" fmla="*/ 10 w 37"/>
                  <a:gd name="T39" fmla="*/ 7 h 38"/>
                  <a:gd name="T40" fmla="*/ 7 w 37"/>
                  <a:gd name="T41" fmla="*/ 10 h 38"/>
                  <a:gd name="T42" fmla="*/ 6 w 37"/>
                  <a:gd name="T43" fmla="*/ 14 h 38"/>
                  <a:gd name="T44" fmla="*/ 6 w 37"/>
                  <a:gd name="T45" fmla="*/ 22 h 38"/>
                  <a:gd name="T46" fmla="*/ 10 w 37"/>
                  <a:gd name="T47" fmla="*/ 29 h 38"/>
                  <a:gd name="T48" fmla="*/ 16 w 37"/>
                  <a:gd name="T49" fmla="*/ 33 h 38"/>
                  <a:gd name="T50" fmla="*/ 23 w 37"/>
                  <a:gd name="T51" fmla="*/ 33 h 38"/>
                  <a:gd name="T52" fmla="*/ 28 w 37"/>
                  <a:gd name="T53" fmla="*/ 30 h 38"/>
                  <a:gd name="T54" fmla="*/ 32 w 37"/>
                  <a:gd name="T55" fmla="*/ 26 h 38"/>
                  <a:gd name="T56" fmla="*/ 30 w 37"/>
                  <a:gd name="T57" fmla="*/ 20 h 38"/>
                  <a:gd name="T58" fmla="*/ 20 w 37"/>
                  <a:gd name="T59"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20" y="22"/>
                    </a:moveTo>
                    <a:cubicBezTo>
                      <a:pt x="19" y="18"/>
                      <a:pt x="19" y="18"/>
                      <a:pt x="19" y="18"/>
                    </a:cubicBezTo>
                    <a:cubicBezTo>
                      <a:pt x="34" y="15"/>
                      <a:pt x="34" y="15"/>
                      <a:pt x="34" y="15"/>
                    </a:cubicBezTo>
                    <a:cubicBezTo>
                      <a:pt x="37" y="28"/>
                      <a:pt x="37" y="28"/>
                      <a:pt x="37" y="28"/>
                    </a:cubicBezTo>
                    <a:cubicBezTo>
                      <a:pt x="35" y="30"/>
                      <a:pt x="33" y="32"/>
                      <a:pt x="31" y="33"/>
                    </a:cubicBezTo>
                    <a:cubicBezTo>
                      <a:pt x="29" y="35"/>
                      <a:pt x="26" y="36"/>
                      <a:pt x="24" y="37"/>
                    </a:cubicBezTo>
                    <a:cubicBezTo>
                      <a:pt x="20" y="38"/>
                      <a:pt x="17" y="38"/>
                      <a:pt x="14" y="37"/>
                    </a:cubicBezTo>
                    <a:cubicBezTo>
                      <a:pt x="11" y="36"/>
                      <a:pt x="8" y="34"/>
                      <a:pt x="6" y="32"/>
                    </a:cubicBezTo>
                    <a:cubicBezTo>
                      <a:pt x="4" y="30"/>
                      <a:pt x="2" y="27"/>
                      <a:pt x="1" y="23"/>
                    </a:cubicBezTo>
                    <a:cubicBezTo>
                      <a:pt x="1" y="20"/>
                      <a:pt x="0" y="16"/>
                      <a:pt x="1" y="13"/>
                    </a:cubicBezTo>
                    <a:cubicBezTo>
                      <a:pt x="2" y="10"/>
                      <a:pt x="3" y="7"/>
                      <a:pt x="6" y="5"/>
                    </a:cubicBezTo>
                    <a:cubicBezTo>
                      <a:pt x="8" y="3"/>
                      <a:pt x="11" y="1"/>
                      <a:pt x="15" y="0"/>
                    </a:cubicBezTo>
                    <a:cubicBezTo>
                      <a:pt x="17" y="0"/>
                      <a:pt x="19" y="0"/>
                      <a:pt x="22" y="0"/>
                    </a:cubicBezTo>
                    <a:cubicBezTo>
                      <a:pt x="24" y="0"/>
                      <a:pt x="26" y="1"/>
                      <a:pt x="27" y="2"/>
                    </a:cubicBezTo>
                    <a:cubicBezTo>
                      <a:pt x="29" y="3"/>
                      <a:pt x="30" y="5"/>
                      <a:pt x="32" y="7"/>
                    </a:cubicBezTo>
                    <a:cubicBezTo>
                      <a:pt x="28" y="9"/>
                      <a:pt x="28" y="9"/>
                      <a:pt x="28" y="9"/>
                    </a:cubicBezTo>
                    <a:cubicBezTo>
                      <a:pt x="27" y="8"/>
                      <a:pt x="26" y="6"/>
                      <a:pt x="25" y="6"/>
                    </a:cubicBezTo>
                    <a:cubicBezTo>
                      <a:pt x="24" y="5"/>
                      <a:pt x="22" y="4"/>
                      <a:pt x="21" y="4"/>
                    </a:cubicBezTo>
                    <a:cubicBezTo>
                      <a:pt x="19" y="4"/>
                      <a:pt x="17" y="4"/>
                      <a:pt x="16" y="4"/>
                    </a:cubicBezTo>
                    <a:cubicBezTo>
                      <a:pt x="13" y="5"/>
                      <a:pt x="12" y="6"/>
                      <a:pt x="10" y="7"/>
                    </a:cubicBezTo>
                    <a:cubicBezTo>
                      <a:pt x="9" y="8"/>
                      <a:pt x="8" y="9"/>
                      <a:pt x="7" y="10"/>
                    </a:cubicBezTo>
                    <a:cubicBezTo>
                      <a:pt x="6" y="11"/>
                      <a:pt x="6" y="13"/>
                      <a:pt x="6" y="14"/>
                    </a:cubicBezTo>
                    <a:cubicBezTo>
                      <a:pt x="5" y="17"/>
                      <a:pt x="5" y="19"/>
                      <a:pt x="6" y="22"/>
                    </a:cubicBezTo>
                    <a:cubicBezTo>
                      <a:pt x="7" y="25"/>
                      <a:pt x="8" y="27"/>
                      <a:pt x="10" y="29"/>
                    </a:cubicBezTo>
                    <a:cubicBezTo>
                      <a:pt x="11" y="31"/>
                      <a:pt x="13" y="32"/>
                      <a:pt x="16" y="33"/>
                    </a:cubicBezTo>
                    <a:cubicBezTo>
                      <a:pt x="18" y="33"/>
                      <a:pt x="20" y="33"/>
                      <a:pt x="23" y="33"/>
                    </a:cubicBezTo>
                    <a:cubicBezTo>
                      <a:pt x="25" y="32"/>
                      <a:pt x="26" y="31"/>
                      <a:pt x="28" y="30"/>
                    </a:cubicBezTo>
                    <a:cubicBezTo>
                      <a:pt x="30" y="29"/>
                      <a:pt x="31" y="28"/>
                      <a:pt x="32" y="26"/>
                    </a:cubicBezTo>
                    <a:cubicBezTo>
                      <a:pt x="30" y="20"/>
                      <a:pt x="30" y="20"/>
                      <a:pt x="30" y="20"/>
                    </a:cubicBezTo>
                    <a:lnTo>
                      <a:pt x="20" y="22"/>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4"/>
              <p:cNvSpPr/>
              <p:nvPr/>
            </p:nvSpPr>
            <p:spPr bwMode="auto">
              <a:xfrm>
                <a:off x="5764213" y="1098551"/>
                <a:ext cx="231775" cy="292100"/>
              </a:xfrm>
              <a:custGeom>
                <a:avLst/>
                <a:gdLst>
                  <a:gd name="T0" fmla="*/ 1 w 30"/>
                  <a:gd name="T1" fmla="*/ 27 h 38"/>
                  <a:gd name="T2" fmla="*/ 5 w 30"/>
                  <a:gd name="T3" fmla="*/ 26 h 38"/>
                  <a:gd name="T4" fmla="*/ 7 w 30"/>
                  <a:gd name="T5" fmla="*/ 31 h 38"/>
                  <a:gd name="T6" fmla="*/ 11 w 30"/>
                  <a:gd name="T7" fmla="*/ 33 h 38"/>
                  <a:gd name="T8" fmla="*/ 17 w 30"/>
                  <a:gd name="T9" fmla="*/ 33 h 38"/>
                  <a:gd name="T10" fmla="*/ 21 w 30"/>
                  <a:gd name="T11" fmla="*/ 32 h 38"/>
                  <a:gd name="T12" fmla="*/ 24 w 30"/>
                  <a:gd name="T13" fmla="*/ 30 h 38"/>
                  <a:gd name="T14" fmla="*/ 25 w 30"/>
                  <a:gd name="T15" fmla="*/ 26 h 38"/>
                  <a:gd name="T16" fmla="*/ 24 w 30"/>
                  <a:gd name="T17" fmla="*/ 24 h 38"/>
                  <a:gd name="T18" fmla="*/ 20 w 30"/>
                  <a:gd name="T19" fmla="*/ 22 h 38"/>
                  <a:gd name="T20" fmla="*/ 14 w 30"/>
                  <a:gd name="T21" fmla="*/ 21 h 38"/>
                  <a:gd name="T22" fmla="*/ 6 w 30"/>
                  <a:gd name="T23" fmla="*/ 19 h 38"/>
                  <a:gd name="T24" fmla="*/ 2 w 30"/>
                  <a:gd name="T25" fmla="*/ 16 h 38"/>
                  <a:gd name="T26" fmla="*/ 0 w 30"/>
                  <a:gd name="T27" fmla="*/ 12 h 38"/>
                  <a:gd name="T28" fmla="*/ 1 w 30"/>
                  <a:gd name="T29" fmla="*/ 6 h 38"/>
                  <a:gd name="T30" fmla="*/ 6 w 30"/>
                  <a:gd name="T31" fmla="*/ 2 h 38"/>
                  <a:gd name="T32" fmla="*/ 12 w 30"/>
                  <a:gd name="T33" fmla="*/ 0 h 38"/>
                  <a:gd name="T34" fmla="*/ 19 w 30"/>
                  <a:gd name="T35" fmla="*/ 1 h 38"/>
                  <a:gd name="T36" fmla="*/ 25 w 30"/>
                  <a:gd name="T37" fmla="*/ 4 h 38"/>
                  <a:gd name="T38" fmla="*/ 27 w 30"/>
                  <a:gd name="T39" fmla="*/ 10 h 38"/>
                  <a:gd name="T40" fmla="*/ 22 w 30"/>
                  <a:gd name="T41" fmla="*/ 11 h 38"/>
                  <a:gd name="T42" fmla="*/ 19 w 30"/>
                  <a:gd name="T43" fmla="*/ 6 h 38"/>
                  <a:gd name="T44" fmla="*/ 13 w 30"/>
                  <a:gd name="T45" fmla="*/ 5 h 38"/>
                  <a:gd name="T46" fmla="*/ 7 w 30"/>
                  <a:gd name="T47" fmla="*/ 7 h 38"/>
                  <a:gd name="T48" fmla="*/ 5 w 30"/>
                  <a:gd name="T49" fmla="*/ 11 h 38"/>
                  <a:gd name="T50" fmla="*/ 7 w 30"/>
                  <a:gd name="T51" fmla="*/ 14 h 38"/>
                  <a:gd name="T52" fmla="*/ 14 w 30"/>
                  <a:gd name="T53" fmla="*/ 16 h 38"/>
                  <a:gd name="T54" fmla="*/ 22 w 30"/>
                  <a:gd name="T55" fmla="*/ 17 h 38"/>
                  <a:gd name="T56" fmla="*/ 28 w 30"/>
                  <a:gd name="T57" fmla="*/ 21 h 38"/>
                  <a:gd name="T58" fmla="*/ 30 w 30"/>
                  <a:gd name="T59" fmla="*/ 26 h 38"/>
                  <a:gd name="T60" fmla="*/ 28 w 30"/>
                  <a:gd name="T61" fmla="*/ 31 h 38"/>
                  <a:gd name="T62" fmla="*/ 24 w 30"/>
                  <a:gd name="T63" fmla="*/ 36 h 38"/>
                  <a:gd name="T64" fmla="*/ 17 w 30"/>
                  <a:gd name="T65" fmla="*/ 38 h 38"/>
                  <a:gd name="T66" fmla="*/ 9 w 30"/>
                  <a:gd name="T67" fmla="*/ 37 h 38"/>
                  <a:gd name="T68" fmla="*/ 3 w 30"/>
                  <a:gd name="T69" fmla="*/ 33 h 38"/>
                  <a:gd name="T70" fmla="*/ 1 w 30"/>
                  <a:gd name="T71"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38">
                    <a:moveTo>
                      <a:pt x="1" y="27"/>
                    </a:moveTo>
                    <a:cubicBezTo>
                      <a:pt x="5" y="26"/>
                      <a:pt x="5" y="26"/>
                      <a:pt x="5" y="26"/>
                    </a:cubicBezTo>
                    <a:cubicBezTo>
                      <a:pt x="6" y="28"/>
                      <a:pt x="6" y="29"/>
                      <a:pt x="7" y="31"/>
                    </a:cubicBezTo>
                    <a:cubicBezTo>
                      <a:pt x="8" y="32"/>
                      <a:pt x="9" y="32"/>
                      <a:pt x="11" y="33"/>
                    </a:cubicBezTo>
                    <a:cubicBezTo>
                      <a:pt x="13" y="34"/>
                      <a:pt x="15" y="34"/>
                      <a:pt x="17" y="33"/>
                    </a:cubicBezTo>
                    <a:cubicBezTo>
                      <a:pt x="18" y="33"/>
                      <a:pt x="20" y="33"/>
                      <a:pt x="21" y="32"/>
                    </a:cubicBezTo>
                    <a:cubicBezTo>
                      <a:pt x="23" y="31"/>
                      <a:pt x="24" y="31"/>
                      <a:pt x="24" y="30"/>
                    </a:cubicBezTo>
                    <a:cubicBezTo>
                      <a:pt x="25" y="29"/>
                      <a:pt x="25" y="28"/>
                      <a:pt x="25" y="26"/>
                    </a:cubicBezTo>
                    <a:cubicBezTo>
                      <a:pt x="25" y="25"/>
                      <a:pt x="24" y="24"/>
                      <a:pt x="24" y="24"/>
                    </a:cubicBezTo>
                    <a:cubicBezTo>
                      <a:pt x="23" y="23"/>
                      <a:pt x="22" y="22"/>
                      <a:pt x="20" y="22"/>
                    </a:cubicBezTo>
                    <a:cubicBezTo>
                      <a:pt x="19" y="21"/>
                      <a:pt x="17" y="21"/>
                      <a:pt x="14" y="21"/>
                    </a:cubicBezTo>
                    <a:cubicBezTo>
                      <a:pt x="10" y="20"/>
                      <a:pt x="8" y="20"/>
                      <a:pt x="6" y="19"/>
                    </a:cubicBezTo>
                    <a:cubicBezTo>
                      <a:pt x="5" y="18"/>
                      <a:pt x="3" y="17"/>
                      <a:pt x="2" y="16"/>
                    </a:cubicBezTo>
                    <a:cubicBezTo>
                      <a:pt x="1" y="15"/>
                      <a:pt x="1" y="13"/>
                      <a:pt x="0" y="12"/>
                    </a:cubicBezTo>
                    <a:cubicBezTo>
                      <a:pt x="0" y="10"/>
                      <a:pt x="1" y="8"/>
                      <a:pt x="1" y="6"/>
                    </a:cubicBezTo>
                    <a:cubicBezTo>
                      <a:pt x="2" y="5"/>
                      <a:pt x="4" y="3"/>
                      <a:pt x="6" y="2"/>
                    </a:cubicBezTo>
                    <a:cubicBezTo>
                      <a:pt x="8" y="1"/>
                      <a:pt x="10" y="1"/>
                      <a:pt x="12" y="0"/>
                    </a:cubicBezTo>
                    <a:cubicBezTo>
                      <a:pt x="15" y="0"/>
                      <a:pt x="17" y="0"/>
                      <a:pt x="19" y="1"/>
                    </a:cubicBezTo>
                    <a:cubicBezTo>
                      <a:pt x="22" y="2"/>
                      <a:pt x="23" y="3"/>
                      <a:pt x="25" y="4"/>
                    </a:cubicBezTo>
                    <a:cubicBezTo>
                      <a:pt x="26" y="6"/>
                      <a:pt x="27" y="8"/>
                      <a:pt x="27" y="10"/>
                    </a:cubicBezTo>
                    <a:cubicBezTo>
                      <a:pt x="22" y="11"/>
                      <a:pt x="22" y="11"/>
                      <a:pt x="22" y="11"/>
                    </a:cubicBezTo>
                    <a:cubicBezTo>
                      <a:pt x="22" y="8"/>
                      <a:pt x="21" y="7"/>
                      <a:pt x="19" y="6"/>
                    </a:cubicBezTo>
                    <a:cubicBezTo>
                      <a:pt x="18" y="5"/>
                      <a:pt x="16" y="4"/>
                      <a:pt x="13" y="5"/>
                    </a:cubicBezTo>
                    <a:cubicBezTo>
                      <a:pt x="10" y="5"/>
                      <a:pt x="8" y="6"/>
                      <a:pt x="7" y="7"/>
                    </a:cubicBezTo>
                    <a:cubicBezTo>
                      <a:pt x="5" y="8"/>
                      <a:pt x="5" y="9"/>
                      <a:pt x="5" y="11"/>
                    </a:cubicBezTo>
                    <a:cubicBezTo>
                      <a:pt x="5" y="12"/>
                      <a:pt x="6" y="13"/>
                      <a:pt x="7" y="14"/>
                    </a:cubicBezTo>
                    <a:cubicBezTo>
                      <a:pt x="8" y="15"/>
                      <a:pt x="10" y="15"/>
                      <a:pt x="14" y="16"/>
                    </a:cubicBezTo>
                    <a:cubicBezTo>
                      <a:pt x="18" y="16"/>
                      <a:pt x="21" y="17"/>
                      <a:pt x="22" y="17"/>
                    </a:cubicBezTo>
                    <a:cubicBezTo>
                      <a:pt x="25" y="18"/>
                      <a:pt x="26" y="19"/>
                      <a:pt x="28" y="21"/>
                    </a:cubicBezTo>
                    <a:cubicBezTo>
                      <a:pt x="29" y="22"/>
                      <a:pt x="29" y="24"/>
                      <a:pt x="30" y="26"/>
                    </a:cubicBezTo>
                    <a:cubicBezTo>
                      <a:pt x="30" y="27"/>
                      <a:pt x="29" y="29"/>
                      <a:pt x="28" y="31"/>
                    </a:cubicBezTo>
                    <a:cubicBezTo>
                      <a:pt x="28" y="33"/>
                      <a:pt x="26" y="34"/>
                      <a:pt x="24" y="36"/>
                    </a:cubicBezTo>
                    <a:cubicBezTo>
                      <a:pt x="22" y="37"/>
                      <a:pt x="20" y="37"/>
                      <a:pt x="17" y="38"/>
                    </a:cubicBezTo>
                    <a:cubicBezTo>
                      <a:pt x="14" y="38"/>
                      <a:pt x="11" y="38"/>
                      <a:pt x="9" y="37"/>
                    </a:cubicBezTo>
                    <a:cubicBezTo>
                      <a:pt x="7" y="36"/>
                      <a:pt x="5" y="35"/>
                      <a:pt x="3" y="33"/>
                    </a:cubicBezTo>
                    <a:cubicBezTo>
                      <a:pt x="2" y="32"/>
                      <a:pt x="1" y="30"/>
                      <a:pt x="1" y="27"/>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5"/>
              <p:cNvSpPr/>
              <p:nvPr/>
            </p:nvSpPr>
            <p:spPr bwMode="auto">
              <a:xfrm>
                <a:off x="6049963" y="1090613"/>
                <a:ext cx="231775" cy="285750"/>
              </a:xfrm>
              <a:custGeom>
                <a:avLst/>
                <a:gdLst>
                  <a:gd name="T0" fmla="*/ 0 w 146"/>
                  <a:gd name="T1" fmla="*/ 180 h 180"/>
                  <a:gd name="T2" fmla="*/ 10 w 146"/>
                  <a:gd name="T3" fmla="*/ 0 h 180"/>
                  <a:gd name="T4" fmla="*/ 29 w 146"/>
                  <a:gd name="T5" fmla="*/ 0 h 180"/>
                  <a:gd name="T6" fmla="*/ 29 w 146"/>
                  <a:gd name="T7" fmla="*/ 73 h 180"/>
                  <a:gd name="T8" fmla="*/ 121 w 146"/>
                  <a:gd name="T9" fmla="*/ 78 h 180"/>
                  <a:gd name="T10" fmla="*/ 121 w 146"/>
                  <a:gd name="T11" fmla="*/ 5 h 180"/>
                  <a:gd name="T12" fmla="*/ 146 w 146"/>
                  <a:gd name="T13" fmla="*/ 5 h 180"/>
                  <a:gd name="T14" fmla="*/ 141 w 146"/>
                  <a:gd name="T15" fmla="*/ 180 h 180"/>
                  <a:gd name="T16" fmla="*/ 116 w 146"/>
                  <a:gd name="T17" fmla="*/ 180 h 180"/>
                  <a:gd name="T18" fmla="*/ 121 w 146"/>
                  <a:gd name="T19" fmla="*/ 97 h 180"/>
                  <a:gd name="T20" fmla="*/ 29 w 146"/>
                  <a:gd name="T21" fmla="*/ 97 h 180"/>
                  <a:gd name="T22" fmla="*/ 24 w 146"/>
                  <a:gd name="T23" fmla="*/ 180 h 180"/>
                  <a:gd name="T24" fmla="*/ 0 w 146"/>
                  <a:gd name="T2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80">
                    <a:moveTo>
                      <a:pt x="0" y="180"/>
                    </a:moveTo>
                    <a:lnTo>
                      <a:pt x="10" y="0"/>
                    </a:lnTo>
                    <a:lnTo>
                      <a:pt x="29" y="0"/>
                    </a:lnTo>
                    <a:lnTo>
                      <a:pt x="29" y="73"/>
                    </a:lnTo>
                    <a:lnTo>
                      <a:pt x="121" y="78"/>
                    </a:lnTo>
                    <a:lnTo>
                      <a:pt x="121" y="5"/>
                    </a:lnTo>
                    <a:lnTo>
                      <a:pt x="146" y="5"/>
                    </a:lnTo>
                    <a:lnTo>
                      <a:pt x="141" y="180"/>
                    </a:lnTo>
                    <a:lnTo>
                      <a:pt x="116" y="180"/>
                    </a:lnTo>
                    <a:lnTo>
                      <a:pt x="121" y="97"/>
                    </a:lnTo>
                    <a:lnTo>
                      <a:pt x="29" y="97"/>
                    </a:lnTo>
                    <a:lnTo>
                      <a:pt x="24" y="180"/>
                    </a:lnTo>
                    <a:lnTo>
                      <a:pt x="0" y="18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6"/>
              <p:cNvSpPr>
                <a:spLocks noEditPoints="1"/>
              </p:cNvSpPr>
              <p:nvPr/>
            </p:nvSpPr>
            <p:spPr bwMode="auto">
              <a:xfrm>
                <a:off x="6303963" y="1120776"/>
                <a:ext cx="261938" cy="301625"/>
              </a:xfrm>
              <a:custGeom>
                <a:avLst/>
                <a:gdLst>
                  <a:gd name="T0" fmla="*/ 0 w 34"/>
                  <a:gd name="T1" fmla="*/ 34 h 39"/>
                  <a:gd name="T2" fmla="*/ 20 w 34"/>
                  <a:gd name="T3" fmla="*/ 0 h 39"/>
                  <a:gd name="T4" fmla="*/ 25 w 34"/>
                  <a:gd name="T5" fmla="*/ 1 h 39"/>
                  <a:gd name="T6" fmla="*/ 34 w 34"/>
                  <a:gd name="T7" fmla="*/ 39 h 39"/>
                  <a:gd name="T8" fmla="*/ 28 w 34"/>
                  <a:gd name="T9" fmla="*/ 38 h 39"/>
                  <a:gd name="T10" fmla="*/ 26 w 34"/>
                  <a:gd name="T11" fmla="*/ 27 h 39"/>
                  <a:gd name="T12" fmla="*/ 11 w 34"/>
                  <a:gd name="T13" fmla="*/ 24 h 39"/>
                  <a:gd name="T14" fmla="*/ 5 w 34"/>
                  <a:gd name="T15" fmla="*/ 34 h 39"/>
                  <a:gd name="T16" fmla="*/ 0 w 34"/>
                  <a:gd name="T17" fmla="*/ 34 h 39"/>
                  <a:gd name="T18" fmla="*/ 13 w 34"/>
                  <a:gd name="T19" fmla="*/ 20 h 39"/>
                  <a:gd name="T20" fmla="*/ 25 w 34"/>
                  <a:gd name="T21" fmla="*/ 22 h 39"/>
                  <a:gd name="T22" fmla="*/ 23 w 34"/>
                  <a:gd name="T23" fmla="*/ 12 h 39"/>
                  <a:gd name="T24" fmla="*/ 22 w 34"/>
                  <a:gd name="T25" fmla="*/ 4 h 39"/>
                  <a:gd name="T26" fmla="*/ 19 w 34"/>
                  <a:gd name="T27" fmla="*/ 11 h 39"/>
                  <a:gd name="T28" fmla="*/ 13 w 34"/>
                  <a:gd name="T29"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9">
                    <a:moveTo>
                      <a:pt x="0" y="34"/>
                    </a:moveTo>
                    <a:cubicBezTo>
                      <a:pt x="20" y="0"/>
                      <a:pt x="20" y="0"/>
                      <a:pt x="20" y="0"/>
                    </a:cubicBezTo>
                    <a:cubicBezTo>
                      <a:pt x="25" y="1"/>
                      <a:pt x="25" y="1"/>
                      <a:pt x="25" y="1"/>
                    </a:cubicBezTo>
                    <a:cubicBezTo>
                      <a:pt x="34" y="39"/>
                      <a:pt x="34" y="39"/>
                      <a:pt x="34" y="39"/>
                    </a:cubicBezTo>
                    <a:cubicBezTo>
                      <a:pt x="28" y="38"/>
                      <a:pt x="28" y="38"/>
                      <a:pt x="28" y="38"/>
                    </a:cubicBezTo>
                    <a:cubicBezTo>
                      <a:pt x="26" y="27"/>
                      <a:pt x="26" y="27"/>
                      <a:pt x="26" y="27"/>
                    </a:cubicBezTo>
                    <a:cubicBezTo>
                      <a:pt x="11" y="24"/>
                      <a:pt x="11" y="24"/>
                      <a:pt x="11" y="24"/>
                    </a:cubicBezTo>
                    <a:cubicBezTo>
                      <a:pt x="5" y="34"/>
                      <a:pt x="5" y="34"/>
                      <a:pt x="5" y="34"/>
                    </a:cubicBezTo>
                    <a:lnTo>
                      <a:pt x="0" y="34"/>
                    </a:lnTo>
                    <a:close/>
                    <a:moveTo>
                      <a:pt x="13" y="20"/>
                    </a:moveTo>
                    <a:cubicBezTo>
                      <a:pt x="25" y="22"/>
                      <a:pt x="25" y="22"/>
                      <a:pt x="25" y="22"/>
                    </a:cubicBezTo>
                    <a:cubicBezTo>
                      <a:pt x="23" y="12"/>
                      <a:pt x="23" y="12"/>
                      <a:pt x="23" y="12"/>
                    </a:cubicBezTo>
                    <a:cubicBezTo>
                      <a:pt x="22" y="9"/>
                      <a:pt x="22" y="6"/>
                      <a:pt x="22" y="4"/>
                    </a:cubicBezTo>
                    <a:cubicBezTo>
                      <a:pt x="21" y="6"/>
                      <a:pt x="20" y="8"/>
                      <a:pt x="19" y="11"/>
                    </a:cubicBezTo>
                    <a:lnTo>
                      <a:pt x="13" y="2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7"/>
              <p:cNvSpPr/>
              <p:nvPr/>
            </p:nvSpPr>
            <p:spPr bwMode="auto">
              <a:xfrm>
                <a:off x="6597650" y="1160463"/>
                <a:ext cx="292100" cy="331788"/>
              </a:xfrm>
              <a:custGeom>
                <a:avLst/>
                <a:gdLst>
                  <a:gd name="T0" fmla="*/ 0 w 184"/>
                  <a:gd name="T1" fmla="*/ 170 h 209"/>
                  <a:gd name="T2" fmla="*/ 48 w 184"/>
                  <a:gd name="T3" fmla="*/ 0 h 209"/>
                  <a:gd name="T4" fmla="*/ 73 w 184"/>
                  <a:gd name="T5" fmla="*/ 9 h 209"/>
                  <a:gd name="T6" fmla="*/ 121 w 184"/>
                  <a:gd name="T7" fmla="*/ 170 h 209"/>
                  <a:gd name="T8" fmla="*/ 160 w 184"/>
                  <a:gd name="T9" fmla="*/ 34 h 209"/>
                  <a:gd name="T10" fmla="*/ 184 w 184"/>
                  <a:gd name="T11" fmla="*/ 43 h 209"/>
                  <a:gd name="T12" fmla="*/ 131 w 184"/>
                  <a:gd name="T13" fmla="*/ 209 h 209"/>
                  <a:gd name="T14" fmla="*/ 107 w 184"/>
                  <a:gd name="T15" fmla="*/ 204 h 209"/>
                  <a:gd name="T16" fmla="*/ 58 w 184"/>
                  <a:gd name="T17" fmla="*/ 43 h 209"/>
                  <a:gd name="T18" fmla="*/ 19 w 184"/>
                  <a:gd name="T19" fmla="*/ 175 h 209"/>
                  <a:gd name="T20" fmla="*/ 0 w 184"/>
                  <a:gd name="T21" fmla="*/ 17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209">
                    <a:moveTo>
                      <a:pt x="0" y="170"/>
                    </a:moveTo>
                    <a:lnTo>
                      <a:pt x="48" y="0"/>
                    </a:lnTo>
                    <a:lnTo>
                      <a:pt x="73" y="9"/>
                    </a:lnTo>
                    <a:lnTo>
                      <a:pt x="121" y="170"/>
                    </a:lnTo>
                    <a:lnTo>
                      <a:pt x="160" y="34"/>
                    </a:lnTo>
                    <a:lnTo>
                      <a:pt x="184" y="43"/>
                    </a:lnTo>
                    <a:lnTo>
                      <a:pt x="131" y="209"/>
                    </a:lnTo>
                    <a:lnTo>
                      <a:pt x="107" y="204"/>
                    </a:lnTo>
                    <a:lnTo>
                      <a:pt x="58" y="43"/>
                    </a:lnTo>
                    <a:lnTo>
                      <a:pt x="19" y="175"/>
                    </a:lnTo>
                    <a:lnTo>
                      <a:pt x="0" y="17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8"/>
              <p:cNvSpPr/>
              <p:nvPr/>
            </p:nvSpPr>
            <p:spPr bwMode="auto">
              <a:xfrm>
                <a:off x="6897688" y="1298576"/>
                <a:ext cx="277813" cy="293688"/>
              </a:xfrm>
              <a:custGeom>
                <a:avLst/>
                <a:gdLst>
                  <a:gd name="T0" fmla="*/ 17 w 36"/>
                  <a:gd name="T1" fmla="*/ 23 h 38"/>
                  <a:gd name="T2" fmla="*/ 19 w 36"/>
                  <a:gd name="T3" fmla="*/ 19 h 38"/>
                  <a:gd name="T4" fmla="*/ 33 w 36"/>
                  <a:gd name="T5" fmla="*/ 25 h 38"/>
                  <a:gd name="T6" fmla="*/ 27 w 36"/>
                  <a:gd name="T7" fmla="*/ 37 h 38"/>
                  <a:gd name="T8" fmla="*/ 19 w 36"/>
                  <a:gd name="T9" fmla="*/ 38 h 38"/>
                  <a:gd name="T10" fmla="*/ 11 w 36"/>
                  <a:gd name="T11" fmla="*/ 36 h 38"/>
                  <a:gd name="T12" fmla="*/ 3 w 36"/>
                  <a:gd name="T13" fmla="*/ 30 h 38"/>
                  <a:gd name="T14" fmla="*/ 0 w 36"/>
                  <a:gd name="T15" fmla="*/ 21 h 38"/>
                  <a:gd name="T16" fmla="*/ 2 w 36"/>
                  <a:gd name="T17" fmla="*/ 11 h 38"/>
                  <a:gd name="T18" fmla="*/ 8 w 36"/>
                  <a:gd name="T19" fmla="*/ 3 h 38"/>
                  <a:gd name="T20" fmla="*/ 17 w 36"/>
                  <a:gd name="T21" fmla="*/ 0 h 38"/>
                  <a:gd name="T22" fmla="*/ 27 w 36"/>
                  <a:gd name="T23" fmla="*/ 2 h 38"/>
                  <a:gd name="T24" fmla="*/ 33 w 36"/>
                  <a:gd name="T25" fmla="*/ 6 h 38"/>
                  <a:gd name="T26" fmla="*/ 36 w 36"/>
                  <a:gd name="T27" fmla="*/ 11 h 38"/>
                  <a:gd name="T28" fmla="*/ 36 w 36"/>
                  <a:gd name="T29" fmla="*/ 18 h 38"/>
                  <a:gd name="T30" fmla="*/ 31 w 36"/>
                  <a:gd name="T31" fmla="*/ 17 h 38"/>
                  <a:gd name="T32" fmla="*/ 31 w 36"/>
                  <a:gd name="T33" fmla="*/ 12 h 38"/>
                  <a:gd name="T34" fmla="*/ 29 w 36"/>
                  <a:gd name="T35" fmla="*/ 9 h 38"/>
                  <a:gd name="T36" fmla="*/ 25 w 36"/>
                  <a:gd name="T37" fmla="*/ 6 h 38"/>
                  <a:gd name="T38" fmla="*/ 19 w 36"/>
                  <a:gd name="T39" fmla="*/ 4 h 38"/>
                  <a:gd name="T40" fmla="*/ 15 w 36"/>
                  <a:gd name="T41" fmla="*/ 5 h 38"/>
                  <a:gd name="T42" fmla="*/ 11 w 36"/>
                  <a:gd name="T43" fmla="*/ 7 h 38"/>
                  <a:gd name="T44" fmla="*/ 7 w 36"/>
                  <a:gd name="T45" fmla="*/ 13 h 38"/>
                  <a:gd name="T46" fmla="*/ 5 w 36"/>
                  <a:gd name="T47" fmla="*/ 21 h 38"/>
                  <a:gd name="T48" fmla="*/ 7 w 36"/>
                  <a:gd name="T49" fmla="*/ 28 h 38"/>
                  <a:gd name="T50" fmla="*/ 13 w 36"/>
                  <a:gd name="T51" fmla="*/ 32 h 38"/>
                  <a:gd name="T52" fmla="*/ 19 w 36"/>
                  <a:gd name="T53" fmla="*/ 34 h 38"/>
                  <a:gd name="T54" fmla="*/ 24 w 36"/>
                  <a:gd name="T55" fmla="*/ 33 h 38"/>
                  <a:gd name="T56" fmla="*/ 27 w 36"/>
                  <a:gd name="T57" fmla="*/ 27 h 38"/>
                  <a:gd name="T58" fmla="*/ 17 w 36"/>
                  <a:gd name="T59"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38">
                    <a:moveTo>
                      <a:pt x="17" y="23"/>
                    </a:moveTo>
                    <a:cubicBezTo>
                      <a:pt x="19" y="19"/>
                      <a:pt x="19" y="19"/>
                      <a:pt x="19" y="19"/>
                    </a:cubicBezTo>
                    <a:cubicBezTo>
                      <a:pt x="33" y="25"/>
                      <a:pt x="33" y="25"/>
                      <a:pt x="33" y="25"/>
                    </a:cubicBezTo>
                    <a:cubicBezTo>
                      <a:pt x="27" y="37"/>
                      <a:pt x="27" y="37"/>
                      <a:pt x="27" y="37"/>
                    </a:cubicBezTo>
                    <a:cubicBezTo>
                      <a:pt x="24" y="38"/>
                      <a:pt x="21" y="38"/>
                      <a:pt x="19" y="38"/>
                    </a:cubicBezTo>
                    <a:cubicBezTo>
                      <a:pt x="16" y="38"/>
                      <a:pt x="13" y="37"/>
                      <a:pt x="11" y="36"/>
                    </a:cubicBezTo>
                    <a:cubicBezTo>
                      <a:pt x="8" y="35"/>
                      <a:pt x="5" y="33"/>
                      <a:pt x="3" y="30"/>
                    </a:cubicBezTo>
                    <a:cubicBezTo>
                      <a:pt x="1" y="27"/>
                      <a:pt x="0" y="24"/>
                      <a:pt x="0" y="21"/>
                    </a:cubicBezTo>
                    <a:cubicBezTo>
                      <a:pt x="0" y="18"/>
                      <a:pt x="1" y="15"/>
                      <a:pt x="2" y="11"/>
                    </a:cubicBezTo>
                    <a:cubicBezTo>
                      <a:pt x="4" y="8"/>
                      <a:pt x="6" y="5"/>
                      <a:pt x="8" y="3"/>
                    </a:cubicBezTo>
                    <a:cubicBezTo>
                      <a:pt x="11" y="1"/>
                      <a:pt x="14" y="0"/>
                      <a:pt x="17" y="0"/>
                    </a:cubicBezTo>
                    <a:cubicBezTo>
                      <a:pt x="20" y="0"/>
                      <a:pt x="23" y="0"/>
                      <a:pt x="27" y="2"/>
                    </a:cubicBezTo>
                    <a:cubicBezTo>
                      <a:pt x="29" y="3"/>
                      <a:pt x="31" y="4"/>
                      <a:pt x="33" y="6"/>
                    </a:cubicBezTo>
                    <a:cubicBezTo>
                      <a:pt x="34" y="8"/>
                      <a:pt x="35" y="10"/>
                      <a:pt x="36" y="11"/>
                    </a:cubicBezTo>
                    <a:cubicBezTo>
                      <a:pt x="36" y="13"/>
                      <a:pt x="36" y="16"/>
                      <a:pt x="36" y="18"/>
                    </a:cubicBezTo>
                    <a:cubicBezTo>
                      <a:pt x="31" y="17"/>
                      <a:pt x="31" y="17"/>
                      <a:pt x="31" y="17"/>
                    </a:cubicBezTo>
                    <a:cubicBezTo>
                      <a:pt x="31" y="15"/>
                      <a:pt x="31" y="14"/>
                      <a:pt x="31" y="12"/>
                    </a:cubicBezTo>
                    <a:cubicBezTo>
                      <a:pt x="31" y="11"/>
                      <a:pt x="30" y="10"/>
                      <a:pt x="29" y="9"/>
                    </a:cubicBezTo>
                    <a:cubicBezTo>
                      <a:pt x="28" y="7"/>
                      <a:pt x="27" y="6"/>
                      <a:pt x="25" y="6"/>
                    </a:cubicBezTo>
                    <a:cubicBezTo>
                      <a:pt x="23" y="5"/>
                      <a:pt x="21" y="4"/>
                      <a:pt x="19" y="4"/>
                    </a:cubicBezTo>
                    <a:cubicBezTo>
                      <a:pt x="18" y="4"/>
                      <a:pt x="16" y="4"/>
                      <a:pt x="15" y="5"/>
                    </a:cubicBezTo>
                    <a:cubicBezTo>
                      <a:pt x="13" y="5"/>
                      <a:pt x="12" y="6"/>
                      <a:pt x="11" y="7"/>
                    </a:cubicBezTo>
                    <a:cubicBezTo>
                      <a:pt x="9" y="9"/>
                      <a:pt x="8" y="11"/>
                      <a:pt x="7" y="13"/>
                    </a:cubicBezTo>
                    <a:cubicBezTo>
                      <a:pt x="5" y="16"/>
                      <a:pt x="5" y="19"/>
                      <a:pt x="5" y="21"/>
                    </a:cubicBezTo>
                    <a:cubicBezTo>
                      <a:pt x="5" y="24"/>
                      <a:pt x="6" y="26"/>
                      <a:pt x="7" y="28"/>
                    </a:cubicBezTo>
                    <a:cubicBezTo>
                      <a:pt x="9" y="30"/>
                      <a:pt x="10" y="31"/>
                      <a:pt x="13" y="32"/>
                    </a:cubicBezTo>
                    <a:cubicBezTo>
                      <a:pt x="15" y="33"/>
                      <a:pt x="17" y="33"/>
                      <a:pt x="19" y="34"/>
                    </a:cubicBezTo>
                    <a:cubicBezTo>
                      <a:pt x="21" y="34"/>
                      <a:pt x="23" y="34"/>
                      <a:pt x="24" y="33"/>
                    </a:cubicBezTo>
                    <a:cubicBezTo>
                      <a:pt x="27" y="27"/>
                      <a:pt x="27" y="27"/>
                      <a:pt x="27" y="27"/>
                    </a:cubicBezTo>
                    <a:lnTo>
                      <a:pt x="17" y="23"/>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9"/>
              <p:cNvSpPr/>
              <p:nvPr/>
            </p:nvSpPr>
            <p:spPr bwMode="auto">
              <a:xfrm>
                <a:off x="7361238" y="1560513"/>
                <a:ext cx="315913" cy="325438"/>
              </a:xfrm>
              <a:custGeom>
                <a:avLst/>
                <a:gdLst>
                  <a:gd name="T0" fmla="*/ 38 w 41"/>
                  <a:gd name="T1" fmla="*/ 15 h 42"/>
                  <a:gd name="T2" fmla="*/ 41 w 41"/>
                  <a:gd name="T3" fmla="*/ 18 h 42"/>
                  <a:gd name="T4" fmla="*/ 28 w 41"/>
                  <a:gd name="T5" fmla="*/ 35 h 42"/>
                  <a:gd name="T6" fmla="*/ 21 w 41"/>
                  <a:gd name="T7" fmla="*/ 40 h 42"/>
                  <a:gd name="T8" fmla="*/ 15 w 41"/>
                  <a:gd name="T9" fmla="*/ 42 h 42"/>
                  <a:gd name="T10" fmla="*/ 7 w 41"/>
                  <a:gd name="T11" fmla="*/ 38 h 42"/>
                  <a:gd name="T12" fmla="*/ 1 w 41"/>
                  <a:gd name="T13" fmla="*/ 31 h 42"/>
                  <a:gd name="T14" fmla="*/ 1 w 41"/>
                  <a:gd name="T15" fmla="*/ 24 h 42"/>
                  <a:gd name="T16" fmla="*/ 6 w 41"/>
                  <a:gd name="T17" fmla="*/ 16 h 42"/>
                  <a:gd name="T18" fmla="*/ 19 w 41"/>
                  <a:gd name="T19" fmla="*/ 0 h 42"/>
                  <a:gd name="T20" fmla="*/ 23 w 41"/>
                  <a:gd name="T21" fmla="*/ 3 h 42"/>
                  <a:gd name="T22" fmla="*/ 10 w 41"/>
                  <a:gd name="T23" fmla="*/ 19 h 42"/>
                  <a:gd name="T24" fmla="*/ 6 w 41"/>
                  <a:gd name="T25" fmla="*/ 25 h 42"/>
                  <a:gd name="T26" fmla="*/ 6 w 41"/>
                  <a:gd name="T27" fmla="*/ 30 h 42"/>
                  <a:gd name="T28" fmla="*/ 9 w 41"/>
                  <a:gd name="T29" fmla="*/ 34 h 42"/>
                  <a:gd name="T30" fmla="*/ 16 w 41"/>
                  <a:gd name="T31" fmla="*/ 37 h 42"/>
                  <a:gd name="T32" fmla="*/ 24 w 41"/>
                  <a:gd name="T33" fmla="*/ 31 h 42"/>
                  <a:gd name="T34" fmla="*/ 38 w 41"/>
                  <a:gd name="T35"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2">
                    <a:moveTo>
                      <a:pt x="38" y="15"/>
                    </a:moveTo>
                    <a:cubicBezTo>
                      <a:pt x="41" y="18"/>
                      <a:pt x="41" y="18"/>
                      <a:pt x="41" y="18"/>
                    </a:cubicBezTo>
                    <a:cubicBezTo>
                      <a:pt x="28" y="35"/>
                      <a:pt x="28" y="35"/>
                      <a:pt x="28" y="35"/>
                    </a:cubicBezTo>
                    <a:cubicBezTo>
                      <a:pt x="25" y="37"/>
                      <a:pt x="23" y="39"/>
                      <a:pt x="21" y="40"/>
                    </a:cubicBezTo>
                    <a:cubicBezTo>
                      <a:pt x="19" y="42"/>
                      <a:pt x="17" y="42"/>
                      <a:pt x="15" y="42"/>
                    </a:cubicBezTo>
                    <a:cubicBezTo>
                      <a:pt x="12" y="41"/>
                      <a:pt x="9" y="40"/>
                      <a:pt x="7" y="38"/>
                    </a:cubicBezTo>
                    <a:cubicBezTo>
                      <a:pt x="4" y="36"/>
                      <a:pt x="2" y="33"/>
                      <a:pt x="1" y="31"/>
                    </a:cubicBezTo>
                    <a:cubicBezTo>
                      <a:pt x="0" y="29"/>
                      <a:pt x="0" y="26"/>
                      <a:pt x="1" y="24"/>
                    </a:cubicBezTo>
                    <a:cubicBezTo>
                      <a:pt x="2" y="22"/>
                      <a:pt x="3" y="19"/>
                      <a:pt x="6" y="16"/>
                    </a:cubicBezTo>
                    <a:cubicBezTo>
                      <a:pt x="19" y="0"/>
                      <a:pt x="19" y="0"/>
                      <a:pt x="19" y="0"/>
                    </a:cubicBezTo>
                    <a:cubicBezTo>
                      <a:pt x="23" y="3"/>
                      <a:pt x="23" y="3"/>
                      <a:pt x="23" y="3"/>
                    </a:cubicBezTo>
                    <a:cubicBezTo>
                      <a:pt x="10" y="19"/>
                      <a:pt x="10" y="19"/>
                      <a:pt x="10" y="19"/>
                    </a:cubicBezTo>
                    <a:cubicBezTo>
                      <a:pt x="8" y="22"/>
                      <a:pt x="6" y="24"/>
                      <a:pt x="6" y="25"/>
                    </a:cubicBezTo>
                    <a:cubicBezTo>
                      <a:pt x="5" y="27"/>
                      <a:pt x="5" y="28"/>
                      <a:pt x="6" y="30"/>
                    </a:cubicBezTo>
                    <a:cubicBezTo>
                      <a:pt x="6" y="31"/>
                      <a:pt x="8" y="33"/>
                      <a:pt x="9" y="34"/>
                    </a:cubicBezTo>
                    <a:cubicBezTo>
                      <a:pt x="12" y="36"/>
                      <a:pt x="14" y="37"/>
                      <a:pt x="16" y="37"/>
                    </a:cubicBezTo>
                    <a:cubicBezTo>
                      <a:pt x="19" y="37"/>
                      <a:pt x="21" y="35"/>
                      <a:pt x="24" y="31"/>
                    </a:cubicBezTo>
                    <a:lnTo>
                      <a:pt x="38" y="15"/>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0"/>
              <p:cNvSpPr/>
              <p:nvPr/>
            </p:nvSpPr>
            <p:spPr bwMode="auto">
              <a:xfrm>
                <a:off x="7545388" y="1770063"/>
                <a:ext cx="355600" cy="354013"/>
              </a:xfrm>
              <a:custGeom>
                <a:avLst/>
                <a:gdLst>
                  <a:gd name="T0" fmla="*/ 0 w 224"/>
                  <a:gd name="T1" fmla="*/ 121 h 223"/>
                  <a:gd name="T2" fmla="*/ 132 w 224"/>
                  <a:gd name="T3" fmla="*/ 0 h 223"/>
                  <a:gd name="T4" fmla="*/ 146 w 224"/>
                  <a:gd name="T5" fmla="*/ 19 h 223"/>
                  <a:gd name="T6" fmla="*/ 107 w 224"/>
                  <a:gd name="T7" fmla="*/ 180 h 223"/>
                  <a:gd name="T8" fmla="*/ 209 w 224"/>
                  <a:gd name="T9" fmla="*/ 87 h 223"/>
                  <a:gd name="T10" fmla="*/ 224 w 224"/>
                  <a:gd name="T11" fmla="*/ 107 h 223"/>
                  <a:gd name="T12" fmla="*/ 93 w 224"/>
                  <a:gd name="T13" fmla="*/ 223 h 223"/>
                  <a:gd name="T14" fmla="*/ 78 w 224"/>
                  <a:gd name="T15" fmla="*/ 204 h 223"/>
                  <a:gd name="T16" fmla="*/ 117 w 224"/>
                  <a:gd name="T17" fmla="*/ 43 h 223"/>
                  <a:gd name="T18" fmla="*/ 15 w 224"/>
                  <a:gd name="T19" fmla="*/ 136 h 223"/>
                  <a:gd name="T20" fmla="*/ 0 w 224"/>
                  <a:gd name="T21" fmla="*/ 12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3">
                    <a:moveTo>
                      <a:pt x="0" y="121"/>
                    </a:moveTo>
                    <a:lnTo>
                      <a:pt x="132" y="0"/>
                    </a:lnTo>
                    <a:lnTo>
                      <a:pt x="146" y="19"/>
                    </a:lnTo>
                    <a:lnTo>
                      <a:pt x="107" y="180"/>
                    </a:lnTo>
                    <a:lnTo>
                      <a:pt x="209" y="87"/>
                    </a:lnTo>
                    <a:lnTo>
                      <a:pt x="224" y="107"/>
                    </a:lnTo>
                    <a:lnTo>
                      <a:pt x="93" y="223"/>
                    </a:lnTo>
                    <a:lnTo>
                      <a:pt x="78" y="204"/>
                    </a:lnTo>
                    <a:lnTo>
                      <a:pt x="117" y="43"/>
                    </a:lnTo>
                    <a:lnTo>
                      <a:pt x="15" y="136"/>
                    </a:lnTo>
                    <a:lnTo>
                      <a:pt x="0" y="12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1"/>
              <p:cNvSpPr/>
              <p:nvPr/>
            </p:nvSpPr>
            <p:spPr bwMode="auto">
              <a:xfrm>
                <a:off x="7739063" y="2016126"/>
                <a:ext cx="246063" cy="201613"/>
              </a:xfrm>
              <a:custGeom>
                <a:avLst/>
                <a:gdLst>
                  <a:gd name="T0" fmla="*/ 0 w 155"/>
                  <a:gd name="T1" fmla="*/ 107 h 127"/>
                  <a:gd name="T2" fmla="*/ 141 w 155"/>
                  <a:gd name="T3" fmla="*/ 0 h 127"/>
                  <a:gd name="T4" fmla="*/ 155 w 155"/>
                  <a:gd name="T5" fmla="*/ 20 h 127"/>
                  <a:gd name="T6" fmla="*/ 14 w 155"/>
                  <a:gd name="T7" fmla="*/ 127 h 127"/>
                  <a:gd name="T8" fmla="*/ 0 w 155"/>
                  <a:gd name="T9" fmla="*/ 107 h 127"/>
                </a:gdLst>
                <a:ahLst/>
                <a:cxnLst>
                  <a:cxn ang="0">
                    <a:pos x="T0" y="T1"/>
                  </a:cxn>
                  <a:cxn ang="0">
                    <a:pos x="T2" y="T3"/>
                  </a:cxn>
                  <a:cxn ang="0">
                    <a:pos x="T4" y="T5"/>
                  </a:cxn>
                  <a:cxn ang="0">
                    <a:pos x="T6" y="T7"/>
                  </a:cxn>
                  <a:cxn ang="0">
                    <a:pos x="T8" y="T9"/>
                  </a:cxn>
                </a:cxnLst>
                <a:rect l="0" t="0" r="r" b="b"/>
                <a:pathLst>
                  <a:path w="155" h="127">
                    <a:moveTo>
                      <a:pt x="0" y="107"/>
                    </a:moveTo>
                    <a:lnTo>
                      <a:pt x="141" y="0"/>
                    </a:lnTo>
                    <a:lnTo>
                      <a:pt x="155" y="20"/>
                    </a:lnTo>
                    <a:lnTo>
                      <a:pt x="14" y="127"/>
                    </a:lnTo>
                    <a:lnTo>
                      <a:pt x="0" y="107"/>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2"/>
              <p:cNvSpPr/>
              <p:nvPr/>
            </p:nvSpPr>
            <p:spPr bwMode="auto">
              <a:xfrm>
                <a:off x="7839075" y="2093913"/>
                <a:ext cx="315913" cy="277813"/>
              </a:xfrm>
              <a:custGeom>
                <a:avLst/>
                <a:gdLst>
                  <a:gd name="T0" fmla="*/ 0 w 41"/>
                  <a:gd name="T1" fmla="*/ 31 h 36"/>
                  <a:gd name="T2" fmla="*/ 24 w 41"/>
                  <a:gd name="T3" fmla="*/ 0 h 36"/>
                  <a:gd name="T4" fmla="*/ 27 w 41"/>
                  <a:gd name="T5" fmla="*/ 5 h 36"/>
                  <a:gd name="T6" fmla="*/ 9 w 41"/>
                  <a:gd name="T7" fmla="*/ 27 h 36"/>
                  <a:gd name="T8" fmla="*/ 5 w 41"/>
                  <a:gd name="T9" fmla="*/ 32 h 36"/>
                  <a:gd name="T10" fmla="*/ 11 w 41"/>
                  <a:gd name="T11" fmla="*/ 30 h 36"/>
                  <a:gd name="T12" fmla="*/ 39 w 41"/>
                  <a:gd name="T13" fmla="*/ 25 h 36"/>
                  <a:gd name="T14" fmla="*/ 41 w 41"/>
                  <a:gd name="T15" fmla="*/ 29 h 36"/>
                  <a:gd name="T16" fmla="*/ 3 w 41"/>
                  <a:gd name="T17" fmla="*/ 36 h 36"/>
                  <a:gd name="T18" fmla="*/ 0 w 41"/>
                  <a:gd name="T1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6">
                    <a:moveTo>
                      <a:pt x="0" y="31"/>
                    </a:moveTo>
                    <a:cubicBezTo>
                      <a:pt x="24" y="0"/>
                      <a:pt x="24" y="0"/>
                      <a:pt x="24" y="0"/>
                    </a:cubicBezTo>
                    <a:cubicBezTo>
                      <a:pt x="27" y="5"/>
                      <a:pt x="27" y="5"/>
                      <a:pt x="27" y="5"/>
                    </a:cubicBezTo>
                    <a:cubicBezTo>
                      <a:pt x="9" y="27"/>
                      <a:pt x="9" y="27"/>
                      <a:pt x="9" y="27"/>
                    </a:cubicBezTo>
                    <a:cubicBezTo>
                      <a:pt x="8" y="29"/>
                      <a:pt x="6" y="30"/>
                      <a:pt x="5" y="32"/>
                    </a:cubicBezTo>
                    <a:cubicBezTo>
                      <a:pt x="7" y="31"/>
                      <a:pt x="9" y="30"/>
                      <a:pt x="11" y="30"/>
                    </a:cubicBezTo>
                    <a:cubicBezTo>
                      <a:pt x="39" y="25"/>
                      <a:pt x="39" y="25"/>
                      <a:pt x="39" y="25"/>
                    </a:cubicBezTo>
                    <a:cubicBezTo>
                      <a:pt x="41" y="29"/>
                      <a:pt x="41" y="29"/>
                      <a:pt x="41" y="29"/>
                    </a:cubicBezTo>
                    <a:cubicBezTo>
                      <a:pt x="3" y="36"/>
                      <a:pt x="3" y="36"/>
                      <a:pt x="3" y="36"/>
                    </a:cubicBezTo>
                    <a:lnTo>
                      <a:pt x="0" y="3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3"/>
              <p:cNvSpPr/>
              <p:nvPr/>
            </p:nvSpPr>
            <p:spPr bwMode="auto">
              <a:xfrm>
                <a:off x="7931150" y="2379663"/>
                <a:ext cx="339725" cy="307975"/>
              </a:xfrm>
              <a:custGeom>
                <a:avLst/>
                <a:gdLst>
                  <a:gd name="T0" fmla="*/ 0 w 214"/>
                  <a:gd name="T1" fmla="*/ 73 h 194"/>
                  <a:gd name="T2" fmla="*/ 166 w 214"/>
                  <a:gd name="T3" fmla="*/ 0 h 194"/>
                  <a:gd name="T4" fmla="*/ 214 w 214"/>
                  <a:gd name="T5" fmla="*/ 116 h 194"/>
                  <a:gd name="T6" fmla="*/ 195 w 214"/>
                  <a:gd name="T7" fmla="*/ 126 h 194"/>
                  <a:gd name="T8" fmla="*/ 156 w 214"/>
                  <a:gd name="T9" fmla="*/ 29 h 194"/>
                  <a:gd name="T10" fmla="*/ 102 w 214"/>
                  <a:gd name="T11" fmla="*/ 53 h 194"/>
                  <a:gd name="T12" fmla="*/ 146 w 214"/>
                  <a:gd name="T13" fmla="*/ 141 h 194"/>
                  <a:gd name="T14" fmla="*/ 127 w 214"/>
                  <a:gd name="T15" fmla="*/ 150 h 194"/>
                  <a:gd name="T16" fmla="*/ 88 w 214"/>
                  <a:gd name="T17" fmla="*/ 63 h 194"/>
                  <a:gd name="T18" fmla="*/ 30 w 214"/>
                  <a:gd name="T19" fmla="*/ 87 h 194"/>
                  <a:gd name="T20" fmla="*/ 73 w 214"/>
                  <a:gd name="T21" fmla="*/ 184 h 194"/>
                  <a:gd name="T22" fmla="*/ 59 w 214"/>
                  <a:gd name="T23" fmla="*/ 194 h 194"/>
                  <a:gd name="T24" fmla="*/ 0 w 214"/>
                  <a:gd name="T25" fmla="*/ 7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4" h="194">
                    <a:moveTo>
                      <a:pt x="0" y="73"/>
                    </a:moveTo>
                    <a:lnTo>
                      <a:pt x="166" y="0"/>
                    </a:lnTo>
                    <a:lnTo>
                      <a:pt x="214" y="116"/>
                    </a:lnTo>
                    <a:lnTo>
                      <a:pt x="195" y="126"/>
                    </a:lnTo>
                    <a:lnTo>
                      <a:pt x="156" y="29"/>
                    </a:lnTo>
                    <a:lnTo>
                      <a:pt x="102" y="53"/>
                    </a:lnTo>
                    <a:lnTo>
                      <a:pt x="146" y="141"/>
                    </a:lnTo>
                    <a:lnTo>
                      <a:pt x="127" y="150"/>
                    </a:lnTo>
                    <a:lnTo>
                      <a:pt x="88" y="63"/>
                    </a:lnTo>
                    <a:lnTo>
                      <a:pt x="30" y="87"/>
                    </a:lnTo>
                    <a:lnTo>
                      <a:pt x="73" y="184"/>
                    </a:lnTo>
                    <a:lnTo>
                      <a:pt x="59" y="194"/>
                    </a:lnTo>
                    <a:lnTo>
                      <a:pt x="0" y="73"/>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4"/>
              <p:cNvSpPr>
                <a:spLocks noEditPoints="1"/>
              </p:cNvSpPr>
              <p:nvPr/>
            </p:nvSpPr>
            <p:spPr bwMode="auto">
              <a:xfrm>
                <a:off x="8039100" y="2657476"/>
                <a:ext cx="317500" cy="315913"/>
              </a:xfrm>
              <a:custGeom>
                <a:avLst/>
                <a:gdLst>
                  <a:gd name="T0" fmla="*/ 0 w 41"/>
                  <a:gd name="T1" fmla="*/ 10 h 41"/>
                  <a:gd name="T2" fmla="*/ 35 w 41"/>
                  <a:gd name="T3" fmla="*/ 0 h 41"/>
                  <a:gd name="T4" fmla="*/ 39 w 41"/>
                  <a:gd name="T5" fmla="*/ 15 h 41"/>
                  <a:gd name="T6" fmla="*/ 41 w 41"/>
                  <a:gd name="T7" fmla="*/ 23 h 41"/>
                  <a:gd name="T8" fmla="*/ 38 w 41"/>
                  <a:gd name="T9" fmla="*/ 27 h 41"/>
                  <a:gd name="T10" fmla="*/ 34 w 41"/>
                  <a:gd name="T11" fmla="*/ 30 h 41"/>
                  <a:gd name="T12" fmla="*/ 27 w 41"/>
                  <a:gd name="T13" fmla="*/ 30 h 41"/>
                  <a:gd name="T14" fmla="*/ 21 w 41"/>
                  <a:gd name="T15" fmla="*/ 23 h 41"/>
                  <a:gd name="T16" fmla="*/ 20 w 41"/>
                  <a:gd name="T17" fmla="*/ 27 h 41"/>
                  <a:gd name="T18" fmla="*/ 17 w 41"/>
                  <a:gd name="T19" fmla="*/ 32 h 41"/>
                  <a:gd name="T20" fmla="*/ 9 w 41"/>
                  <a:gd name="T21" fmla="*/ 41 h 41"/>
                  <a:gd name="T22" fmla="*/ 7 w 41"/>
                  <a:gd name="T23" fmla="*/ 35 h 41"/>
                  <a:gd name="T24" fmla="*/ 13 w 41"/>
                  <a:gd name="T25" fmla="*/ 28 h 41"/>
                  <a:gd name="T26" fmla="*/ 17 w 41"/>
                  <a:gd name="T27" fmla="*/ 24 h 41"/>
                  <a:gd name="T28" fmla="*/ 19 w 41"/>
                  <a:gd name="T29" fmla="*/ 21 h 41"/>
                  <a:gd name="T30" fmla="*/ 19 w 41"/>
                  <a:gd name="T31" fmla="*/ 18 h 41"/>
                  <a:gd name="T32" fmla="*/ 18 w 41"/>
                  <a:gd name="T33" fmla="*/ 16 h 41"/>
                  <a:gd name="T34" fmla="*/ 17 w 41"/>
                  <a:gd name="T35" fmla="*/ 10 h 41"/>
                  <a:gd name="T36" fmla="*/ 1 w 41"/>
                  <a:gd name="T37" fmla="*/ 15 h 41"/>
                  <a:gd name="T38" fmla="*/ 0 w 41"/>
                  <a:gd name="T39" fmla="*/ 10 h 41"/>
                  <a:gd name="T40" fmla="*/ 21 w 41"/>
                  <a:gd name="T41" fmla="*/ 9 h 41"/>
                  <a:gd name="T42" fmla="*/ 24 w 41"/>
                  <a:gd name="T43" fmla="*/ 19 h 41"/>
                  <a:gd name="T44" fmla="*/ 26 w 41"/>
                  <a:gd name="T45" fmla="*/ 24 h 41"/>
                  <a:gd name="T46" fmla="*/ 29 w 41"/>
                  <a:gd name="T47" fmla="*/ 26 h 41"/>
                  <a:gd name="T48" fmla="*/ 32 w 41"/>
                  <a:gd name="T49" fmla="*/ 26 h 41"/>
                  <a:gd name="T50" fmla="*/ 36 w 41"/>
                  <a:gd name="T51" fmla="*/ 23 h 41"/>
                  <a:gd name="T52" fmla="*/ 36 w 41"/>
                  <a:gd name="T53" fmla="*/ 17 h 41"/>
                  <a:gd name="T54" fmla="*/ 32 w 41"/>
                  <a:gd name="T55" fmla="*/ 6 h 41"/>
                  <a:gd name="T56" fmla="*/ 21 w 41"/>
                  <a:gd name="T57" fmla="*/ 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41">
                    <a:moveTo>
                      <a:pt x="0" y="10"/>
                    </a:moveTo>
                    <a:cubicBezTo>
                      <a:pt x="35" y="0"/>
                      <a:pt x="35" y="0"/>
                      <a:pt x="35" y="0"/>
                    </a:cubicBezTo>
                    <a:cubicBezTo>
                      <a:pt x="39" y="15"/>
                      <a:pt x="39" y="15"/>
                      <a:pt x="39" y="15"/>
                    </a:cubicBezTo>
                    <a:cubicBezTo>
                      <a:pt x="40" y="18"/>
                      <a:pt x="41" y="21"/>
                      <a:pt x="41" y="23"/>
                    </a:cubicBezTo>
                    <a:cubicBezTo>
                      <a:pt x="40" y="24"/>
                      <a:pt x="40" y="26"/>
                      <a:pt x="38" y="27"/>
                    </a:cubicBezTo>
                    <a:cubicBezTo>
                      <a:pt x="37" y="29"/>
                      <a:pt x="36" y="30"/>
                      <a:pt x="34" y="30"/>
                    </a:cubicBezTo>
                    <a:cubicBezTo>
                      <a:pt x="31" y="31"/>
                      <a:pt x="29" y="31"/>
                      <a:pt x="27" y="30"/>
                    </a:cubicBezTo>
                    <a:cubicBezTo>
                      <a:pt x="24" y="29"/>
                      <a:pt x="23" y="27"/>
                      <a:pt x="21" y="23"/>
                    </a:cubicBezTo>
                    <a:cubicBezTo>
                      <a:pt x="21" y="25"/>
                      <a:pt x="21" y="26"/>
                      <a:pt x="20" y="27"/>
                    </a:cubicBezTo>
                    <a:cubicBezTo>
                      <a:pt x="19" y="29"/>
                      <a:pt x="18" y="30"/>
                      <a:pt x="17" y="32"/>
                    </a:cubicBezTo>
                    <a:cubicBezTo>
                      <a:pt x="9" y="41"/>
                      <a:pt x="9" y="41"/>
                      <a:pt x="9" y="41"/>
                    </a:cubicBezTo>
                    <a:cubicBezTo>
                      <a:pt x="7" y="35"/>
                      <a:pt x="7" y="35"/>
                      <a:pt x="7" y="35"/>
                    </a:cubicBezTo>
                    <a:cubicBezTo>
                      <a:pt x="13" y="28"/>
                      <a:pt x="13" y="28"/>
                      <a:pt x="13" y="28"/>
                    </a:cubicBezTo>
                    <a:cubicBezTo>
                      <a:pt x="15" y="26"/>
                      <a:pt x="16" y="25"/>
                      <a:pt x="17" y="24"/>
                    </a:cubicBezTo>
                    <a:cubicBezTo>
                      <a:pt x="18" y="22"/>
                      <a:pt x="18" y="21"/>
                      <a:pt x="19" y="21"/>
                    </a:cubicBezTo>
                    <a:cubicBezTo>
                      <a:pt x="19" y="20"/>
                      <a:pt x="19" y="19"/>
                      <a:pt x="19" y="18"/>
                    </a:cubicBezTo>
                    <a:cubicBezTo>
                      <a:pt x="19" y="18"/>
                      <a:pt x="19" y="17"/>
                      <a:pt x="18" y="16"/>
                    </a:cubicBezTo>
                    <a:cubicBezTo>
                      <a:pt x="17" y="10"/>
                      <a:pt x="17" y="10"/>
                      <a:pt x="17" y="10"/>
                    </a:cubicBezTo>
                    <a:cubicBezTo>
                      <a:pt x="1" y="15"/>
                      <a:pt x="1" y="15"/>
                      <a:pt x="1" y="15"/>
                    </a:cubicBezTo>
                    <a:lnTo>
                      <a:pt x="0" y="10"/>
                    </a:lnTo>
                    <a:close/>
                    <a:moveTo>
                      <a:pt x="21" y="9"/>
                    </a:moveTo>
                    <a:cubicBezTo>
                      <a:pt x="24" y="19"/>
                      <a:pt x="24" y="19"/>
                      <a:pt x="24" y="19"/>
                    </a:cubicBezTo>
                    <a:cubicBezTo>
                      <a:pt x="24" y="21"/>
                      <a:pt x="25" y="23"/>
                      <a:pt x="26" y="24"/>
                    </a:cubicBezTo>
                    <a:cubicBezTo>
                      <a:pt x="27" y="25"/>
                      <a:pt x="28" y="25"/>
                      <a:pt x="29" y="26"/>
                    </a:cubicBezTo>
                    <a:cubicBezTo>
                      <a:pt x="30" y="26"/>
                      <a:pt x="31" y="26"/>
                      <a:pt x="32" y="26"/>
                    </a:cubicBezTo>
                    <a:cubicBezTo>
                      <a:pt x="34" y="25"/>
                      <a:pt x="35" y="24"/>
                      <a:pt x="36" y="23"/>
                    </a:cubicBezTo>
                    <a:cubicBezTo>
                      <a:pt x="36" y="21"/>
                      <a:pt x="36" y="19"/>
                      <a:pt x="36" y="17"/>
                    </a:cubicBezTo>
                    <a:cubicBezTo>
                      <a:pt x="32" y="6"/>
                      <a:pt x="32" y="6"/>
                      <a:pt x="32" y="6"/>
                    </a:cubicBezTo>
                    <a:lnTo>
                      <a:pt x="21" y="9"/>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35"/>
              <p:cNvSpPr/>
              <p:nvPr/>
            </p:nvSpPr>
            <p:spPr bwMode="auto">
              <a:xfrm>
                <a:off x="8124825" y="2973388"/>
                <a:ext cx="292100" cy="231775"/>
              </a:xfrm>
              <a:custGeom>
                <a:avLst/>
                <a:gdLst>
                  <a:gd name="T0" fmla="*/ 10 w 38"/>
                  <a:gd name="T1" fmla="*/ 1 h 30"/>
                  <a:gd name="T2" fmla="*/ 11 w 38"/>
                  <a:gd name="T3" fmla="*/ 6 h 30"/>
                  <a:gd name="T4" fmla="*/ 7 w 38"/>
                  <a:gd name="T5" fmla="*/ 8 h 30"/>
                  <a:gd name="T6" fmla="*/ 5 w 38"/>
                  <a:gd name="T7" fmla="*/ 12 h 30"/>
                  <a:gd name="T8" fmla="*/ 5 w 38"/>
                  <a:gd name="T9" fmla="*/ 17 h 30"/>
                  <a:gd name="T10" fmla="*/ 6 w 38"/>
                  <a:gd name="T11" fmla="*/ 22 h 30"/>
                  <a:gd name="T12" fmla="*/ 9 w 38"/>
                  <a:gd name="T13" fmla="*/ 25 h 30"/>
                  <a:gd name="T14" fmla="*/ 12 w 38"/>
                  <a:gd name="T15" fmla="*/ 25 h 30"/>
                  <a:gd name="T16" fmla="*/ 15 w 38"/>
                  <a:gd name="T17" fmla="*/ 24 h 30"/>
                  <a:gd name="T18" fmla="*/ 16 w 38"/>
                  <a:gd name="T19" fmla="*/ 20 h 30"/>
                  <a:gd name="T20" fmla="*/ 17 w 38"/>
                  <a:gd name="T21" fmla="*/ 14 h 30"/>
                  <a:gd name="T22" fmla="*/ 18 w 38"/>
                  <a:gd name="T23" fmla="*/ 6 h 30"/>
                  <a:gd name="T24" fmla="*/ 21 w 38"/>
                  <a:gd name="T25" fmla="*/ 2 h 30"/>
                  <a:gd name="T26" fmla="*/ 25 w 38"/>
                  <a:gd name="T27" fmla="*/ 0 h 30"/>
                  <a:gd name="T28" fmla="*/ 31 w 38"/>
                  <a:gd name="T29" fmla="*/ 1 h 30"/>
                  <a:gd name="T30" fmla="*/ 35 w 38"/>
                  <a:gd name="T31" fmla="*/ 5 h 30"/>
                  <a:gd name="T32" fmla="*/ 37 w 38"/>
                  <a:gd name="T33" fmla="*/ 11 h 30"/>
                  <a:gd name="T34" fmla="*/ 37 w 38"/>
                  <a:gd name="T35" fmla="*/ 18 h 30"/>
                  <a:gd name="T36" fmla="*/ 34 w 38"/>
                  <a:gd name="T37" fmla="*/ 24 h 30"/>
                  <a:gd name="T38" fmla="*/ 29 w 38"/>
                  <a:gd name="T39" fmla="*/ 26 h 30"/>
                  <a:gd name="T40" fmla="*/ 28 w 38"/>
                  <a:gd name="T41" fmla="*/ 22 h 30"/>
                  <a:gd name="T42" fmla="*/ 32 w 38"/>
                  <a:gd name="T43" fmla="*/ 19 h 30"/>
                  <a:gd name="T44" fmla="*/ 33 w 38"/>
                  <a:gd name="T45" fmla="*/ 12 h 30"/>
                  <a:gd name="T46" fmla="*/ 31 w 38"/>
                  <a:gd name="T47" fmla="*/ 6 h 30"/>
                  <a:gd name="T48" fmla="*/ 26 w 38"/>
                  <a:gd name="T49" fmla="*/ 5 h 30"/>
                  <a:gd name="T50" fmla="*/ 23 w 38"/>
                  <a:gd name="T51" fmla="*/ 7 h 30"/>
                  <a:gd name="T52" fmla="*/ 22 w 38"/>
                  <a:gd name="T53" fmla="*/ 14 h 30"/>
                  <a:gd name="T54" fmla="*/ 21 w 38"/>
                  <a:gd name="T55" fmla="*/ 22 h 30"/>
                  <a:gd name="T56" fmla="*/ 18 w 38"/>
                  <a:gd name="T57" fmla="*/ 28 h 30"/>
                  <a:gd name="T58" fmla="*/ 13 w 38"/>
                  <a:gd name="T59" fmla="*/ 30 h 30"/>
                  <a:gd name="T60" fmla="*/ 8 w 38"/>
                  <a:gd name="T61" fmla="*/ 29 h 30"/>
                  <a:gd name="T62" fmla="*/ 3 w 38"/>
                  <a:gd name="T63" fmla="*/ 25 h 30"/>
                  <a:gd name="T64" fmla="*/ 0 w 38"/>
                  <a:gd name="T65" fmla="*/ 18 h 30"/>
                  <a:gd name="T66" fmla="*/ 0 w 38"/>
                  <a:gd name="T67" fmla="*/ 10 h 30"/>
                  <a:gd name="T68" fmla="*/ 4 w 38"/>
                  <a:gd name="T69" fmla="*/ 4 h 30"/>
                  <a:gd name="T70" fmla="*/ 10 w 38"/>
                  <a:gd name="T71"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30">
                    <a:moveTo>
                      <a:pt x="10" y="1"/>
                    </a:moveTo>
                    <a:cubicBezTo>
                      <a:pt x="11" y="6"/>
                      <a:pt x="11" y="6"/>
                      <a:pt x="11" y="6"/>
                    </a:cubicBezTo>
                    <a:cubicBezTo>
                      <a:pt x="9" y="6"/>
                      <a:pt x="8" y="7"/>
                      <a:pt x="7" y="8"/>
                    </a:cubicBezTo>
                    <a:cubicBezTo>
                      <a:pt x="6" y="9"/>
                      <a:pt x="5" y="10"/>
                      <a:pt x="5" y="12"/>
                    </a:cubicBezTo>
                    <a:cubicBezTo>
                      <a:pt x="4" y="13"/>
                      <a:pt x="4" y="15"/>
                      <a:pt x="5" y="17"/>
                    </a:cubicBezTo>
                    <a:cubicBezTo>
                      <a:pt x="5" y="19"/>
                      <a:pt x="5" y="21"/>
                      <a:pt x="6" y="22"/>
                    </a:cubicBezTo>
                    <a:cubicBezTo>
                      <a:pt x="7" y="23"/>
                      <a:pt x="8" y="24"/>
                      <a:pt x="9" y="25"/>
                    </a:cubicBezTo>
                    <a:cubicBezTo>
                      <a:pt x="10" y="25"/>
                      <a:pt x="11" y="26"/>
                      <a:pt x="12" y="25"/>
                    </a:cubicBezTo>
                    <a:cubicBezTo>
                      <a:pt x="13" y="25"/>
                      <a:pt x="14" y="25"/>
                      <a:pt x="15" y="24"/>
                    </a:cubicBezTo>
                    <a:cubicBezTo>
                      <a:pt x="16" y="23"/>
                      <a:pt x="16" y="22"/>
                      <a:pt x="16" y="20"/>
                    </a:cubicBezTo>
                    <a:cubicBezTo>
                      <a:pt x="17" y="19"/>
                      <a:pt x="17" y="17"/>
                      <a:pt x="17" y="14"/>
                    </a:cubicBezTo>
                    <a:cubicBezTo>
                      <a:pt x="18" y="10"/>
                      <a:pt x="18" y="8"/>
                      <a:pt x="18" y="6"/>
                    </a:cubicBezTo>
                    <a:cubicBezTo>
                      <a:pt x="19" y="5"/>
                      <a:pt x="20" y="3"/>
                      <a:pt x="21" y="2"/>
                    </a:cubicBezTo>
                    <a:cubicBezTo>
                      <a:pt x="22" y="1"/>
                      <a:pt x="24" y="0"/>
                      <a:pt x="25" y="0"/>
                    </a:cubicBezTo>
                    <a:cubicBezTo>
                      <a:pt x="27" y="0"/>
                      <a:pt x="29" y="0"/>
                      <a:pt x="31" y="1"/>
                    </a:cubicBezTo>
                    <a:cubicBezTo>
                      <a:pt x="32" y="2"/>
                      <a:pt x="34" y="3"/>
                      <a:pt x="35" y="5"/>
                    </a:cubicBezTo>
                    <a:cubicBezTo>
                      <a:pt x="36" y="7"/>
                      <a:pt x="37" y="9"/>
                      <a:pt x="37" y="11"/>
                    </a:cubicBezTo>
                    <a:cubicBezTo>
                      <a:pt x="38" y="14"/>
                      <a:pt x="38" y="16"/>
                      <a:pt x="37" y="18"/>
                    </a:cubicBezTo>
                    <a:cubicBezTo>
                      <a:pt x="37" y="21"/>
                      <a:pt x="36" y="22"/>
                      <a:pt x="34" y="24"/>
                    </a:cubicBezTo>
                    <a:cubicBezTo>
                      <a:pt x="33" y="25"/>
                      <a:pt x="31" y="26"/>
                      <a:pt x="29" y="26"/>
                    </a:cubicBezTo>
                    <a:cubicBezTo>
                      <a:pt x="28" y="22"/>
                      <a:pt x="28" y="22"/>
                      <a:pt x="28" y="22"/>
                    </a:cubicBezTo>
                    <a:cubicBezTo>
                      <a:pt x="30" y="21"/>
                      <a:pt x="31" y="20"/>
                      <a:pt x="32" y="19"/>
                    </a:cubicBezTo>
                    <a:cubicBezTo>
                      <a:pt x="33" y="17"/>
                      <a:pt x="34" y="15"/>
                      <a:pt x="33" y="12"/>
                    </a:cubicBezTo>
                    <a:cubicBezTo>
                      <a:pt x="33" y="9"/>
                      <a:pt x="32" y="7"/>
                      <a:pt x="31" y="6"/>
                    </a:cubicBezTo>
                    <a:cubicBezTo>
                      <a:pt x="29" y="5"/>
                      <a:pt x="28" y="4"/>
                      <a:pt x="26" y="5"/>
                    </a:cubicBezTo>
                    <a:cubicBezTo>
                      <a:pt x="25" y="5"/>
                      <a:pt x="24" y="5"/>
                      <a:pt x="23" y="7"/>
                    </a:cubicBezTo>
                    <a:cubicBezTo>
                      <a:pt x="23" y="8"/>
                      <a:pt x="22" y="10"/>
                      <a:pt x="22" y="14"/>
                    </a:cubicBezTo>
                    <a:cubicBezTo>
                      <a:pt x="22" y="18"/>
                      <a:pt x="21" y="21"/>
                      <a:pt x="21" y="22"/>
                    </a:cubicBezTo>
                    <a:cubicBezTo>
                      <a:pt x="20" y="25"/>
                      <a:pt x="19" y="26"/>
                      <a:pt x="18" y="28"/>
                    </a:cubicBezTo>
                    <a:cubicBezTo>
                      <a:pt x="17" y="29"/>
                      <a:pt x="15" y="30"/>
                      <a:pt x="13" y="30"/>
                    </a:cubicBezTo>
                    <a:cubicBezTo>
                      <a:pt x="11" y="30"/>
                      <a:pt x="9" y="30"/>
                      <a:pt x="8" y="29"/>
                    </a:cubicBezTo>
                    <a:cubicBezTo>
                      <a:pt x="6" y="28"/>
                      <a:pt x="4" y="27"/>
                      <a:pt x="3" y="25"/>
                    </a:cubicBezTo>
                    <a:cubicBezTo>
                      <a:pt x="2" y="23"/>
                      <a:pt x="1" y="21"/>
                      <a:pt x="0" y="18"/>
                    </a:cubicBezTo>
                    <a:cubicBezTo>
                      <a:pt x="0" y="15"/>
                      <a:pt x="0" y="12"/>
                      <a:pt x="0" y="10"/>
                    </a:cubicBezTo>
                    <a:cubicBezTo>
                      <a:pt x="1" y="8"/>
                      <a:pt x="2" y="6"/>
                      <a:pt x="4" y="4"/>
                    </a:cubicBezTo>
                    <a:cubicBezTo>
                      <a:pt x="6" y="3"/>
                      <a:pt x="8" y="2"/>
                      <a:pt x="10" y="1"/>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36"/>
              <p:cNvSpPr/>
              <p:nvPr/>
            </p:nvSpPr>
            <p:spPr bwMode="auto">
              <a:xfrm>
                <a:off x="8147050" y="3259138"/>
                <a:ext cx="285750" cy="53975"/>
              </a:xfrm>
              <a:custGeom>
                <a:avLst/>
                <a:gdLst>
                  <a:gd name="T0" fmla="*/ 0 w 180"/>
                  <a:gd name="T1" fmla="*/ 10 h 34"/>
                  <a:gd name="T2" fmla="*/ 180 w 180"/>
                  <a:gd name="T3" fmla="*/ 0 h 34"/>
                  <a:gd name="T4" fmla="*/ 180 w 180"/>
                  <a:gd name="T5" fmla="*/ 24 h 34"/>
                  <a:gd name="T6" fmla="*/ 5 w 180"/>
                  <a:gd name="T7" fmla="*/ 34 h 34"/>
                  <a:gd name="T8" fmla="*/ 0 w 180"/>
                  <a:gd name="T9" fmla="*/ 10 h 34"/>
                </a:gdLst>
                <a:ahLst/>
                <a:cxnLst>
                  <a:cxn ang="0">
                    <a:pos x="T0" y="T1"/>
                  </a:cxn>
                  <a:cxn ang="0">
                    <a:pos x="T2" y="T3"/>
                  </a:cxn>
                  <a:cxn ang="0">
                    <a:pos x="T4" y="T5"/>
                  </a:cxn>
                  <a:cxn ang="0">
                    <a:pos x="T6" y="T7"/>
                  </a:cxn>
                  <a:cxn ang="0">
                    <a:pos x="T8" y="T9"/>
                  </a:cxn>
                </a:cxnLst>
                <a:rect l="0" t="0" r="r" b="b"/>
                <a:pathLst>
                  <a:path w="180" h="34">
                    <a:moveTo>
                      <a:pt x="0" y="10"/>
                    </a:moveTo>
                    <a:lnTo>
                      <a:pt x="180" y="0"/>
                    </a:lnTo>
                    <a:lnTo>
                      <a:pt x="180" y="24"/>
                    </a:lnTo>
                    <a:lnTo>
                      <a:pt x="5" y="34"/>
                    </a:lnTo>
                    <a:lnTo>
                      <a:pt x="0" y="1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37"/>
              <p:cNvSpPr/>
              <p:nvPr/>
            </p:nvSpPr>
            <p:spPr bwMode="auto">
              <a:xfrm>
                <a:off x="8154988" y="3367088"/>
                <a:ext cx="285750" cy="223838"/>
              </a:xfrm>
              <a:custGeom>
                <a:avLst/>
                <a:gdLst>
                  <a:gd name="T0" fmla="*/ 0 w 180"/>
                  <a:gd name="T1" fmla="*/ 53 h 141"/>
                  <a:gd name="T2" fmla="*/ 156 w 180"/>
                  <a:gd name="T3" fmla="*/ 58 h 141"/>
                  <a:gd name="T4" fmla="*/ 156 w 180"/>
                  <a:gd name="T5" fmla="*/ 0 h 141"/>
                  <a:gd name="T6" fmla="*/ 180 w 180"/>
                  <a:gd name="T7" fmla="*/ 0 h 141"/>
                  <a:gd name="T8" fmla="*/ 175 w 180"/>
                  <a:gd name="T9" fmla="*/ 141 h 141"/>
                  <a:gd name="T10" fmla="*/ 156 w 180"/>
                  <a:gd name="T11" fmla="*/ 141 h 141"/>
                  <a:gd name="T12" fmla="*/ 156 w 180"/>
                  <a:gd name="T13" fmla="*/ 83 h 141"/>
                  <a:gd name="T14" fmla="*/ 0 w 180"/>
                  <a:gd name="T15" fmla="*/ 78 h 141"/>
                  <a:gd name="T16" fmla="*/ 0 w 180"/>
                  <a:gd name="T17" fmla="*/ 5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41">
                    <a:moveTo>
                      <a:pt x="0" y="53"/>
                    </a:moveTo>
                    <a:lnTo>
                      <a:pt x="156" y="58"/>
                    </a:lnTo>
                    <a:lnTo>
                      <a:pt x="156" y="0"/>
                    </a:lnTo>
                    <a:lnTo>
                      <a:pt x="180" y="0"/>
                    </a:lnTo>
                    <a:lnTo>
                      <a:pt x="175" y="141"/>
                    </a:lnTo>
                    <a:lnTo>
                      <a:pt x="156" y="141"/>
                    </a:lnTo>
                    <a:lnTo>
                      <a:pt x="156" y="83"/>
                    </a:lnTo>
                    <a:lnTo>
                      <a:pt x="0" y="78"/>
                    </a:lnTo>
                    <a:lnTo>
                      <a:pt x="0" y="53"/>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8"/>
              <p:cNvSpPr/>
              <p:nvPr/>
            </p:nvSpPr>
            <p:spPr bwMode="auto">
              <a:xfrm>
                <a:off x="8132763" y="3636963"/>
                <a:ext cx="300038" cy="255588"/>
              </a:xfrm>
              <a:custGeom>
                <a:avLst/>
                <a:gdLst>
                  <a:gd name="T0" fmla="*/ 1 w 39"/>
                  <a:gd name="T1" fmla="*/ 9 h 33"/>
                  <a:gd name="T2" fmla="*/ 16 w 39"/>
                  <a:gd name="T3" fmla="*/ 11 h 33"/>
                  <a:gd name="T4" fmla="*/ 39 w 39"/>
                  <a:gd name="T5" fmla="*/ 0 h 33"/>
                  <a:gd name="T6" fmla="*/ 38 w 39"/>
                  <a:gd name="T7" fmla="*/ 6 h 33"/>
                  <a:gd name="T8" fmla="*/ 26 w 39"/>
                  <a:gd name="T9" fmla="*/ 11 h 33"/>
                  <a:gd name="T10" fmla="*/ 19 w 39"/>
                  <a:gd name="T11" fmla="*/ 14 h 33"/>
                  <a:gd name="T12" fmla="*/ 25 w 39"/>
                  <a:gd name="T13" fmla="*/ 19 h 33"/>
                  <a:gd name="T14" fmla="*/ 35 w 39"/>
                  <a:gd name="T15" fmla="*/ 27 h 33"/>
                  <a:gd name="T16" fmla="*/ 34 w 39"/>
                  <a:gd name="T17" fmla="*/ 33 h 33"/>
                  <a:gd name="T18" fmla="*/ 15 w 39"/>
                  <a:gd name="T19" fmla="*/ 16 h 33"/>
                  <a:gd name="T20" fmla="*/ 0 w 39"/>
                  <a:gd name="T21" fmla="*/ 13 h 33"/>
                  <a:gd name="T22" fmla="*/ 1 w 39"/>
                  <a:gd name="T2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3">
                    <a:moveTo>
                      <a:pt x="1" y="9"/>
                    </a:moveTo>
                    <a:cubicBezTo>
                      <a:pt x="16" y="11"/>
                      <a:pt x="16" y="11"/>
                      <a:pt x="16" y="11"/>
                    </a:cubicBezTo>
                    <a:cubicBezTo>
                      <a:pt x="39" y="0"/>
                      <a:pt x="39" y="0"/>
                      <a:pt x="39" y="0"/>
                    </a:cubicBezTo>
                    <a:cubicBezTo>
                      <a:pt x="38" y="6"/>
                      <a:pt x="38" y="6"/>
                      <a:pt x="38" y="6"/>
                    </a:cubicBezTo>
                    <a:cubicBezTo>
                      <a:pt x="26" y="11"/>
                      <a:pt x="26" y="11"/>
                      <a:pt x="26" y="11"/>
                    </a:cubicBezTo>
                    <a:cubicBezTo>
                      <a:pt x="24" y="12"/>
                      <a:pt x="22" y="13"/>
                      <a:pt x="19" y="14"/>
                    </a:cubicBezTo>
                    <a:cubicBezTo>
                      <a:pt x="21" y="15"/>
                      <a:pt x="23" y="17"/>
                      <a:pt x="25" y="19"/>
                    </a:cubicBezTo>
                    <a:cubicBezTo>
                      <a:pt x="35" y="27"/>
                      <a:pt x="35" y="27"/>
                      <a:pt x="35" y="27"/>
                    </a:cubicBezTo>
                    <a:cubicBezTo>
                      <a:pt x="34" y="33"/>
                      <a:pt x="34" y="33"/>
                      <a:pt x="34" y="33"/>
                    </a:cubicBezTo>
                    <a:cubicBezTo>
                      <a:pt x="15" y="16"/>
                      <a:pt x="15" y="16"/>
                      <a:pt x="15" y="16"/>
                    </a:cubicBezTo>
                    <a:cubicBezTo>
                      <a:pt x="0" y="13"/>
                      <a:pt x="0" y="13"/>
                      <a:pt x="0" y="13"/>
                    </a:cubicBezTo>
                    <a:lnTo>
                      <a:pt x="1" y="9"/>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39"/>
              <p:cNvSpPr>
                <a:spLocks noEditPoints="1"/>
              </p:cNvSpPr>
              <p:nvPr/>
            </p:nvSpPr>
            <p:spPr bwMode="auto">
              <a:xfrm>
                <a:off x="4706938" y="5080001"/>
                <a:ext cx="733425" cy="417513"/>
              </a:xfrm>
              <a:custGeom>
                <a:avLst/>
                <a:gdLst>
                  <a:gd name="T0" fmla="*/ 45 w 95"/>
                  <a:gd name="T1" fmla="*/ 1 h 54"/>
                  <a:gd name="T2" fmla="*/ 44 w 95"/>
                  <a:gd name="T3" fmla="*/ 9 h 54"/>
                  <a:gd name="T4" fmla="*/ 38 w 95"/>
                  <a:gd name="T5" fmla="*/ 13 h 54"/>
                  <a:gd name="T6" fmla="*/ 25 w 95"/>
                  <a:gd name="T7" fmla="*/ 25 h 54"/>
                  <a:gd name="T8" fmla="*/ 11 w 95"/>
                  <a:gd name="T9" fmla="*/ 38 h 54"/>
                  <a:gd name="T10" fmla="*/ 4 w 95"/>
                  <a:gd name="T11" fmla="*/ 49 h 54"/>
                  <a:gd name="T12" fmla="*/ 22 w 95"/>
                  <a:gd name="T13" fmla="*/ 41 h 54"/>
                  <a:gd name="T14" fmla="*/ 44 w 95"/>
                  <a:gd name="T15" fmla="*/ 26 h 54"/>
                  <a:gd name="T16" fmla="*/ 47 w 95"/>
                  <a:gd name="T17" fmla="*/ 25 h 54"/>
                  <a:gd name="T18" fmla="*/ 46 w 95"/>
                  <a:gd name="T19" fmla="*/ 24 h 54"/>
                  <a:gd name="T20" fmla="*/ 12 w 95"/>
                  <a:gd name="T21" fmla="*/ 42 h 54"/>
                  <a:gd name="T22" fmla="*/ 23 w 95"/>
                  <a:gd name="T23" fmla="*/ 33 h 54"/>
                  <a:gd name="T24" fmla="*/ 31 w 95"/>
                  <a:gd name="T25" fmla="*/ 21 h 54"/>
                  <a:gd name="T26" fmla="*/ 47 w 95"/>
                  <a:gd name="T27" fmla="*/ 14 h 54"/>
                  <a:gd name="T28" fmla="*/ 50 w 95"/>
                  <a:gd name="T29" fmla="*/ 11 h 54"/>
                  <a:gd name="T30" fmla="*/ 48 w 95"/>
                  <a:gd name="T31" fmla="*/ 2 h 54"/>
                  <a:gd name="T32" fmla="*/ 45 w 95"/>
                  <a:gd name="T33" fmla="*/ 1 h 54"/>
                  <a:gd name="T34" fmla="*/ 64 w 95"/>
                  <a:gd name="T35" fmla="*/ 20 h 54"/>
                  <a:gd name="T36" fmla="*/ 64 w 95"/>
                  <a:gd name="T37" fmla="*/ 33 h 54"/>
                  <a:gd name="T38" fmla="*/ 80 w 95"/>
                  <a:gd name="T39" fmla="*/ 37 h 54"/>
                  <a:gd name="T40" fmla="*/ 45 w 95"/>
                  <a:gd name="T41" fmla="*/ 43 h 54"/>
                  <a:gd name="T42" fmla="*/ 35 w 95"/>
                  <a:gd name="T43" fmla="*/ 37 h 54"/>
                  <a:gd name="T44" fmla="*/ 35 w 95"/>
                  <a:gd name="T45" fmla="*/ 46 h 54"/>
                  <a:gd name="T46" fmla="*/ 69 w 95"/>
                  <a:gd name="T47" fmla="*/ 53 h 54"/>
                  <a:gd name="T48" fmla="*/ 73 w 95"/>
                  <a:gd name="T49" fmla="*/ 49 h 54"/>
                  <a:gd name="T50" fmla="*/ 65 w 95"/>
                  <a:gd name="T51" fmla="*/ 47 h 54"/>
                  <a:gd name="T52" fmla="*/ 85 w 95"/>
                  <a:gd name="T53" fmla="*/ 41 h 54"/>
                  <a:gd name="T54" fmla="*/ 94 w 95"/>
                  <a:gd name="T55" fmla="*/ 40 h 54"/>
                  <a:gd name="T56" fmla="*/ 94 w 95"/>
                  <a:gd name="T57" fmla="*/ 35 h 54"/>
                  <a:gd name="T58" fmla="*/ 73 w 95"/>
                  <a:gd name="T59" fmla="*/ 25 h 54"/>
                  <a:gd name="T60" fmla="*/ 66 w 95"/>
                  <a:gd name="T61" fmla="*/ 22 h 54"/>
                  <a:gd name="T62" fmla="*/ 64 w 95"/>
                  <a:gd name="T63"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54">
                    <a:moveTo>
                      <a:pt x="45" y="1"/>
                    </a:moveTo>
                    <a:cubicBezTo>
                      <a:pt x="45" y="1"/>
                      <a:pt x="46" y="8"/>
                      <a:pt x="44" y="9"/>
                    </a:cubicBezTo>
                    <a:cubicBezTo>
                      <a:pt x="44" y="9"/>
                      <a:pt x="43" y="11"/>
                      <a:pt x="38" y="13"/>
                    </a:cubicBezTo>
                    <a:cubicBezTo>
                      <a:pt x="38" y="13"/>
                      <a:pt x="35" y="14"/>
                      <a:pt x="25" y="25"/>
                    </a:cubicBezTo>
                    <a:cubicBezTo>
                      <a:pt x="25" y="25"/>
                      <a:pt x="14" y="35"/>
                      <a:pt x="11" y="38"/>
                    </a:cubicBezTo>
                    <a:cubicBezTo>
                      <a:pt x="11" y="38"/>
                      <a:pt x="0" y="41"/>
                      <a:pt x="4" y="49"/>
                    </a:cubicBezTo>
                    <a:cubicBezTo>
                      <a:pt x="4" y="49"/>
                      <a:pt x="9" y="52"/>
                      <a:pt x="22" y="41"/>
                    </a:cubicBezTo>
                    <a:cubicBezTo>
                      <a:pt x="22" y="41"/>
                      <a:pt x="34" y="29"/>
                      <a:pt x="44" y="26"/>
                    </a:cubicBezTo>
                    <a:cubicBezTo>
                      <a:pt x="47" y="25"/>
                      <a:pt x="47" y="25"/>
                      <a:pt x="47" y="25"/>
                    </a:cubicBezTo>
                    <a:cubicBezTo>
                      <a:pt x="46" y="24"/>
                      <a:pt x="46" y="24"/>
                      <a:pt x="46" y="24"/>
                    </a:cubicBezTo>
                    <a:cubicBezTo>
                      <a:pt x="46" y="24"/>
                      <a:pt x="25" y="34"/>
                      <a:pt x="12" y="42"/>
                    </a:cubicBezTo>
                    <a:cubicBezTo>
                      <a:pt x="12" y="42"/>
                      <a:pt x="10" y="40"/>
                      <a:pt x="23" y="33"/>
                    </a:cubicBezTo>
                    <a:cubicBezTo>
                      <a:pt x="23" y="33"/>
                      <a:pt x="29" y="28"/>
                      <a:pt x="31" y="21"/>
                    </a:cubicBezTo>
                    <a:cubicBezTo>
                      <a:pt x="36" y="17"/>
                      <a:pt x="40" y="11"/>
                      <a:pt x="47" y="14"/>
                    </a:cubicBezTo>
                    <a:cubicBezTo>
                      <a:pt x="47" y="14"/>
                      <a:pt x="50" y="11"/>
                      <a:pt x="50" y="11"/>
                    </a:cubicBezTo>
                    <a:cubicBezTo>
                      <a:pt x="50" y="11"/>
                      <a:pt x="50" y="4"/>
                      <a:pt x="48" y="2"/>
                    </a:cubicBezTo>
                    <a:cubicBezTo>
                      <a:pt x="46" y="0"/>
                      <a:pt x="47" y="0"/>
                      <a:pt x="45" y="1"/>
                    </a:cubicBezTo>
                    <a:close/>
                    <a:moveTo>
                      <a:pt x="64" y="20"/>
                    </a:moveTo>
                    <a:cubicBezTo>
                      <a:pt x="64" y="20"/>
                      <a:pt x="57" y="27"/>
                      <a:pt x="64" y="33"/>
                    </a:cubicBezTo>
                    <a:cubicBezTo>
                      <a:pt x="64" y="33"/>
                      <a:pt x="74" y="31"/>
                      <a:pt x="80" y="37"/>
                    </a:cubicBezTo>
                    <a:cubicBezTo>
                      <a:pt x="75" y="40"/>
                      <a:pt x="51" y="40"/>
                      <a:pt x="45" y="43"/>
                    </a:cubicBezTo>
                    <a:cubicBezTo>
                      <a:pt x="45" y="43"/>
                      <a:pt x="38" y="41"/>
                      <a:pt x="35" y="37"/>
                    </a:cubicBezTo>
                    <a:cubicBezTo>
                      <a:pt x="35" y="37"/>
                      <a:pt x="26" y="34"/>
                      <a:pt x="35" y="46"/>
                    </a:cubicBezTo>
                    <a:cubicBezTo>
                      <a:pt x="35" y="46"/>
                      <a:pt x="43" y="52"/>
                      <a:pt x="69" y="53"/>
                    </a:cubicBezTo>
                    <a:cubicBezTo>
                      <a:pt x="69" y="53"/>
                      <a:pt x="77" y="54"/>
                      <a:pt x="73" y="49"/>
                    </a:cubicBezTo>
                    <a:cubicBezTo>
                      <a:pt x="73" y="49"/>
                      <a:pt x="68" y="46"/>
                      <a:pt x="65" y="47"/>
                    </a:cubicBezTo>
                    <a:cubicBezTo>
                      <a:pt x="62" y="49"/>
                      <a:pt x="75" y="40"/>
                      <a:pt x="85" y="41"/>
                    </a:cubicBezTo>
                    <a:cubicBezTo>
                      <a:pt x="85" y="41"/>
                      <a:pt x="93" y="39"/>
                      <a:pt x="94" y="40"/>
                    </a:cubicBezTo>
                    <a:cubicBezTo>
                      <a:pt x="94" y="40"/>
                      <a:pt x="95" y="36"/>
                      <a:pt x="94" y="35"/>
                    </a:cubicBezTo>
                    <a:cubicBezTo>
                      <a:pt x="94" y="35"/>
                      <a:pt x="92" y="31"/>
                      <a:pt x="73" y="25"/>
                    </a:cubicBezTo>
                    <a:cubicBezTo>
                      <a:pt x="73" y="25"/>
                      <a:pt x="67" y="24"/>
                      <a:pt x="66" y="22"/>
                    </a:cubicBezTo>
                    <a:cubicBezTo>
                      <a:pt x="64" y="20"/>
                      <a:pt x="64" y="20"/>
                      <a:pt x="64" y="2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0"/>
              <p:cNvSpPr/>
              <p:nvPr/>
            </p:nvSpPr>
            <p:spPr bwMode="auto">
              <a:xfrm>
                <a:off x="5518150" y="5451476"/>
                <a:ext cx="461963" cy="323850"/>
              </a:xfrm>
              <a:custGeom>
                <a:avLst/>
                <a:gdLst>
                  <a:gd name="T0" fmla="*/ 21 w 60"/>
                  <a:gd name="T1" fmla="*/ 3 h 42"/>
                  <a:gd name="T2" fmla="*/ 27 w 60"/>
                  <a:gd name="T3" fmla="*/ 8 h 42"/>
                  <a:gd name="T4" fmla="*/ 44 w 60"/>
                  <a:gd name="T5" fmla="*/ 9 h 42"/>
                  <a:gd name="T6" fmla="*/ 25 w 60"/>
                  <a:gd name="T7" fmla="*/ 31 h 42"/>
                  <a:gd name="T8" fmla="*/ 7 w 60"/>
                  <a:gd name="T9" fmla="*/ 31 h 42"/>
                  <a:gd name="T10" fmla="*/ 15 w 60"/>
                  <a:gd name="T11" fmla="*/ 40 h 42"/>
                  <a:gd name="T12" fmla="*/ 45 w 60"/>
                  <a:gd name="T13" fmla="*/ 38 h 42"/>
                  <a:gd name="T14" fmla="*/ 51 w 60"/>
                  <a:gd name="T15" fmla="*/ 40 h 42"/>
                  <a:gd name="T16" fmla="*/ 55 w 60"/>
                  <a:gd name="T17" fmla="*/ 38 h 42"/>
                  <a:gd name="T18" fmla="*/ 56 w 60"/>
                  <a:gd name="T19" fmla="*/ 32 h 42"/>
                  <a:gd name="T20" fmla="*/ 37 w 60"/>
                  <a:gd name="T21" fmla="*/ 32 h 42"/>
                  <a:gd name="T22" fmla="*/ 42 w 60"/>
                  <a:gd name="T23" fmla="*/ 22 h 42"/>
                  <a:gd name="T24" fmla="*/ 52 w 60"/>
                  <a:gd name="T25" fmla="*/ 14 h 42"/>
                  <a:gd name="T26" fmla="*/ 59 w 60"/>
                  <a:gd name="T27" fmla="*/ 7 h 42"/>
                  <a:gd name="T28" fmla="*/ 52 w 60"/>
                  <a:gd name="T29" fmla="*/ 0 h 42"/>
                  <a:gd name="T30" fmla="*/ 40 w 60"/>
                  <a:gd name="T31" fmla="*/ 3 h 42"/>
                  <a:gd name="T32" fmla="*/ 21 w 60"/>
                  <a:gd name="T33"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42">
                    <a:moveTo>
                      <a:pt x="21" y="3"/>
                    </a:moveTo>
                    <a:cubicBezTo>
                      <a:pt x="21" y="3"/>
                      <a:pt x="19" y="7"/>
                      <a:pt x="27" y="8"/>
                    </a:cubicBezTo>
                    <a:cubicBezTo>
                      <a:pt x="27" y="8"/>
                      <a:pt x="35" y="10"/>
                      <a:pt x="44" y="9"/>
                    </a:cubicBezTo>
                    <a:cubicBezTo>
                      <a:pt x="44" y="9"/>
                      <a:pt x="39" y="20"/>
                      <a:pt x="25" y="31"/>
                    </a:cubicBezTo>
                    <a:cubicBezTo>
                      <a:pt x="25" y="31"/>
                      <a:pt x="13" y="32"/>
                      <a:pt x="7" y="31"/>
                    </a:cubicBezTo>
                    <a:cubicBezTo>
                      <a:pt x="7" y="31"/>
                      <a:pt x="0" y="34"/>
                      <a:pt x="15" y="40"/>
                    </a:cubicBezTo>
                    <a:cubicBezTo>
                      <a:pt x="15" y="40"/>
                      <a:pt x="26" y="42"/>
                      <a:pt x="45" y="38"/>
                    </a:cubicBezTo>
                    <a:cubicBezTo>
                      <a:pt x="45" y="38"/>
                      <a:pt x="46" y="37"/>
                      <a:pt x="51" y="40"/>
                    </a:cubicBezTo>
                    <a:cubicBezTo>
                      <a:pt x="52" y="40"/>
                      <a:pt x="55" y="39"/>
                      <a:pt x="55" y="38"/>
                    </a:cubicBezTo>
                    <a:cubicBezTo>
                      <a:pt x="56" y="36"/>
                      <a:pt x="55" y="32"/>
                      <a:pt x="56" y="32"/>
                    </a:cubicBezTo>
                    <a:cubicBezTo>
                      <a:pt x="56" y="32"/>
                      <a:pt x="55" y="29"/>
                      <a:pt x="37" y="32"/>
                    </a:cubicBezTo>
                    <a:cubicBezTo>
                      <a:pt x="37" y="32"/>
                      <a:pt x="34" y="32"/>
                      <a:pt x="42" y="22"/>
                    </a:cubicBezTo>
                    <a:cubicBezTo>
                      <a:pt x="42" y="22"/>
                      <a:pt x="48" y="15"/>
                      <a:pt x="52" y="14"/>
                    </a:cubicBezTo>
                    <a:cubicBezTo>
                      <a:pt x="52" y="14"/>
                      <a:pt x="60" y="11"/>
                      <a:pt x="59" y="7"/>
                    </a:cubicBezTo>
                    <a:cubicBezTo>
                      <a:pt x="59" y="7"/>
                      <a:pt x="55" y="0"/>
                      <a:pt x="52" y="0"/>
                    </a:cubicBezTo>
                    <a:cubicBezTo>
                      <a:pt x="52" y="0"/>
                      <a:pt x="48" y="3"/>
                      <a:pt x="40" y="3"/>
                    </a:cubicBezTo>
                    <a:cubicBezTo>
                      <a:pt x="34" y="4"/>
                      <a:pt x="27" y="2"/>
                      <a:pt x="21" y="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1"/>
              <p:cNvSpPr>
                <a:spLocks noEditPoints="1"/>
              </p:cNvSpPr>
              <p:nvPr/>
            </p:nvSpPr>
            <p:spPr bwMode="auto">
              <a:xfrm>
                <a:off x="6242050" y="5173663"/>
                <a:ext cx="479425" cy="617538"/>
              </a:xfrm>
              <a:custGeom>
                <a:avLst/>
                <a:gdLst>
                  <a:gd name="T0" fmla="*/ 30 w 62"/>
                  <a:gd name="T1" fmla="*/ 19 h 80"/>
                  <a:gd name="T2" fmla="*/ 27 w 62"/>
                  <a:gd name="T3" fmla="*/ 9 h 80"/>
                  <a:gd name="T4" fmla="*/ 37 w 62"/>
                  <a:gd name="T5" fmla="*/ 6 h 80"/>
                  <a:gd name="T6" fmla="*/ 38 w 62"/>
                  <a:gd name="T7" fmla="*/ 10 h 80"/>
                  <a:gd name="T8" fmla="*/ 34 w 62"/>
                  <a:gd name="T9" fmla="*/ 17 h 80"/>
                  <a:gd name="T10" fmla="*/ 31 w 62"/>
                  <a:gd name="T11" fmla="*/ 19 h 80"/>
                  <a:gd name="T12" fmla="*/ 30 w 62"/>
                  <a:gd name="T13" fmla="*/ 19 h 80"/>
                  <a:gd name="T14" fmla="*/ 1 w 62"/>
                  <a:gd name="T15" fmla="*/ 38 h 80"/>
                  <a:gd name="T16" fmla="*/ 4 w 62"/>
                  <a:gd name="T17" fmla="*/ 43 h 80"/>
                  <a:gd name="T18" fmla="*/ 38 w 62"/>
                  <a:gd name="T19" fmla="*/ 23 h 80"/>
                  <a:gd name="T20" fmla="*/ 50 w 62"/>
                  <a:gd name="T21" fmla="*/ 16 h 80"/>
                  <a:gd name="T22" fmla="*/ 38 w 62"/>
                  <a:gd name="T23" fmla="*/ 28 h 80"/>
                  <a:gd name="T24" fmla="*/ 26 w 62"/>
                  <a:gd name="T25" fmla="*/ 41 h 80"/>
                  <a:gd name="T26" fmla="*/ 29 w 62"/>
                  <a:gd name="T27" fmla="*/ 41 h 80"/>
                  <a:gd name="T28" fmla="*/ 46 w 62"/>
                  <a:gd name="T29" fmla="*/ 32 h 80"/>
                  <a:gd name="T30" fmla="*/ 20 w 62"/>
                  <a:gd name="T31" fmla="*/ 53 h 80"/>
                  <a:gd name="T32" fmla="*/ 25 w 62"/>
                  <a:gd name="T33" fmla="*/ 55 h 80"/>
                  <a:gd name="T34" fmla="*/ 43 w 62"/>
                  <a:gd name="T35" fmla="*/ 42 h 80"/>
                  <a:gd name="T36" fmla="*/ 53 w 62"/>
                  <a:gd name="T37" fmla="*/ 40 h 80"/>
                  <a:gd name="T38" fmla="*/ 54 w 62"/>
                  <a:gd name="T39" fmla="*/ 61 h 80"/>
                  <a:gd name="T40" fmla="*/ 54 w 62"/>
                  <a:gd name="T41" fmla="*/ 73 h 80"/>
                  <a:gd name="T42" fmla="*/ 42 w 62"/>
                  <a:gd name="T43" fmla="*/ 72 h 80"/>
                  <a:gd name="T44" fmla="*/ 43 w 62"/>
                  <a:gd name="T45" fmla="*/ 73 h 80"/>
                  <a:gd name="T46" fmla="*/ 58 w 62"/>
                  <a:gd name="T47" fmla="*/ 79 h 80"/>
                  <a:gd name="T48" fmla="*/ 61 w 62"/>
                  <a:gd name="T49" fmla="*/ 75 h 80"/>
                  <a:gd name="T50" fmla="*/ 60 w 62"/>
                  <a:gd name="T51" fmla="*/ 36 h 80"/>
                  <a:gd name="T52" fmla="*/ 51 w 62"/>
                  <a:gd name="T53" fmla="*/ 34 h 80"/>
                  <a:gd name="T54" fmla="*/ 52 w 62"/>
                  <a:gd name="T55" fmla="*/ 30 h 80"/>
                  <a:gd name="T56" fmla="*/ 43 w 62"/>
                  <a:gd name="T57" fmla="*/ 28 h 80"/>
                  <a:gd name="T58" fmla="*/ 43 w 62"/>
                  <a:gd name="T59" fmla="*/ 25 h 80"/>
                  <a:gd name="T60" fmla="*/ 52 w 62"/>
                  <a:gd name="T61" fmla="*/ 18 h 80"/>
                  <a:gd name="T62" fmla="*/ 57 w 62"/>
                  <a:gd name="T63" fmla="*/ 13 h 80"/>
                  <a:gd name="T64" fmla="*/ 52 w 62"/>
                  <a:gd name="T65" fmla="*/ 11 h 80"/>
                  <a:gd name="T66" fmla="*/ 1 w 62"/>
                  <a:gd name="T67" fmla="*/ 38 h 80"/>
                  <a:gd name="T68" fmla="*/ 17 w 62"/>
                  <a:gd name="T69" fmla="*/ 79 h 80"/>
                  <a:gd name="T70" fmla="*/ 17 w 62"/>
                  <a:gd name="T71" fmla="*/ 73 h 80"/>
                  <a:gd name="T72" fmla="*/ 18 w 62"/>
                  <a:gd name="T73" fmla="*/ 61 h 80"/>
                  <a:gd name="T74" fmla="*/ 23 w 62"/>
                  <a:gd name="T75" fmla="*/ 60 h 80"/>
                  <a:gd name="T76" fmla="*/ 20 w 62"/>
                  <a:gd name="T77" fmla="*/ 79 h 80"/>
                  <a:gd name="T78" fmla="*/ 19 w 62"/>
                  <a:gd name="T79" fmla="*/ 80 h 80"/>
                  <a:gd name="T80" fmla="*/ 17 w 62"/>
                  <a:gd name="T81" fmla="*/ 79 h 80"/>
                  <a:gd name="T82" fmla="*/ 30 w 62"/>
                  <a:gd name="T83" fmla="*/ 55 h 80"/>
                  <a:gd name="T84" fmla="*/ 34 w 62"/>
                  <a:gd name="T85" fmla="*/ 57 h 80"/>
                  <a:gd name="T86" fmla="*/ 37 w 62"/>
                  <a:gd name="T87" fmla="*/ 54 h 80"/>
                  <a:gd name="T88" fmla="*/ 35 w 62"/>
                  <a:gd name="T89" fmla="*/ 61 h 80"/>
                  <a:gd name="T90" fmla="*/ 39 w 62"/>
                  <a:gd name="T91" fmla="*/ 64 h 80"/>
                  <a:gd name="T92" fmla="*/ 39 w 62"/>
                  <a:gd name="T93" fmla="*/ 66 h 80"/>
                  <a:gd name="T94" fmla="*/ 34 w 62"/>
                  <a:gd name="T95" fmla="*/ 73 h 80"/>
                  <a:gd name="T96" fmla="*/ 46 w 62"/>
                  <a:gd name="T97" fmla="*/ 64 h 80"/>
                  <a:gd name="T98" fmla="*/ 38 w 62"/>
                  <a:gd name="T99" fmla="*/ 60 h 80"/>
                  <a:gd name="T100" fmla="*/ 43 w 62"/>
                  <a:gd name="T101" fmla="*/ 50 h 80"/>
                  <a:gd name="T102" fmla="*/ 30 w 62"/>
                  <a:gd name="T103" fmla="*/ 5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 h="80">
                    <a:moveTo>
                      <a:pt x="30" y="19"/>
                    </a:moveTo>
                    <a:cubicBezTo>
                      <a:pt x="30" y="19"/>
                      <a:pt x="34" y="10"/>
                      <a:pt x="27" y="9"/>
                    </a:cubicBezTo>
                    <a:cubicBezTo>
                      <a:pt x="27" y="9"/>
                      <a:pt x="23" y="0"/>
                      <a:pt x="37" y="6"/>
                    </a:cubicBezTo>
                    <a:cubicBezTo>
                      <a:pt x="37" y="6"/>
                      <a:pt x="39" y="7"/>
                      <a:pt x="38" y="10"/>
                    </a:cubicBezTo>
                    <a:cubicBezTo>
                      <a:pt x="38" y="10"/>
                      <a:pt x="35" y="14"/>
                      <a:pt x="34" y="17"/>
                    </a:cubicBezTo>
                    <a:cubicBezTo>
                      <a:pt x="34" y="17"/>
                      <a:pt x="32" y="17"/>
                      <a:pt x="31" y="19"/>
                    </a:cubicBezTo>
                    <a:cubicBezTo>
                      <a:pt x="30" y="19"/>
                      <a:pt x="30" y="19"/>
                      <a:pt x="30" y="19"/>
                    </a:cubicBezTo>
                    <a:close/>
                    <a:moveTo>
                      <a:pt x="1" y="38"/>
                    </a:moveTo>
                    <a:cubicBezTo>
                      <a:pt x="1" y="38"/>
                      <a:pt x="0" y="43"/>
                      <a:pt x="4" y="43"/>
                    </a:cubicBezTo>
                    <a:cubicBezTo>
                      <a:pt x="4" y="43"/>
                      <a:pt x="14" y="41"/>
                      <a:pt x="38" y="23"/>
                    </a:cubicBezTo>
                    <a:cubicBezTo>
                      <a:pt x="38" y="23"/>
                      <a:pt x="49" y="15"/>
                      <a:pt x="50" y="16"/>
                    </a:cubicBezTo>
                    <a:cubicBezTo>
                      <a:pt x="50" y="16"/>
                      <a:pt x="39" y="27"/>
                      <a:pt x="38" y="28"/>
                    </a:cubicBezTo>
                    <a:cubicBezTo>
                      <a:pt x="38" y="28"/>
                      <a:pt x="25" y="38"/>
                      <a:pt x="26" y="41"/>
                    </a:cubicBezTo>
                    <a:cubicBezTo>
                      <a:pt x="26" y="41"/>
                      <a:pt x="27" y="42"/>
                      <a:pt x="29" y="41"/>
                    </a:cubicBezTo>
                    <a:cubicBezTo>
                      <a:pt x="29" y="41"/>
                      <a:pt x="41" y="31"/>
                      <a:pt x="46" y="32"/>
                    </a:cubicBezTo>
                    <a:cubicBezTo>
                      <a:pt x="45" y="32"/>
                      <a:pt x="45" y="40"/>
                      <a:pt x="20" y="53"/>
                    </a:cubicBezTo>
                    <a:cubicBezTo>
                      <a:pt x="20" y="53"/>
                      <a:pt x="16" y="57"/>
                      <a:pt x="25" y="55"/>
                    </a:cubicBezTo>
                    <a:cubicBezTo>
                      <a:pt x="25" y="55"/>
                      <a:pt x="37" y="46"/>
                      <a:pt x="43" y="42"/>
                    </a:cubicBezTo>
                    <a:cubicBezTo>
                      <a:pt x="43" y="42"/>
                      <a:pt x="53" y="33"/>
                      <a:pt x="53" y="40"/>
                    </a:cubicBezTo>
                    <a:cubicBezTo>
                      <a:pt x="53" y="40"/>
                      <a:pt x="55" y="57"/>
                      <a:pt x="54" y="61"/>
                    </a:cubicBezTo>
                    <a:cubicBezTo>
                      <a:pt x="54" y="61"/>
                      <a:pt x="53" y="72"/>
                      <a:pt x="54" y="73"/>
                    </a:cubicBezTo>
                    <a:cubicBezTo>
                      <a:pt x="54" y="75"/>
                      <a:pt x="44" y="71"/>
                      <a:pt x="42" y="72"/>
                    </a:cubicBezTo>
                    <a:cubicBezTo>
                      <a:pt x="42" y="72"/>
                      <a:pt x="41" y="72"/>
                      <a:pt x="43" y="73"/>
                    </a:cubicBezTo>
                    <a:cubicBezTo>
                      <a:pt x="43" y="73"/>
                      <a:pt x="53" y="80"/>
                      <a:pt x="58" y="79"/>
                    </a:cubicBezTo>
                    <a:cubicBezTo>
                      <a:pt x="58" y="79"/>
                      <a:pt x="62" y="78"/>
                      <a:pt x="61" y="75"/>
                    </a:cubicBezTo>
                    <a:cubicBezTo>
                      <a:pt x="61" y="75"/>
                      <a:pt x="58" y="36"/>
                      <a:pt x="60" y="36"/>
                    </a:cubicBezTo>
                    <a:cubicBezTo>
                      <a:pt x="60" y="36"/>
                      <a:pt x="57" y="30"/>
                      <a:pt x="51" y="34"/>
                    </a:cubicBezTo>
                    <a:cubicBezTo>
                      <a:pt x="51" y="34"/>
                      <a:pt x="48" y="34"/>
                      <a:pt x="52" y="30"/>
                    </a:cubicBezTo>
                    <a:cubicBezTo>
                      <a:pt x="52" y="30"/>
                      <a:pt x="53" y="23"/>
                      <a:pt x="43" y="28"/>
                    </a:cubicBezTo>
                    <a:cubicBezTo>
                      <a:pt x="43" y="28"/>
                      <a:pt x="38" y="30"/>
                      <a:pt x="43" y="25"/>
                    </a:cubicBezTo>
                    <a:cubicBezTo>
                      <a:pt x="43" y="25"/>
                      <a:pt x="49" y="19"/>
                      <a:pt x="52" y="18"/>
                    </a:cubicBezTo>
                    <a:cubicBezTo>
                      <a:pt x="52" y="18"/>
                      <a:pt x="56" y="13"/>
                      <a:pt x="57" y="13"/>
                    </a:cubicBezTo>
                    <a:cubicBezTo>
                      <a:pt x="57" y="13"/>
                      <a:pt x="59" y="7"/>
                      <a:pt x="52" y="11"/>
                    </a:cubicBezTo>
                    <a:cubicBezTo>
                      <a:pt x="50" y="14"/>
                      <a:pt x="2" y="40"/>
                      <a:pt x="1" y="38"/>
                    </a:cubicBezTo>
                    <a:close/>
                    <a:moveTo>
                      <a:pt x="17" y="79"/>
                    </a:moveTo>
                    <a:cubicBezTo>
                      <a:pt x="17" y="79"/>
                      <a:pt x="15" y="74"/>
                      <a:pt x="17" y="73"/>
                    </a:cubicBezTo>
                    <a:cubicBezTo>
                      <a:pt x="17" y="73"/>
                      <a:pt x="19" y="65"/>
                      <a:pt x="18" y="61"/>
                    </a:cubicBezTo>
                    <a:cubicBezTo>
                      <a:pt x="18" y="61"/>
                      <a:pt x="21" y="56"/>
                      <a:pt x="23" y="60"/>
                    </a:cubicBezTo>
                    <a:cubicBezTo>
                      <a:pt x="23" y="60"/>
                      <a:pt x="27" y="72"/>
                      <a:pt x="20" y="79"/>
                    </a:cubicBezTo>
                    <a:cubicBezTo>
                      <a:pt x="19" y="80"/>
                      <a:pt x="19" y="80"/>
                      <a:pt x="19" y="80"/>
                    </a:cubicBezTo>
                    <a:cubicBezTo>
                      <a:pt x="18" y="80"/>
                      <a:pt x="17" y="79"/>
                      <a:pt x="17" y="79"/>
                    </a:cubicBezTo>
                    <a:close/>
                    <a:moveTo>
                      <a:pt x="30" y="55"/>
                    </a:moveTo>
                    <a:cubicBezTo>
                      <a:pt x="30" y="55"/>
                      <a:pt x="31" y="57"/>
                      <a:pt x="34" y="57"/>
                    </a:cubicBezTo>
                    <a:cubicBezTo>
                      <a:pt x="34" y="57"/>
                      <a:pt x="36" y="53"/>
                      <a:pt x="37" y="54"/>
                    </a:cubicBezTo>
                    <a:cubicBezTo>
                      <a:pt x="39" y="54"/>
                      <a:pt x="39" y="54"/>
                      <a:pt x="35" y="61"/>
                    </a:cubicBezTo>
                    <a:cubicBezTo>
                      <a:pt x="35" y="61"/>
                      <a:pt x="34" y="65"/>
                      <a:pt x="39" y="64"/>
                    </a:cubicBezTo>
                    <a:cubicBezTo>
                      <a:pt x="39" y="64"/>
                      <a:pt x="41" y="63"/>
                      <a:pt x="39" y="66"/>
                    </a:cubicBezTo>
                    <a:cubicBezTo>
                      <a:pt x="39" y="66"/>
                      <a:pt x="35" y="71"/>
                      <a:pt x="34" y="73"/>
                    </a:cubicBezTo>
                    <a:cubicBezTo>
                      <a:pt x="34" y="73"/>
                      <a:pt x="44" y="67"/>
                      <a:pt x="46" y="64"/>
                    </a:cubicBezTo>
                    <a:cubicBezTo>
                      <a:pt x="46" y="64"/>
                      <a:pt x="45" y="59"/>
                      <a:pt x="38" y="60"/>
                    </a:cubicBezTo>
                    <a:cubicBezTo>
                      <a:pt x="38" y="60"/>
                      <a:pt x="39" y="57"/>
                      <a:pt x="43" y="50"/>
                    </a:cubicBezTo>
                    <a:cubicBezTo>
                      <a:pt x="45" y="45"/>
                      <a:pt x="29" y="54"/>
                      <a:pt x="30" y="5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2"/>
              <p:cNvSpPr>
                <a:spLocks noEditPoints="1"/>
              </p:cNvSpPr>
              <p:nvPr/>
            </p:nvSpPr>
            <p:spPr bwMode="auto">
              <a:xfrm>
                <a:off x="6997700" y="4964113"/>
                <a:ext cx="517525" cy="549275"/>
              </a:xfrm>
              <a:custGeom>
                <a:avLst/>
                <a:gdLst>
                  <a:gd name="T0" fmla="*/ 28 w 67"/>
                  <a:gd name="T1" fmla="*/ 0 h 71"/>
                  <a:gd name="T2" fmla="*/ 28 w 67"/>
                  <a:gd name="T3" fmla="*/ 14 h 71"/>
                  <a:gd name="T4" fmla="*/ 33 w 67"/>
                  <a:gd name="T5" fmla="*/ 34 h 71"/>
                  <a:gd name="T6" fmla="*/ 3 w 67"/>
                  <a:gd name="T7" fmla="*/ 53 h 71"/>
                  <a:gd name="T8" fmla="*/ 3 w 67"/>
                  <a:gd name="T9" fmla="*/ 59 h 71"/>
                  <a:gd name="T10" fmla="*/ 16 w 67"/>
                  <a:gd name="T11" fmla="*/ 60 h 71"/>
                  <a:gd name="T12" fmla="*/ 33 w 67"/>
                  <a:gd name="T13" fmla="*/ 45 h 71"/>
                  <a:gd name="T14" fmla="*/ 20 w 67"/>
                  <a:gd name="T15" fmla="*/ 68 h 71"/>
                  <a:gd name="T16" fmla="*/ 30 w 67"/>
                  <a:gd name="T17" fmla="*/ 65 h 71"/>
                  <a:gd name="T18" fmla="*/ 38 w 67"/>
                  <a:gd name="T19" fmla="*/ 50 h 71"/>
                  <a:gd name="T20" fmla="*/ 40 w 67"/>
                  <a:gd name="T21" fmla="*/ 36 h 71"/>
                  <a:gd name="T22" fmla="*/ 50 w 67"/>
                  <a:gd name="T23" fmla="*/ 28 h 71"/>
                  <a:gd name="T24" fmla="*/ 52 w 67"/>
                  <a:gd name="T25" fmla="*/ 22 h 71"/>
                  <a:gd name="T26" fmla="*/ 47 w 67"/>
                  <a:gd name="T27" fmla="*/ 23 h 71"/>
                  <a:gd name="T28" fmla="*/ 40 w 67"/>
                  <a:gd name="T29" fmla="*/ 30 h 71"/>
                  <a:gd name="T30" fmla="*/ 39 w 67"/>
                  <a:gd name="T31" fmla="*/ 15 h 71"/>
                  <a:gd name="T32" fmla="*/ 39 w 67"/>
                  <a:gd name="T33" fmla="*/ 8 h 71"/>
                  <a:gd name="T34" fmla="*/ 32 w 67"/>
                  <a:gd name="T35" fmla="*/ 2 h 71"/>
                  <a:gd name="T36" fmla="*/ 28 w 67"/>
                  <a:gd name="T37" fmla="*/ 0 h 71"/>
                  <a:gd name="T38" fmla="*/ 46 w 67"/>
                  <a:gd name="T39" fmla="*/ 43 h 71"/>
                  <a:gd name="T40" fmla="*/ 57 w 67"/>
                  <a:gd name="T41" fmla="*/ 55 h 71"/>
                  <a:gd name="T42" fmla="*/ 58 w 67"/>
                  <a:gd name="T43" fmla="*/ 61 h 71"/>
                  <a:gd name="T44" fmla="*/ 66 w 67"/>
                  <a:gd name="T45" fmla="*/ 52 h 71"/>
                  <a:gd name="T46" fmla="*/ 54 w 67"/>
                  <a:gd name="T47" fmla="*/ 44 h 71"/>
                  <a:gd name="T48" fmla="*/ 46 w 67"/>
                  <a:gd name="T49" fmla="*/ 4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7" h="71">
                    <a:moveTo>
                      <a:pt x="28" y="0"/>
                    </a:moveTo>
                    <a:cubicBezTo>
                      <a:pt x="28" y="0"/>
                      <a:pt x="22" y="3"/>
                      <a:pt x="28" y="14"/>
                    </a:cubicBezTo>
                    <a:cubicBezTo>
                      <a:pt x="28" y="14"/>
                      <a:pt x="33" y="24"/>
                      <a:pt x="33" y="34"/>
                    </a:cubicBezTo>
                    <a:cubicBezTo>
                      <a:pt x="33" y="34"/>
                      <a:pt x="19" y="52"/>
                      <a:pt x="3" y="53"/>
                    </a:cubicBezTo>
                    <a:cubicBezTo>
                      <a:pt x="3" y="53"/>
                      <a:pt x="0" y="54"/>
                      <a:pt x="3" y="59"/>
                    </a:cubicBezTo>
                    <a:cubicBezTo>
                      <a:pt x="3" y="59"/>
                      <a:pt x="12" y="62"/>
                      <a:pt x="16" y="60"/>
                    </a:cubicBezTo>
                    <a:cubicBezTo>
                      <a:pt x="16" y="60"/>
                      <a:pt x="30" y="45"/>
                      <a:pt x="33" y="45"/>
                    </a:cubicBezTo>
                    <a:cubicBezTo>
                      <a:pt x="29" y="60"/>
                      <a:pt x="27" y="61"/>
                      <a:pt x="20" y="68"/>
                    </a:cubicBezTo>
                    <a:cubicBezTo>
                      <a:pt x="20" y="68"/>
                      <a:pt x="20" y="71"/>
                      <a:pt x="30" y="65"/>
                    </a:cubicBezTo>
                    <a:cubicBezTo>
                      <a:pt x="30" y="65"/>
                      <a:pt x="35" y="61"/>
                      <a:pt x="38" y="50"/>
                    </a:cubicBezTo>
                    <a:cubicBezTo>
                      <a:pt x="40" y="36"/>
                      <a:pt x="40" y="36"/>
                      <a:pt x="40" y="36"/>
                    </a:cubicBezTo>
                    <a:cubicBezTo>
                      <a:pt x="40" y="36"/>
                      <a:pt x="47" y="29"/>
                      <a:pt x="50" y="28"/>
                    </a:cubicBezTo>
                    <a:cubicBezTo>
                      <a:pt x="50" y="28"/>
                      <a:pt x="53" y="25"/>
                      <a:pt x="52" y="22"/>
                    </a:cubicBezTo>
                    <a:cubicBezTo>
                      <a:pt x="52" y="22"/>
                      <a:pt x="51" y="17"/>
                      <a:pt x="47" y="23"/>
                    </a:cubicBezTo>
                    <a:cubicBezTo>
                      <a:pt x="47" y="23"/>
                      <a:pt x="40" y="31"/>
                      <a:pt x="40" y="30"/>
                    </a:cubicBezTo>
                    <a:cubicBezTo>
                      <a:pt x="40" y="30"/>
                      <a:pt x="38" y="30"/>
                      <a:pt x="39" y="15"/>
                    </a:cubicBezTo>
                    <a:cubicBezTo>
                      <a:pt x="39" y="15"/>
                      <a:pt x="43" y="13"/>
                      <a:pt x="39" y="8"/>
                    </a:cubicBezTo>
                    <a:cubicBezTo>
                      <a:pt x="39" y="8"/>
                      <a:pt x="34" y="3"/>
                      <a:pt x="32" y="2"/>
                    </a:cubicBezTo>
                    <a:cubicBezTo>
                      <a:pt x="28" y="0"/>
                      <a:pt x="28" y="0"/>
                      <a:pt x="28" y="0"/>
                    </a:cubicBezTo>
                    <a:close/>
                    <a:moveTo>
                      <a:pt x="46" y="43"/>
                    </a:moveTo>
                    <a:cubicBezTo>
                      <a:pt x="46" y="43"/>
                      <a:pt x="51" y="49"/>
                      <a:pt x="57" y="55"/>
                    </a:cubicBezTo>
                    <a:cubicBezTo>
                      <a:pt x="57" y="55"/>
                      <a:pt x="60" y="57"/>
                      <a:pt x="58" y="61"/>
                    </a:cubicBezTo>
                    <a:cubicBezTo>
                      <a:pt x="58" y="61"/>
                      <a:pt x="67" y="57"/>
                      <a:pt x="66" y="52"/>
                    </a:cubicBezTo>
                    <a:cubicBezTo>
                      <a:pt x="66" y="52"/>
                      <a:pt x="67" y="47"/>
                      <a:pt x="54" y="44"/>
                    </a:cubicBezTo>
                    <a:cubicBezTo>
                      <a:pt x="46" y="43"/>
                      <a:pt x="46" y="43"/>
                      <a:pt x="46" y="4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3"/>
              <p:cNvSpPr>
                <a:spLocks noEditPoints="1"/>
              </p:cNvSpPr>
              <p:nvPr/>
            </p:nvSpPr>
            <p:spPr bwMode="auto">
              <a:xfrm>
                <a:off x="7561263" y="4386263"/>
                <a:ext cx="423863" cy="647700"/>
              </a:xfrm>
              <a:custGeom>
                <a:avLst/>
                <a:gdLst>
                  <a:gd name="T0" fmla="*/ 14 w 55"/>
                  <a:gd name="T1" fmla="*/ 49 h 84"/>
                  <a:gd name="T2" fmla="*/ 13 w 55"/>
                  <a:gd name="T3" fmla="*/ 55 h 84"/>
                  <a:gd name="T4" fmla="*/ 8 w 55"/>
                  <a:gd name="T5" fmla="*/ 48 h 84"/>
                  <a:gd name="T6" fmla="*/ 9 w 55"/>
                  <a:gd name="T7" fmla="*/ 41 h 84"/>
                  <a:gd name="T8" fmla="*/ 11 w 55"/>
                  <a:gd name="T9" fmla="*/ 44 h 84"/>
                  <a:gd name="T10" fmla="*/ 15 w 55"/>
                  <a:gd name="T11" fmla="*/ 39 h 84"/>
                  <a:gd name="T12" fmla="*/ 11 w 55"/>
                  <a:gd name="T13" fmla="*/ 37 h 84"/>
                  <a:gd name="T14" fmla="*/ 6 w 55"/>
                  <a:gd name="T15" fmla="*/ 32 h 84"/>
                  <a:gd name="T16" fmla="*/ 9 w 55"/>
                  <a:gd name="T17" fmla="*/ 30 h 84"/>
                  <a:gd name="T18" fmla="*/ 15 w 55"/>
                  <a:gd name="T19" fmla="*/ 35 h 84"/>
                  <a:gd name="T20" fmla="*/ 17 w 55"/>
                  <a:gd name="T21" fmla="*/ 33 h 84"/>
                  <a:gd name="T22" fmla="*/ 19 w 55"/>
                  <a:gd name="T23" fmla="*/ 25 h 84"/>
                  <a:gd name="T24" fmla="*/ 17 w 55"/>
                  <a:gd name="T25" fmla="*/ 25 h 84"/>
                  <a:gd name="T26" fmla="*/ 15 w 55"/>
                  <a:gd name="T27" fmla="*/ 30 h 84"/>
                  <a:gd name="T28" fmla="*/ 14 w 55"/>
                  <a:gd name="T29" fmla="*/ 25 h 84"/>
                  <a:gd name="T30" fmla="*/ 9 w 55"/>
                  <a:gd name="T31" fmla="*/ 27 h 84"/>
                  <a:gd name="T32" fmla="*/ 15 w 55"/>
                  <a:gd name="T33" fmla="*/ 20 h 84"/>
                  <a:gd name="T34" fmla="*/ 14 w 55"/>
                  <a:gd name="T35" fmla="*/ 4 h 84"/>
                  <a:gd name="T36" fmla="*/ 19 w 55"/>
                  <a:gd name="T37" fmla="*/ 4 h 84"/>
                  <a:gd name="T38" fmla="*/ 18 w 55"/>
                  <a:gd name="T39" fmla="*/ 17 h 84"/>
                  <a:gd name="T40" fmla="*/ 20 w 55"/>
                  <a:gd name="T41" fmla="*/ 18 h 84"/>
                  <a:gd name="T42" fmla="*/ 23 w 55"/>
                  <a:gd name="T43" fmla="*/ 18 h 84"/>
                  <a:gd name="T44" fmla="*/ 33 w 55"/>
                  <a:gd name="T45" fmla="*/ 7 h 84"/>
                  <a:gd name="T46" fmla="*/ 34 w 55"/>
                  <a:gd name="T47" fmla="*/ 28 h 84"/>
                  <a:gd name="T48" fmla="*/ 29 w 55"/>
                  <a:gd name="T49" fmla="*/ 33 h 84"/>
                  <a:gd name="T50" fmla="*/ 30 w 55"/>
                  <a:gd name="T51" fmla="*/ 25 h 84"/>
                  <a:gd name="T52" fmla="*/ 28 w 55"/>
                  <a:gd name="T53" fmla="*/ 22 h 84"/>
                  <a:gd name="T54" fmla="*/ 30 w 55"/>
                  <a:gd name="T55" fmla="*/ 21 h 84"/>
                  <a:gd name="T56" fmla="*/ 30 w 55"/>
                  <a:gd name="T57" fmla="*/ 13 h 84"/>
                  <a:gd name="T58" fmla="*/ 23 w 55"/>
                  <a:gd name="T59" fmla="*/ 23 h 84"/>
                  <a:gd name="T60" fmla="*/ 23 w 55"/>
                  <a:gd name="T61" fmla="*/ 32 h 84"/>
                  <a:gd name="T62" fmla="*/ 30 w 55"/>
                  <a:gd name="T63" fmla="*/ 36 h 84"/>
                  <a:gd name="T64" fmla="*/ 23 w 55"/>
                  <a:gd name="T65" fmla="*/ 36 h 84"/>
                  <a:gd name="T66" fmla="*/ 22 w 55"/>
                  <a:gd name="T67" fmla="*/ 41 h 84"/>
                  <a:gd name="T68" fmla="*/ 20 w 55"/>
                  <a:gd name="T69" fmla="*/ 46 h 84"/>
                  <a:gd name="T70" fmla="*/ 19 w 55"/>
                  <a:gd name="T71" fmla="*/ 44 h 84"/>
                  <a:gd name="T72" fmla="*/ 20 w 55"/>
                  <a:gd name="T73" fmla="*/ 36 h 84"/>
                  <a:gd name="T74" fmla="*/ 14 w 55"/>
                  <a:gd name="T75" fmla="*/ 49 h 84"/>
                  <a:gd name="T76" fmla="*/ 7 w 55"/>
                  <a:gd name="T77" fmla="*/ 76 h 84"/>
                  <a:gd name="T78" fmla="*/ 13 w 55"/>
                  <a:gd name="T79" fmla="*/ 78 h 84"/>
                  <a:gd name="T80" fmla="*/ 21 w 55"/>
                  <a:gd name="T81" fmla="*/ 65 h 84"/>
                  <a:gd name="T82" fmla="*/ 34 w 55"/>
                  <a:gd name="T83" fmla="*/ 39 h 84"/>
                  <a:gd name="T84" fmla="*/ 35 w 55"/>
                  <a:gd name="T85" fmla="*/ 40 h 84"/>
                  <a:gd name="T86" fmla="*/ 33 w 55"/>
                  <a:gd name="T87" fmla="*/ 47 h 84"/>
                  <a:gd name="T88" fmla="*/ 39 w 55"/>
                  <a:gd name="T89" fmla="*/ 34 h 84"/>
                  <a:gd name="T90" fmla="*/ 33 w 55"/>
                  <a:gd name="T91" fmla="*/ 34 h 84"/>
                  <a:gd name="T92" fmla="*/ 8 w 55"/>
                  <a:gd name="T93" fmla="*/ 75 h 84"/>
                  <a:gd name="T94" fmla="*/ 7 w 55"/>
                  <a:gd name="T95" fmla="*/ 76 h 84"/>
                  <a:gd name="T96" fmla="*/ 27 w 55"/>
                  <a:gd name="T97" fmla="*/ 67 h 84"/>
                  <a:gd name="T98" fmla="*/ 38 w 55"/>
                  <a:gd name="T99" fmla="*/ 62 h 84"/>
                  <a:gd name="T100" fmla="*/ 45 w 55"/>
                  <a:gd name="T101" fmla="*/ 76 h 84"/>
                  <a:gd name="T102" fmla="*/ 30 w 55"/>
                  <a:gd name="T103" fmla="*/ 83 h 84"/>
                  <a:gd name="T104" fmla="*/ 33 w 55"/>
                  <a:gd name="T105" fmla="*/ 84 h 84"/>
                  <a:gd name="T106" fmla="*/ 52 w 55"/>
                  <a:gd name="T107" fmla="*/ 83 h 84"/>
                  <a:gd name="T108" fmla="*/ 52 w 55"/>
                  <a:gd name="T109" fmla="*/ 76 h 84"/>
                  <a:gd name="T110" fmla="*/ 42 w 55"/>
                  <a:gd name="T111" fmla="*/ 59 h 84"/>
                  <a:gd name="T112" fmla="*/ 48 w 55"/>
                  <a:gd name="T113" fmla="*/ 46 h 84"/>
                  <a:gd name="T114" fmla="*/ 51 w 55"/>
                  <a:gd name="T115" fmla="*/ 39 h 84"/>
                  <a:gd name="T116" fmla="*/ 45 w 55"/>
                  <a:gd name="T117" fmla="*/ 38 h 84"/>
                  <a:gd name="T118" fmla="*/ 37 w 55"/>
                  <a:gd name="T119" fmla="*/ 50 h 84"/>
                  <a:gd name="T120" fmla="*/ 34 w 55"/>
                  <a:gd name="T121" fmla="*/ 54 h 84"/>
                  <a:gd name="T122" fmla="*/ 27 w 55"/>
                  <a:gd name="T123" fmla="*/ 6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84">
                    <a:moveTo>
                      <a:pt x="14" y="49"/>
                    </a:moveTo>
                    <a:cubicBezTo>
                      <a:pt x="14" y="49"/>
                      <a:pt x="20" y="57"/>
                      <a:pt x="13" y="55"/>
                    </a:cubicBezTo>
                    <a:cubicBezTo>
                      <a:pt x="13" y="55"/>
                      <a:pt x="8" y="50"/>
                      <a:pt x="8" y="48"/>
                    </a:cubicBezTo>
                    <a:cubicBezTo>
                      <a:pt x="8" y="48"/>
                      <a:pt x="0" y="41"/>
                      <a:pt x="9" y="41"/>
                    </a:cubicBezTo>
                    <a:cubicBezTo>
                      <a:pt x="9" y="41"/>
                      <a:pt x="11" y="43"/>
                      <a:pt x="11" y="44"/>
                    </a:cubicBezTo>
                    <a:cubicBezTo>
                      <a:pt x="11" y="44"/>
                      <a:pt x="11" y="48"/>
                      <a:pt x="15" y="39"/>
                    </a:cubicBezTo>
                    <a:cubicBezTo>
                      <a:pt x="15" y="39"/>
                      <a:pt x="9" y="39"/>
                      <a:pt x="11" y="37"/>
                    </a:cubicBezTo>
                    <a:cubicBezTo>
                      <a:pt x="11" y="37"/>
                      <a:pt x="7" y="33"/>
                      <a:pt x="6" y="32"/>
                    </a:cubicBezTo>
                    <a:cubicBezTo>
                      <a:pt x="6" y="32"/>
                      <a:pt x="4" y="30"/>
                      <a:pt x="9" y="30"/>
                    </a:cubicBezTo>
                    <a:cubicBezTo>
                      <a:pt x="9" y="30"/>
                      <a:pt x="14" y="33"/>
                      <a:pt x="15" y="35"/>
                    </a:cubicBezTo>
                    <a:cubicBezTo>
                      <a:pt x="15" y="35"/>
                      <a:pt x="16" y="34"/>
                      <a:pt x="17" y="33"/>
                    </a:cubicBezTo>
                    <a:cubicBezTo>
                      <a:pt x="18" y="32"/>
                      <a:pt x="19" y="26"/>
                      <a:pt x="19" y="25"/>
                    </a:cubicBezTo>
                    <a:cubicBezTo>
                      <a:pt x="19" y="25"/>
                      <a:pt x="19" y="20"/>
                      <a:pt x="17" y="25"/>
                    </a:cubicBezTo>
                    <a:cubicBezTo>
                      <a:pt x="17" y="25"/>
                      <a:pt x="16" y="30"/>
                      <a:pt x="15" y="30"/>
                    </a:cubicBezTo>
                    <a:cubicBezTo>
                      <a:pt x="15" y="30"/>
                      <a:pt x="14" y="27"/>
                      <a:pt x="14" y="25"/>
                    </a:cubicBezTo>
                    <a:cubicBezTo>
                      <a:pt x="14" y="25"/>
                      <a:pt x="9" y="28"/>
                      <a:pt x="9" y="27"/>
                    </a:cubicBezTo>
                    <a:cubicBezTo>
                      <a:pt x="9" y="27"/>
                      <a:pt x="10" y="23"/>
                      <a:pt x="15" y="20"/>
                    </a:cubicBezTo>
                    <a:cubicBezTo>
                      <a:pt x="15" y="20"/>
                      <a:pt x="14" y="9"/>
                      <a:pt x="14" y="4"/>
                    </a:cubicBezTo>
                    <a:cubicBezTo>
                      <a:pt x="14" y="4"/>
                      <a:pt x="17" y="0"/>
                      <a:pt x="19" y="4"/>
                    </a:cubicBezTo>
                    <a:cubicBezTo>
                      <a:pt x="19" y="4"/>
                      <a:pt x="18" y="15"/>
                      <a:pt x="18" y="17"/>
                    </a:cubicBezTo>
                    <a:cubicBezTo>
                      <a:pt x="18" y="17"/>
                      <a:pt x="19" y="18"/>
                      <a:pt x="20" y="18"/>
                    </a:cubicBezTo>
                    <a:cubicBezTo>
                      <a:pt x="20" y="18"/>
                      <a:pt x="21" y="17"/>
                      <a:pt x="23" y="18"/>
                    </a:cubicBezTo>
                    <a:cubicBezTo>
                      <a:pt x="23" y="18"/>
                      <a:pt x="29" y="5"/>
                      <a:pt x="33" y="7"/>
                    </a:cubicBezTo>
                    <a:cubicBezTo>
                      <a:pt x="33" y="7"/>
                      <a:pt x="36" y="8"/>
                      <a:pt x="34" y="28"/>
                    </a:cubicBezTo>
                    <a:cubicBezTo>
                      <a:pt x="34" y="28"/>
                      <a:pt x="31" y="34"/>
                      <a:pt x="29" y="33"/>
                    </a:cubicBezTo>
                    <a:cubicBezTo>
                      <a:pt x="29" y="33"/>
                      <a:pt x="30" y="26"/>
                      <a:pt x="30" y="25"/>
                    </a:cubicBezTo>
                    <a:cubicBezTo>
                      <a:pt x="28" y="22"/>
                      <a:pt x="28" y="22"/>
                      <a:pt x="28" y="22"/>
                    </a:cubicBezTo>
                    <a:cubicBezTo>
                      <a:pt x="30" y="21"/>
                      <a:pt x="30" y="21"/>
                      <a:pt x="30" y="21"/>
                    </a:cubicBezTo>
                    <a:cubicBezTo>
                      <a:pt x="30" y="21"/>
                      <a:pt x="30" y="15"/>
                      <a:pt x="30" y="13"/>
                    </a:cubicBezTo>
                    <a:cubicBezTo>
                      <a:pt x="30" y="13"/>
                      <a:pt x="31" y="10"/>
                      <a:pt x="23" y="23"/>
                    </a:cubicBezTo>
                    <a:cubicBezTo>
                      <a:pt x="23" y="32"/>
                      <a:pt x="23" y="32"/>
                      <a:pt x="23" y="32"/>
                    </a:cubicBezTo>
                    <a:cubicBezTo>
                      <a:pt x="23" y="32"/>
                      <a:pt x="29" y="32"/>
                      <a:pt x="30" y="36"/>
                    </a:cubicBezTo>
                    <a:cubicBezTo>
                      <a:pt x="30" y="36"/>
                      <a:pt x="28" y="39"/>
                      <a:pt x="23" y="36"/>
                    </a:cubicBezTo>
                    <a:cubicBezTo>
                      <a:pt x="23" y="36"/>
                      <a:pt x="22" y="34"/>
                      <a:pt x="22" y="41"/>
                    </a:cubicBezTo>
                    <a:cubicBezTo>
                      <a:pt x="22" y="41"/>
                      <a:pt x="20" y="47"/>
                      <a:pt x="20" y="46"/>
                    </a:cubicBezTo>
                    <a:cubicBezTo>
                      <a:pt x="20" y="46"/>
                      <a:pt x="18" y="47"/>
                      <a:pt x="19" y="44"/>
                    </a:cubicBezTo>
                    <a:cubicBezTo>
                      <a:pt x="19" y="43"/>
                      <a:pt x="19" y="37"/>
                      <a:pt x="20" y="36"/>
                    </a:cubicBezTo>
                    <a:cubicBezTo>
                      <a:pt x="19" y="32"/>
                      <a:pt x="14" y="46"/>
                      <a:pt x="14" y="49"/>
                    </a:cubicBezTo>
                    <a:close/>
                    <a:moveTo>
                      <a:pt x="7" y="76"/>
                    </a:moveTo>
                    <a:cubicBezTo>
                      <a:pt x="7" y="76"/>
                      <a:pt x="11" y="79"/>
                      <a:pt x="13" y="78"/>
                    </a:cubicBezTo>
                    <a:cubicBezTo>
                      <a:pt x="13" y="78"/>
                      <a:pt x="18" y="73"/>
                      <a:pt x="21" y="65"/>
                    </a:cubicBezTo>
                    <a:cubicBezTo>
                      <a:pt x="21" y="65"/>
                      <a:pt x="32" y="42"/>
                      <a:pt x="34" y="39"/>
                    </a:cubicBezTo>
                    <a:cubicBezTo>
                      <a:pt x="34" y="39"/>
                      <a:pt x="35" y="39"/>
                      <a:pt x="35" y="40"/>
                    </a:cubicBezTo>
                    <a:cubicBezTo>
                      <a:pt x="35" y="40"/>
                      <a:pt x="33" y="46"/>
                      <a:pt x="33" y="47"/>
                    </a:cubicBezTo>
                    <a:cubicBezTo>
                      <a:pt x="33" y="47"/>
                      <a:pt x="38" y="41"/>
                      <a:pt x="39" y="34"/>
                    </a:cubicBezTo>
                    <a:cubicBezTo>
                      <a:pt x="39" y="34"/>
                      <a:pt x="37" y="30"/>
                      <a:pt x="33" y="34"/>
                    </a:cubicBezTo>
                    <a:cubicBezTo>
                      <a:pt x="26" y="48"/>
                      <a:pt x="20" y="60"/>
                      <a:pt x="8" y="75"/>
                    </a:cubicBezTo>
                    <a:cubicBezTo>
                      <a:pt x="8" y="75"/>
                      <a:pt x="8" y="76"/>
                      <a:pt x="7" y="76"/>
                    </a:cubicBezTo>
                    <a:close/>
                    <a:moveTo>
                      <a:pt x="27" y="67"/>
                    </a:moveTo>
                    <a:cubicBezTo>
                      <a:pt x="27" y="67"/>
                      <a:pt x="31" y="69"/>
                      <a:pt x="38" y="62"/>
                    </a:cubicBezTo>
                    <a:cubicBezTo>
                      <a:pt x="45" y="76"/>
                      <a:pt x="45" y="76"/>
                      <a:pt x="45" y="76"/>
                    </a:cubicBezTo>
                    <a:cubicBezTo>
                      <a:pt x="45" y="76"/>
                      <a:pt x="36" y="82"/>
                      <a:pt x="30" y="83"/>
                    </a:cubicBezTo>
                    <a:cubicBezTo>
                      <a:pt x="30" y="83"/>
                      <a:pt x="30" y="83"/>
                      <a:pt x="33" y="84"/>
                    </a:cubicBezTo>
                    <a:cubicBezTo>
                      <a:pt x="33" y="84"/>
                      <a:pt x="43" y="82"/>
                      <a:pt x="52" y="83"/>
                    </a:cubicBezTo>
                    <a:cubicBezTo>
                      <a:pt x="52" y="83"/>
                      <a:pt x="55" y="81"/>
                      <a:pt x="52" y="76"/>
                    </a:cubicBezTo>
                    <a:cubicBezTo>
                      <a:pt x="42" y="59"/>
                      <a:pt x="42" y="59"/>
                      <a:pt x="42" y="59"/>
                    </a:cubicBezTo>
                    <a:cubicBezTo>
                      <a:pt x="42" y="59"/>
                      <a:pt x="49" y="47"/>
                      <a:pt x="48" y="46"/>
                    </a:cubicBezTo>
                    <a:cubicBezTo>
                      <a:pt x="48" y="46"/>
                      <a:pt x="50" y="40"/>
                      <a:pt x="51" y="39"/>
                    </a:cubicBezTo>
                    <a:cubicBezTo>
                      <a:pt x="51" y="39"/>
                      <a:pt x="49" y="35"/>
                      <a:pt x="45" y="38"/>
                    </a:cubicBezTo>
                    <a:cubicBezTo>
                      <a:pt x="45" y="38"/>
                      <a:pt x="36" y="51"/>
                      <a:pt x="37" y="50"/>
                    </a:cubicBezTo>
                    <a:cubicBezTo>
                      <a:pt x="37" y="50"/>
                      <a:pt x="30" y="46"/>
                      <a:pt x="34" y="54"/>
                    </a:cubicBezTo>
                    <a:cubicBezTo>
                      <a:pt x="31" y="59"/>
                      <a:pt x="28" y="63"/>
                      <a:pt x="27" y="6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44"/>
              <p:cNvSpPr>
                <a:spLocks noEditPoints="1"/>
              </p:cNvSpPr>
              <p:nvPr/>
            </p:nvSpPr>
            <p:spPr bwMode="auto">
              <a:xfrm>
                <a:off x="4152900" y="4548188"/>
                <a:ext cx="677863" cy="593725"/>
              </a:xfrm>
              <a:custGeom>
                <a:avLst/>
                <a:gdLst>
                  <a:gd name="T0" fmla="*/ 45 w 88"/>
                  <a:gd name="T1" fmla="*/ 5 h 77"/>
                  <a:gd name="T2" fmla="*/ 40 w 88"/>
                  <a:gd name="T3" fmla="*/ 12 h 77"/>
                  <a:gd name="T4" fmla="*/ 51 w 88"/>
                  <a:gd name="T5" fmla="*/ 11 h 77"/>
                  <a:gd name="T6" fmla="*/ 48 w 88"/>
                  <a:gd name="T7" fmla="*/ 0 h 77"/>
                  <a:gd name="T8" fmla="*/ 23 w 88"/>
                  <a:gd name="T9" fmla="*/ 29 h 77"/>
                  <a:gd name="T10" fmla="*/ 3 w 88"/>
                  <a:gd name="T11" fmla="*/ 49 h 77"/>
                  <a:gd name="T12" fmla="*/ 12 w 88"/>
                  <a:gd name="T13" fmla="*/ 44 h 77"/>
                  <a:gd name="T14" fmla="*/ 18 w 88"/>
                  <a:gd name="T15" fmla="*/ 40 h 77"/>
                  <a:gd name="T16" fmla="*/ 24 w 88"/>
                  <a:gd name="T17" fmla="*/ 36 h 77"/>
                  <a:gd name="T18" fmla="*/ 13 w 88"/>
                  <a:gd name="T19" fmla="*/ 40 h 77"/>
                  <a:gd name="T20" fmla="*/ 33 w 88"/>
                  <a:gd name="T21" fmla="*/ 26 h 77"/>
                  <a:gd name="T22" fmla="*/ 41 w 88"/>
                  <a:gd name="T23" fmla="*/ 25 h 77"/>
                  <a:gd name="T24" fmla="*/ 42 w 88"/>
                  <a:gd name="T25" fmla="*/ 33 h 77"/>
                  <a:gd name="T26" fmla="*/ 45 w 88"/>
                  <a:gd name="T27" fmla="*/ 42 h 77"/>
                  <a:gd name="T28" fmla="*/ 16 w 88"/>
                  <a:gd name="T29" fmla="*/ 45 h 77"/>
                  <a:gd name="T30" fmla="*/ 27 w 88"/>
                  <a:gd name="T31" fmla="*/ 49 h 77"/>
                  <a:gd name="T32" fmla="*/ 39 w 88"/>
                  <a:gd name="T33" fmla="*/ 55 h 77"/>
                  <a:gd name="T34" fmla="*/ 63 w 88"/>
                  <a:gd name="T35" fmla="*/ 48 h 77"/>
                  <a:gd name="T36" fmla="*/ 47 w 88"/>
                  <a:gd name="T37" fmla="*/ 65 h 77"/>
                  <a:gd name="T38" fmla="*/ 73 w 88"/>
                  <a:gd name="T39" fmla="*/ 62 h 77"/>
                  <a:gd name="T40" fmla="*/ 76 w 88"/>
                  <a:gd name="T41" fmla="*/ 60 h 77"/>
                  <a:gd name="T42" fmla="*/ 70 w 88"/>
                  <a:gd name="T43" fmla="*/ 49 h 77"/>
                  <a:gd name="T44" fmla="*/ 85 w 88"/>
                  <a:gd name="T45" fmla="*/ 47 h 77"/>
                  <a:gd name="T46" fmla="*/ 63 w 88"/>
                  <a:gd name="T47" fmla="*/ 45 h 77"/>
                  <a:gd name="T48" fmla="*/ 59 w 88"/>
                  <a:gd name="T49" fmla="*/ 35 h 77"/>
                  <a:gd name="T50" fmla="*/ 72 w 88"/>
                  <a:gd name="T51" fmla="*/ 31 h 77"/>
                  <a:gd name="T52" fmla="*/ 67 w 88"/>
                  <a:gd name="T53" fmla="*/ 18 h 77"/>
                  <a:gd name="T54" fmla="*/ 41 w 88"/>
                  <a:gd name="T55" fmla="*/ 25 h 77"/>
                  <a:gd name="T56" fmla="*/ 39 w 88"/>
                  <a:gd name="T57" fmla="*/ 48 h 77"/>
                  <a:gd name="T58" fmla="*/ 32 w 88"/>
                  <a:gd name="T59" fmla="*/ 48 h 77"/>
                  <a:gd name="T60" fmla="*/ 69 w 88"/>
                  <a:gd name="T61" fmla="*/ 25 h 77"/>
                  <a:gd name="T62" fmla="*/ 69 w 88"/>
                  <a:gd name="T63" fmla="*/ 31 h 77"/>
                  <a:gd name="T64" fmla="*/ 69 w 88"/>
                  <a:gd name="T65" fmla="*/ 25 h 77"/>
                  <a:gd name="T66" fmla="*/ 52 w 88"/>
                  <a:gd name="T67" fmla="*/ 77 h 77"/>
                  <a:gd name="T68" fmla="*/ 65 w 88"/>
                  <a:gd name="T69" fmla="*/ 67 h 77"/>
                  <a:gd name="T70" fmla="*/ 48 w 88"/>
                  <a:gd name="T71"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77">
                    <a:moveTo>
                      <a:pt x="48" y="0"/>
                    </a:moveTo>
                    <a:cubicBezTo>
                      <a:pt x="48" y="0"/>
                      <a:pt x="46" y="5"/>
                      <a:pt x="45" y="5"/>
                    </a:cubicBezTo>
                    <a:cubicBezTo>
                      <a:pt x="45" y="5"/>
                      <a:pt x="45" y="6"/>
                      <a:pt x="45" y="7"/>
                    </a:cubicBezTo>
                    <a:cubicBezTo>
                      <a:pt x="45" y="7"/>
                      <a:pt x="41" y="12"/>
                      <a:pt x="40" y="12"/>
                    </a:cubicBezTo>
                    <a:cubicBezTo>
                      <a:pt x="40" y="12"/>
                      <a:pt x="42" y="12"/>
                      <a:pt x="44" y="11"/>
                    </a:cubicBezTo>
                    <a:cubicBezTo>
                      <a:pt x="44" y="11"/>
                      <a:pt x="48" y="14"/>
                      <a:pt x="51" y="11"/>
                    </a:cubicBezTo>
                    <a:cubicBezTo>
                      <a:pt x="51" y="11"/>
                      <a:pt x="52" y="8"/>
                      <a:pt x="50" y="3"/>
                    </a:cubicBezTo>
                    <a:cubicBezTo>
                      <a:pt x="48" y="0"/>
                      <a:pt x="48" y="0"/>
                      <a:pt x="48" y="0"/>
                    </a:cubicBezTo>
                    <a:close/>
                    <a:moveTo>
                      <a:pt x="32" y="18"/>
                    </a:moveTo>
                    <a:cubicBezTo>
                      <a:pt x="32" y="18"/>
                      <a:pt x="29" y="19"/>
                      <a:pt x="23" y="29"/>
                    </a:cubicBezTo>
                    <a:cubicBezTo>
                      <a:pt x="23" y="29"/>
                      <a:pt x="16" y="35"/>
                      <a:pt x="7" y="39"/>
                    </a:cubicBezTo>
                    <a:cubicBezTo>
                      <a:pt x="7" y="39"/>
                      <a:pt x="0" y="41"/>
                      <a:pt x="3" y="49"/>
                    </a:cubicBezTo>
                    <a:cubicBezTo>
                      <a:pt x="3" y="49"/>
                      <a:pt x="6" y="49"/>
                      <a:pt x="10" y="46"/>
                    </a:cubicBezTo>
                    <a:cubicBezTo>
                      <a:pt x="12" y="44"/>
                      <a:pt x="12" y="44"/>
                      <a:pt x="12" y="44"/>
                    </a:cubicBezTo>
                    <a:cubicBezTo>
                      <a:pt x="13" y="44"/>
                      <a:pt x="14" y="43"/>
                      <a:pt x="15" y="43"/>
                    </a:cubicBezTo>
                    <a:cubicBezTo>
                      <a:pt x="18" y="40"/>
                      <a:pt x="18" y="40"/>
                      <a:pt x="18" y="40"/>
                    </a:cubicBezTo>
                    <a:cubicBezTo>
                      <a:pt x="18" y="40"/>
                      <a:pt x="19" y="39"/>
                      <a:pt x="21" y="37"/>
                    </a:cubicBezTo>
                    <a:cubicBezTo>
                      <a:pt x="24" y="35"/>
                      <a:pt x="22" y="36"/>
                      <a:pt x="24" y="36"/>
                    </a:cubicBezTo>
                    <a:cubicBezTo>
                      <a:pt x="24" y="35"/>
                      <a:pt x="24" y="35"/>
                      <a:pt x="24" y="35"/>
                    </a:cubicBezTo>
                    <a:cubicBezTo>
                      <a:pt x="24" y="35"/>
                      <a:pt x="25" y="32"/>
                      <a:pt x="13" y="40"/>
                    </a:cubicBezTo>
                    <a:cubicBezTo>
                      <a:pt x="15" y="37"/>
                      <a:pt x="21" y="33"/>
                      <a:pt x="25" y="30"/>
                    </a:cubicBezTo>
                    <a:cubicBezTo>
                      <a:pt x="25" y="30"/>
                      <a:pt x="32" y="25"/>
                      <a:pt x="33" y="26"/>
                    </a:cubicBezTo>
                    <a:cubicBezTo>
                      <a:pt x="34" y="24"/>
                      <a:pt x="33" y="18"/>
                      <a:pt x="32" y="18"/>
                    </a:cubicBezTo>
                    <a:close/>
                    <a:moveTo>
                      <a:pt x="41" y="25"/>
                    </a:moveTo>
                    <a:cubicBezTo>
                      <a:pt x="41" y="25"/>
                      <a:pt x="37" y="25"/>
                      <a:pt x="40" y="32"/>
                    </a:cubicBezTo>
                    <a:cubicBezTo>
                      <a:pt x="40" y="32"/>
                      <a:pt x="41" y="33"/>
                      <a:pt x="42" y="33"/>
                    </a:cubicBezTo>
                    <a:cubicBezTo>
                      <a:pt x="42" y="33"/>
                      <a:pt x="50" y="33"/>
                      <a:pt x="51" y="34"/>
                    </a:cubicBezTo>
                    <a:cubicBezTo>
                      <a:pt x="51" y="34"/>
                      <a:pt x="55" y="33"/>
                      <a:pt x="45" y="42"/>
                    </a:cubicBezTo>
                    <a:cubicBezTo>
                      <a:pt x="45" y="42"/>
                      <a:pt x="21" y="42"/>
                      <a:pt x="20" y="41"/>
                    </a:cubicBezTo>
                    <a:cubicBezTo>
                      <a:pt x="20" y="41"/>
                      <a:pt x="17" y="44"/>
                      <a:pt x="16" y="45"/>
                    </a:cubicBezTo>
                    <a:cubicBezTo>
                      <a:pt x="18" y="46"/>
                      <a:pt x="18" y="48"/>
                      <a:pt x="19" y="48"/>
                    </a:cubicBezTo>
                    <a:cubicBezTo>
                      <a:pt x="20" y="49"/>
                      <a:pt x="21" y="48"/>
                      <a:pt x="27" y="49"/>
                    </a:cubicBezTo>
                    <a:cubicBezTo>
                      <a:pt x="27" y="49"/>
                      <a:pt x="31" y="52"/>
                      <a:pt x="32" y="55"/>
                    </a:cubicBezTo>
                    <a:cubicBezTo>
                      <a:pt x="32" y="55"/>
                      <a:pt x="35" y="59"/>
                      <a:pt x="39" y="55"/>
                    </a:cubicBezTo>
                    <a:cubicBezTo>
                      <a:pt x="39" y="55"/>
                      <a:pt x="48" y="47"/>
                      <a:pt x="48" y="47"/>
                    </a:cubicBezTo>
                    <a:cubicBezTo>
                      <a:pt x="48" y="47"/>
                      <a:pt x="62" y="47"/>
                      <a:pt x="63" y="48"/>
                    </a:cubicBezTo>
                    <a:cubicBezTo>
                      <a:pt x="63" y="48"/>
                      <a:pt x="45" y="57"/>
                      <a:pt x="44" y="62"/>
                    </a:cubicBezTo>
                    <a:cubicBezTo>
                      <a:pt x="44" y="62"/>
                      <a:pt x="46" y="65"/>
                      <a:pt x="47" y="65"/>
                    </a:cubicBezTo>
                    <a:cubicBezTo>
                      <a:pt x="47" y="65"/>
                      <a:pt x="49" y="64"/>
                      <a:pt x="50" y="64"/>
                    </a:cubicBezTo>
                    <a:cubicBezTo>
                      <a:pt x="50" y="64"/>
                      <a:pt x="68" y="60"/>
                      <a:pt x="73" y="62"/>
                    </a:cubicBezTo>
                    <a:cubicBezTo>
                      <a:pt x="77" y="63"/>
                      <a:pt x="77" y="63"/>
                      <a:pt x="77" y="63"/>
                    </a:cubicBezTo>
                    <a:cubicBezTo>
                      <a:pt x="77" y="63"/>
                      <a:pt x="80" y="61"/>
                      <a:pt x="76" y="60"/>
                    </a:cubicBezTo>
                    <a:cubicBezTo>
                      <a:pt x="76" y="60"/>
                      <a:pt x="74" y="57"/>
                      <a:pt x="56" y="59"/>
                    </a:cubicBezTo>
                    <a:cubicBezTo>
                      <a:pt x="56" y="59"/>
                      <a:pt x="57" y="56"/>
                      <a:pt x="70" y="49"/>
                    </a:cubicBezTo>
                    <a:cubicBezTo>
                      <a:pt x="70" y="49"/>
                      <a:pt x="86" y="50"/>
                      <a:pt x="86" y="50"/>
                    </a:cubicBezTo>
                    <a:cubicBezTo>
                      <a:pt x="86" y="50"/>
                      <a:pt x="88" y="48"/>
                      <a:pt x="85" y="47"/>
                    </a:cubicBezTo>
                    <a:cubicBezTo>
                      <a:pt x="85" y="47"/>
                      <a:pt x="75" y="43"/>
                      <a:pt x="69" y="46"/>
                    </a:cubicBezTo>
                    <a:cubicBezTo>
                      <a:pt x="63" y="45"/>
                      <a:pt x="63" y="45"/>
                      <a:pt x="63" y="45"/>
                    </a:cubicBezTo>
                    <a:cubicBezTo>
                      <a:pt x="63" y="45"/>
                      <a:pt x="56" y="45"/>
                      <a:pt x="52" y="43"/>
                    </a:cubicBezTo>
                    <a:cubicBezTo>
                      <a:pt x="52" y="43"/>
                      <a:pt x="55" y="39"/>
                      <a:pt x="59" y="35"/>
                    </a:cubicBezTo>
                    <a:cubicBezTo>
                      <a:pt x="59" y="35"/>
                      <a:pt x="71" y="36"/>
                      <a:pt x="72" y="34"/>
                    </a:cubicBezTo>
                    <a:cubicBezTo>
                      <a:pt x="72" y="34"/>
                      <a:pt x="74" y="33"/>
                      <a:pt x="72" y="31"/>
                    </a:cubicBezTo>
                    <a:cubicBezTo>
                      <a:pt x="72" y="31"/>
                      <a:pt x="71" y="27"/>
                      <a:pt x="70" y="19"/>
                    </a:cubicBezTo>
                    <a:cubicBezTo>
                      <a:pt x="70" y="19"/>
                      <a:pt x="68" y="16"/>
                      <a:pt x="67" y="18"/>
                    </a:cubicBezTo>
                    <a:cubicBezTo>
                      <a:pt x="67" y="18"/>
                      <a:pt x="60" y="27"/>
                      <a:pt x="57" y="29"/>
                    </a:cubicBezTo>
                    <a:cubicBezTo>
                      <a:pt x="51" y="28"/>
                      <a:pt x="45" y="28"/>
                      <a:pt x="41" y="25"/>
                    </a:cubicBezTo>
                    <a:close/>
                    <a:moveTo>
                      <a:pt x="33" y="51"/>
                    </a:moveTo>
                    <a:cubicBezTo>
                      <a:pt x="33" y="51"/>
                      <a:pt x="38" y="49"/>
                      <a:pt x="39" y="48"/>
                    </a:cubicBezTo>
                    <a:cubicBezTo>
                      <a:pt x="39" y="47"/>
                      <a:pt x="39" y="47"/>
                      <a:pt x="39" y="47"/>
                    </a:cubicBezTo>
                    <a:cubicBezTo>
                      <a:pt x="39" y="47"/>
                      <a:pt x="40" y="46"/>
                      <a:pt x="32" y="48"/>
                    </a:cubicBezTo>
                    <a:cubicBezTo>
                      <a:pt x="30" y="48"/>
                      <a:pt x="31" y="49"/>
                      <a:pt x="33" y="51"/>
                    </a:cubicBezTo>
                    <a:close/>
                    <a:moveTo>
                      <a:pt x="69" y="25"/>
                    </a:moveTo>
                    <a:cubicBezTo>
                      <a:pt x="65" y="30"/>
                      <a:pt x="65" y="30"/>
                      <a:pt x="65" y="30"/>
                    </a:cubicBezTo>
                    <a:cubicBezTo>
                      <a:pt x="66" y="32"/>
                      <a:pt x="68" y="29"/>
                      <a:pt x="69" y="31"/>
                    </a:cubicBezTo>
                    <a:cubicBezTo>
                      <a:pt x="69" y="31"/>
                      <a:pt x="71" y="30"/>
                      <a:pt x="70" y="29"/>
                    </a:cubicBezTo>
                    <a:cubicBezTo>
                      <a:pt x="70" y="29"/>
                      <a:pt x="69" y="26"/>
                      <a:pt x="69" y="25"/>
                    </a:cubicBezTo>
                    <a:close/>
                    <a:moveTo>
                      <a:pt x="48" y="76"/>
                    </a:moveTo>
                    <a:cubicBezTo>
                      <a:pt x="48" y="76"/>
                      <a:pt x="50" y="77"/>
                      <a:pt x="52" y="77"/>
                    </a:cubicBezTo>
                    <a:cubicBezTo>
                      <a:pt x="52" y="77"/>
                      <a:pt x="55" y="76"/>
                      <a:pt x="57" y="73"/>
                    </a:cubicBezTo>
                    <a:cubicBezTo>
                      <a:pt x="57" y="73"/>
                      <a:pt x="65" y="66"/>
                      <a:pt x="65" y="67"/>
                    </a:cubicBezTo>
                    <a:cubicBezTo>
                      <a:pt x="65" y="67"/>
                      <a:pt x="67" y="61"/>
                      <a:pt x="61" y="63"/>
                    </a:cubicBezTo>
                    <a:cubicBezTo>
                      <a:pt x="57" y="68"/>
                      <a:pt x="52" y="71"/>
                      <a:pt x="48" y="7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4" name="椭圆 53"/>
            <p:cNvSpPr/>
            <p:nvPr/>
          </p:nvSpPr>
          <p:spPr>
            <a:xfrm>
              <a:off x="1128982" y="2642197"/>
              <a:ext cx="1774763" cy="177476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5" name="直接连接符 94"/>
          <p:cNvCxnSpPr/>
          <p:nvPr userDrawn="1"/>
        </p:nvCxnSpPr>
        <p:spPr>
          <a:xfrm>
            <a:off x="0" y="384465"/>
            <a:ext cx="94074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6" name="菱形 95"/>
          <p:cNvSpPr/>
          <p:nvPr userDrawn="1"/>
        </p:nvSpPr>
        <p:spPr>
          <a:xfrm>
            <a:off x="600451" y="674997"/>
            <a:ext cx="372167" cy="372166"/>
          </a:xfrm>
          <a:prstGeom prst="diamond">
            <a:avLst/>
          </a:prstGeom>
          <a:solidFill>
            <a:schemeClr val="bg1">
              <a:lumMod val="8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菱形 96"/>
          <p:cNvSpPr/>
          <p:nvPr userDrawn="1"/>
        </p:nvSpPr>
        <p:spPr>
          <a:xfrm>
            <a:off x="356797" y="617427"/>
            <a:ext cx="487308" cy="487307"/>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sz="quarter" idx="10" hasCustomPrompt="1"/>
          </p:nvPr>
        </p:nvSpPr>
        <p:spPr>
          <a:xfrm>
            <a:off x="1077913" y="662533"/>
            <a:ext cx="5685026" cy="442201"/>
          </a:xfrm>
          <a:prstGeom prst="rect">
            <a:avLst/>
          </a:prstGeom>
        </p:spPr>
        <p:txBody>
          <a:bodyPr/>
          <a:lstStyle>
            <a:lvl1pPr marL="0" indent="0">
              <a:buNone/>
              <a:defRPr b="1">
                <a:solidFill>
                  <a:schemeClr val="accent1"/>
                </a:solidFill>
                <a:latin typeface="+mj-ea"/>
                <a:ea typeface="+mj-ea"/>
              </a:defRPr>
            </a:lvl1pPr>
            <a:lvl2pPr marL="457200" indent="0">
              <a:buNone/>
              <a:defRPr b="1">
                <a:solidFill>
                  <a:schemeClr val="accent1"/>
                </a:solidFill>
                <a:latin typeface="+mj-ea"/>
                <a:ea typeface="+mj-ea"/>
              </a:defRPr>
            </a:lvl2pPr>
          </a:lstStyle>
          <a:p>
            <a:pPr lvl="0"/>
            <a:r>
              <a:rPr lang="zh-CN" altLang="en-US" dirty="0"/>
              <a:t>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8" name="组合 7"/>
          <p:cNvGrpSpPr/>
          <p:nvPr userDrawn="1"/>
        </p:nvGrpSpPr>
        <p:grpSpPr>
          <a:xfrm flipV="1">
            <a:off x="0" y="6487888"/>
            <a:ext cx="12192000" cy="370112"/>
            <a:chOff x="0" y="-40730"/>
            <a:chExt cx="12192000" cy="370112"/>
          </a:xfrm>
        </p:grpSpPr>
        <p:sp>
          <p:nvSpPr>
            <p:cNvPr id="9" name="矩形 8"/>
            <p:cNvSpPr/>
            <p:nvPr userDrawn="1"/>
          </p:nvSpPr>
          <p:spPr>
            <a:xfrm>
              <a:off x="0" y="-40730"/>
              <a:ext cx="12192000" cy="370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0" y="-40730"/>
              <a:ext cx="12192000" cy="285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userDrawn="1"/>
        </p:nvGrpSpPr>
        <p:grpSpPr>
          <a:xfrm>
            <a:off x="10179638" y="159187"/>
            <a:ext cx="1748890" cy="450556"/>
            <a:chOff x="4283021" y="2279405"/>
            <a:chExt cx="7227351" cy="1861939"/>
          </a:xfrm>
        </p:grpSpPr>
        <p:sp>
          <p:nvSpPr>
            <p:cNvPr id="12" name="Freeform 9"/>
            <p:cNvSpPr>
              <a:spLocks noEditPoints="1"/>
            </p:cNvSpPr>
            <p:nvPr/>
          </p:nvSpPr>
          <p:spPr bwMode="auto">
            <a:xfrm>
              <a:off x="4500018" y="2484397"/>
              <a:ext cx="906027" cy="913415"/>
            </a:xfrm>
            <a:custGeom>
              <a:avLst/>
              <a:gdLst>
                <a:gd name="T0" fmla="*/ 824 w 1038"/>
                <a:gd name="T1" fmla="*/ 586 h 1046"/>
                <a:gd name="T2" fmla="*/ 997 w 1038"/>
                <a:gd name="T3" fmla="*/ 460 h 1046"/>
                <a:gd name="T4" fmla="*/ 1015 w 1038"/>
                <a:gd name="T5" fmla="*/ 510 h 1046"/>
                <a:gd name="T6" fmla="*/ 697 w 1038"/>
                <a:gd name="T7" fmla="*/ 843 h 1046"/>
                <a:gd name="T8" fmla="*/ 652 w 1038"/>
                <a:gd name="T9" fmla="*/ 906 h 1046"/>
                <a:gd name="T10" fmla="*/ 586 w 1038"/>
                <a:gd name="T11" fmla="*/ 885 h 1046"/>
                <a:gd name="T12" fmla="*/ 648 w 1038"/>
                <a:gd name="T13" fmla="*/ 509 h 1046"/>
                <a:gd name="T14" fmla="*/ 545 w 1038"/>
                <a:gd name="T15" fmla="*/ 562 h 1046"/>
                <a:gd name="T16" fmla="*/ 448 w 1038"/>
                <a:gd name="T17" fmla="*/ 659 h 1046"/>
                <a:gd name="T18" fmla="*/ 345 w 1038"/>
                <a:gd name="T19" fmla="*/ 962 h 1046"/>
                <a:gd name="T20" fmla="*/ 211 w 1038"/>
                <a:gd name="T21" fmla="*/ 941 h 1046"/>
                <a:gd name="T22" fmla="*/ 103 w 1038"/>
                <a:gd name="T23" fmla="*/ 1028 h 1046"/>
                <a:gd name="T24" fmla="*/ 4 w 1038"/>
                <a:gd name="T25" fmla="*/ 1030 h 1046"/>
                <a:gd name="T26" fmla="*/ 9 w 1038"/>
                <a:gd name="T27" fmla="*/ 931 h 1046"/>
                <a:gd name="T28" fmla="*/ 340 w 1038"/>
                <a:gd name="T29" fmla="*/ 616 h 1046"/>
                <a:gd name="T30" fmla="*/ 334 w 1038"/>
                <a:gd name="T31" fmla="*/ 432 h 1046"/>
                <a:gd name="T32" fmla="*/ 167 w 1038"/>
                <a:gd name="T33" fmla="*/ 559 h 1046"/>
                <a:gd name="T34" fmla="*/ 74 w 1038"/>
                <a:gd name="T35" fmla="*/ 509 h 1046"/>
                <a:gd name="T36" fmla="*/ 210 w 1038"/>
                <a:gd name="T37" fmla="*/ 392 h 1046"/>
                <a:gd name="T38" fmla="*/ 339 w 1038"/>
                <a:gd name="T39" fmla="*/ 275 h 1046"/>
                <a:gd name="T40" fmla="*/ 321 w 1038"/>
                <a:gd name="T41" fmla="*/ 31 h 1046"/>
                <a:gd name="T42" fmla="*/ 396 w 1038"/>
                <a:gd name="T43" fmla="*/ 16 h 1046"/>
                <a:gd name="T44" fmla="*/ 582 w 1038"/>
                <a:gd name="T45" fmla="*/ 139 h 1046"/>
                <a:gd name="T46" fmla="*/ 572 w 1038"/>
                <a:gd name="T47" fmla="*/ 238 h 1046"/>
                <a:gd name="T48" fmla="*/ 437 w 1038"/>
                <a:gd name="T49" fmla="*/ 385 h 1046"/>
                <a:gd name="T50" fmla="*/ 486 w 1038"/>
                <a:gd name="T51" fmla="*/ 535 h 1046"/>
                <a:gd name="T52" fmla="*/ 728 w 1038"/>
                <a:gd name="T53" fmla="*/ 333 h 1046"/>
                <a:gd name="T54" fmla="*/ 990 w 1038"/>
                <a:gd name="T55" fmla="*/ 203 h 1046"/>
                <a:gd name="T56" fmla="*/ 741 w 1038"/>
                <a:gd name="T57" fmla="*/ 488 h 1046"/>
                <a:gd name="T58" fmla="*/ 703 w 1038"/>
                <a:gd name="T59" fmla="*/ 716 h 1046"/>
                <a:gd name="T60" fmla="*/ 326 w 1038"/>
                <a:gd name="T61" fmla="*/ 769 h 1046"/>
                <a:gd name="T62" fmla="*/ 251 w 1038"/>
                <a:gd name="T63" fmla="*/ 892 h 1046"/>
                <a:gd name="T64" fmla="*/ 312 w 1038"/>
                <a:gd name="T65" fmla="*/ 889 h 1046"/>
                <a:gd name="T66" fmla="*/ 522 w 1038"/>
                <a:gd name="T67" fmla="*/ 176 h 1046"/>
                <a:gd name="T68" fmla="*/ 451 w 1038"/>
                <a:gd name="T69" fmla="*/ 98 h 1046"/>
                <a:gd name="T70" fmla="*/ 522 w 1038"/>
                <a:gd name="T71" fmla="*/ 176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8" h="1046">
                  <a:moveTo>
                    <a:pt x="703" y="716"/>
                  </a:moveTo>
                  <a:cubicBezTo>
                    <a:pt x="746" y="670"/>
                    <a:pt x="783" y="626"/>
                    <a:pt x="824" y="586"/>
                  </a:cubicBezTo>
                  <a:cubicBezTo>
                    <a:pt x="859" y="551"/>
                    <a:pt x="897" y="518"/>
                    <a:pt x="936" y="487"/>
                  </a:cubicBezTo>
                  <a:cubicBezTo>
                    <a:pt x="953" y="474"/>
                    <a:pt x="976" y="467"/>
                    <a:pt x="997" y="460"/>
                  </a:cubicBezTo>
                  <a:cubicBezTo>
                    <a:pt x="1011" y="455"/>
                    <a:pt x="1026" y="457"/>
                    <a:pt x="1032" y="474"/>
                  </a:cubicBezTo>
                  <a:cubicBezTo>
                    <a:pt x="1038" y="491"/>
                    <a:pt x="1033" y="504"/>
                    <a:pt x="1015" y="510"/>
                  </a:cubicBezTo>
                  <a:cubicBezTo>
                    <a:pt x="939" y="536"/>
                    <a:pt x="883" y="589"/>
                    <a:pt x="836" y="650"/>
                  </a:cubicBezTo>
                  <a:cubicBezTo>
                    <a:pt x="788" y="713"/>
                    <a:pt x="742" y="778"/>
                    <a:pt x="697" y="843"/>
                  </a:cubicBezTo>
                  <a:cubicBezTo>
                    <a:pt x="686" y="858"/>
                    <a:pt x="681" y="877"/>
                    <a:pt x="672" y="892"/>
                  </a:cubicBezTo>
                  <a:cubicBezTo>
                    <a:pt x="668" y="899"/>
                    <a:pt x="659" y="905"/>
                    <a:pt x="652" y="906"/>
                  </a:cubicBezTo>
                  <a:cubicBezTo>
                    <a:pt x="639" y="908"/>
                    <a:pt x="626" y="905"/>
                    <a:pt x="613" y="906"/>
                  </a:cubicBezTo>
                  <a:cubicBezTo>
                    <a:pt x="598" y="907"/>
                    <a:pt x="590" y="899"/>
                    <a:pt x="586" y="885"/>
                  </a:cubicBezTo>
                  <a:cubicBezTo>
                    <a:pt x="575" y="848"/>
                    <a:pt x="576" y="810"/>
                    <a:pt x="585" y="773"/>
                  </a:cubicBezTo>
                  <a:cubicBezTo>
                    <a:pt x="604" y="685"/>
                    <a:pt x="626" y="597"/>
                    <a:pt x="648" y="509"/>
                  </a:cubicBezTo>
                  <a:cubicBezTo>
                    <a:pt x="650" y="500"/>
                    <a:pt x="652" y="491"/>
                    <a:pt x="651" y="480"/>
                  </a:cubicBezTo>
                  <a:cubicBezTo>
                    <a:pt x="615" y="507"/>
                    <a:pt x="580" y="534"/>
                    <a:pt x="545" y="562"/>
                  </a:cubicBezTo>
                  <a:cubicBezTo>
                    <a:pt x="516" y="586"/>
                    <a:pt x="487" y="610"/>
                    <a:pt x="459" y="635"/>
                  </a:cubicBezTo>
                  <a:cubicBezTo>
                    <a:pt x="453" y="640"/>
                    <a:pt x="449" y="651"/>
                    <a:pt x="448" y="659"/>
                  </a:cubicBezTo>
                  <a:cubicBezTo>
                    <a:pt x="446" y="730"/>
                    <a:pt x="447" y="800"/>
                    <a:pt x="443" y="870"/>
                  </a:cubicBezTo>
                  <a:cubicBezTo>
                    <a:pt x="440" y="927"/>
                    <a:pt x="401" y="961"/>
                    <a:pt x="345" y="962"/>
                  </a:cubicBezTo>
                  <a:cubicBezTo>
                    <a:pt x="340" y="962"/>
                    <a:pt x="333" y="962"/>
                    <a:pt x="329" y="959"/>
                  </a:cubicBezTo>
                  <a:cubicBezTo>
                    <a:pt x="292" y="938"/>
                    <a:pt x="251" y="938"/>
                    <a:pt x="211" y="941"/>
                  </a:cubicBezTo>
                  <a:cubicBezTo>
                    <a:pt x="202" y="941"/>
                    <a:pt x="193" y="946"/>
                    <a:pt x="186" y="952"/>
                  </a:cubicBezTo>
                  <a:cubicBezTo>
                    <a:pt x="158" y="976"/>
                    <a:pt x="130" y="1001"/>
                    <a:pt x="103" y="1028"/>
                  </a:cubicBezTo>
                  <a:cubicBezTo>
                    <a:pt x="89" y="1041"/>
                    <a:pt x="77" y="1046"/>
                    <a:pt x="58" y="1039"/>
                  </a:cubicBezTo>
                  <a:cubicBezTo>
                    <a:pt x="42" y="1033"/>
                    <a:pt x="24" y="1033"/>
                    <a:pt x="4" y="1030"/>
                  </a:cubicBezTo>
                  <a:cubicBezTo>
                    <a:pt x="2" y="1003"/>
                    <a:pt x="1" y="974"/>
                    <a:pt x="0" y="944"/>
                  </a:cubicBezTo>
                  <a:cubicBezTo>
                    <a:pt x="0" y="940"/>
                    <a:pt x="5" y="935"/>
                    <a:pt x="9" y="931"/>
                  </a:cubicBezTo>
                  <a:cubicBezTo>
                    <a:pt x="121" y="841"/>
                    <a:pt x="226" y="744"/>
                    <a:pt x="326" y="641"/>
                  </a:cubicBezTo>
                  <a:cubicBezTo>
                    <a:pt x="332" y="634"/>
                    <a:pt x="340" y="624"/>
                    <a:pt x="340" y="616"/>
                  </a:cubicBezTo>
                  <a:cubicBezTo>
                    <a:pt x="341" y="561"/>
                    <a:pt x="340" y="507"/>
                    <a:pt x="340" y="452"/>
                  </a:cubicBezTo>
                  <a:cubicBezTo>
                    <a:pt x="340" y="448"/>
                    <a:pt x="337" y="443"/>
                    <a:pt x="334" y="432"/>
                  </a:cubicBezTo>
                  <a:cubicBezTo>
                    <a:pt x="298" y="459"/>
                    <a:pt x="264" y="484"/>
                    <a:pt x="231" y="510"/>
                  </a:cubicBezTo>
                  <a:cubicBezTo>
                    <a:pt x="209" y="526"/>
                    <a:pt x="188" y="543"/>
                    <a:pt x="167" y="559"/>
                  </a:cubicBezTo>
                  <a:cubicBezTo>
                    <a:pt x="157" y="568"/>
                    <a:pt x="147" y="568"/>
                    <a:pt x="137" y="559"/>
                  </a:cubicBezTo>
                  <a:cubicBezTo>
                    <a:pt x="116" y="543"/>
                    <a:pt x="93" y="528"/>
                    <a:pt x="74" y="509"/>
                  </a:cubicBezTo>
                  <a:cubicBezTo>
                    <a:pt x="52" y="485"/>
                    <a:pt x="59" y="467"/>
                    <a:pt x="89" y="459"/>
                  </a:cubicBezTo>
                  <a:cubicBezTo>
                    <a:pt x="135" y="446"/>
                    <a:pt x="172" y="419"/>
                    <a:pt x="210" y="392"/>
                  </a:cubicBezTo>
                  <a:cubicBezTo>
                    <a:pt x="248" y="364"/>
                    <a:pt x="287" y="337"/>
                    <a:pt x="324" y="307"/>
                  </a:cubicBezTo>
                  <a:cubicBezTo>
                    <a:pt x="332" y="300"/>
                    <a:pt x="339" y="285"/>
                    <a:pt x="339" y="275"/>
                  </a:cubicBezTo>
                  <a:cubicBezTo>
                    <a:pt x="336" y="212"/>
                    <a:pt x="332" y="149"/>
                    <a:pt x="328" y="86"/>
                  </a:cubicBezTo>
                  <a:cubicBezTo>
                    <a:pt x="327" y="67"/>
                    <a:pt x="324" y="49"/>
                    <a:pt x="321" y="31"/>
                  </a:cubicBezTo>
                  <a:cubicBezTo>
                    <a:pt x="319" y="15"/>
                    <a:pt x="327" y="6"/>
                    <a:pt x="341" y="3"/>
                  </a:cubicBezTo>
                  <a:cubicBezTo>
                    <a:pt x="361" y="0"/>
                    <a:pt x="379" y="1"/>
                    <a:pt x="396" y="16"/>
                  </a:cubicBezTo>
                  <a:cubicBezTo>
                    <a:pt x="440" y="52"/>
                    <a:pt x="486" y="85"/>
                    <a:pt x="532" y="118"/>
                  </a:cubicBezTo>
                  <a:cubicBezTo>
                    <a:pt x="547" y="128"/>
                    <a:pt x="565" y="133"/>
                    <a:pt x="582" y="139"/>
                  </a:cubicBezTo>
                  <a:cubicBezTo>
                    <a:pt x="603" y="146"/>
                    <a:pt x="614" y="168"/>
                    <a:pt x="604" y="191"/>
                  </a:cubicBezTo>
                  <a:cubicBezTo>
                    <a:pt x="596" y="208"/>
                    <a:pt x="585" y="225"/>
                    <a:pt x="572" y="238"/>
                  </a:cubicBezTo>
                  <a:cubicBezTo>
                    <a:pt x="534" y="276"/>
                    <a:pt x="495" y="313"/>
                    <a:pt x="454" y="349"/>
                  </a:cubicBezTo>
                  <a:cubicBezTo>
                    <a:pt x="443" y="360"/>
                    <a:pt x="436" y="369"/>
                    <a:pt x="437" y="385"/>
                  </a:cubicBezTo>
                  <a:cubicBezTo>
                    <a:pt x="440" y="441"/>
                    <a:pt x="441" y="497"/>
                    <a:pt x="443" y="559"/>
                  </a:cubicBezTo>
                  <a:cubicBezTo>
                    <a:pt x="461" y="549"/>
                    <a:pt x="474" y="543"/>
                    <a:pt x="486" y="535"/>
                  </a:cubicBezTo>
                  <a:cubicBezTo>
                    <a:pt x="542" y="492"/>
                    <a:pt x="597" y="449"/>
                    <a:pt x="653" y="407"/>
                  </a:cubicBezTo>
                  <a:cubicBezTo>
                    <a:pt x="681" y="385"/>
                    <a:pt x="706" y="362"/>
                    <a:pt x="728" y="333"/>
                  </a:cubicBezTo>
                  <a:cubicBezTo>
                    <a:pt x="779" y="265"/>
                    <a:pt x="850" y="219"/>
                    <a:pt x="926" y="182"/>
                  </a:cubicBezTo>
                  <a:cubicBezTo>
                    <a:pt x="960" y="166"/>
                    <a:pt x="981" y="175"/>
                    <a:pt x="990" y="203"/>
                  </a:cubicBezTo>
                  <a:cubicBezTo>
                    <a:pt x="937" y="249"/>
                    <a:pt x="883" y="294"/>
                    <a:pt x="830" y="339"/>
                  </a:cubicBezTo>
                  <a:cubicBezTo>
                    <a:pt x="762" y="399"/>
                    <a:pt x="760" y="398"/>
                    <a:pt x="741" y="488"/>
                  </a:cubicBezTo>
                  <a:cubicBezTo>
                    <a:pt x="726" y="554"/>
                    <a:pt x="716" y="622"/>
                    <a:pt x="704" y="689"/>
                  </a:cubicBezTo>
                  <a:cubicBezTo>
                    <a:pt x="702" y="696"/>
                    <a:pt x="703" y="704"/>
                    <a:pt x="703" y="716"/>
                  </a:cubicBezTo>
                  <a:close/>
                  <a:moveTo>
                    <a:pt x="338" y="764"/>
                  </a:moveTo>
                  <a:cubicBezTo>
                    <a:pt x="332" y="766"/>
                    <a:pt x="328" y="767"/>
                    <a:pt x="326" y="769"/>
                  </a:cubicBezTo>
                  <a:cubicBezTo>
                    <a:pt x="297" y="804"/>
                    <a:pt x="268" y="840"/>
                    <a:pt x="241" y="876"/>
                  </a:cubicBezTo>
                  <a:cubicBezTo>
                    <a:pt x="239" y="878"/>
                    <a:pt x="247" y="892"/>
                    <a:pt x="251" y="892"/>
                  </a:cubicBezTo>
                  <a:cubicBezTo>
                    <a:pt x="267" y="895"/>
                    <a:pt x="284" y="896"/>
                    <a:pt x="300" y="896"/>
                  </a:cubicBezTo>
                  <a:cubicBezTo>
                    <a:pt x="304" y="896"/>
                    <a:pt x="310" y="892"/>
                    <a:pt x="312" y="889"/>
                  </a:cubicBezTo>
                  <a:cubicBezTo>
                    <a:pt x="326" y="850"/>
                    <a:pt x="345" y="811"/>
                    <a:pt x="338" y="764"/>
                  </a:cubicBezTo>
                  <a:close/>
                  <a:moveTo>
                    <a:pt x="522" y="176"/>
                  </a:moveTo>
                  <a:cubicBezTo>
                    <a:pt x="527" y="154"/>
                    <a:pt x="531" y="138"/>
                    <a:pt x="502" y="130"/>
                  </a:cubicBezTo>
                  <a:cubicBezTo>
                    <a:pt x="484" y="125"/>
                    <a:pt x="468" y="109"/>
                    <a:pt x="451" y="98"/>
                  </a:cubicBezTo>
                  <a:cubicBezTo>
                    <a:pt x="451" y="135"/>
                    <a:pt x="451" y="171"/>
                    <a:pt x="451" y="205"/>
                  </a:cubicBezTo>
                  <a:cubicBezTo>
                    <a:pt x="487" y="218"/>
                    <a:pt x="491" y="169"/>
                    <a:pt x="522" y="17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3" name="Freeform 10"/>
            <p:cNvSpPr/>
            <p:nvPr/>
          </p:nvSpPr>
          <p:spPr bwMode="auto">
            <a:xfrm>
              <a:off x="8171035" y="2506558"/>
              <a:ext cx="816644" cy="973251"/>
            </a:xfrm>
            <a:custGeom>
              <a:avLst/>
              <a:gdLst>
                <a:gd name="T0" fmla="*/ 648 w 936"/>
                <a:gd name="T1" fmla="*/ 285 h 1115"/>
                <a:gd name="T2" fmla="*/ 692 w 936"/>
                <a:gd name="T3" fmla="*/ 275 h 1115"/>
                <a:gd name="T4" fmla="*/ 765 w 936"/>
                <a:gd name="T5" fmla="*/ 256 h 1115"/>
                <a:gd name="T6" fmla="*/ 819 w 936"/>
                <a:gd name="T7" fmla="*/ 296 h 1115"/>
                <a:gd name="T8" fmla="*/ 811 w 936"/>
                <a:gd name="T9" fmla="*/ 322 h 1115"/>
                <a:gd name="T10" fmla="*/ 788 w 936"/>
                <a:gd name="T11" fmla="*/ 355 h 1115"/>
                <a:gd name="T12" fmla="*/ 785 w 936"/>
                <a:gd name="T13" fmla="*/ 375 h 1115"/>
                <a:gd name="T14" fmla="*/ 805 w 936"/>
                <a:gd name="T15" fmla="*/ 375 h 1115"/>
                <a:gd name="T16" fmla="*/ 856 w 936"/>
                <a:gd name="T17" fmla="*/ 365 h 1115"/>
                <a:gd name="T18" fmla="*/ 917 w 936"/>
                <a:gd name="T19" fmla="*/ 390 h 1115"/>
                <a:gd name="T20" fmla="*/ 931 w 936"/>
                <a:gd name="T21" fmla="*/ 438 h 1115"/>
                <a:gd name="T22" fmla="*/ 917 w 936"/>
                <a:gd name="T23" fmla="*/ 569 h 1115"/>
                <a:gd name="T24" fmla="*/ 912 w 936"/>
                <a:gd name="T25" fmla="*/ 1029 h 1115"/>
                <a:gd name="T26" fmla="*/ 821 w 936"/>
                <a:gd name="T27" fmla="*/ 1098 h 1115"/>
                <a:gd name="T28" fmla="*/ 668 w 936"/>
                <a:gd name="T29" fmla="*/ 1016 h 1115"/>
                <a:gd name="T30" fmla="*/ 618 w 936"/>
                <a:gd name="T31" fmla="*/ 974 h 1115"/>
                <a:gd name="T32" fmla="*/ 610 w 936"/>
                <a:gd name="T33" fmla="*/ 958 h 1115"/>
                <a:gd name="T34" fmla="*/ 790 w 936"/>
                <a:gd name="T35" fmla="*/ 1008 h 1115"/>
                <a:gd name="T36" fmla="*/ 815 w 936"/>
                <a:gd name="T37" fmla="*/ 835 h 1115"/>
                <a:gd name="T38" fmla="*/ 831 w 936"/>
                <a:gd name="T39" fmla="*/ 468 h 1115"/>
                <a:gd name="T40" fmla="*/ 794 w 936"/>
                <a:gd name="T41" fmla="*/ 433 h 1115"/>
                <a:gd name="T42" fmla="*/ 741 w 936"/>
                <a:gd name="T43" fmla="*/ 448 h 1115"/>
                <a:gd name="T44" fmla="*/ 631 w 936"/>
                <a:gd name="T45" fmla="*/ 513 h 1115"/>
                <a:gd name="T46" fmla="*/ 386 w 936"/>
                <a:gd name="T47" fmla="*/ 671 h 1115"/>
                <a:gd name="T48" fmla="*/ 305 w 936"/>
                <a:gd name="T49" fmla="*/ 689 h 1115"/>
                <a:gd name="T50" fmla="*/ 273 w 936"/>
                <a:gd name="T51" fmla="*/ 670 h 1115"/>
                <a:gd name="T52" fmla="*/ 295 w 936"/>
                <a:gd name="T53" fmla="*/ 632 h 1115"/>
                <a:gd name="T54" fmla="*/ 393 w 936"/>
                <a:gd name="T55" fmla="*/ 587 h 1115"/>
                <a:gd name="T56" fmla="*/ 634 w 936"/>
                <a:gd name="T57" fmla="*/ 443 h 1115"/>
                <a:gd name="T58" fmla="*/ 717 w 936"/>
                <a:gd name="T59" fmla="*/ 340 h 1115"/>
                <a:gd name="T60" fmla="*/ 637 w 936"/>
                <a:gd name="T61" fmla="*/ 362 h 1115"/>
                <a:gd name="T62" fmla="*/ 459 w 936"/>
                <a:gd name="T63" fmla="*/ 457 h 1115"/>
                <a:gd name="T64" fmla="*/ 414 w 936"/>
                <a:gd name="T65" fmla="*/ 467 h 1115"/>
                <a:gd name="T66" fmla="*/ 402 w 936"/>
                <a:gd name="T67" fmla="*/ 439 h 1115"/>
                <a:gd name="T68" fmla="*/ 471 w 936"/>
                <a:gd name="T69" fmla="*/ 367 h 1115"/>
                <a:gd name="T70" fmla="*/ 785 w 936"/>
                <a:gd name="T71" fmla="*/ 119 h 1115"/>
                <a:gd name="T72" fmla="*/ 809 w 936"/>
                <a:gd name="T73" fmla="*/ 100 h 1115"/>
                <a:gd name="T74" fmla="*/ 807 w 936"/>
                <a:gd name="T75" fmla="*/ 95 h 1115"/>
                <a:gd name="T76" fmla="*/ 753 w 936"/>
                <a:gd name="T77" fmla="*/ 117 h 1115"/>
                <a:gd name="T78" fmla="*/ 427 w 936"/>
                <a:gd name="T79" fmla="*/ 302 h 1115"/>
                <a:gd name="T80" fmla="*/ 102 w 936"/>
                <a:gd name="T81" fmla="*/ 460 h 1115"/>
                <a:gd name="T82" fmla="*/ 74 w 936"/>
                <a:gd name="T83" fmla="*/ 469 h 1115"/>
                <a:gd name="T84" fmla="*/ 22 w 936"/>
                <a:gd name="T85" fmla="*/ 451 h 1115"/>
                <a:gd name="T86" fmla="*/ 0 w 936"/>
                <a:gd name="T87" fmla="*/ 392 h 1115"/>
                <a:gd name="T88" fmla="*/ 463 w 936"/>
                <a:gd name="T89" fmla="*/ 205 h 1115"/>
                <a:gd name="T90" fmla="*/ 784 w 936"/>
                <a:gd name="T91" fmla="*/ 54 h 1115"/>
                <a:gd name="T92" fmla="*/ 840 w 936"/>
                <a:gd name="T93" fmla="*/ 23 h 1115"/>
                <a:gd name="T94" fmla="*/ 887 w 936"/>
                <a:gd name="T95" fmla="*/ 4 h 1115"/>
                <a:gd name="T96" fmla="*/ 925 w 936"/>
                <a:gd name="T97" fmla="*/ 18 h 1115"/>
                <a:gd name="T98" fmla="*/ 910 w 936"/>
                <a:gd name="T99" fmla="*/ 65 h 1115"/>
                <a:gd name="T100" fmla="*/ 907 w 936"/>
                <a:gd name="T101" fmla="*/ 67 h 1115"/>
                <a:gd name="T102" fmla="*/ 663 w 936"/>
                <a:gd name="T103" fmla="*/ 255 h 1115"/>
                <a:gd name="T104" fmla="*/ 644 w 936"/>
                <a:gd name="T105" fmla="*/ 277 h 1115"/>
                <a:gd name="T106" fmla="*/ 648 w 936"/>
                <a:gd name="T107" fmla="*/ 285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36" h="1115">
                  <a:moveTo>
                    <a:pt x="648" y="285"/>
                  </a:moveTo>
                  <a:cubicBezTo>
                    <a:pt x="663" y="282"/>
                    <a:pt x="677" y="278"/>
                    <a:pt x="692" y="275"/>
                  </a:cubicBezTo>
                  <a:cubicBezTo>
                    <a:pt x="716" y="268"/>
                    <a:pt x="740" y="259"/>
                    <a:pt x="765" y="256"/>
                  </a:cubicBezTo>
                  <a:cubicBezTo>
                    <a:pt x="797" y="251"/>
                    <a:pt x="817" y="267"/>
                    <a:pt x="819" y="296"/>
                  </a:cubicBezTo>
                  <a:cubicBezTo>
                    <a:pt x="820" y="304"/>
                    <a:pt x="816" y="314"/>
                    <a:pt x="811" y="322"/>
                  </a:cubicBezTo>
                  <a:cubicBezTo>
                    <a:pt x="804" y="334"/>
                    <a:pt x="794" y="344"/>
                    <a:pt x="788" y="355"/>
                  </a:cubicBezTo>
                  <a:cubicBezTo>
                    <a:pt x="785" y="360"/>
                    <a:pt x="786" y="368"/>
                    <a:pt x="785" y="375"/>
                  </a:cubicBezTo>
                  <a:cubicBezTo>
                    <a:pt x="792" y="375"/>
                    <a:pt x="798" y="376"/>
                    <a:pt x="805" y="375"/>
                  </a:cubicBezTo>
                  <a:cubicBezTo>
                    <a:pt x="822" y="372"/>
                    <a:pt x="839" y="366"/>
                    <a:pt x="856" y="365"/>
                  </a:cubicBezTo>
                  <a:cubicBezTo>
                    <a:pt x="880" y="363"/>
                    <a:pt x="901" y="373"/>
                    <a:pt x="917" y="390"/>
                  </a:cubicBezTo>
                  <a:cubicBezTo>
                    <a:pt x="930" y="403"/>
                    <a:pt x="936" y="415"/>
                    <a:pt x="931" y="438"/>
                  </a:cubicBezTo>
                  <a:cubicBezTo>
                    <a:pt x="921" y="480"/>
                    <a:pt x="918" y="525"/>
                    <a:pt x="917" y="569"/>
                  </a:cubicBezTo>
                  <a:cubicBezTo>
                    <a:pt x="914" y="722"/>
                    <a:pt x="914" y="875"/>
                    <a:pt x="912" y="1029"/>
                  </a:cubicBezTo>
                  <a:cubicBezTo>
                    <a:pt x="912" y="1089"/>
                    <a:pt x="880" y="1115"/>
                    <a:pt x="821" y="1098"/>
                  </a:cubicBezTo>
                  <a:cubicBezTo>
                    <a:pt x="764" y="1083"/>
                    <a:pt x="716" y="1050"/>
                    <a:pt x="668" y="1016"/>
                  </a:cubicBezTo>
                  <a:cubicBezTo>
                    <a:pt x="651" y="1003"/>
                    <a:pt x="634" y="988"/>
                    <a:pt x="618" y="974"/>
                  </a:cubicBezTo>
                  <a:cubicBezTo>
                    <a:pt x="615" y="972"/>
                    <a:pt x="615" y="968"/>
                    <a:pt x="610" y="958"/>
                  </a:cubicBezTo>
                  <a:cubicBezTo>
                    <a:pt x="674" y="976"/>
                    <a:pt x="733" y="992"/>
                    <a:pt x="790" y="1008"/>
                  </a:cubicBezTo>
                  <a:cubicBezTo>
                    <a:pt x="799" y="947"/>
                    <a:pt x="802" y="890"/>
                    <a:pt x="815" y="835"/>
                  </a:cubicBezTo>
                  <a:cubicBezTo>
                    <a:pt x="842" y="713"/>
                    <a:pt x="834" y="591"/>
                    <a:pt x="831" y="468"/>
                  </a:cubicBezTo>
                  <a:cubicBezTo>
                    <a:pt x="830" y="442"/>
                    <a:pt x="819" y="431"/>
                    <a:pt x="794" y="433"/>
                  </a:cubicBezTo>
                  <a:cubicBezTo>
                    <a:pt x="776" y="435"/>
                    <a:pt x="757" y="440"/>
                    <a:pt x="741" y="448"/>
                  </a:cubicBezTo>
                  <a:cubicBezTo>
                    <a:pt x="704" y="468"/>
                    <a:pt x="667" y="490"/>
                    <a:pt x="631" y="513"/>
                  </a:cubicBezTo>
                  <a:cubicBezTo>
                    <a:pt x="549" y="565"/>
                    <a:pt x="467" y="617"/>
                    <a:pt x="386" y="671"/>
                  </a:cubicBezTo>
                  <a:cubicBezTo>
                    <a:pt x="360" y="687"/>
                    <a:pt x="333" y="690"/>
                    <a:pt x="305" y="689"/>
                  </a:cubicBezTo>
                  <a:cubicBezTo>
                    <a:pt x="292" y="688"/>
                    <a:pt x="275" y="687"/>
                    <a:pt x="273" y="670"/>
                  </a:cubicBezTo>
                  <a:cubicBezTo>
                    <a:pt x="271" y="654"/>
                    <a:pt x="278" y="640"/>
                    <a:pt x="295" y="632"/>
                  </a:cubicBezTo>
                  <a:cubicBezTo>
                    <a:pt x="328" y="617"/>
                    <a:pt x="361" y="603"/>
                    <a:pt x="393" y="587"/>
                  </a:cubicBezTo>
                  <a:cubicBezTo>
                    <a:pt x="478" y="548"/>
                    <a:pt x="560" y="502"/>
                    <a:pt x="634" y="443"/>
                  </a:cubicBezTo>
                  <a:cubicBezTo>
                    <a:pt x="675" y="410"/>
                    <a:pt x="703" y="376"/>
                    <a:pt x="717" y="340"/>
                  </a:cubicBezTo>
                  <a:cubicBezTo>
                    <a:pt x="688" y="348"/>
                    <a:pt x="660" y="350"/>
                    <a:pt x="637" y="362"/>
                  </a:cubicBezTo>
                  <a:cubicBezTo>
                    <a:pt x="577" y="392"/>
                    <a:pt x="519" y="426"/>
                    <a:pt x="459" y="457"/>
                  </a:cubicBezTo>
                  <a:cubicBezTo>
                    <a:pt x="446" y="464"/>
                    <a:pt x="429" y="468"/>
                    <a:pt x="414" y="467"/>
                  </a:cubicBezTo>
                  <a:cubicBezTo>
                    <a:pt x="395" y="466"/>
                    <a:pt x="390" y="453"/>
                    <a:pt x="402" y="439"/>
                  </a:cubicBezTo>
                  <a:cubicBezTo>
                    <a:pt x="423" y="413"/>
                    <a:pt x="445" y="388"/>
                    <a:pt x="471" y="367"/>
                  </a:cubicBezTo>
                  <a:cubicBezTo>
                    <a:pt x="575" y="284"/>
                    <a:pt x="680" y="202"/>
                    <a:pt x="785" y="119"/>
                  </a:cubicBezTo>
                  <a:cubicBezTo>
                    <a:pt x="793" y="113"/>
                    <a:pt x="801" y="106"/>
                    <a:pt x="809" y="100"/>
                  </a:cubicBezTo>
                  <a:cubicBezTo>
                    <a:pt x="809" y="98"/>
                    <a:pt x="808" y="96"/>
                    <a:pt x="807" y="95"/>
                  </a:cubicBezTo>
                  <a:cubicBezTo>
                    <a:pt x="789" y="102"/>
                    <a:pt x="770" y="108"/>
                    <a:pt x="753" y="117"/>
                  </a:cubicBezTo>
                  <a:cubicBezTo>
                    <a:pt x="644" y="179"/>
                    <a:pt x="536" y="241"/>
                    <a:pt x="427" y="302"/>
                  </a:cubicBezTo>
                  <a:cubicBezTo>
                    <a:pt x="322" y="362"/>
                    <a:pt x="216" y="418"/>
                    <a:pt x="102" y="460"/>
                  </a:cubicBezTo>
                  <a:cubicBezTo>
                    <a:pt x="93" y="463"/>
                    <a:pt x="83" y="466"/>
                    <a:pt x="74" y="469"/>
                  </a:cubicBezTo>
                  <a:cubicBezTo>
                    <a:pt x="52" y="478"/>
                    <a:pt x="33" y="469"/>
                    <a:pt x="22" y="451"/>
                  </a:cubicBezTo>
                  <a:cubicBezTo>
                    <a:pt x="12" y="433"/>
                    <a:pt x="7" y="412"/>
                    <a:pt x="0" y="392"/>
                  </a:cubicBezTo>
                  <a:cubicBezTo>
                    <a:pt x="164" y="342"/>
                    <a:pt x="313" y="272"/>
                    <a:pt x="463" y="205"/>
                  </a:cubicBezTo>
                  <a:cubicBezTo>
                    <a:pt x="571" y="157"/>
                    <a:pt x="677" y="105"/>
                    <a:pt x="784" y="54"/>
                  </a:cubicBezTo>
                  <a:cubicBezTo>
                    <a:pt x="803" y="45"/>
                    <a:pt x="821" y="33"/>
                    <a:pt x="840" y="23"/>
                  </a:cubicBezTo>
                  <a:cubicBezTo>
                    <a:pt x="855" y="16"/>
                    <a:pt x="871" y="8"/>
                    <a:pt x="887" y="4"/>
                  </a:cubicBezTo>
                  <a:cubicBezTo>
                    <a:pt x="901" y="0"/>
                    <a:pt x="917" y="0"/>
                    <a:pt x="925" y="18"/>
                  </a:cubicBezTo>
                  <a:cubicBezTo>
                    <a:pt x="932" y="35"/>
                    <a:pt x="925" y="56"/>
                    <a:pt x="910" y="65"/>
                  </a:cubicBezTo>
                  <a:cubicBezTo>
                    <a:pt x="909" y="66"/>
                    <a:pt x="908" y="67"/>
                    <a:pt x="907" y="67"/>
                  </a:cubicBezTo>
                  <a:cubicBezTo>
                    <a:pt x="825" y="130"/>
                    <a:pt x="744" y="192"/>
                    <a:pt x="663" y="255"/>
                  </a:cubicBezTo>
                  <a:cubicBezTo>
                    <a:pt x="656" y="261"/>
                    <a:pt x="650" y="269"/>
                    <a:pt x="644" y="277"/>
                  </a:cubicBezTo>
                  <a:cubicBezTo>
                    <a:pt x="646" y="280"/>
                    <a:pt x="647" y="283"/>
                    <a:pt x="648" y="285"/>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4" name="Freeform 11"/>
            <p:cNvSpPr/>
            <p:nvPr/>
          </p:nvSpPr>
          <p:spPr bwMode="auto">
            <a:xfrm>
              <a:off x="9413914" y="2493262"/>
              <a:ext cx="784510" cy="820707"/>
            </a:xfrm>
            <a:custGeom>
              <a:avLst/>
              <a:gdLst>
                <a:gd name="T0" fmla="*/ 199 w 899"/>
                <a:gd name="T1" fmla="*/ 923 h 940"/>
                <a:gd name="T2" fmla="*/ 416 w 899"/>
                <a:gd name="T3" fmla="*/ 779 h 940"/>
                <a:gd name="T4" fmla="*/ 502 w 899"/>
                <a:gd name="T5" fmla="*/ 660 h 940"/>
                <a:gd name="T6" fmla="*/ 498 w 899"/>
                <a:gd name="T7" fmla="*/ 655 h 940"/>
                <a:gd name="T8" fmla="*/ 460 w 899"/>
                <a:gd name="T9" fmla="*/ 666 h 940"/>
                <a:gd name="T10" fmla="*/ 208 w 899"/>
                <a:gd name="T11" fmla="*/ 778 h 940"/>
                <a:gd name="T12" fmla="*/ 145 w 899"/>
                <a:gd name="T13" fmla="*/ 780 h 940"/>
                <a:gd name="T14" fmla="*/ 15 w 899"/>
                <a:gd name="T15" fmla="*/ 704 h 940"/>
                <a:gd name="T16" fmla="*/ 9 w 899"/>
                <a:gd name="T17" fmla="*/ 642 h 940"/>
                <a:gd name="T18" fmla="*/ 51 w 899"/>
                <a:gd name="T19" fmla="*/ 630 h 940"/>
                <a:gd name="T20" fmla="*/ 329 w 899"/>
                <a:gd name="T21" fmla="*/ 611 h 940"/>
                <a:gd name="T22" fmla="*/ 543 w 899"/>
                <a:gd name="T23" fmla="*/ 520 h 940"/>
                <a:gd name="T24" fmla="*/ 564 w 899"/>
                <a:gd name="T25" fmla="*/ 494 h 940"/>
                <a:gd name="T26" fmla="*/ 589 w 899"/>
                <a:gd name="T27" fmla="*/ 163 h 940"/>
                <a:gd name="T28" fmla="*/ 601 w 899"/>
                <a:gd name="T29" fmla="*/ 58 h 940"/>
                <a:gd name="T30" fmla="*/ 623 w 899"/>
                <a:gd name="T31" fmla="*/ 25 h 940"/>
                <a:gd name="T32" fmla="*/ 684 w 899"/>
                <a:gd name="T33" fmla="*/ 25 h 940"/>
                <a:gd name="T34" fmla="*/ 776 w 899"/>
                <a:gd name="T35" fmla="*/ 199 h 940"/>
                <a:gd name="T36" fmla="*/ 747 w 899"/>
                <a:gd name="T37" fmla="*/ 268 h 940"/>
                <a:gd name="T38" fmla="*/ 740 w 899"/>
                <a:gd name="T39" fmla="*/ 276 h 940"/>
                <a:gd name="T40" fmla="*/ 676 w 899"/>
                <a:gd name="T41" fmla="*/ 448 h 940"/>
                <a:gd name="T42" fmla="*/ 676 w 899"/>
                <a:gd name="T43" fmla="*/ 463 h 940"/>
                <a:gd name="T44" fmla="*/ 697 w 899"/>
                <a:gd name="T45" fmla="*/ 475 h 940"/>
                <a:gd name="T46" fmla="*/ 761 w 899"/>
                <a:gd name="T47" fmla="*/ 442 h 940"/>
                <a:gd name="T48" fmla="*/ 844 w 899"/>
                <a:gd name="T49" fmla="*/ 399 h 940"/>
                <a:gd name="T50" fmla="*/ 885 w 899"/>
                <a:gd name="T51" fmla="*/ 399 h 940"/>
                <a:gd name="T52" fmla="*/ 888 w 899"/>
                <a:gd name="T53" fmla="*/ 446 h 940"/>
                <a:gd name="T54" fmla="*/ 824 w 899"/>
                <a:gd name="T55" fmla="*/ 500 h 940"/>
                <a:gd name="T56" fmla="*/ 661 w 899"/>
                <a:gd name="T57" fmla="*/ 572 h 940"/>
                <a:gd name="T58" fmla="*/ 643 w 899"/>
                <a:gd name="T59" fmla="*/ 591 h 940"/>
                <a:gd name="T60" fmla="*/ 537 w 899"/>
                <a:gd name="T61" fmla="*/ 763 h 940"/>
                <a:gd name="T62" fmla="*/ 445 w 899"/>
                <a:gd name="T63" fmla="*/ 874 h 940"/>
                <a:gd name="T64" fmla="*/ 292 w 899"/>
                <a:gd name="T65" fmla="*/ 939 h 940"/>
                <a:gd name="T66" fmla="*/ 222 w 899"/>
                <a:gd name="T67" fmla="*/ 939 h 940"/>
                <a:gd name="T68" fmla="*/ 199 w 899"/>
                <a:gd name="T69" fmla="*/ 930 h 940"/>
                <a:gd name="T70" fmla="*/ 199 w 899"/>
                <a:gd name="T71" fmla="*/ 923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9" h="940">
                  <a:moveTo>
                    <a:pt x="199" y="923"/>
                  </a:moveTo>
                  <a:cubicBezTo>
                    <a:pt x="280" y="888"/>
                    <a:pt x="361" y="852"/>
                    <a:pt x="416" y="779"/>
                  </a:cubicBezTo>
                  <a:cubicBezTo>
                    <a:pt x="445" y="739"/>
                    <a:pt x="473" y="700"/>
                    <a:pt x="502" y="660"/>
                  </a:cubicBezTo>
                  <a:cubicBezTo>
                    <a:pt x="500" y="659"/>
                    <a:pt x="499" y="657"/>
                    <a:pt x="498" y="655"/>
                  </a:cubicBezTo>
                  <a:cubicBezTo>
                    <a:pt x="485" y="659"/>
                    <a:pt x="472" y="661"/>
                    <a:pt x="460" y="666"/>
                  </a:cubicBezTo>
                  <a:cubicBezTo>
                    <a:pt x="376" y="702"/>
                    <a:pt x="291" y="739"/>
                    <a:pt x="208" y="778"/>
                  </a:cubicBezTo>
                  <a:cubicBezTo>
                    <a:pt x="186" y="788"/>
                    <a:pt x="165" y="791"/>
                    <a:pt x="145" y="780"/>
                  </a:cubicBezTo>
                  <a:cubicBezTo>
                    <a:pt x="101" y="756"/>
                    <a:pt x="58" y="730"/>
                    <a:pt x="15" y="704"/>
                  </a:cubicBezTo>
                  <a:cubicBezTo>
                    <a:pt x="3" y="696"/>
                    <a:pt x="0" y="657"/>
                    <a:pt x="9" y="642"/>
                  </a:cubicBezTo>
                  <a:cubicBezTo>
                    <a:pt x="19" y="623"/>
                    <a:pt x="35" y="627"/>
                    <a:pt x="51" y="630"/>
                  </a:cubicBezTo>
                  <a:cubicBezTo>
                    <a:pt x="146" y="651"/>
                    <a:pt x="237" y="637"/>
                    <a:pt x="329" y="611"/>
                  </a:cubicBezTo>
                  <a:cubicBezTo>
                    <a:pt x="404" y="590"/>
                    <a:pt x="476" y="560"/>
                    <a:pt x="543" y="520"/>
                  </a:cubicBezTo>
                  <a:cubicBezTo>
                    <a:pt x="553" y="515"/>
                    <a:pt x="562" y="504"/>
                    <a:pt x="564" y="494"/>
                  </a:cubicBezTo>
                  <a:cubicBezTo>
                    <a:pt x="593" y="385"/>
                    <a:pt x="599" y="275"/>
                    <a:pt x="589" y="163"/>
                  </a:cubicBezTo>
                  <a:cubicBezTo>
                    <a:pt x="586" y="128"/>
                    <a:pt x="586" y="92"/>
                    <a:pt x="601" y="58"/>
                  </a:cubicBezTo>
                  <a:cubicBezTo>
                    <a:pt x="607" y="46"/>
                    <a:pt x="614" y="34"/>
                    <a:pt x="623" y="25"/>
                  </a:cubicBezTo>
                  <a:cubicBezTo>
                    <a:pt x="647" y="0"/>
                    <a:pt x="660" y="0"/>
                    <a:pt x="684" y="25"/>
                  </a:cubicBezTo>
                  <a:cubicBezTo>
                    <a:pt x="730" y="75"/>
                    <a:pt x="762" y="133"/>
                    <a:pt x="776" y="199"/>
                  </a:cubicBezTo>
                  <a:cubicBezTo>
                    <a:pt x="783" y="227"/>
                    <a:pt x="775" y="253"/>
                    <a:pt x="747" y="268"/>
                  </a:cubicBezTo>
                  <a:cubicBezTo>
                    <a:pt x="744" y="270"/>
                    <a:pt x="741" y="273"/>
                    <a:pt x="740" y="276"/>
                  </a:cubicBezTo>
                  <a:cubicBezTo>
                    <a:pt x="714" y="331"/>
                    <a:pt x="685" y="386"/>
                    <a:pt x="676" y="448"/>
                  </a:cubicBezTo>
                  <a:cubicBezTo>
                    <a:pt x="675" y="453"/>
                    <a:pt x="675" y="458"/>
                    <a:pt x="676" y="463"/>
                  </a:cubicBezTo>
                  <a:cubicBezTo>
                    <a:pt x="677" y="477"/>
                    <a:pt x="683" y="482"/>
                    <a:pt x="697" y="475"/>
                  </a:cubicBezTo>
                  <a:cubicBezTo>
                    <a:pt x="718" y="464"/>
                    <a:pt x="740" y="453"/>
                    <a:pt x="761" y="442"/>
                  </a:cubicBezTo>
                  <a:cubicBezTo>
                    <a:pt x="789" y="428"/>
                    <a:pt x="816" y="413"/>
                    <a:pt x="844" y="399"/>
                  </a:cubicBezTo>
                  <a:cubicBezTo>
                    <a:pt x="857" y="393"/>
                    <a:pt x="873" y="386"/>
                    <a:pt x="885" y="399"/>
                  </a:cubicBezTo>
                  <a:cubicBezTo>
                    <a:pt x="899" y="413"/>
                    <a:pt x="897" y="430"/>
                    <a:pt x="888" y="446"/>
                  </a:cubicBezTo>
                  <a:cubicBezTo>
                    <a:pt x="873" y="472"/>
                    <a:pt x="851" y="488"/>
                    <a:pt x="824" y="500"/>
                  </a:cubicBezTo>
                  <a:cubicBezTo>
                    <a:pt x="769" y="523"/>
                    <a:pt x="715" y="547"/>
                    <a:pt x="661" y="572"/>
                  </a:cubicBezTo>
                  <a:cubicBezTo>
                    <a:pt x="653" y="575"/>
                    <a:pt x="647" y="584"/>
                    <a:pt x="643" y="591"/>
                  </a:cubicBezTo>
                  <a:cubicBezTo>
                    <a:pt x="607" y="648"/>
                    <a:pt x="575" y="708"/>
                    <a:pt x="537" y="763"/>
                  </a:cubicBezTo>
                  <a:cubicBezTo>
                    <a:pt x="510" y="803"/>
                    <a:pt x="478" y="839"/>
                    <a:pt x="445" y="874"/>
                  </a:cubicBezTo>
                  <a:cubicBezTo>
                    <a:pt x="404" y="918"/>
                    <a:pt x="350" y="934"/>
                    <a:pt x="292" y="939"/>
                  </a:cubicBezTo>
                  <a:cubicBezTo>
                    <a:pt x="268" y="940"/>
                    <a:pt x="245" y="940"/>
                    <a:pt x="222" y="939"/>
                  </a:cubicBezTo>
                  <a:cubicBezTo>
                    <a:pt x="214" y="939"/>
                    <a:pt x="207" y="933"/>
                    <a:pt x="199" y="930"/>
                  </a:cubicBezTo>
                  <a:cubicBezTo>
                    <a:pt x="199" y="928"/>
                    <a:pt x="199" y="925"/>
                    <a:pt x="199" y="923"/>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5" name="Freeform 12"/>
            <p:cNvSpPr/>
            <p:nvPr/>
          </p:nvSpPr>
          <p:spPr bwMode="auto">
            <a:xfrm>
              <a:off x="7084393" y="2656517"/>
              <a:ext cx="664100" cy="614607"/>
            </a:xfrm>
            <a:custGeom>
              <a:avLst/>
              <a:gdLst>
                <a:gd name="T0" fmla="*/ 503 w 761"/>
                <a:gd name="T1" fmla="*/ 158 h 704"/>
                <a:gd name="T2" fmla="*/ 221 w 761"/>
                <a:gd name="T3" fmla="*/ 194 h 704"/>
                <a:gd name="T4" fmla="*/ 169 w 761"/>
                <a:gd name="T5" fmla="*/ 177 h 704"/>
                <a:gd name="T6" fmla="*/ 153 w 761"/>
                <a:gd name="T7" fmla="*/ 148 h 704"/>
                <a:gd name="T8" fmla="*/ 175 w 761"/>
                <a:gd name="T9" fmla="*/ 134 h 704"/>
                <a:gd name="T10" fmla="*/ 384 w 761"/>
                <a:gd name="T11" fmla="*/ 96 h 704"/>
                <a:gd name="T12" fmla="*/ 586 w 761"/>
                <a:gd name="T13" fmla="*/ 12 h 704"/>
                <a:gd name="T14" fmla="*/ 629 w 761"/>
                <a:gd name="T15" fmla="*/ 10 h 704"/>
                <a:gd name="T16" fmla="*/ 715 w 761"/>
                <a:gd name="T17" fmla="*/ 82 h 704"/>
                <a:gd name="T18" fmla="*/ 714 w 761"/>
                <a:gd name="T19" fmla="*/ 124 h 704"/>
                <a:gd name="T20" fmla="*/ 647 w 761"/>
                <a:gd name="T21" fmla="*/ 200 h 704"/>
                <a:gd name="T22" fmla="*/ 533 w 761"/>
                <a:gd name="T23" fmla="*/ 327 h 704"/>
                <a:gd name="T24" fmla="*/ 472 w 761"/>
                <a:gd name="T25" fmla="*/ 439 h 704"/>
                <a:gd name="T26" fmla="*/ 462 w 761"/>
                <a:gd name="T27" fmla="*/ 463 h 704"/>
                <a:gd name="T28" fmla="*/ 461 w 761"/>
                <a:gd name="T29" fmla="*/ 511 h 704"/>
                <a:gd name="T30" fmla="*/ 503 w 761"/>
                <a:gd name="T31" fmla="*/ 504 h 704"/>
                <a:gd name="T32" fmla="*/ 690 w 761"/>
                <a:gd name="T33" fmla="*/ 455 h 704"/>
                <a:gd name="T34" fmla="*/ 711 w 761"/>
                <a:gd name="T35" fmla="*/ 454 h 704"/>
                <a:gd name="T36" fmla="*/ 742 w 761"/>
                <a:gd name="T37" fmla="*/ 481 h 704"/>
                <a:gd name="T38" fmla="*/ 746 w 761"/>
                <a:gd name="T39" fmla="*/ 502 h 704"/>
                <a:gd name="T40" fmla="*/ 709 w 761"/>
                <a:gd name="T41" fmla="*/ 590 h 704"/>
                <a:gd name="T42" fmla="*/ 690 w 761"/>
                <a:gd name="T43" fmla="*/ 593 h 704"/>
                <a:gd name="T44" fmla="*/ 674 w 761"/>
                <a:gd name="T45" fmla="*/ 588 h 704"/>
                <a:gd name="T46" fmla="*/ 587 w 761"/>
                <a:gd name="T47" fmla="*/ 592 h 704"/>
                <a:gd name="T48" fmla="*/ 220 w 761"/>
                <a:gd name="T49" fmla="*/ 695 h 704"/>
                <a:gd name="T50" fmla="*/ 30 w 761"/>
                <a:gd name="T51" fmla="*/ 655 h 704"/>
                <a:gd name="T52" fmla="*/ 4 w 761"/>
                <a:gd name="T53" fmla="*/ 618 h 704"/>
                <a:gd name="T54" fmla="*/ 39 w 761"/>
                <a:gd name="T55" fmla="*/ 592 h 704"/>
                <a:gd name="T56" fmla="*/ 267 w 761"/>
                <a:gd name="T57" fmla="*/ 543 h 704"/>
                <a:gd name="T58" fmla="*/ 292 w 761"/>
                <a:gd name="T59" fmla="*/ 529 h 704"/>
                <a:gd name="T60" fmla="*/ 494 w 761"/>
                <a:gd name="T61" fmla="*/ 191 h 704"/>
                <a:gd name="T62" fmla="*/ 503 w 761"/>
                <a:gd name="T63" fmla="*/ 158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61" h="704">
                  <a:moveTo>
                    <a:pt x="503" y="158"/>
                  </a:moveTo>
                  <a:cubicBezTo>
                    <a:pt x="409" y="190"/>
                    <a:pt x="316" y="203"/>
                    <a:pt x="221" y="194"/>
                  </a:cubicBezTo>
                  <a:cubicBezTo>
                    <a:pt x="203" y="192"/>
                    <a:pt x="184" y="186"/>
                    <a:pt x="169" y="177"/>
                  </a:cubicBezTo>
                  <a:cubicBezTo>
                    <a:pt x="160" y="173"/>
                    <a:pt x="155" y="159"/>
                    <a:pt x="153" y="148"/>
                  </a:cubicBezTo>
                  <a:cubicBezTo>
                    <a:pt x="153" y="144"/>
                    <a:pt x="167" y="135"/>
                    <a:pt x="175" y="134"/>
                  </a:cubicBezTo>
                  <a:cubicBezTo>
                    <a:pt x="244" y="120"/>
                    <a:pt x="314" y="108"/>
                    <a:pt x="384" y="96"/>
                  </a:cubicBezTo>
                  <a:cubicBezTo>
                    <a:pt x="457" y="83"/>
                    <a:pt x="526" y="59"/>
                    <a:pt x="586" y="12"/>
                  </a:cubicBezTo>
                  <a:cubicBezTo>
                    <a:pt x="600" y="1"/>
                    <a:pt x="617" y="0"/>
                    <a:pt x="629" y="10"/>
                  </a:cubicBezTo>
                  <a:cubicBezTo>
                    <a:pt x="659" y="32"/>
                    <a:pt x="689" y="55"/>
                    <a:pt x="715" y="82"/>
                  </a:cubicBezTo>
                  <a:cubicBezTo>
                    <a:pt x="722" y="89"/>
                    <a:pt x="721" y="114"/>
                    <a:pt x="714" y="124"/>
                  </a:cubicBezTo>
                  <a:cubicBezTo>
                    <a:pt x="695" y="152"/>
                    <a:pt x="674" y="181"/>
                    <a:pt x="647" y="200"/>
                  </a:cubicBezTo>
                  <a:cubicBezTo>
                    <a:pt x="599" y="234"/>
                    <a:pt x="563" y="278"/>
                    <a:pt x="533" y="327"/>
                  </a:cubicBezTo>
                  <a:cubicBezTo>
                    <a:pt x="511" y="364"/>
                    <a:pt x="492" y="402"/>
                    <a:pt x="472" y="439"/>
                  </a:cubicBezTo>
                  <a:cubicBezTo>
                    <a:pt x="468" y="446"/>
                    <a:pt x="463" y="454"/>
                    <a:pt x="462" y="463"/>
                  </a:cubicBezTo>
                  <a:cubicBezTo>
                    <a:pt x="461" y="479"/>
                    <a:pt x="462" y="495"/>
                    <a:pt x="461" y="511"/>
                  </a:cubicBezTo>
                  <a:cubicBezTo>
                    <a:pt x="475" y="509"/>
                    <a:pt x="490" y="508"/>
                    <a:pt x="503" y="504"/>
                  </a:cubicBezTo>
                  <a:cubicBezTo>
                    <a:pt x="566" y="488"/>
                    <a:pt x="628" y="471"/>
                    <a:pt x="690" y="455"/>
                  </a:cubicBezTo>
                  <a:cubicBezTo>
                    <a:pt x="697" y="454"/>
                    <a:pt x="704" y="454"/>
                    <a:pt x="711" y="454"/>
                  </a:cubicBezTo>
                  <a:cubicBezTo>
                    <a:pt x="729" y="454"/>
                    <a:pt x="744" y="458"/>
                    <a:pt x="742" y="481"/>
                  </a:cubicBezTo>
                  <a:cubicBezTo>
                    <a:pt x="742" y="488"/>
                    <a:pt x="743" y="495"/>
                    <a:pt x="746" y="502"/>
                  </a:cubicBezTo>
                  <a:cubicBezTo>
                    <a:pt x="761" y="543"/>
                    <a:pt x="742" y="570"/>
                    <a:pt x="709" y="590"/>
                  </a:cubicBezTo>
                  <a:cubicBezTo>
                    <a:pt x="704" y="593"/>
                    <a:pt x="696" y="594"/>
                    <a:pt x="690" y="593"/>
                  </a:cubicBezTo>
                  <a:cubicBezTo>
                    <a:pt x="685" y="593"/>
                    <a:pt x="679" y="590"/>
                    <a:pt x="674" y="588"/>
                  </a:cubicBezTo>
                  <a:cubicBezTo>
                    <a:pt x="644" y="579"/>
                    <a:pt x="618" y="578"/>
                    <a:pt x="587" y="592"/>
                  </a:cubicBezTo>
                  <a:cubicBezTo>
                    <a:pt x="469" y="643"/>
                    <a:pt x="347" y="679"/>
                    <a:pt x="220" y="695"/>
                  </a:cubicBezTo>
                  <a:cubicBezTo>
                    <a:pt x="152" y="704"/>
                    <a:pt x="89" y="685"/>
                    <a:pt x="30" y="655"/>
                  </a:cubicBezTo>
                  <a:cubicBezTo>
                    <a:pt x="15" y="648"/>
                    <a:pt x="0" y="638"/>
                    <a:pt x="4" y="618"/>
                  </a:cubicBezTo>
                  <a:cubicBezTo>
                    <a:pt x="8" y="600"/>
                    <a:pt x="23" y="596"/>
                    <a:pt x="39" y="592"/>
                  </a:cubicBezTo>
                  <a:cubicBezTo>
                    <a:pt x="115" y="577"/>
                    <a:pt x="191" y="560"/>
                    <a:pt x="267" y="543"/>
                  </a:cubicBezTo>
                  <a:cubicBezTo>
                    <a:pt x="276" y="541"/>
                    <a:pt x="286" y="536"/>
                    <a:pt x="292" y="529"/>
                  </a:cubicBezTo>
                  <a:cubicBezTo>
                    <a:pt x="379" y="428"/>
                    <a:pt x="450" y="317"/>
                    <a:pt x="494" y="191"/>
                  </a:cubicBezTo>
                  <a:cubicBezTo>
                    <a:pt x="497" y="181"/>
                    <a:pt x="500" y="171"/>
                    <a:pt x="503" y="158"/>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6" name="Freeform 13"/>
            <p:cNvSpPr/>
            <p:nvPr/>
          </p:nvSpPr>
          <p:spPr bwMode="auto">
            <a:xfrm>
              <a:off x="6030624" y="2677570"/>
              <a:ext cx="676658" cy="601310"/>
            </a:xfrm>
            <a:custGeom>
              <a:avLst/>
              <a:gdLst>
                <a:gd name="T0" fmla="*/ 775 w 775"/>
                <a:gd name="T1" fmla="*/ 59 h 689"/>
                <a:gd name="T2" fmla="*/ 491 w 775"/>
                <a:gd name="T3" fmla="*/ 423 h 689"/>
                <a:gd name="T4" fmla="*/ 600 w 775"/>
                <a:gd name="T5" fmla="*/ 367 h 689"/>
                <a:gd name="T6" fmla="*/ 638 w 775"/>
                <a:gd name="T7" fmla="*/ 373 h 689"/>
                <a:gd name="T8" fmla="*/ 647 w 775"/>
                <a:gd name="T9" fmla="*/ 410 h 689"/>
                <a:gd name="T10" fmla="*/ 613 w 775"/>
                <a:gd name="T11" fmla="*/ 444 h 689"/>
                <a:gd name="T12" fmla="*/ 247 w 775"/>
                <a:gd name="T13" fmla="*/ 649 h 689"/>
                <a:gd name="T14" fmla="*/ 164 w 775"/>
                <a:gd name="T15" fmla="*/ 675 h 689"/>
                <a:gd name="T16" fmla="*/ 27 w 775"/>
                <a:gd name="T17" fmla="*/ 637 h 689"/>
                <a:gd name="T18" fmla="*/ 8 w 775"/>
                <a:gd name="T19" fmla="*/ 599 h 689"/>
                <a:gd name="T20" fmla="*/ 51 w 775"/>
                <a:gd name="T21" fmla="*/ 569 h 689"/>
                <a:gd name="T22" fmla="*/ 209 w 775"/>
                <a:gd name="T23" fmla="*/ 544 h 689"/>
                <a:gd name="T24" fmla="*/ 229 w 775"/>
                <a:gd name="T25" fmla="*/ 533 h 689"/>
                <a:gd name="T26" fmla="*/ 375 w 775"/>
                <a:gd name="T27" fmla="*/ 379 h 689"/>
                <a:gd name="T28" fmla="*/ 543 w 775"/>
                <a:gd name="T29" fmla="*/ 212 h 689"/>
                <a:gd name="T30" fmla="*/ 588 w 775"/>
                <a:gd name="T31" fmla="*/ 155 h 689"/>
                <a:gd name="T32" fmla="*/ 584 w 775"/>
                <a:gd name="T33" fmla="*/ 147 h 689"/>
                <a:gd name="T34" fmla="*/ 506 w 775"/>
                <a:gd name="T35" fmla="*/ 160 h 689"/>
                <a:gd name="T36" fmla="*/ 366 w 775"/>
                <a:gd name="T37" fmla="*/ 245 h 689"/>
                <a:gd name="T38" fmla="*/ 330 w 775"/>
                <a:gd name="T39" fmla="*/ 254 h 689"/>
                <a:gd name="T40" fmla="*/ 239 w 775"/>
                <a:gd name="T41" fmla="*/ 132 h 689"/>
                <a:gd name="T42" fmla="*/ 239 w 775"/>
                <a:gd name="T43" fmla="*/ 97 h 689"/>
                <a:gd name="T44" fmla="*/ 253 w 775"/>
                <a:gd name="T45" fmla="*/ 97 h 689"/>
                <a:gd name="T46" fmla="*/ 357 w 775"/>
                <a:gd name="T47" fmla="*/ 88 h 689"/>
                <a:gd name="T48" fmla="*/ 643 w 775"/>
                <a:gd name="T49" fmla="*/ 8 h 689"/>
                <a:gd name="T50" fmla="*/ 692 w 775"/>
                <a:gd name="T51" fmla="*/ 4 h 689"/>
                <a:gd name="T52" fmla="*/ 775 w 775"/>
                <a:gd name="T53" fmla="*/ 59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689">
                  <a:moveTo>
                    <a:pt x="775" y="59"/>
                  </a:moveTo>
                  <a:cubicBezTo>
                    <a:pt x="655" y="159"/>
                    <a:pt x="545" y="265"/>
                    <a:pt x="491" y="423"/>
                  </a:cubicBezTo>
                  <a:cubicBezTo>
                    <a:pt x="522" y="387"/>
                    <a:pt x="561" y="376"/>
                    <a:pt x="600" y="367"/>
                  </a:cubicBezTo>
                  <a:cubicBezTo>
                    <a:pt x="612" y="365"/>
                    <a:pt x="627" y="368"/>
                    <a:pt x="638" y="373"/>
                  </a:cubicBezTo>
                  <a:cubicBezTo>
                    <a:pt x="655" y="380"/>
                    <a:pt x="659" y="395"/>
                    <a:pt x="647" y="410"/>
                  </a:cubicBezTo>
                  <a:cubicBezTo>
                    <a:pt x="638" y="422"/>
                    <a:pt x="626" y="435"/>
                    <a:pt x="613" y="444"/>
                  </a:cubicBezTo>
                  <a:cubicBezTo>
                    <a:pt x="498" y="525"/>
                    <a:pt x="379" y="599"/>
                    <a:pt x="247" y="649"/>
                  </a:cubicBezTo>
                  <a:cubicBezTo>
                    <a:pt x="220" y="660"/>
                    <a:pt x="192" y="667"/>
                    <a:pt x="164" y="675"/>
                  </a:cubicBezTo>
                  <a:cubicBezTo>
                    <a:pt x="111" y="689"/>
                    <a:pt x="69" y="661"/>
                    <a:pt x="27" y="637"/>
                  </a:cubicBezTo>
                  <a:cubicBezTo>
                    <a:pt x="15" y="629"/>
                    <a:pt x="0" y="618"/>
                    <a:pt x="8" y="599"/>
                  </a:cubicBezTo>
                  <a:cubicBezTo>
                    <a:pt x="15" y="580"/>
                    <a:pt x="31" y="569"/>
                    <a:pt x="51" y="569"/>
                  </a:cubicBezTo>
                  <a:cubicBezTo>
                    <a:pt x="105" y="571"/>
                    <a:pt x="158" y="560"/>
                    <a:pt x="209" y="544"/>
                  </a:cubicBezTo>
                  <a:cubicBezTo>
                    <a:pt x="216" y="542"/>
                    <a:pt x="224" y="538"/>
                    <a:pt x="229" y="533"/>
                  </a:cubicBezTo>
                  <a:cubicBezTo>
                    <a:pt x="278" y="481"/>
                    <a:pt x="325" y="429"/>
                    <a:pt x="375" y="379"/>
                  </a:cubicBezTo>
                  <a:cubicBezTo>
                    <a:pt x="430" y="322"/>
                    <a:pt x="488" y="268"/>
                    <a:pt x="543" y="212"/>
                  </a:cubicBezTo>
                  <a:cubicBezTo>
                    <a:pt x="560" y="195"/>
                    <a:pt x="573" y="174"/>
                    <a:pt x="588" y="155"/>
                  </a:cubicBezTo>
                  <a:cubicBezTo>
                    <a:pt x="587" y="152"/>
                    <a:pt x="585" y="150"/>
                    <a:pt x="584" y="147"/>
                  </a:cubicBezTo>
                  <a:cubicBezTo>
                    <a:pt x="558" y="151"/>
                    <a:pt x="531" y="153"/>
                    <a:pt x="506" y="160"/>
                  </a:cubicBezTo>
                  <a:cubicBezTo>
                    <a:pt x="452" y="175"/>
                    <a:pt x="405" y="206"/>
                    <a:pt x="366" y="245"/>
                  </a:cubicBezTo>
                  <a:cubicBezTo>
                    <a:pt x="354" y="257"/>
                    <a:pt x="345" y="258"/>
                    <a:pt x="330" y="254"/>
                  </a:cubicBezTo>
                  <a:cubicBezTo>
                    <a:pt x="276" y="239"/>
                    <a:pt x="242" y="194"/>
                    <a:pt x="239" y="132"/>
                  </a:cubicBezTo>
                  <a:cubicBezTo>
                    <a:pt x="238" y="121"/>
                    <a:pt x="239" y="109"/>
                    <a:pt x="239" y="97"/>
                  </a:cubicBezTo>
                  <a:cubicBezTo>
                    <a:pt x="245" y="97"/>
                    <a:pt x="249" y="96"/>
                    <a:pt x="253" y="97"/>
                  </a:cubicBezTo>
                  <a:cubicBezTo>
                    <a:pt x="289" y="113"/>
                    <a:pt x="323" y="101"/>
                    <a:pt x="357" y="88"/>
                  </a:cubicBezTo>
                  <a:cubicBezTo>
                    <a:pt x="450" y="52"/>
                    <a:pt x="545" y="25"/>
                    <a:pt x="643" y="8"/>
                  </a:cubicBezTo>
                  <a:cubicBezTo>
                    <a:pt x="659" y="6"/>
                    <a:pt x="676" y="5"/>
                    <a:pt x="692" y="4"/>
                  </a:cubicBezTo>
                  <a:cubicBezTo>
                    <a:pt x="733" y="0"/>
                    <a:pt x="758" y="23"/>
                    <a:pt x="775" y="59"/>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7" name="Freeform 14"/>
            <p:cNvSpPr/>
            <p:nvPr/>
          </p:nvSpPr>
          <p:spPr bwMode="auto">
            <a:xfrm>
              <a:off x="10854767" y="2279405"/>
              <a:ext cx="655605" cy="639723"/>
            </a:xfrm>
            <a:custGeom>
              <a:avLst/>
              <a:gdLst>
                <a:gd name="T0" fmla="*/ 497 w 751"/>
                <a:gd name="T1" fmla="*/ 286 h 733"/>
                <a:gd name="T2" fmla="*/ 632 w 751"/>
                <a:gd name="T3" fmla="*/ 224 h 733"/>
                <a:gd name="T4" fmla="*/ 705 w 751"/>
                <a:gd name="T5" fmla="*/ 208 h 733"/>
                <a:gd name="T6" fmla="*/ 739 w 751"/>
                <a:gd name="T7" fmla="*/ 253 h 733"/>
                <a:gd name="T8" fmla="*/ 683 w 751"/>
                <a:gd name="T9" fmla="*/ 364 h 733"/>
                <a:gd name="T10" fmla="*/ 563 w 751"/>
                <a:gd name="T11" fmla="*/ 520 h 733"/>
                <a:gd name="T12" fmla="*/ 470 w 751"/>
                <a:gd name="T13" fmla="*/ 561 h 733"/>
                <a:gd name="T14" fmla="*/ 449 w 751"/>
                <a:gd name="T15" fmla="*/ 554 h 733"/>
                <a:gd name="T16" fmla="*/ 506 w 751"/>
                <a:gd name="T17" fmla="*/ 479 h 733"/>
                <a:gd name="T18" fmla="*/ 529 w 751"/>
                <a:gd name="T19" fmla="*/ 412 h 733"/>
                <a:gd name="T20" fmla="*/ 529 w 751"/>
                <a:gd name="T21" fmla="*/ 385 h 733"/>
                <a:gd name="T22" fmla="*/ 572 w 751"/>
                <a:gd name="T23" fmla="*/ 400 h 733"/>
                <a:gd name="T24" fmla="*/ 642 w 751"/>
                <a:gd name="T25" fmla="*/ 276 h 733"/>
                <a:gd name="T26" fmla="*/ 611 w 751"/>
                <a:gd name="T27" fmla="*/ 285 h 733"/>
                <a:gd name="T28" fmla="*/ 542 w 751"/>
                <a:gd name="T29" fmla="*/ 313 h 733"/>
                <a:gd name="T30" fmla="*/ 365 w 751"/>
                <a:gd name="T31" fmla="*/ 483 h 733"/>
                <a:gd name="T32" fmla="*/ 403 w 751"/>
                <a:gd name="T33" fmla="*/ 514 h 733"/>
                <a:gd name="T34" fmla="*/ 430 w 751"/>
                <a:gd name="T35" fmla="*/ 584 h 733"/>
                <a:gd name="T36" fmla="*/ 411 w 751"/>
                <a:gd name="T37" fmla="*/ 601 h 733"/>
                <a:gd name="T38" fmla="*/ 371 w 751"/>
                <a:gd name="T39" fmla="*/ 584 h 733"/>
                <a:gd name="T40" fmla="*/ 349 w 751"/>
                <a:gd name="T41" fmla="*/ 556 h 733"/>
                <a:gd name="T42" fmla="*/ 304 w 751"/>
                <a:gd name="T43" fmla="*/ 555 h 733"/>
                <a:gd name="T44" fmla="*/ 220 w 751"/>
                <a:gd name="T45" fmla="*/ 635 h 733"/>
                <a:gd name="T46" fmla="*/ 189 w 751"/>
                <a:gd name="T47" fmla="*/ 644 h 733"/>
                <a:gd name="T48" fmla="*/ 188 w 751"/>
                <a:gd name="T49" fmla="*/ 639 h 733"/>
                <a:gd name="T50" fmla="*/ 282 w 751"/>
                <a:gd name="T51" fmla="*/ 507 h 733"/>
                <a:gd name="T52" fmla="*/ 288 w 751"/>
                <a:gd name="T53" fmla="*/ 487 h 733"/>
                <a:gd name="T54" fmla="*/ 269 w 751"/>
                <a:gd name="T55" fmla="*/ 489 h 733"/>
                <a:gd name="T56" fmla="*/ 108 w 751"/>
                <a:gd name="T57" fmla="*/ 619 h 733"/>
                <a:gd name="T58" fmla="*/ 97 w 751"/>
                <a:gd name="T59" fmla="*/ 667 h 733"/>
                <a:gd name="T60" fmla="*/ 85 w 751"/>
                <a:gd name="T61" fmla="*/ 714 h 733"/>
                <a:gd name="T62" fmla="*/ 52 w 751"/>
                <a:gd name="T63" fmla="*/ 723 h 733"/>
                <a:gd name="T64" fmla="*/ 27 w 751"/>
                <a:gd name="T65" fmla="*/ 691 h 733"/>
                <a:gd name="T66" fmla="*/ 3 w 751"/>
                <a:gd name="T67" fmla="*/ 499 h 733"/>
                <a:gd name="T68" fmla="*/ 31 w 751"/>
                <a:gd name="T69" fmla="*/ 457 h 733"/>
                <a:gd name="T70" fmla="*/ 87 w 751"/>
                <a:gd name="T71" fmla="*/ 478 h 733"/>
                <a:gd name="T72" fmla="*/ 92 w 751"/>
                <a:gd name="T73" fmla="*/ 557 h 733"/>
                <a:gd name="T74" fmla="*/ 191 w 751"/>
                <a:gd name="T75" fmla="*/ 495 h 733"/>
                <a:gd name="T76" fmla="*/ 156 w 751"/>
                <a:gd name="T77" fmla="*/ 464 h 733"/>
                <a:gd name="T78" fmla="*/ 154 w 751"/>
                <a:gd name="T79" fmla="*/ 437 h 733"/>
                <a:gd name="T80" fmla="*/ 156 w 751"/>
                <a:gd name="T81" fmla="*/ 420 h 733"/>
                <a:gd name="T82" fmla="*/ 136 w 751"/>
                <a:gd name="T83" fmla="*/ 338 h 733"/>
                <a:gd name="T84" fmla="*/ 137 w 751"/>
                <a:gd name="T85" fmla="*/ 309 h 733"/>
                <a:gd name="T86" fmla="*/ 165 w 751"/>
                <a:gd name="T87" fmla="*/ 313 h 733"/>
                <a:gd name="T88" fmla="*/ 200 w 751"/>
                <a:gd name="T89" fmla="*/ 344 h 733"/>
                <a:gd name="T90" fmla="*/ 244 w 751"/>
                <a:gd name="T91" fmla="*/ 440 h 733"/>
                <a:gd name="T92" fmla="*/ 394 w 751"/>
                <a:gd name="T93" fmla="*/ 310 h 733"/>
                <a:gd name="T94" fmla="*/ 341 w 751"/>
                <a:gd name="T95" fmla="*/ 330 h 733"/>
                <a:gd name="T96" fmla="*/ 304 w 751"/>
                <a:gd name="T97" fmla="*/ 368 h 733"/>
                <a:gd name="T98" fmla="*/ 277 w 751"/>
                <a:gd name="T99" fmla="*/ 380 h 733"/>
                <a:gd name="T100" fmla="*/ 272 w 751"/>
                <a:gd name="T101" fmla="*/ 375 h 733"/>
                <a:gd name="T102" fmla="*/ 307 w 751"/>
                <a:gd name="T103" fmla="*/ 309 h 733"/>
                <a:gd name="T104" fmla="*/ 220 w 751"/>
                <a:gd name="T105" fmla="*/ 281 h 733"/>
                <a:gd name="T106" fmla="*/ 221 w 751"/>
                <a:gd name="T107" fmla="*/ 274 h 733"/>
                <a:gd name="T108" fmla="*/ 347 w 751"/>
                <a:gd name="T109" fmla="*/ 246 h 733"/>
                <a:gd name="T110" fmla="*/ 389 w 751"/>
                <a:gd name="T111" fmla="*/ 221 h 733"/>
                <a:gd name="T112" fmla="*/ 497 w 751"/>
                <a:gd name="T113" fmla="*/ 28 h 733"/>
                <a:gd name="T114" fmla="*/ 554 w 751"/>
                <a:gd name="T115" fmla="*/ 11 h 733"/>
                <a:gd name="T116" fmla="*/ 559 w 751"/>
                <a:gd name="T117" fmla="*/ 70 h 733"/>
                <a:gd name="T118" fmla="*/ 450 w 751"/>
                <a:gd name="T119" fmla="*/ 215 h 733"/>
                <a:gd name="T120" fmla="*/ 461 w 751"/>
                <a:gd name="T121" fmla="*/ 258 h 733"/>
                <a:gd name="T122" fmla="*/ 497 w 751"/>
                <a:gd name="T123" fmla="*/ 286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1" h="733">
                  <a:moveTo>
                    <a:pt x="497" y="286"/>
                  </a:moveTo>
                  <a:cubicBezTo>
                    <a:pt x="541" y="266"/>
                    <a:pt x="586" y="243"/>
                    <a:pt x="632" y="224"/>
                  </a:cubicBezTo>
                  <a:cubicBezTo>
                    <a:pt x="655" y="215"/>
                    <a:pt x="680" y="210"/>
                    <a:pt x="705" y="208"/>
                  </a:cubicBezTo>
                  <a:cubicBezTo>
                    <a:pt x="737" y="206"/>
                    <a:pt x="751" y="224"/>
                    <a:pt x="739" y="253"/>
                  </a:cubicBezTo>
                  <a:cubicBezTo>
                    <a:pt x="724" y="292"/>
                    <a:pt x="706" y="330"/>
                    <a:pt x="683" y="364"/>
                  </a:cubicBezTo>
                  <a:cubicBezTo>
                    <a:pt x="646" y="418"/>
                    <a:pt x="605" y="469"/>
                    <a:pt x="563" y="520"/>
                  </a:cubicBezTo>
                  <a:cubicBezTo>
                    <a:pt x="540" y="547"/>
                    <a:pt x="505" y="556"/>
                    <a:pt x="470" y="561"/>
                  </a:cubicBezTo>
                  <a:cubicBezTo>
                    <a:pt x="464" y="561"/>
                    <a:pt x="458" y="557"/>
                    <a:pt x="449" y="554"/>
                  </a:cubicBezTo>
                  <a:cubicBezTo>
                    <a:pt x="469" y="527"/>
                    <a:pt x="486" y="503"/>
                    <a:pt x="506" y="479"/>
                  </a:cubicBezTo>
                  <a:cubicBezTo>
                    <a:pt x="523" y="459"/>
                    <a:pt x="532" y="438"/>
                    <a:pt x="529" y="412"/>
                  </a:cubicBezTo>
                  <a:cubicBezTo>
                    <a:pt x="528" y="404"/>
                    <a:pt x="529" y="396"/>
                    <a:pt x="529" y="385"/>
                  </a:cubicBezTo>
                  <a:cubicBezTo>
                    <a:pt x="544" y="390"/>
                    <a:pt x="557" y="395"/>
                    <a:pt x="572" y="400"/>
                  </a:cubicBezTo>
                  <a:cubicBezTo>
                    <a:pt x="595" y="361"/>
                    <a:pt x="617" y="321"/>
                    <a:pt x="642" y="276"/>
                  </a:cubicBezTo>
                  <a:cubicBezTo>
                    <a:pt x="627" y="280"/>
                    <a:pt x="619" y="282"/>
                    <a:pt x="611" y="285"/>
                  </a:cubicBezTo>
                  <a:cubicBezTo>
                    <a:pt x="588" y="294"/>
                    <a:pt x="566" y="307"/>
                    <a:pt x="542" y="313"/>
                  </a:cubicBezTo>
                  <a:cubicBezTo>
                    <a:pt x="452" y="337"/>
                    <a:pt x="408" y="409"/>
                    <a:pt x="365" y="483"/>
                  </a:cubicBezTo>
                  <a:cubicBezTo>
                    <a:pt x="377" y="493"/>
                    <a:pt x="391" y="502"/>
                    <a:pt x="403" y="514"/>
                  </a:cubicBezTo>
                  <a:cubicBezTo>
                    <a:pt x="423" y="533"/>
                    <a:pt x="434" y="555"/>
                    <a:pt x="430" y="584"/>
                  </a:cubicBezTo>
                  <a:cubicBezTo>
                    <a:pt x="428" y="597"/>
                    <a:pt x="422" y="603"/>
                    <a:pt x="411" y="601"/>
                  </a:cubicBezTo>
                  <a:cubicBezTo>
                    <a:pt x="397" y="597"/>
                    <a:pt x="382" y="592"/>
                    <a:pt x="371" y="584"/>
                  </a:cubicBezTo>
                  <a:cubicBezTo>
                    <a:pt x="361" y="578"/>
                    <a:pt x="355" y="566"/>
                    <a:pt x="349" y="556"/>
                  </a:cubicBezTo>
                  <a:cubicBezTo>
                    <a:pt x="329" y="525"/>
                    <a:pt x="326" y="523"/>
                    <a:pt x="304" y="555"/>
                  </a:cubicBezTo>
                  <a:cubicBezTo>
                    <a:pt x="281" y="588"/>
                    <a:pt x="253" y="614"/>
                    <a:pt x="220" y="635"/>
                  </a:cubicBezTo>
                  <a:cubicBezTo>
                    <a:pt x="211" y="641"/>
                    <a:pt x="199" y="641"/>
                    <a:pt x="189" y="644"/>
                  </a:cubicBezTo>
                  <a:cubicBezTo>
                    <a:pt x="189" y="642"/>
                    <a:pt x="188" y="641"/>
                    <a:pt x="188" y="639"/>
                  </a:cubicBezTo>
                  <a:cubicBezTo>
                    <a:pt x="219" y="595"/>
                    <a:pt x="251" y="551"/>
                    <a:pt x="282" y="507"/>
                  </a:cubicBezTo>
                  <a:cubicBezTo>
                    <a:pt x="286" y="501"/>
                    <a:pt x="286" y="494"/>
                    <a:pt x="288" y="487"/>
                  </a:cubicBezTo>
                  <a:cubicBezTo>
                    <a:pt x="282" y="487"/>
                    <a:pt x="274" y="486"/>
                    <a:pt x="269" y="489"/>
                  </a:cubicBezTo>
                  <a:cubicBezTo>
                    <a:pt x="205" y="520"/>
                    <a:pt x="152" y="564"/>
                    <a:pt x="108" y="619"/>
                  </a:cubicBezTo>
                  <a:cubicBezTo>
                    <a:pt x="98" y="630"/>
                    <a:pt x="100" y="651"/>
                    <a:pt x="97" y="667"/>
                  </a:cubicBezTo>
                  <a:cubicBezTo>
                    <a:pt x="93" y="683"/>
                    <a:pt x="91" y="699"/>
                    <a:pt x="85" y="714"/>
                  </a:cubicBezTo>
                  <a:cubicBezTo>
                    <a:pt x="79" y="730"/>
                    <a:pt x="65" y="733"/>
                    <a:pt x="52" y="723"/>
                  </a:cubicBezTo>
                  <a:cubicBezTo>
                    <a:pt x="42" y="714"/>
                    <a:pt x="31" y="703"/>
                    <a:pt x="27" y="691"/>
                  </a:cubicBezTo>
                  <a:cubicBezTo>
                    <a:pt x="5" y="629"/>
                    <a:pt x="0" y="564"/>
                    <a:pt x="3" y="499"/>
                  </a:cubicBezTo>
                  <a:cubicBezTo>
                    <a:pt x="4" y="479"/>
                    <a:pt x="10" y="457"/>
                    <a:pt x="31" y="457"/>
                  </a:cubicBezTo>
                  <a:cubicBezTo>
                    <a:pt x="50" y="456"/>
                    <a:pt x="78" y="464"/>
                    <a:pt x="87" y="478"/>
                  </a:cubicBezTo>
                  <a:cubicBezTo>
                    <a:pt x="100" y="498"/>
                    <a:pt x="102" y="527"/>
                    <a:pt x="92" y="557"/>
                  </a:cubicBezTo>
                  <a:cubicBezTo>
                    <a:pt x="125" y="537"/>
                    <a:pt x="158" y="516"/>
                    <a:pt x="191" y="495"/>
                  </a:cubicBezTo>
                  <a:cubicBezTo>
                    <a:pt x="178" y="484"/>
                    <a:pt x="166" y="475"/>
                    <a:pt x="156" y="464"/>
                  </a:cubicBezTo>
                  <a:cubicBezTo>
                    <a:pt x="149" y="457"/>
                    <a:pt x="142" y="448"/>
                    <a:pt x="154" y="437"/>
                  </a:cubicBezTo>
                  <a:cubicBezTo>
                    <a:pt x="157" y="434"/>
                    <a:pt x="157" y="425"/>
                    <a:pt x="156" y="420"/>
                  </a:cubicBezTo>
                  <a:cubicBezTo>
                    <a:pt x="149" y="392"/>
                    <a:pt x="141" y="365"/>
                    <a:pt x="136" y="338"/>
                  </a:cubicBezTo>
                  <a:cubicBezTo>
                    <a:pt x="134" y="329"/>
                    <a:pt x="137" y="319"/>
                    <a:pt x="137" y="309"/>
                  </a:cubicBezTo>
                  <a:cubicBezTo>
                    <a:pt x="147" y="310"/>
                    <a:pt x="158" y="308"/>
                    <a:pt x="165" y="313"/>
                  </a:cubicBezTo>
                  <a:cubicBezTo>
                    <a:pt x="178" y="321"/>
                    <a:pt x="192" y="331"/>
                    <a:pt x="200" y="344"/>
                  </a:cubicBezTo>
                  <a:cubicBezTo>
                    <a:pt x="216" y="374"/>
                    <a:pt x="229" y="406"/>
                    <a:pt x="244" y="440"/>
                  </a:cubicBezTo>
                  <a:cubicBezTo>
                    <a:pt x="292" y="445"/>
                    <a:pt x="394" y="361"/>
                    <a:pt x="394" y="310"/>
                  </a:cubicBezTo>
                  <a:cubicBezTo>
                    <a:pt x="373" y="309"/>
                    <a:pt x="355" y="315"/>
                    <a:pt x="341" y="330"/>
                  </a:cubicBezTo>
                  <a:cubicBezTo>
                    <a:pt x="329" y="343"/>
                    <a:pt x="317" y="357"/>
                    <a:pt x="304" y="368"/>
                  </a:cubicBezTo>
                  <a:cubicBezTo>
                    <a:pt x="296" y="374"/>
                    <a:pt x="286" y="377"/>
                    <a:pt x="277" y="380"/>
                  </a:cubicBezTo>
                  <a:cubicBezTo>
                    <a:pt x="275" y="379"/>
                    <a:pt x="273" y="377"/>
                    <a:pt x="272" y="375"/>
                  </a:cubicBezTo>
                  <a:cubicBezTo>
                    <a:pt x="283" y="353"/>
                    <a:pt x="295" y="331"/>
                    <a:pt x="307" y="309"/>
                  </a:cubicBezTo>
                  <a:cubicBezTo>
                    <a:pt x="279" y="300"/>
                    <a:pt x="249" y="291"/>
                    <a:pt x="220" y="281"/>
                  </a:cubicBezTo>
                  <a:cubicBezTo>
                    <a:pt x="220" y="279"/>
                    <a:pt x="220" y="277"/>
                    <a:pt x="221" y="274"/>
                  </a:cubicBezTo>
                  <a:cubicBezTo>
                    <a:pt x="261" y="255"/>
                    <a:pt x="303" y="246"/>
                    <a:pt x="347" y="246"/>
                  </a:cubicBezTo>
                  <a:cubicBezTo>
                    <a:pt x="369" y="247"/>
                    <a:pt x="379" y="240"/>
                    <a:pt x="389" y="221"/>
                  </a:cubicBezTo>
                  <a:cubicBezTo>
                    <a:pt x="424" y="156"/>
                    <a:pt x="460" y="92"/>
                    <a:pt x="497" y="28"/>
                  </a:cubicBezTo>
                  <a:cubicBezTo>
                    <a:pt x="508" y="8"/>
                    <a:pt x="537" y="0"/>
                    <a:pt x="554" y="11"/>
                  </a:cubicBezTo>
                  <a:cubicBezTo>
                    <a:pt x="570" y="21"/>
                    <a:pt x="573" y="50"/>
                    <a:pt x="559" y="70"/>
                  </a:cubicBezTo>
                  <a:cubicBezTo>
                    <a:pt x="523" y="119"/>
                    <a:pt x="487" y="167"/>
                    <a:pt x="450" y="215"/>
                  </a:cubicBezTo>
                  <a:cubicBezTo>
                    <a:pt x="435" y="236"/>
                    <a:pt x="437" y="245"/>
                    <a:pt x="461" y="258"/>
                  </a:cubicBezTo>
                  <a:cubicBezTo>
                    <a:pt x="474" y="265"/>
                    <a:pt x="485" y="276"/>
                    <a:pt x="497" y="28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8" name="Freeform 15"/>
            <p:cNvSpPr/>
            <p:nvPr/>
          </p:nvSpPr>
          <p:spPr bwMode="auto">
            <a:xfrm>
              <a:off x="10856614" y="2949785"/>
              <a:ext cx="607219" cy="595401"/>
            </a:xfrm>
            <a:custGeom>
              <a:avLst/>
              <a:gdLst>
                <a:gd name="T0" fmla="*/ 0 w 696"/>
                <a:gd name="T1" fmla="*/ 479 h 682"/>
                <a:gd name="T2" fmla="*/ 270 w 696"/>
                <a:gd name="T3" fmla="*/ 523 h 682"/>
                <a:gd name="T4" fmla="*/ 300 w 696"/>
                <a:gd name="T5" fmla="*/ 274 h 682"/>
                <a:gd name="T6" fmla="*/ 94 w 696"/>
                <a:gd name="T7" fmla="*/ 235 h 682"/>
                <a:gd name="T8" fmla="*/ 203 w 696"/>
                <a:gd name="T9" fmla="*/ 172 h 682"/>
                <a:gd name="T10" fmla="*/ 301 w 696"/>
                <a:gd name="T11" fmla="*/ 126 h 682"/>
                <a:gd name="T12" fmla="*/ 318 w 696"/>
                <a:gd name="T13" fmla="*/ 105 h 682"/>
                <a:gd name="T14" fmla="*/ 329 w 696"/>
                <a:gd name="T15" fmla="*/ 61 h 682"/>
                <a:gd name="T16" fmla="*/ 361 w 696"/>
                <a:gd name="T17" fmla="*/ 54 h 682"/>
                <a:gd name="T18" fmla="*/ 390 w 696"/>
                <a:gd name="T19" fmla="*/ 92 h 682"/>
                <a:gd name="T20" fmla="*/ 587 w 696"/>
                <a:gd name="T21" fmla="*/ 14 h 682"/>
                <a:gd name="T22" fmla="*/ 623 w 696"/>
                <a:gd name="T23" fmla="*/ 3 h 682"/>
                <a:gd name="T24" fmla="*/ 694 w 696"/>
                <a:gd name="T25" fmla="*/ 64 h 682"/>
                <a:gd name="T26" fmla="*/ 394 w 696"/>
                <a:gd name="T27" fmla="*/ 243 h 682"/>
                <a:gd name="T28" fmla="*/ 381 w 696"/>
                <a:gd name="T29" fmla="*/ 266 h 682"/>
                <a:gd name="T30" fmla="*/ 372 w 696"/>
                <a:gd name="T31" fmla="*/ 579 h 682"/>
                <a:gd name="T32" fmla="*/ 319 w 696"/>
                <a:gd name="T33" fmla="*/ 678 h 682"/>
                <a:gd name="T34" fmla="*/ 293 w 696"/>
                <a:gd name="T35" fmla="*/ 677 h 682"/>
                <a:gd name="T36" fmla="*/ 41 w 696"/>
                <a:gd name="T37" fmla="*/ 522 h 682"/>
                <a:gd name="T38" fmla="*/ 0 w 696"/>
                <a:gd name="T39" fmla="*/ 479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6" h="682">
                  <a:moveTo>
                    <a:pt x="0" y="479"/>
                  </a:moveTo>
                  <a:cubicBezTo>
                    <a:pt x="87" y="517"/>
                    <a:pt x="177" y="519"/>
                    <a:pt x="270" y="523"/>
                  </a:cubicBezTo>
                  <a:cubicBezTo>
                    <a:pt x="280" y="440"/>
                    <a:pt x="290" y="358"/>
                    <a:pt x="300" y="274"/>
                  </a:cubicBezTo>
                  <a:cubicBezTo>
                    <a:pt x="228" y="282"/>
                    <a:pt x="159" y="289"/>
                    <a:pt x="94" y="235"/>
                  </a:cubicBezTo>
                  <a:cubicBezTo>
                    <a:pt x="132" y="212"/>
                    <a:pt x="167" y="191"/>
                    <a:pt x="203" y="172"/>
                  </a:cubicBezTo>
                  <a:cubicBezTo>
                    <a:pt x="235" y="155"/>
                    <a:pt x="269" y="142"/>
                    <a:pt x="301" y="126"/>
                  </a:cubicBezTo>
                  <a:cubicBezTo>
                    <a:pt x="309" y="123"/>
                    <a:pt x="315" y="113"/>
                    <a:pt x="318" y="105"/>
                  </a:cubicBezTo>
                  <a:cubicBezTo>
                    <a:pt x="323" y="91"/>
                    <a:pt x="324" y="75"/>
                    <a:pt x="329" y="61"/>
                  </a:cubicBezTo>
                  <a:cubicBezTo>
                    <a:pt x="336" y="42"/>
                    <a:pt x="348" y="40"/>
                    <a:pt x="361" y="54"/>
                  </a:cubicBezTo>
                  <a:cubicBezTo>
                    <a:pt x="372" y="65"/>
                    <a:pt x="380" y="79"/>
                    <a:pt x="390" y="92"/>
                  </a:cubicBezTo>
                  <a:cubicBezTo>
                    <a:pt x="455" y="66"/>
                    <a:pt x="521" y="40"/>
                    <a:pt x="587" y="14"/>
                  </a:cubicBezTo>
                  <a:cubicBezTo>
                    <a:pt x="599" y="9"/>
                    <a:pt x="611" y="3"/>
                    <a:pt x="623" y="3"/>
                  </a:cubicBezTo>
                  <a:cubicBezTo>
                    <a:pt x="660" y="0"/>
                    <a:pt x="696" y="23"/>
                    <a:pt x="694" y="64"/>
                  </a:cubicBezTo>
                  <a:cubicBezTo>
                    <a:pt x="599" y="136"/>
                    <a:pt x="501" y="197"/>
                    <a:pt x="394" y="243"/>
                  </a:cubicBezTo>
                  <a:cubicBezTo>
                    <a:pt x="382" y="247"/>
                    <a:pt x="381" y="255"/>
                    <a:pt x="381" y="266"/>
                  </a:cubicBezTo>
                  <a:cubicBezTo>
                    <a:pt x="378" y="370"/>
                    <a:pt x="375" y="475"/>
                    <a:pt x="372" y="579"/>
                  </a:cubicBezTo>
                  <a:cubicBezTo>
                    <a:pt x="370" y="620"/>
                    <a:pt x="354" y="655"/>
                    <a:pt x="319" y="678"/>
                  </a:cubicBezTo>
                  <a:cubicBezTo>
                    <a:pt x="313" y="682"/>
                    <a:pt x="299" y="682"/>
                    <a:pt x="293" y="677"/>
                  </a:cubicBezTo>
                  <a:cubicBezTo>
                    <a:pt x="218" y="611"/>
                    <a:pt x="131" y="563"/>
                    <a:pt x="41" y="522"/>
                  </a:cubicBezTo>
                  <a:cubicBezTo>
                    <a:pt x="23" y="513"/>
                    <a:pt x="7" y="502"/>
                    <a:pt x="0" y="479"/>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19" name="Freeform 16"/>
            <p:cNvSpPr/>
            <p:nvPr/>
          </p:nvSpPr>
          <p:spPr bwMode="auto">
            <a:xfrm>
              <a:off x="5793498" y="2695668"/>
              <a:ext cx="306195" cy="850256"/>
            </a:xfrm>
            <a:custGeom>
              <a:avLst/>
              <a:gdLst>
                <a:gd name="T0" fmla="*/ 322 w 351"/>
                <a:gd name="T1" fmla="*/ 286 h 974"/>
                <a:gd name="T2" fmla="*/ 351 w 351"/>
                <a:gd name="T3" fmla="*/ 290 h 974"/>
                <a:gd name="T4" fmla="*/ 330 w 351"/>
                <a:gd name="T5" fmla="*/ 338 h 974"/>
                <a:gd name="T6" fmla="*/ 222 w 351"/>
                <a:gd name="T7" fmla="*/ 609 h 974"/>
                <a:gd name="T8" fmla="*/ 156 w 351"/>
                <a:gd name="T9" fmla="*/ 844 h 974"/>
                <a:gd name="T10" fmla="*/ 94 w 351"/>
                <a:gd name="T11" fmla="*/ 947 h 974"/>
                <a:gd name="T12" fmla="*/ 35 w 351"/>
                <a:gd name="T13" fmla="*/ 948 h 974"/>
                <a:gd name="T14" fmla="*/ 10 w 351"/>
                <a:gd name="T15" fmla="*/ 853 h 974"/>
                <a:gd name="T16" fmla="*/ 25 w 351"/>
                <a:gd name="T17" fmla="*/ 816 h 974"/>
                <a:gd name="T18" fmla="*/ 58 w 351"/>
                <a:gd name="T19" fmla="*/ 704 h 974"/>
                <a:gd name="T20" fmla="*/ 89 w 351"/>
                <a:gd name="T21" fmla="*/ 513 h 974"/>
                <a:gd name="T22" fmla="*/ 111 w 351"/>
                <a:gd name="T23" fmla="*/ 331 h 974"/>
                <a:gd name="T24" fmla="*/ 145 w 351"/>
                <a:gd name="T25" fmla="*/ 227 h 974"/>
                <a:gd name="T26" fmla="*/ 170 w 351"/>
                <a:gd name="T27" fmla="*/ 118 h 974"/>
                <a:gd name="T28" fmla="*/ 130 w 351"/>
                <a:gd name="T29" fmla="*/ 45 h 974"/>
                <a:gd name="T30" fmla="*/ 119 w 351"/>
                <a:gd name="T31" fmla="*/ 13 h 974"/>
                <a:gd name="T32" fmla="*/ 139 w 351"/>
                <a:gd name="T33" fmla="*/ 0 h 974"/>
                <a:gd name="T34" fmla="*/ 177 w 351"/>
                <a:gd name="T35" fmla="*/ 11 h 974"/>
                <a:gd name="T36" fmla="*/ 253 w 351"/>
                <a:gd name="T37" fmla="*/ 90 h 974"/>
                <a:gd name="T38" fmla="*/ 256 w 351"/>
                <a:gd name="T39" fmla="*/ 137 h 974"/>
                <a:gd name="T40" fmla="*/ 230 w 351"/>
                <a:gd name="T41" fmla="*/ 170 h 974"/>
                <a:gd name="T42" fmla="*/ 145 w 351"/>
                <a:gd name="T43" fmla="*/ 295 h 974"/>
                <a:gd name="T44" fmla="*/ 133 w 351"/>
                <a:gd name="T45" fmla="*/ 375 h 974"/>
                <a:gd name="T46" fmla="*/ 145 w 351"/>
                <a:gd name="T47" fmla="*/ 460 h 974"/>
                <a:gd name="T48" fmla="*/ 145 w 351"/>
                <a:gd name="T49" fmla="*/ 600 h 974"/>
                <a:gd name="T50" fmla="*/ 135 w 351"/>
                <a:gd name="T51" fmla="*/ 630 h 974"/>
                <a:gd name="T52" fmla="*/ 79 w 351"/>
                <a:gd name="T53" fmla="*/ 772 h 974"/>
                <a:gd name="T54" fmla="*/ 78 w 351"/>
                <a:gd name="T55" fmla="*/ 812 h 974"/>
                <a:gd name="T56" fmla="*/ 84 w 351"/>
                <a:gd name="T57" fmla="*/ 812 h 974"/>
                <a:gd name="T58" fmla="*/ 322 w 351"/>
                <a:gd name="T59" fmla="*/ 286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1" h="974">
                  <a:moveTo>
                    <a:pt x="322" y="286"/>
                  </a:moveTo>
                  <a:cubicBezTo>
                    <a:pt x="333" y="287"/>
                    <a:pt x="341" y="289"/>
                    <a:pt x="351" y="290"/>
                  </a:cubicBezTo>
                  <a:cubicBezTo>
                    <a:pt x="344" y="307"/>
                    <a:pt x="339" y="324"/>
                    <a:pt x="330" y="338"/>
                  </a:cubicBezTo>
                  <a:cubicBezTo>
                    <a:pt x="274" y="420"/>
                    <a:pt x="244" y="513"/>
                    <a:pt x="222" y="609"/>
                  </a:cubicBezTo>
                  <a:cubicBezTo>
                    <a:pt x="204" y="688"/>
                    <a:pt x="192" y="769"/>
                    <a:pt x="156" y="844"/>
                  </a:cubicBezTo>
                  <a:cubicBezTo>
                    <a:pt x="139" y="880"/>
                    <a:pt x="118" y="915"/>
                    <a:pt x="94" y="947"/>
                  </a:cubicBezTo>
                  <a:cubicBezTo>
                    <a:pt x="74" y="974"/>
                    <a:pt x="60" y="972"/>
                    <a:pt x="35" y="948"/>
                  </a:cubicBezTo>
                  <a:cubicBezTo>
                    <a:pt x="6" y="922"/>
                    <a:pt x="0" y="889"/>
                    <a:pt x="10" y="853"/>
                  </a:cubicBezTo>
                  <a:cubicBezTo>
                    <a:pt x="13" y="840"/>
                    <a:pt x="17" y="826"/>
                    <a:pt x="25" y="816"/>
                  </a:cubicBezTo>
                  <a:cubicBezTo>
                    <a:pt x="51" y="783"/>
                    <a:pt x="52" y="743"/>
                    <a:pt x="58" y="704"/>
                  </a:cubicBezTo>
                  <a:cubicBezTo>
                    <a:pt x="68" y="640"/>
                    <a:pt x="80" y="577"/>
                    <a:pt x="89" y="513"/>
                  </a:cubicBezTo>
                  <a:cubicBezTo>
                    <a:pt x="97" y="453"/>
                    <a:pt x="101" y="391"/>
                    <a:pt x="111" y="331"/>
                  </a:cubicBezTo>
                  <a:cubicBezTo>
                    <a:pt x="117" y="296"/>
                    <a:pt x="131" y="261"/>
                    <a:pt x="145" y="227"/>
                  </a:cubicBezTo>
                  <a:cubicBezTo>
                    <a:pt x="160" y="192"/>
                    <a:pt x="172" y="157"/>
                    <a:pt x="170" y="118"/>
                  </a:cubicBezTo>
                  <a:cubicBezTo>
                    <a:pt x="169" y="88"/>
                    <a:pt x="147" y="68"/>
                    <a:pt x="130" y="45"/>
                  </a:cubicBezTo>
                  <a:cubicBezTo>
                    <a:pt x="122" y="36"/>
                    <a:pt x="109" y="28"/>
                    <a:pt x="119" y="13"/>
                  </a:cubicBezTo>
                  <a:cubicBezTo>
                    <a:pt x="124" y="7"/>
                    <a:pt x="133" y="0"/>
                    <a:pt x="139" y="0"/>
                  </a:cubicBezTo>
                  <a:cubicBezTo>
                    <a:pt x="152" y="1"/>
                    <a:pt x="168" y="3"/>
                    <a:pt x="177" y="11"/>
                  </a:cubicBezTo>
                  <a:cubicBezTo>
                    <a:pt x="204" y="36"/>
                    <a:pt x="231" y="61"/>
                    <a:pt x="253" y="90"/>
                  </a:cubicBezTo>
                  <a:cubicBezTo>
                    <a:pt x="261" y="100"/>
                    <a:pt x="254" y="121"/>
                    <a:pt x="256" y="137"/>
                  </a:cubicBezTo>
                  <a:cubicBezTo>
                    <a:pt x="257" y="156"/>
                    <a:pt x="246" y="164"/>
                    <a:pt x="230" y="170"/>
                  </a:cubicBezTo>
                  <a:cubicBezTo>
                    <a:pt x="176" y="194"/>
                    <a:pt x="156" y="242"/>
                    <a:pt x="145" y="295"/>
                  </a:cubicBezTo>
                  <a:cubicBezTo>
                    <a:pt x="140" y="321"/>
                    <a:pt x="133" y="348"/>
                    <a:pt x="133" y="375"/>
                  </a:cubicBezTo>
                  <a:cubicBezTo>
                    <a:pt x="134" y="403"/>
                    <a:pt x="144" y="431"/>
                    <a:pt x="145" y="460"/>
                  </a:cubicBezTo>
                  <a:cubicBezTo>
                    <a:pt x="147" y="507"/>
                    <a:pt x="146" y="553"/>
                    <a:pt x="145" y="600"/>
                  </a:cubicBezTo>
                  <a:cubicBezTo>
                    <a:pt x="145" y="610"/>
                    <a:pt x="139" y="620"/>
                    <a:pt x="135" y="630"/>
                  </a:cubicBezTo>
                  <a:cubicBezTo>
                    <a:pt x="116" y="677"/>
                    <a:pt x="96" y="724"/>
                    <a:pt x="79" y="772"/>
                  </a:cubicBezTo>
                  <a:cubicBezTo>
                    <a:pt x="75" y="784"/>
                    <a:pt x="78" y="799"/>
                    <a:pt x="78" y="812"/>
                  </a:cubicBezTo>
                  <a:cubicBezTo>
                    <a:pt x="80" y="812"/>
                    <a:pt x="82" y="812"/>
                    <a:pt x="84" y="812"/>
                  </a:cubicBezTo>
                  <a:cubicBezTo>
                    <a:pt x="163" y="637"/>
                    <a:pt x="242" y="462"/>
                    <a:pt x="322" y="28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0" name="Freeform 21"/>
            <p:cNvSpPr/>
            <p:nvPr/>
          </p:nvSpPr>
          <p:spPr bwMode="auto">
            <a:xfrm>
              <a:off x="4307953" y="2888841"/>
              <a:ext cx="185786" cy="690325"/>
            </a:xfrm>
            <a:custGeom>
              <a:avLst/>
              <a:gdLst>
                <a:gd name="T0" fmla="*/ 87 w 213"/>
                <a:gd name="T1" fmla="*/ 0 h 791"/>
                <a:gd name="T2" fmla="*/ 114 w 213"/>
                <a:gd name="T3" fmla="*/ 13 h 791"/>
                <a:gd name="T4" fmla="*/ 191 w 213"/>
                <a:gd name="T5" fmla="*/ 83 h 791"/>
                <a:gd name="T6" fmla="*/ 195 w 213"/>
                <a:gd name="T7" fmla="*/ 116 h 791"/>
                <a:gd name="T8" fmla="*/ 148 w 213"/>
                <a:gd name="T9" fmla="*/ 273 h 791"/>
                <a:gd name="T10" fmla="*/ 117 w 213"/>
                <a:gd name="T11" fmla="*/ 500 h 791"/>
                <a:gd name="T12" fmla="*/ 121 w 213"/>
                <a:gd name="T13" fmla="*/ 540 h 791"/>
                <a:gd name="T14" fmla="*/ 197 w 213"/>
                <a:gd name="T15" fmla="*/ 332 h 791"/>
                <a:gd name="T16" fmla="*/ 196 w 213"/>
                <a:gd name="T17" fmla="*/ 368 h 791"/>
                <a:gd name="T18" fmla="*/ 188 w 213"/>
                <a:gd name="T19" fmla="*/ 391 h 791"/>
                <a:gd name="T20" fmla="*/ 177 w 213"/>
                <a:gd name="T21" fmla="*/ 556 h 791"/>
                <a:gd name="T22" fmla="*/ 172 w 213"/>
                <a:gd name="T23" fmla="*/ 576 h 791"/>
                <a:gd name="T24" fmla="*/ 157 w 213"/>
                <a:gd name="T25" fmla="*/ 643 h 791"/>
                <a:gd name="T26" fmla="*/ 105 w 213"/>
                <a:gd name="T27" fmla="*/ 791 h 791"/>
                <a:gd name="T28" fmla="*/ 33 w 213"/>
                <a:gd name="T29" fmla="*/ 735 h 791"/>
                <a:gd name="T30" fmla="*/ 17 w 213"/>
                <a:gd name="T31" fmla="*/ 626 h 791"/>
                <a:gd name="T32" fmla="*/ 107 w 213"/>
                <a:gd name="T33" fmla="*/ 286 h 791"/>
                <a:gd name="T34" fmla="*/ 105 w 213"/>
                <a:gd name="T35" fmla="*/ 246 h 791"/>
                <a:gd name="T36" fmla="*/ 85 w 213"/>
                <a:gd name="T37" fmla="*/ 20 h 791"/>
                <a:gd name="T38" fmla="*/ 87 w 213"/>
                <a:gd name="T39" fmla="*/ 0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791">
                  <a:moveTo>
                    <a:pt x="87" y="0"/>
                  </a:moveTo>
                  <a:cubicBezTo>
                    <a:pt x="98" y="5"/>
                    <a:pt x="107" y="8"/>
                    <a:pt x="114" y="13"/>
                  </a:cubicBezTo>
                  <a:cubicBezTo>
                    <a:pt x="140" y="36"/>
                    <a:pt x="166" y="59"/>
                    <a:pt x="191" y="83"/>
                  </a:cubicBezTo>
                  <a:cubicBezTo>
                    <a:pt x="201" y="92"/>
                    <a:pt x="200" y="102"/>
                    <a:pt x="195" y="116"/>
                  </a:cubicBezTo>
                  <a:cubicBezTo>
                    <a:pt x="177" y="168"/>
                    <a:pt x="162" y="220"/>
                    <a:pt x="148" y="273"/>
                  </a:cubicBezTo>
                  <a:cubicBezTo>
                    <a:pt x="128" y="347"/>
                    <a:pt x="120" y="423"/>
                    <a:pt x="117" y="500"/>
                  </a:cubicBezTo>
                  <a:cubicBezTo>
                    <a:pt x="117" y="513"/>
                    <a:pt x="119" y="526"/>
                    <a:pt x="121" y="540"/>
                  </a:cubicBezTo>
                  <a:cubicBezTo>
                    <a:pt x="145" y="470"/>
                    <a:pt x="153" y="394"/>
                    <a:pt x="197" y="332"/>
                  </a:cubicBezTo>
                  <a:cubicBezTo>
                    <a:pt x="203" y="344"/>
                    <a:pt x="213" y="356"/>
                    <a:pt x="196" y="368"/>
                  </a:cubicBezTo>
                  <a:cubicBezTo>
                    <a:pt x="190" y="371"/>
                    <a:pt x="190" y="383"/>
                    <a:pt x="188" y="391"/>
                  </a:cubicBezTo>
                  <a:cubicBezTo>
                    <a:pt x="179" y="446"/>
                    <a:pt x="172" y="501"/>
                    <a:pt x="177" y="556"/>
                  </a:cubicBezTo>
                  <a:cubicBezTo>
                    <a:pt x="178" y="563"/>
                    <a:pt x="176" y="571"/>
                    <a:pt x="172" y="576"/>
                  </a:cubicBezTo>
                  <a:cubicBezTo>
                    <a:pt x="158" y="597"/>
                    <a:pt x="157" y="619"/>
                    <a:pt x="157" y="643"/>
                  </a:cubicBezTo>
                  <a:cubicBezTo>
                    <a:pt x="157" y="695"/>
                    <a:pt x="132" y="740"/>
                    <a:pt x="105" y="791"/>
                  </a:cubicBezTo>
                  <a:cubicBezTo>
                    <a:pt x="79" y="771"/>
                    <a:pt x="53" y="756"/>
                    <a:pt x="33" y="735"/>
                  </a:cubicBezTo>
                  <a:cubicBezTo>
                    <a:pt x="3" y="704"/>
                    <a:pt x="0" y="666"/>
                    <a:pt x="17" y="626"/>
                  </a:cubicBezTo>
                  <a:cubicBezTo>
                    <a:pt x="64" y="517"/>
                    <a:pt x="92" y="403"/>
                    <a:pt x="107" y="286"/>
                  </a:cubicBezTo>
                  <a:cubicBezTo>
                    <a:pt x="109" y="273"/>
                    <a:pt x="107" y="259"/>
                    <a:pt x="105" y="246"/>
                  </a:cubicBezTo>
                  <a:cubicBezTo>
                    <a:pt x="92" y="171"/>
                    <a:pt x="81" y="96"/>
                    <a:pt x="85" y="20"/>
                  </a:cubicBezTo>
                  <a:cubicBezTo>
                    <a:pt x="85" y="15"/>
                    <a:pt x="86" y="10"/>
                    <a:pt x="87" y="0"/>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1" name="Freeform 24"/>
            <p:cNvSpPr/>
            <p:nvPr/>
          </p:nvSpPr>
          <p:spPr bwMode="auto">
            <a:xfrm>
              <a:off x="10631307" y="2799826"/>
              <a:ext cx="723566" cy="372679"/>
            </a:xfrm>
            <a:custGeom>
              <a:avLst/>
              <a:gdLst>
                <a:gd name="T0" fmla="*/ 631 w 829"/>
                <a:gd name="T1" fmla="*/ 188 h 427"/>
                <a:gd name="T2" fmla="*/ 720 w 829"/>
                <a:gd name="T3" fmla="*/ 84 h 427"/>
                <a:gd name="T4" fmla="*/ 717 w 829"/>
                <a:gd name="T5" fmla="*/ 79 h 427"/>
                <a:gd name="T6" fmla="*/ 688 w 829"/>
                <a:gd name="T7" fmla="*/ 92 h 427"/>
                <a:gd name="T8" fmla="*/ 402 w 829"/>
                <a:gd name="T9" fmla="*/ 264 h 427"/>
                <a:gd name="T10" fmla="*/ 172 w 829"/>
                <a:gd name="T11" fmla="*/ 392 h 427"/>
                <a:gd name="T12" fmla="*/ 85 w 829"/>
                <a:gd name="T13" fmla="*/ 419 h 427"/>
                <a:gd name="T14" fmla="*/ 28 w 829"/>
                <a:gd name="T15" fmla="*/ 398 h 427"/>
                <a:gd name="T16" fmla="*/ 0 w 829"/>
                <a:gd name="T17" fmla="*/ 351 h 427"/>
                <a:gd name="T18" fmla="*/ 96 w 829"/>
                <a:gd name="T19" fmla="*/ 318 h 427"/>
                <a:gd name="T20" fmla="*/ 649 w 829"/>
                <a:gd name="T21" fmla="*/ 62 h 427"/>
                <a:gd name="T22" fmla="*/ 735 w 829"/>
                <a:gd name="T23" fmla="*/ 15 h 427"/>
                <a:gd name="T24" fmla="*/ 765 w 829"/>
                <a:gd name="T25" fmla="*/ 5 h 427"/>
                <a:gd name="T26" fmla="*/ 818 w 829"/>
                <a:gd name="T27" fmla="*/ 21 h 427"/>
                <a:gd name="T28" fmla="*/ 805 w 829"/>
                <a:gd name="T29" fmla="*/ 80 h 427"/>
                <a:gd name="T30" fmla="*/ 631 w 829"/>
                <a:gd name="T31" fmla="*/ 188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9" h="427">
                  <a:moveTo>
                    <a:pt x="631" y="188"/>
                  </a:moveTo>
                  <a:cubicBezTo>
                    <a:pt x="652" y="141"/>
                    <a:pt x="702" y="127"/>
                    <a:pt x="720" y="84"/>
                  </a:cubicBezTo>
                  <a:cubicBezTo>
                    <a:pt x="719" y="83"/>
                    <a:pt x="718" y="81"/>
                    <a:pt x="717" y="79"/>
                  </a:cubicBezTo>
                  <a:cubicBezTo>
                    <a:pt x="707" y="83"/>
                    <a:pt x="697" y="87"/>
                    <a:pt x="688" y="92"/>
                  </a:cubicBezTo>
                  <a:cubicBezTo>
                    <a:pt x="592" y="149"/>
                    <a:pt x="497" y="206"/>
                    <a:pt x="402" y="264"/>
                  </a:cubicBezTo>
                  <a:cubicBezTo>
                    <a:pt x="327" y="310"/>
                    <a:pt x="256" y="363"/>
                    <a:pt x="172" y="392"/>
                  </a:cubicBezTo>
                  <a:cubicBezTo>
                    <a:pt x="143" y="403"/>
                    <a:pt x="114" y="410"/>
                    <a:pt x="85" y="419"/>
                  </a:cubicBezTo>
                  <a:cubicBezTo>
                    <a:pt x="60" y="427"/>
                    <a:pt x="42" y="419"/>
                    <a:pt x="28" y="398"/>
                  </a:cubicBezTo>
                  <a:cubicBezTo>
                    <a:pt x="19" y="384"/>
                    <a:pt x="11" y="369"/>
                    <a:pt x="0" y="351"/>
                  </a:cubicBezTo>
                  <a:cubicBezTo>
                    <a:pt x="34" y="339"/>
                    <a:pt x="65" y="328"/>
                    <a:pt x="96" y="318"/>
                  </a:cubicBezTo>
                  <a:cubicBezTo>
                    <a:pt x="289" y="250"/>
                    <a:pt x="472" y="161"/>
                    <a:pt x="649" y="62"/>
                  </a:cubicBezTo>
                  <a:cubicBezTo>
                    <a:pt x="678" y="46"/>
                    <a:pt x="707" y="30"/>
                    <a:pt x="735" y="15"/>
                  </a:cubicBezTo>
                  <a:cubicBezTo>
                    <a:pt x="745" y="10"/>
                    <a:pt x="755" y="6"/>
                    <a:pt x="765" y="5"/>
                  </a:cubicBezTo>
                  <a:cubicBezTo>
                    <a:pt x="785" y="2"/>
                    <a:pt x="806" y="0"/>
                    <a:pt x="818" y="21"/>
                  </a:cubicBezTo>
                  <a:cubicBezTo>
                    <a:pt x="829" y="38"/>
                    <a:pt x="823" y="63"/>
                    <a:pt x="805" y="80"/>
                  </a:cubicBezTo>
                  <a:cubicBezTo>
                    <a:pt x="757" y="129"/>
                    <a:pt x="698" y="160"/>
                    <a:pt x="631" y="188"/>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2" name="Freeform 37"/>
            <p:cNvSpPr/>
            <p:nvPr/>
          </p:nvSpPr>
          <p:spPr bwMode="auto">
            <a:xfrm>
              <a:off x="10018548" y="3100112"/>
              <a:ext cx="237495" cy="274062"/>
            </a:xfrm>
            <a:custGeom>
              <a:avLst/>
              <a:gdLst>
                <a:gd name="T0" fmla="*/ 94 w 272"/>
                <a:gd name="T1" fmla="*/ 308 h 314"/>
                <a:gd name="T2" fmla="*/ 93 w 272"/>
                <a:gd name="T3" fmla="*/ 212 h 314"/>
                <a:gd name="T4" fmla="*/ 5 w 272"/>
                <a:gd name="T5" fmla="*/ 16 h 314"/>
                <a:gd name="T6" fmla="*/ 0 w 272"/>
                <a:gd name="T7" fmla="*/ 0 h 314"/>
                <a:gd name="T8" fmla="*/ 222 w 272"/>
                <a:gd name="T9" fmla="*/ 147 h 314"/>
                <a:gd name="T10" fmla="*/ 186 w 272"/>
                <a:gd name="T11" fmla="*/ 292 h 314"/>
                <a:gd name="T12" fmla="*/ 98 w 272"/>
                <a:gd name="T13" fmla="*/ 314 h 314"/>
                <a:gd name="T14" fmla="*/ 94 w 272"/>
                <a:gd name="T15" fmla="*/ 308 h 3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314">
                  <a:moveTo>
                    <a:pt x="94" y="308"/>
                  </a:moveTo>
                  <a:cubicBezTo>
                    <a:pt x="116" y="275"/>
                    <a:pt x="109" y="245"/>
                    <a:pt x="93" y="212"/>
                  </a:cubicBezTo>
                  <a:cubicBezTo>
                    <a:pt x="62" y="147"/>
                    <a:pt x="34" y="81"/>
                    <a:pt x="5" y="16"/>
                  </a:cubicBezTo>
                  <a:cubicBezTo>
                    <a:pt x="4" y="12"/>
                    <a:pt x="3" y="8"/>
                    <a:pt x="0" y="0"/>
                  </a:cubicBezTo>
                  <a:cubicBezTo>
                    <a:pt x="83" y="41"/>
                    <a:pt x="164" y="77"/>
                    <a:pt x="222" y="147"/>
                  </a:cubicBezTo>
                  <a:cubicBezTo>
                    <a:pt x="272" y="205"/>
                    <a:pt x="257" y="264"/>
                    <a:pt x="186" y="292"/>
                  </a:cubicBezTo>
                  <a:cubicBezTo>
                    <a:pt x="158" y="302"/>
                    <a:pt x="128" y="307"/>
                    <a:pt x="98" y="314"/>
                  </a:cubicBezTo>
                  <a:cubicBezTo>
                    <a:pt x="97" y="312"/>
                    <a:pt x="96" y="310"/>
                    <a:pt x="94" y="308"/>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3" name="Freeform 40"/>
            <p:cNvSpPr/>
            <p:nvPr/>
          </p:nvSpPr>
          <p:spPr bwMode="auto">
            <a:xfrm>
              <a:off x="8555903" y="3028457"/>
              <a:ext cx="217919" cy="328357"/>
            </a:xfrm>
            <a:custGeom>
              <a:avLst/>
              <a:gdLst>
                <a:gd name="T0" fmla="*/ 52 w 250"/>
                <a:gd name="T1" fmla="*/ 369 h 376"/>
                <a:gd name="T2" fmla="*/ 155 w 250"/>
                <a:gd name="T3" fmla="*/ 236 h 376"/>
                <a:gd name="T4" fmla="*/ 107 w 250"/>
                <a:gd name="T5" fmla="*/ 236 h 376"/>
                <a:gd name="T6" fmla="*/ 83 w 250"/>
                <a:gd name="T7" fmla="*/ 195 h 376"/>
                <a:gd name="T8" fmla="*/ 128 w 250"/>
                <a:gd name="T9" fmla="*/ 102 h 376"/>
                <a:gd name="T10" fmla="*/ 131 w 250"/>
                <a:gd name="T11" fmla="*/ 80 h 376"/>
                <a:gd name="T12" fmla="*/ 106 w 250"/>
                <a:gd name="T13" fmla="*/ 82 h 376"/>
                <a:gd name="T14" fmla="*/ 68 w 250"/>
                <a:gd name="T15" fmla="*/ 110 h 376"/>
                <a:gd name="T16" fmla="*/ 25 w 250"/>
                <a:gd name="T17" fmla="*/ 116 h 376"/>
                <a:gd name="T18" fmla="*/ 19 w 250"/>
                <a:gd name="T19" fmla="*/ 76 h 376"/>
                <a:gd name="T20" fmla="*/ 184 w 250"/>
                <a:gd name="T21" fmla="*/ 2 h 376"/>
                <a:gd name="T22" fmla="*/ 220 w 250"/>
                <a:gd name="T23" fmla="*/ 12 h 376"/>
                <a:gd name="T24" fmla="*/ 209 w 250"/>
                <a:gd name="T25" fmla="*/ 46 h 376"/>
                <a:gd name="T26" fmla="*/ 141 w 250"/>
                <a:gd name="T27" fmla="*/ 153 h 376"/>
                <a:gd name="T28" fmla="*/ 132 w 250"/>
                <a:gd name="T29" fmla="*/ 176 h 376"/>
                <a:gd name="T30" fmla="*/ 163 w 250"/>
                <a:gd name="T31" fmla="*/ 176 h 376"/>
                <a:gd name="T32" fmla="*/ 219 w 250"/>
                <a:gd name="T33" fmla="*/ 197 h 376"/>
                <a:gd name="T34" fmla="*/ 219 w 250"/>
                <a:gd name="T35" fmla="*/ 268 h 376"/>
                <a:gd name="T36" fmla="*/ 55 w 250"/>
                <a:gd name="T37" fmla="*/ 376 h 376"/>
                <a:gd name="T38" fmla="*/ 52 w 250"/>
                <a:gd name="T39" fmla="*/ 369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0" h="376">
                  <a:moveTo>
                    <a:pt x="52" y="369"/>
                  </a:moveTo>
                  <a:cubicBezTo>
                    <a:pt x="75" y="317"/>
                    <a:pt x="139" y="295"/>
                    <a:pt x="155" y="236"/>
                  </a:cubicBezTo>
                  <a:cubicBezTo>
                    <a:pt x="136" y="236"/>
                    <a:pt x="122" y="237"/>
                    <a:pt x="107" y="236"/>
                  </a:cubicBezTo>
                  <a:cubicBezTo>
                    <a:pt x="81" y="234"/>
                    <a:pt x="72" y="219"/>
                    <a:pt x="83" y="195"/>
                  </a:cubicBezTo>
                  <a:cubicBezTo>
                    <a:pt x="97" y="164"/>
                    <a:pt x="113" y="133"/>
                    <a:pt x="128" y="102"/>
                  </a:cubicBezTo>
                  <a:cubicBezTo>
                    <a:pt x="131" y="95"/>
                    <a:pt x="130" y="87"/>
                    <a:pt x="131" y="80"/>
                  </a:cubicBezTo>
                  <a:cubicBezTo>
                    <a:pt x="123" y="80"/>
                    <a:pt x="113" y="79"/>
                    <a:pt x="106" y="82"/>
                  </a:cubicBezTo>
                  <a:cubicBezTo>
                    <a:pt x="92" y="90"/>
                    <a:pt x="80" y="100"/>
                    <a:pt x="68" y="110"/>
                  </a:cubicBezTo>
                  <a:cubicBezTo>
                    <a:pt x="55" y="123"/>
                    <a:pt x="40" y="122"/>
                    <a:pt x="25" y="116"/>
                  </a:cubicBezTo>
                  <a:cubicBezTo>
                    <a:pt x="3" y="107"/>
                    <a:pt x="0" y="90"/>
                    <a:pt x="19" y="76"/>
                  </a:cubicBezTo>
                  <a:cubicBezTo>
                    <a:pt x="68" y="39"/>
                    <a:pt x="122" y="12"/>
                    <a:pt x="184" y="2"/>
                  </a:cubicBezTo>
                  <a:cubicBezTo>
                    <a:pt x="195" y="0"/>
                    <a:pt x="208" y="8"/>
                    <a:pt x="220" y="12"/>
                  </a:cubicBezTo>
                  <a:cubicBezTo>
                    <a:pt x="216" y="23"/>
                    <a:pt x="215" y="36"/>
                    <a:pt x="209" y="46"/>
                  </a:cubicBezTo>
                  <a:cubicBezTo>
                    <a:pt x="187" y="82"/>
                    <a:pt x="163" y="117"/>
                    <a:pt x="141" y="153"/>
                  </a:cubicBezTo>
                  <a:cubicBezTo>
                    <a:pt x="137" y="159"/>
                    <a:pt x="136" y="166"/>
                    <a:pt x="132" y="176"/>
                  </a:cubicBezTo>
                  <a:cubicBezTo>
                    <a:pt x="144" y="176"/>
                    <a:pt x="154" y="174"/>
                    <a:pt x="163" y="176"/>
                  </a:cubicBezTo>
                  <a:cubicBezTo>
                    <a:pt x="182" y="182"/>
                    <a:pt x="204" y="186"/>
                    <a:pt x="219" y="197"/>
                  </a:cubicBezTo>
                  <a:cubicBezTo>
                    <a:pt x="250" y="220"/>
                    <a:pt x="250" y="246"/>
                    <a:pt x="219" y="268"/>
                  </a:cubicBezTo>
                  <a:cubicBezTo>
                    <a:pt x="166" y="305"/>
                    <a:pt x="110" y="340"/>
                    <a:pt x="55" y="376"/>
                  </a:cubicBezTo>
                  <a:cubicBezTo>
                    <a:pt x="54" y="374"/>
                    <a:pt x="53" y="372"/>
                    <a:pt x="52" y="369"/>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4" name="Freeform 44"/>
            <p:cNvSpPr/>
            <p:nvPr/>
          </p:nvSpPr>
          <p:spPr bwMode="auto">
            <a:xfrm>
              <a:off x="8346478" y="3148128"/>
              <a:ext cx="124473" cy="295854"/>
            </a:xfrm>
            <a:custGeom>
              <a:avLst/>
              <a:gdLst>
                <a:gd name="T0" fmla="*/ 143 w 143"/>
                <a:gd name="T1" fmla="*/ 117 h 339"/>
                <a:gd name="T2" fmla="*/ 86 w 143"/>
                <a:gd name="T3" fmla="*/ 298 h 339"/>
                <a:gd name="T4" fmla="*/ 63 w 143"/>
                <a:gd name="T5" fmla="*/ 322 h 339"/>
                <a:gd name="T6" fmla="*/ 9 w 143"/>
                <a:gd name="T7" fmla="*/ 305 h 339"/>
                <a:gd name="T8" fmla="*/ 0 w 143"/>
                <a:gd name="T9" fmla="*/ 251 h 339"/>
                <a:gd name="T10" fmla="*/ 11 w 143"/>
                <a:gd name="T11" fmla="*/ 217 h 339"/>
                <a:gd name="T12" fmla="*/ 21 w 143"/>
                <a:gd name="T13" fmla="*/ 192 h 339"/>
                <a:gd name="T14" fmla="*/ 53 w 143"/>
                <a:gd name="T15" fmla="*/ 45 h 339"/>
                <a:gd name="T16" fmla="*/ 97 w 143"/>
                <a:gd name="T17" fmla="*/ 1 h 339"/>
                <a:gd name="T18" fmla="*/ 135 w 143"/>
                <a:gd name="T19" fmla="*/ 43 h 339"/>
                <a:gd name="T20" fmla="*/ 143 w 143"/>
                <a:gd name="T21" fmla="*/ 117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339">
                  <a:moveTo>
                    <a:pt x="143" y="117"/>
                  </a:moveTo>
                  <a:cubicBezTo>
                    <a:pt x="142" y="183"/>
                    <a:pt x="128" y="245"/>
                    <a:pt x="86" y="298"/>
                  </a:cubicBezTo>
                  <a:cubicBezTo>
                    <a:pt x="79" y="307"/>
                    <a:pt x="72" y="316"/>
                    <a:pt x="63" y="322"/>
                  </a:cubicBezTo>
                  <a:cubicBezTo>
                    <a:pt x="41" y="339"/>
                    <a:pt x="16" y="332"/>
                    <a:pt x="9" y="305"/>
                  </a:cubicBezTo>
                  <a:cubicBezTo>
                    <a:pt x="4" y="288"/>
                    <a:pt x="0" y="269"/>
                    <a:pt x="0" y="251"/>
                  </a:cubicBezTo>
                  <a:cubicBezTo>
                    <a:pt x="0" y="240"/>
                    <a:pt x="7" y="228"/>
                    <a:pt x="11" y="217"/>
                  </a:cubicBezTo>
                  <a:cubicBezTo>
                    <a:pt x="15" y="208"/>
                    <a:pt x="19" y="200"/>
                    <a:pt x="21" y="192"/>
                  </a:cubicBezTo>
                  <a:cubicBezTo>
                    <a:pt x="32" y="143"/>
                    <a:pt x="43" y="94"/>
                    <a:pt x="53" y="45"/>
                  </a:cubicBezTo>
                  <a:cubicBezTo>
                    <a:pt x="57" y="25"/>
                    <a:pt x="80" y="2"/>
                    <a:pt x="97" y="1"/>
                  </a:cubicBezTo>
                  <a:cubicBezTo>
                    <a:pt x="116" y="0"/>
                    <a:pt x="131" y="17"/>
                    <a:pt x="135" y="43"/>
                  </a:cubicBezTo>
                  <a:cubicBezTo>
                    <a:pt x="138" y="67"/>
                    <a:pt x="140" y="92"/>
                    <a:pt x="143" y="117"/>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5" name="Freeform 62"/>
            <p:cNvSpPr/>
            <p:nvPr/>
          </p:nvSpPr>
          <p:spPr bwMode="auto">
            <a:xfrm>
              <a:off x="5211395" y="3056528"/>
              <a:ext cx="87906" cy="335744"/>
            </a:xfrm>
            <a:custGeom>
              <a:avLst/>
              <a:gdLst>
                <a:gd name="T0" fmla="*/ 2 w 101"/>
                <a:gd name="T1" fmla="*/ 385 h 385"/>
                <a:gd name="T2" fmla="*/ 2 w 101"/>
                <a:gd name="T3" fmla="*/ 274 h 385"/>
                <a:gd name="T4" fmla="*/ 19 w 101"/>
                <a:gd name="T5" fmla="*/ 54 h 385"/>
                <a:gd name="T6" fmla="*/ 50 w 101"/>
                <a:gd name="T7" fmla="*/ 4 h 385"/>
                <a:gd name="T8" fmla="*/ 78 w 101"/>
                <a:gd name="T9" fmla="*/ 8 h 385"/>
                <a:gd name="T10" fmla="*/ 99 w 101"/>
                <a:gd name="T11" fmla="*/ 60 h 385"/>
                <a:gd name="T12" fmla="*/ 84 w 101"/>
                <a:gd name="T13" fmla="*/ 261 h 385"/>
                <a:gd name="T14" fmla="*/ 2 w 101"/>
                <a:gd name="T15" fmla="*/ 385 h 3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385">
                  <a:moveTo>
                    <a:pt x="2" y="385"/>
                  </a:moveTo>
                  <a:cubicBezTo>
                    <a:pt x="2" y="347"/>
                    <a:pt x="0" y="311"/>
                    <a:pt x="2" y="274"/>
                  </a:cubicBezTo>
                  <a:cubicBezTo>
                    <a:pt x="6" y="201"/>
                    <a:pt x="11" y="127"/>
                    <a:pt x="19" y="54"/>
                  </a:cubicBezTo>
                  <a:cubicBezTo>
                    <a:pt x="21" y="36"/>
                    <a:pt x="37" y="19"/>
                    <a:pt x="50" y="4"/>
                  </a:cubicBezTo>
                  <a:cubicBezTo>
                    <a:pt x="54" y="0"/>
                    <a:pt x="71" y="3"/>
                    <a:pt x="78" y="8"/>
                  </a:cubicBezTo>
                  <a:cubicBezTo>
                    <a:pt x="93" y="21"/>
                    <a:pt x="101" y="38"/>
                    <a:pt x="99" y="60"/>
                  </a:cubicBezTo>
                  <a:cubicBezTo>
                    <a:pt x="93" y="127"/>
                    <a:pt x="87" y="194"/>
                    <a:pt x="84" y="261"/>
                  </a:cubicBezTo>
                  <a:cubicBezTo>
                    <a:pt x="81" y="327"/>
                    <a:pt x="59" y="363"/>
                    <a:pt x="2" y="385"/>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6" name="Freeform 67"/>
            <p:cNvSpPr/>
            <p:nvPr/>
          </p:nvSpPr>
          <p:spPr bwMode="auto">
            <a:xfrm>
              <a:off x="8561074" y="2400923"/>
              <a:ext cx="166579" cy="214595"/>
            </a:xfrm>
            <a:custGeom>
              <a:avLst/>
              <a:gdLst>
                <a:gd name="T0" fmla="*/ 60 w 191"/>
                <a:gd name="T1" fmla="*/ 246 h 246"/>
                <a:gd name="T2" fmla="*/ 40 w 191"/>
                <a:gd name="T3" fmla="*/ 242 h 246"/>
                <a:gd name="T4" fmla="*/ 62 w 191"/>
                <a:gd name="T5" fmla="*/ 160 h 246"/>
                <a:gd name="T6" fmla="*/ 22 w 191"/>
                <a:gd name="T7" fmla="*/ 80 h 246"/>
                <a:gd name="T8" fmla="*/ 9 w 191"/>
                <a:gd name="T9" fmla="*/ 31 h 246"/>
                <a:gd name="T10" fmla="*/ 42 w 191"/>
                <a:gd name="T11" fmla="*/ 1 h 246"/>
                <a:gd name="T12" fmla="*/ 100 w 191"/>
                <a:gd name="T13" fmla="*/ 13 h 246"/>
                <a:gd name="T14" fmla="*/ 154 w 191"/>
                <a:gd name="T15" fmla="*/ 37 h 246"/>
                <a:gd name="T16" fmla="*/ 171 w 191"/>
                <a:gd name="T17" fmla="*/ 118 h 246"/>
                <a:gd name="T18" fmla="*/ 109 w 191"/>
                <a:gd name="T19" fmla="*/ 201 h 246"/>
                <a:gd name="T20" fmla="*/ 101 w 191"/>
                <a:gd name="T21" fmla="*/ 209 h 246"/>
                <a:gd name="T22" fmla="*/ 57 w 191"/>
                <a:gd name="T23" fmla="*/ 242 h 246"/>
                <a:gd name="T24" fmla="*/ 60 w 191"/>
                <a:gd name="T25"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246">
                  <a:moveTo>
                    <a:pt x="60" y="246"/>
                  </a:moveTo>
                  <a:cubicBezTo>
                    <a:pt x="53" y="245"/>
                    <a:pt x="46" y="243"/>
                    <a:pt x="40" y="242"/>
                  </a:cubicBezTo>
                  <a:cubicBezTo>
                    <a:pt x="48" y="214"/>
                    <a:pt x="56" y="187"/>
                    <a:pt x="62" y="160"/>
                  </a:cubicBezTo>
                  <a:cubicBezTo>
                    <a:pt x="69" y="122"/>
                    <a:pt x="56" y="98"/>
                    <a:pt x="22" y="80"/>
                  </a:cubicBezTo>
                  <a:cubicBezTo>
                    <a:pt x="0" y="69"/>
                    <a:pt x="8" y="48"/>
                    <a:pt x="9" y="31"/>
                  </a:cubicBezTo>
                  <a:cubicBezTo>
                    <a:pt x="10" y="12"/>
                    <a:pt x="24" y="0"/>
                    <a:pt x="42" y="1"/>
                  </a:cubicBezTo>
                  <a:cubicBezTo>
                    <a:pt x="61" y="2"/>
                    <a:pt x="81" y="7"/>
                    <a:pt x="100" y="13"/>
                  </a:cubicBezTo>
                  <a:cubicBezTo>
                    <a:pt x="118" y="19"/>
                    <a:pt x="136" y="28"/>
                    <a:pt x="154" y="37"/>
                  </a:cubicBezTo>
                  <a:cubicBezTo>
                    <a:pt x="184" y="52"/>
                    <a:pt x="191" y="92"/>
                    <a:pt x="171" y="118"/>
                  </a:cubicBezTo>
                  <a:cubicBezTo>
                    <a:pt x="150" y="146"/>
                    <a:pt x="129" y="174"/>
                    <a:pt x="109" y="201"/>
                  </a:cubicBezTo>
                  <a:cubicBezTo>
                    <a:pt x="107" y="204"/>
                    <a:pt x="104" y="207"/>
                    <a:pt x="101" y="209"/>
                  </a:cubicBezTo>
                  <a:cubicBezTo>
                    <a:pt x="86" y="220"/>
                    <a:pt x="72" y="231"/>
                    <a:pt x="57" y="242"/>
                  </a:cubicBezTo>
                  <a:cubicBezTo>
                    <a:pt x="58" y="243"/>
                    <a:pt x="59" y="245"/>
                    <a:pt x="60" y="246"/>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7" name="Freeform 68"/>
            <p:cNvSpPr/>
            <p:nvPr/>
          </p:nvSpPr>
          <p:spPr bwMode="auto">
            <a:xfrm>
              <a:off x="4360401" y="2512468"/>
              <a:ext cx="162147" cy="220136"/>
            </a:xfrm>
            <a:custGeom>
              <a:avLst/>
              <a:gdLst>
                <a:gd name="T0" fmla="*/ 60 w 186"/>
                <a:gd name="T1" fmla="*/ 252 h 252"/>
                <a:gd name="T2" fmla="*/ 64 w 186"/>
                <a:gd name="T3" fmla="*/ 155 h 252"/>
                <a:gd name="T4" fmla="*/ 63 w 186"/>
                <a:gd name="T5" fmla="*/ 139 h 252"/>
                <a:gd name="T6" fmla="*/ 0 w 186"/>
                <a:gd name="T7" fmla="*/ 10 h 252"/>
                <a:gd name="T8" fmla="*/ 184 w 186"/>
                <a:gd name="T9" fmla="*/ 110 h 252"/>
                <a:gd name="T10" fmla="*/ 185 w 186"/>
                <a:gd name="T11" fmla="*/ 124 h 252"/>
                <a:gd name="T12" fmla="*/ 138 w 186"/>
                <a:gd name="T13" fmla="*/ 185 h 252"/>
                <a:gd name="T14" fmla="*/ 80 w 186"/>
                <a:gd name="T15" fmla="*/ 229 h 252"/>
                <a:gd name="T16" fmla="*/ 60 w 186"/>
                <a:gd name="T17" fmla="*/ 25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52">
                  <a:moveTo>
                    <a:pt x="60" y="252"/>
                  </a:moveTo>
                  <a:cubicBezTo>
                    <a:pt x="62" y="216"/>
                    <a:pt x="63" y="186"/>
                    <a:pt x="64" y="155"/>
                  </a:cubicBezTo>
                  <a:cubicBezTo>
                    <a:pt x="65" y="150"/>
                    <a:pt x="66" y="142"/>
                    <a:pt x="63" y="139"/>
                  </a:cubicBezTo>
                  <a:cubicBezTo>
                    <a:pt x="25" y="103"/>
                    <a:pt x="35" y="48"/>
                    <a:pt x="0" y="10"/>
                  </a:cubicBezTo>
                  <a:cubicBezTo>
                    <a:pt x="76" y="0"/>
                    <a:pt x="159" y="63"/>
                    <a:pt x="184" y="110"/>
                  </a:cubicBezTo>
                  <a:cubicBezTo>
                    <a:pt x="186" y="114"/>
                    <a:pt x="186" y="119"/>
                    <a:pt x="185" y="124"/>
                  </a:cubicBezTo>
                  <a:cubicBezTo>
                    <a:pt x="181" y="153"/>
                    <a:pt x="165" y="175"/>
                    <a:pt x="138" y="185"/>
                  </a:cubicBezTo>
                  <a:cubicBezTo>
                    <a:pt x="114" y="195"/>
                    <a:pt x="96" y="209"/>
                    <a:pt x="80" y="229"/>
                  </a:cubicBezTo>
                  <a:cubicBezTo>
                    <a:pt x="75" y="236"/>
                    <a:pt x="69" y="242"/>
                    <a:pt x="60" y="252"/>
                  </a:cubicBezTo>
                  <a:close/>
                </a:path>
              </a:pathLst>
            </a:custGeom>
            <a:solidFill>
              <a:schemeClr val="tx1"/>
            </a:solidFill>
            <a:ln>
              <a:noFill/>
            </a:ln>
          </p:spPr>
          <p:txBody>
            <a:bodyPr vert="horz" wrap="square" lIns="135005" tIns="67502" rIns="135005" bIns="67502" numCol="1" anchor="t" anchorCtr="0" compatLnSpc="1"/>
            <a:lstStyle/>
            <a:p>
              <a:endParaRPr lang="zh-CN" altLang="en-US" sz="2660"/>
            </a:p>
          </p:txBody>
        </p:sp>
        <p:sp>
          <p:nvSpPr>
            <p:cNvPr id="28" name="Freeform 6"/>
            <p:cNvSpPr/>
            <p:nvPr/>
          </p:nvSpPr>
          <p:spPr bwMode="auto">
            <a:xfrm>
              <a:off x="5651953" y="3826670"/>
              <a:ext cx="243500" cy="303165"/>
            </a:xfrm>
            <a:custGeom>
              <a:avLst/>
              <a:gdLst>
                <a:gd name="T0" fmla="*/ 288 w 340"/>
                <a:gd name="T1" fmla="*/ 3 h 423"/>
                <a:gd name="T2" fmla="*/ 340 w 340"/>
                <a:gd name="T3" fmla="*/ 3 h 423"/>
                <a:gd name="T4" fmla="*/ 340 w 340"/>
                <a:gd name="T5" fmla="*/ 421 h 423"/>
                <a:gd name="T6" fmla="*/ 299 w 340"/>
                <a:gd name="T7" fmla="*/ 421 h 423"/>
                <a:gd name="T8" fmla="*/ 265 w 340"/>
                <a:gd name="T9" fmla="*/ 403 h 423"/>
                <a:gd name="T10" fmla="*/ 72 w 340"/>
                <a:gd name="T11" fmla="*/ 104 h 423"/>
                <a:gd name="T12" fmla="*/ 51 w 340"/>
                <a:gd name="T13" fmla="*/ 69 h 423"/>
                <a:gd name="T14" fmla="*/ 51 w 340"/>
                <a:gd name="T15" fmla="*/ 420 h 423"/>
                <a:gd name="T16" fmla="*/ 0 w 340"/>
                <a:gd name="T17" fmla="*/ 420 h 423"/>
                <a:gd name="T18" fmla="*/ 0 w 340"/>
                <a:gd name="T19" fmla="*/ 3 h 423"/>
                <a:gd name="T20" fmla="*/ 38 w 340"/>
                <a:gd name="T21" fmla="*/ 3 h 423"/>
                <a:gd name="T22" fmla="*/ 82 w 340"/>
                <a:gd name="T23" fmla="*/ 26 h 423"/>
                <a:gd name="T24" fmla="*/ 287 w 340"/>
                <a:gd name="T25" fmla="*/ 348 h 423"/>
                <a:gd name="T26" fmla="*/ 288 w 340"/>
                <a:gd name="T27" fmla="*/ 349 h 423"/>
                <a:gd name="T28" fmla="*/ 288 w 340"/>
                <a:gd name="T29" fmla="*/ 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423">
                  <a:moveTo>
                    <a:pt x="288" y="3"/>
                  </a:moveTo>
                  <a:cubicBezTo>
                    <a:pt x="306" y="3"/>
                    <a:pt x="323" y="3"/>
                    <a:pt x="340" y="3"/>
                  </a:cubicBezTo>
                  <a:cubicBezTo>
                    <a:pt x="340" y="143"/>
                    <a:pt x="340" y="281"/>
                    <a:pt x="340" y="421"/>
                  </a:cubicBezTo>
                  <a:cubicBezTo>
                    <a:pt x="326" y="421"/>
                    <a:pt x="313" y="420"/>
                    <a:pt x="299" y="421"/>
                  </a:cubicBezTo>
                  <a:cubicBezTo>
                    <a:pt x="283" y="423"/>
                    <a:pt x="274" y="417"/>
                    <a:pt x="265" y="403"/>
                  </a:cubicBezTo>
                  <a:cubicBezTo>
                    <a:pt x="201" y="303"/>
                    <a:pt x="136" y="204"/>
                    <a:pt x="72" y="104"/>
                  </a:cubicBezTo>
                  <a:cubicBezTo>
                    <a:pt x="65" y="93"/>
                    <a:pt x="58" y="81"/>
                    <a:pt x="51" y="69"/>
                  </a:cubicBezTo>
                  <a:cubicBezTo>
                    <a:pt x="51" y="186"/>
                    <a:pt x="51" y="303"/>
                    <a:pt x="51" y="420"/>
                  </a:cubicBezTo>
                  <a:cubicBezTo>
                    <a:pt x="34" y="420"/>
                    <a:pt x="17" y="420"/>
                    <a:pt x="0" y="420"/>
                  </a:cubicBezTo>
                  <a:cubicBezTo>
                    <a:pt x="0" y="281"/>
                    <a:pt x="0" y="143"/>
                    <a:pt x="0" y="3"/>
                  </a:cubicBezTo>
                  <a:cubicBezTo>
                    <a:pt x="12" y="3"/>
                    <a:pt x="25" y="4"/>
                    <a:pt x="38" y="3"/>
                  </a:cubicBezTo>
                  <a:cubicBezTo>
                    <a:pt x="59" y="0"/>
                    <a:pt x="71" y="8"/>
                    <a:pt x="82" y="26"/>
                  </a:cubicBezTo>
                  <a:cubicBezTo>
                    <a:pt x="149" y="134"/>
                    <a:pt x="218" y="241"/>
                    <a:pt x="287" y="348"/>
                  </a:cubicBezTo>
                  <a:cubicBezTo>
                    <a:pt x="287" y="348"/>
                    <a:pt x="288" y="349"/>
                    <a:pt x="288" y="349"/>
                  </a:cubicBezTo>
                  <a:cubicBezTo>
                    <a:pt x="288" y="234"/>
                    <a:pt x="288" y="119"/>
                    <a:pt x="288" y="3"/>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29" name="Freeform 7"/>
            <p:cNvSpPr/>
            <p:nvPr/>
          </p:nvSpPr>
          <p:spPr bwMode="auto">
            <a:xfrm>
              <a:off x="6999382" y="3828790"/>
              <a:ext cx="243500" cy="299833"/>
            </a:xfrm>
            <a:custGeom>
              <a:avLst/>
              <a:gdLst>
                <a:gd name="T0" fmla="*/ 0 w 340"/>
                <a:gd name="T1" fmla="*/ 0 h 418"/>
                <a:gd name="T2" fmla="*/ 62 w 340"/>
                <a:gd name="T3" fmla="*/ 0 h 418"/>
                <a:gd name="T4" fmla="*/ 71 w 340"/>
                <a:gd name="T5" fmla="*/ 7 h 418"/>
                <a:gd name="T6" fmla="*/ 200 w 340"/>
                <a:gd name="T7" fmla="*/ 208 h 418"/>
                <a:gd name="T8" fmla="*/ 286 w 340"/>
                <a:gd name="T9" fmla="*/ 344 h 418"/>
                <a:gd name="T10" fmla="*/ 288 w 340"/>
                <a:gd name="T11" fmla="*/ 346 h 418"/>
                <a:gd name="T12" fmla="*/ 288 w 340"/>
                <a:gd name="T13" fmla="*/ 1 h 418"/>
                <a:gd name="T14" fmla="*/ 340 w 340"/>
                <a:gd name="T15" fmla="*/ 1 h 418"/>
                <a:gd name="T16" fmla="*/ 340 w 340"/>
                <a:gd name="T17" fmla="*/ 418 h 418"/>
                <a:gd name="T18" fmla="*/ 279 w 340"/>
                <a:gd name="T19" fmla="*/ 418 h 418"/>
                <a:gd name="T20" fmla="*/ 272 w 340"/>
                <a:gd name="T21" fmla="*/ 410 h 418"/>
                <a:gd name="T22" fmla="*/ 77 w 340"/>
                <a:gd name="T23" fmla="*/ 109 h 418"/>
                <a:gd name="T24" fmla="*/ 51 w 340"/>
                <a:gd name="T25" fmla="*/ 66 h 418"/>
                <a:gd name="T26" fmla="*/ 51 w 340"/>
                <a:gd name="T27" fmla="*/ 417 h 418"/>
                <a:gd name="T28" fmla="*/ 0 w 340"/>
                <a:gd name="T29" fmla="*/ 417 h 418"/>
                <a:gd name="T30" fmla="*/ 0 w 340"/>
                <a:gd name="T31" fmla="*/ 0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0" h="418">
                  <a:moveTo>
                    <a:pt x="0" y="0"/>
                  </a:moveTo>
                  <a:cubicBezTo>
                    <a:pt x="21" y="0"/>
                    <a:pt x="41" y="0"/>
                    <a:pt x="62" y="0"/>
                  </a:cubicBezTo>
                  <a:cubicBezTo>
                    <a:pt x="65" y="0"/>
                    <a:pt x="69" y="4"/>
                    <a:pt x="71" y="7"/>
                  </a:cubicBezTo>
                  <a:cubicBezTo>
                    <a:pt x="114" y="74"/>
                    <a:pt x="157" y="141"/>
                    <a:pt x="200" y="208"/>
                  </a:cubicBezTo>
                  <a:cubicBezTo>
                    <a:pt x="229" y="254"/>
                    <a:pt x="257" y="299"/>
                    <a:pt x="286" y="344"/>
                  </a:cubicBezTo>
                  <a:cubicBezTo>
                    <a:pt x="287" y="345"/>
                    <a:pt x="287" y="345"/>
                    <a:pt x="288" y="346"/>
                  </a:cubicBezTo>
                  <a:cubicBezTo>
                    <a:pt x="288" y="231"/>
                    <a:pt x="288" y="116"/>
                    <a:pt x="288" y="1"/>
                  </a:cubicBezTo>
                  <a:cubicBezTo>
                    <a:pt x="305" y="1"/>
                    <a:pt x="322" y="1"/>
                    <a:pt x="340" y="1"/>
                  </a:cubicBezTo>
                  <a:cubicBezTo>
                    <a:pt x="340" y="139"/>
                    <a:pt x="340" y="278"/>
                    <a:pt x="340" y="418"/>
                  </a:cubicBezTo>
                  <a:cubicBezTo>
                    <a:pt x="319" y="418"/>
                    <a:pt x="299" y="418"/>
                    <a:pt x="279" y="418"/>
                  </a:cubicBezTo>
                  <a:cubicBezTo>
                    <a:pt x="277" y="418"/>
                    <a:pt x="274" y="413"/>
                    <a:pt x="272" y="410"/>
                  </a:cubicBezTo>
                  <a:cubicBezTo>
                    <a:pt x="207" y="310"/>
                    <a:pt x="142" y="209"/>
                    <a:pt x="77" y="109"/>
                  </a:cubicBezTo>
                  <a:cubicBezTo>
                    <a:pt x="68" y="95"/>
                    <a:pt x="60" y="81"/>
                    <a:pt x="51" y="66"/>
                  </a:cubicBezTo>
                  <a:cubicBezTo>
                    <a:pt x="51" y="183"/>
                    <a:pt x="51" y="300"/>
                    <a:pt x="51" y="417"/>
                  </a:cubicBezTo>
                  <a:cubicBezTo>
                    <a:pt x="34" y="417"/>
                    <a:pt x="17" y="417"/>
                    <a:pt x="0" y="417"/>
                  </a:cubicBezTo>
                  <a:cubicBezTo>
                    <a:pt x="0" y="279"/>
                    <a:pt x="0" y="140"/>
                    <a:pt x="0"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0" name="Freeform 8"/>
            <p:cNvSpPr/>
            <p:nvPr/>
          </p:nvSpPr>
          <p:spPr bwMode="auto">
            <a:xfrm>
              <a:off x="8429189" y="3825762"/>
              <a:ext cx="243500" cy="304982"/>
            </a:xfrm>
            <a:custGeom>
              <a:avLst/>
              <a:gdLst>
                <a:gd name="T0" fmla="*/ 288 w 340"/>
                <a:gd name="T1" fmla="*/ 350 h 425"/>
                <a:gd name="T2" fmla="*/ 288 w 340"/>
                <a:gd name="T3" fmla="*/ 5 h 425"/>
                <a:gd name="T4" fmla="*/ 340 w 340"/>
                <a:gd name="T5" fmla="*/ 5 h 425"/>
                <a:gd name="T6" fmla="*/ 340 w 340"/>
                <a:gd name="T7" fmla="*/ 422 h 425"/>
                <a:gd name="T8" fmla="*/ 306 w 340"/>
                <a:gd name="T9" fmla="*/ 422 h 425"/>
                <a:gd name="T10" fmla="*/ 261 w 340"/>
                <a:gd name="T11" fmla="*/ 399 h 425"/>
                <a:gd name="T12" fmla="*/ 70 w 340"/>
                <a:gd name="T13" fmla="*/ 103 h 425"/>
                <a:gd name="T14" fmla="*/ 51 w 340"/>
                <a:gd name="T15" fmla="*/ 69 h 425"/>
                <a:gd name="T16" fmla="*/ 51 w 340"/>
                <a:gd name="T17" fmla="*/ 421 h 425"/>
                <a:gd name="T18" fmla="*/ 0 w 340"/>
                <a:gd name="T19" fmla="*/ 421 h 425"/>
                <a:gd name="T20" fmla="*/ 0 w 340"/>
                <a:gd name="T21" fmla="*/ 4 h 425"/>
                <a:gd name="T22" fmla="*/ 35 w 340"/>
                <a:gd name="T23" fmla="*/ 4 h 425"/>
                <a:gd name="T24" fmla="*/ 84 w 340"/>
                <a:gd name="T25" fmla="*/ 30 h 425"/>
                <a:gd name="T26" fmla="*/ 287 w 340"/>
                <a:gd name="T27" fmla="*/ 350 h 425"/>
                <a:gd name="T28" fmla="*/ 288 w 340"/>
                <a:gd name="T29" fmla="*/ 35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425">
                  <a:moveTo>
                    <a:pt x="288" y="350"/>
                  </a:moveTo>
                  <a:cubicBezTo>
                    <a:pt x="288" y="235"/>
                    <a:pt x="288" y="120"/>
                    <a:pt x="288" y="5"/>
                  </a:cubicBezTo>
                  <a:cubicBezTo>
                    <a:pt x="305" y="5"/>
                    <a:pt x="322" y="5"/>
                    <a:pt x="340" y="5"/>
                  </a:cubicBezTo>
                  <a:cubicBezTo>
                    <a:pt x="340" y="143"/>
                    <a:pt x="340" y="282"/>
                    <a:pt x="340" y="422"/>
                  </a:cubicBezTo>
                  <a:cubicBezTo>
                    <a:pt x="329" y="422"/>
                    <a:pt x="317" y="421"/>
                    <a:pt x="306" y="422"/>
                  </a:cubicBezTo>
                  <a:cubicBezTo>
                    <a:pt x="285" y="425"/>
                    <a:pt x="273" y="417"/>
                    <a:pt x="261" y="399"/>
                  </a:cubicBezTo>
                  <a:cubicBezTo>
                    <a:pt x="199" y="299"/>
                    <a:pt x="134" y="201"/>
                    <a:pt x="70" y="103"/>
                  </a:cubicBezTo>
                  <a:cubicBezTo>
                    <a:pt x="64" y="92"/>
                    <a:pt x="58" y="81"/>
                    <a:pt x="51" y="69"/>
                  </a:cubicBezTo>
                  <a:cubicBezTo>
                    <a:pt x="51" y="187"/>
                    <a:pt x="51" y="304"/>
                    <a:pt x="51" y="421"/>
                  </a:cubicBezTo>
                  <a:cubicBezTo>
                    <a:pt x="34" y="421"/>
                    <a:pt x="17" y="421"/>
                    <a:pt x="0" y="421"/>
                  </a:cubicBezTo>
                  <a:cubicBezTo>
                    <a:pt x="0" y="282"/>
                    <a:pt x="0" y="144"/>
                    <a:pt x="0" y="4"/>
                  </a:cubicBezTo>
                  <a:cubicBezTo>
                    <a:pt x="11" y="4"/>
                    <a:pt x="23" y="5"/>
                    <a:pt x="35" y="4"/>
                  </a:cubicBezTo>
                  <a:cubicBezTo>
                    <a:pt x="59" y="0"/>
                    <a:pt x="72" y="10"/>
                    <a:pt x="84" y="30"/>
                  </a:cubicBezTo>
                  <a:cubicBezTo>
                    <a:pt x="151" y="137"/>
                    <a:pt x="219" y="243"/>
                    <a:pt x="287" y="350"/>
                  </a:cubicBezTo>
                  <a:cubicBezTo>
                    <a:pt x="287" y="350"/>
                    <a:pt x="288" y="350"/>
                    <a:pt x="288" y="35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1" name="Freeform 9"/>
            <p:cNvSpPr/>
            <p:nvPr/>
          </p:nvSpPr>
          <p:spPr bwMode="auto">
            <a:xfrm>
              <a:off x="9453162" y="3827276"/>
              <a:ext cx="243500" cy="301348"/>
            </a:xfrm>
            <a:custGeom>
              <a:avLst/>
              <a:gdLst>
                <a:gd name="T0" fmla="*/ 289 w 340"/>
                <a:gd name="T1" fmla="*/ 348 h 420"/>
                <a:gd name="T2" fmla="*/ 289 w 340"/>
                <a:gd name="T3" fmla="*/ 2 h 420"/>
                <a:gd name="T4" fmla="*/ 340 w 340"/>
                <a:gd name="T5" fmla="*/ 2 h 420"/>
                <a:gd name="T6" fmla="*/ 340 w 340"/>
                <a:gd name="T7" fmla="*/ 420 h 420"/>
                <a:gd name="T8" fmla="*/ 280 w 340"/>
                <a:gd name="T9" fmla="*/ 420 h 420"/>
                <a:gd name="T10" fmla="*/ 272 w 340"/>
                <a:gd name="T11" fmla="*/ 412 h 420"/>
                <a:gd name="T12" fmla="*/ 99 w 340"/>
                <a:gd name="T13" fmla="*/ 144 h 420"/>
                <a:gd name="T14" fmla="*/ 52 w 340"/>
                <a:gd name="T15" fmla="*/ 69 h 420"/>
                <a:gd name="T16" fmla="*/ 52 w 340"/>
                <a:gd name="T17" fmla="*/ 419 h 420"/>
                <a:gd name="T18" fmla="*/ 0 w 340"/>
                <a:gd name="T19" fmla="*/ 419 h 420"/>
                <a:gd name="T20" fmla="*/ 0 w 340"/>
                <a:gd name="T21" fmla="*/ 2 h 420"/>
                <a:gd name="T22" fmla="*/ 48 w 340"/>
                <a:gd name="T23" fmla="*/ 2 h 420"/>
                <a:gd name="T24" fmla="*/ 77 w 340"/>
                <a:gd name="T25" fmla="*/ 17 h 420"/>
                <a:gd name="T26" fmla="*/ 287 w 340"/>
                <a:gd name="T27" fmla="*/ 347 h 420"/>
                <a:gd name="T28" fmla="*/ 289 w 340"/>
                <a:gd name="T29" fmla="*/ 348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0" h="420">
                  <a:moveTo>
                    <a:pt x="289" y="348"/>
                  </a:moveTo>
                  <a:cubicBezTo>
                    <a:pt x="289" y="233"/>
                    <a:pt x="289" y="118"/>
                    <a:pt x="289" y="2"/>
                  </a:cubicBezTo>
                  <a:cubicBezTo>
                    <a:pt x="305" y="2"/>
                    <a:pt x="322" y="2"/>
                    <a:pt x="340" y="2"/>
                  </a:cubicBezTo>
                  <a:cubicBezTo>
                    <a:pt x="340" y="141"/>
                    <a:pt x="340" y="280"/>
                    <a:pt x="340" y="420"/>
                  </a:cubicBezTo>
                  <a:cubicBezTo>
                    <a:pt x="320" y="420"/>
                    <a:pt x="300" y="420"/>
                    <a:pt x="280" y="420"/>
                  </a:cubicBezTo>
                  <a:cubicBezTo>
                    <a:pt x="277" y="420"/>
                    <a:pt x="274" y="415"/>
                    <a:pt x="272" y="412"/>
                  </a:cubicBezTo>
                  <a:cubicBezTo>
                    <a:pt x="214" y="323"/>
                    <a:pt x="157" y="233"/>
                    <a:pt x="99" y="144"/>
                  </a:cubicBezTo>
                  <a:cubicBezTo>
                    <a:pt x="83" y="119"/>
                    <a:pt x="67" y="94"/>
                    <a:pt x="52" y="69"/>
                  </a:cubicBezTo>
                  <a:cubicBezTo>
                    <a:pt x="52" y="185"/>
                    <a:pt x="52" y="302"/>
                    <a:pt x="52" y="419"/>
                  </a:cubicBezTo>
                  <a:cubicBezTo>
                    <a:pt x="35" y="419"/>
                    <a:pt x="18" y="419"/>
                    <a:pt x="0" y="419"/>
                  </a:cubicBezTo>
                  <a:cubicBezTo>
                    <a:pt x="0" y="281"/>
                    <a:pt x="0" y="142"/>
                    <a:pt x="0" y="2"/>
                  </a:cubicBezTo>
                  <a:cubicBezTo>
                    <a:pt x="16" y="2"/>
                    <a:pt x="32" y="3"/>
                    <a:pt x="48" y="2"/>
                  </a:cubicBezTo>
                  <a:cubicBezTo>
                    <a:pt x="62" y="0"/>
                    <a:pt x="70" y="5"/>
                    <a:pt x="77" y="17"/>
                  </a:cubicBezTo>
                  <a:cubicBezTo>
                    <a:pt x="147" y="128"/>
                    <a:pt x="217" y="237"/>
                    <a:pt x="287" y="347"/>
                  </a:cubicBezTo>
                  <a:cubicBezTo>
                    <a:pt x="287" y="347"/>
                    <a:pt x="288" y="348"/>
                    <a:pt x="289" y="348"/>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2" name="Freeform 10"/>
            <p:cNvSpPr>
              <a:spLocks noEditPoints="1"/>
            </p:cNvSpPr>
            <p:nvPr/>
          </p:nvSpPr>
          <p:spPr bwMode="auto">
            <a:xfrm>
              <a:off x="6649577" y="3822127"/>
              <a:ext cx="291352" cy="312856"/>
            </a:xfrm>
            <a:custGeom>
              <a:avLst/>
              <a:gdLst>
                <a:gd name="T0" fmla="*/ 407 w 407"/>
                <a:gd name="T1" fmla="*/ 215 h 436"/>
                <a:gd name="T2" fmla="*/ 378 w 407"/>
                <a:gd name="T3" fmla="*/ 337 h 436"/>
                <a:gd name="T4" fmla="*/ 240 w 407"/>
                <a:gd name="T5" fmla="*/ 431 h 436"/>
                <a:gd name="T6" fmla="*/ 141 w 407"/>
                <a:gd name="T7" fmla="*/ 424 h 436"/>
                <a:gd name="T8" fmla="*/ 27 w 407"/>
                <a:gd name="T9" fmla="*/ 317 h 436"/>
                <a:gd name="T10" fmla="*/ 31 w 407"/>
                <a:gd name="T11" fmla="*/ 113 h 436"/>
                <a:gd name="T12" fmla="*/ 196 w 407"/>
                <a:gd name="T13" fmla="*/ 3 h 436"/>
                <a:gd name="T14" fmla="*/ 312 w 407"/>
                <a:gd name="T15" fmla="*/ 27 h 436"/>
                <a:gd name="T16" fmla="*/ 400 w 407"/>
                <a:gd name="T17" fmla="*/ 158 h 436"/>
                <a:gd name="T18" fmla="*/ 407 w 407"/>
                <a:gd name="T19" fmla="*/ 215 h 436"/>
                <a:gd name="T20" fmla="*/ 67 w 407"/>
                <a:gd name="T21" fmla="*/ 219 h 436"/>
                <a:gd name="T22" fmla="*/ 67 w 407"/>
                <a:gd name="T23" fmla="*/ 244 h 436"/>
                <a:gd name="T24" fmla="*/ 70 w 407"/>
                <a:gd name="T25" fmla="*/ 267 h 436"/>
                <a:gd name="T26" fmla="*/ 216 w 407"/>
                <a:gd name="T27" fmla="*/ 386 h 436"/>
                <a:gd name="T28" fmla="*/ 336 w 407"/>
                <a:gd name="T29" fmla="*/ 300 h 436"/>
                <a:gd name="T30" fmla="*/ 346 w 407"/>
                <a:gd name="T31" fmla="*/ 176 h 436"/>
                <a:gd name="T32" fmla="*/ 311 w 407"/>
                <a:gd name="T33" fmla="*/ 92 h 436"/>
                <a:gd name="T34" fmla="*/ 215 w 407"/>
                <a:gd name="T35" fmla="*/ 50 h 436"/>
                <a:gd name="T36" fmla="*/ 103 w 407"/>
                <a:gd name="T37" fmla="*/ 100 h 436"/>
                <a:gd name="T38" fmla="*/ 67 w 407"/>
                <a:gd name="T39" fmla="*/ 219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7" h="436">
                  <a:moveTo>
                    <a:pt x="407" y="215"/>
                  </a:moveTo>
                  <a:cubicBezTo>
                    <a:pt x="405" y="257"/>
                    <a:pt x="399" y="299"/>
                    <a:pt x="378" y="337"/>
                  </a:cubicBezTo>
                  <a:cubicBezTo>
                    <a:pt x="348" y="391"/>
                    <a:pt x="302" y="423"/>
                    <a:pt x="240" y="431"/>
                  </a:cubicBezTo>
                  <a:cubicBezTo>
                    <a:pt x="207" y="436"/>
                    <a:pt x="173" y="435"/>
                    <a:pt x="141" y="424"/>
                  </a:cubicBezTo>
                  <a:cubicBezTo>
                    <a:pt x="86" y="407"/>
                    <a:pt x="48" y="370"/>
                    <a:pt x="27" y="317"/>
                  </a:cubicBezTo>
                  <a:cubicBezTo>
                    <a:pt x="0" y="249"/>
                    <a:pt x="2" y="179"/>
                    <a:pt x="31" y="113"/>
                  </a:cubicBezTo>
                  <a:cubicBezTo>
                    <a:pt x="63" y="43"/>
                    <a:pt x="120" y="7"/>
                    <a:pt x="196" y="3"/>
                  </a:cubicBezTo>
                  <a:cubicBezTo>
                    <a:pt x="237" y="0"/>
                    <a:pt x="277" y="6"/>
                    <a:pt x="312" y="27"/>
                  </a:cubicBezTo>
                  <a:cubicBezTo>
                    <a:pt x="361" y="57"/>
                    <a:pt x="389" y="102"/>
                    <a:pt x="400" y="158"/>
                  </a:cubicBezTo>
                  <a:cubicBezTo>
                    <a:pt x="404" y="176"/>
                    <a:pt x="405" y="196"/>
                    <a:pt x="407" y="215"/>
                  </a:cubicBezTo>
                  <a:close/>
                  <a:moveTo>
                    <a:pt x="67" y="219"/>
                  </a:moveTo>
                  <a:cubicBezTo>
                    <a:pt x="67" y="227"/>
                    <a:pt x="66" y="235"/>
                    <a:pt x="67" y="244"/>
                  </a:cubicBezTo>
                  <a:cubicBezTo>
                    <a:pt x="67" y="252"/>
                    <a:pt x="69" y="260"/>
                    <a:pt x="70" y="267"/>
                  </a:cubicBezTo>
                  <a:cubicBezTo>
                    <a:pt x="84" y="333"/>
                    <a:pt x="134" y="391"/>
                    <a:pt x="216" y="386"/>
                  </a:cubicBezTo>
                  <a:cubicBezTo>
                    <a:pt x="272" y="383"/>
                    <a:pt x="317" y="352"/>
                    <a:pt x="336" y="300"/>
                  </a:cubicBezTo>
                  <a:cubicBezTo>
                    <a:pt x="351" y="259"/>
                    <a:pt x="352" y="218"/>
                    <a:pt x="346" y="176"/>
                  </a:cubicBezTo>
                  <a:cubicBezTo>
                    <a:pt x="342" y="145"/>
                    <a:pt x="332" y="116"/>
                    <a:pt x="311" y="92"/>
                  </a:cubicBezTo>
                  <a:cubicBezTo>
                    <a:pt x="285" y="64"/>
                    <a:pt x="253" y="51"/>
                    <a:pt x="215" y="50"/>
                  </a:cubicBezTo>
                  <a:cubicBezTo>
                    <a:pt x="170" y="49"/>
                    <a:pt x="132" y="64"/>
                    <a:pt x="103" y="100"/>
                  </a:cubicBezTo>
                  <a:cubicBezTo>
                    <a:pt x="75" y="134"/>
                    <a:pt x="66" y="175"/>
                    <a:pt x="67" y="21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3" name="Freeform 11"/>
            <p:cNvSpPr>
              <a:spLocks noEditPoints="1"/>
            </p:cNvSpPr>
            <p:nvPr/>
          </p:nvSpPr>
          <p:spPr bwMode="auto">
            <a:xfrm>
              <a:off x="10377191" y="3827882"/>
              <a:ext cx="217454" cy="300742"/>
            </a:xfrm>
            <a:custGeom>
              <a:avLst/>
              <a:gdLst>
                <a:gd name="T0" fmla="*/ 53 w 304"/>
                <a:gd name="T1" fmla="*/ 243 h 419"/>
                <a:gd name="T2" fmla="*/ 53 w 304"/>
                <a:gd name="T3" fmla="*/ 418 h 419"/>
                <a:gd name="T4" fmla="*/ 0 w 304"/>
                <a:gd name="T5" fmla="*/ 418 h 419"/>
                <a:gd name="T6" fmla="*/ 0 w 304"/>
                <a:gd name="T7" fmla="*/ 1 h 419"/>
                <a:gd name="T8" fmla="*/ 9 w 304"/>
                <a:gd name="T9" fmla="*/ 1 h 419"/>
                <a:gd name="T10" fmla="*/ 136 w 304"/>
                <a:gd name="T11" fmla="*/ 1 h 419"/>
                <a:gd name="T12" fmla="*/ 232 w 304"/>
                <a:gd name="T13" fmla="*/ 40 h 419"/>
                <a:gd name="T14" fmla="*/ 185 w 304"/>
                <a:gd name="T15" fmla="*/ 218 h 419"/>
                <a:gd name="T16" fmla="*/ 163 w 304"/>
                <a:gd name="T17" fmla="*/ 226 h 419"/>
                <a:gd name="T18" fmla="*/ 225 w 304"/>
                <a:gd name="T19" fmla="*/ 292 h 419"/>
                <a:gd name="T20" fmla="*/ 298 w 304"/>
                <a:gd name="T21" fmla="*/ 409 h 419"/>
                <a:gd name="T22" fmla="*/ 304 w 304"/>
                <a:gd name="T23" fmla="*/ 419 h 419"/>
                <a:gd name="T24" fmla="*/ 245 w 304"/>
                <a:gd name="T25" fmla="*/ 419 h 419"/>
                <a:gd name="T26" fmla="*/ 237 w 304"/>
                <a:gd name="T27" fmla="*/ 411 h 419"/>
                <a:gd name="T28" fmla="*/ 174 w 304"/>
                <a:gd name="T29" fmla="*/ 306 h 419"/>
                <a:gd name="T30" fmla="*/ 146 w 304"/>
                <a:gd name="T31" fmla="*/ 267 h 419"/>
                <a:gd name="T32" fmla="*/ 101 w 304"/>
                <a:gd name="T33" fmla="*/ 243 h 419"/>
                <a:gd name="T34" fmla="*/ 53 w 304"/>
                <a:gd name="T35" fmla="*/ 243 h 419"/>
                <a:gd name="T36" fmla="*/ 53 w 304"/>
                <a:gd name="T37" fmla="*/ 195 h 419"/>
                <a:gd name="T38" fmla="*/ 124 w 304"/>
                <a:gd name="T39" fmla="*/ 195 h 419"/>
                <a:gd name="T40" fmla="*/ 175 w 304"/>
                <a:gd name="T41" fmla="*/ 176 h 419"/>
                <a:gd name="T42" fmla="*/ 198 w 304"/>
                <a:gd name="T43" fmla="*/ 98 h 419"/>
                <a:gd name="T44" fmla="*/ 144 w 304"/>
                <a:gd name="T45" fmla="*/ 51 h 419"/>
                <a:gd name="T46" fmla="*/ 55 w 304"/>
                <a:gd name="T47" fmla="*/ 48 h 419"/>
                <a:gd name="T48" fmla="*/ 53 w 304"/>
                <a:gd name="T49" fmla="*/ 49 h 419"/>
                <a:gd name="T50" fmla="*/ 53 w 304"/>
                <a:gd name="T51" fmla="*/ 195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04" h="419">
                  <a:moveTo>
                    <a:pt x="53" y="243"/>
                  </a:moveTo>
                  <a:cubicBezTo>
                    <a:pt x="53" y="302"/>
                    <a:pt x="53" y="360"/>
                    <a:pt x="53" y="418"/>
                  </a:cubicBezTo>
                  <a:cubicBezTo>
                    <a:pt x="35" y="418"/>
                    <a:pt x="18" y="418"/>
                    <a:pt x="0" y="418"/>
                  </a:cubicBezTo>
                  <a:cubicBezTo>
                    <a:pt x="0" y="280"/>
                    <a:pt x="0" y="141"/>
                    <a:pt x="0" y="1"/>
                  </a:cubicBezTo>
                  <a:cubicBezTo>
                    <a:pt x="3" y="1"/>
                    <a:pt x="6" y="1"/>
                    <a:pt x="9" y="1"/>
                  </a:cubicBezTo>
                  <a:cubicBezTo>
                    <a:pt x="52" y="1"/>
                    <a:pt x="94" y="0"/>
                    <a:pt x="136" y="1"/>
                  </a:cubicBezTo>
                  <a:cubicBezTo>
                    <a:pt x="173" y="2"/>
                    <a:pt x="207" y="11"/>
                    <a:pt x="232" y="40"/>
                  </a:cubicBezTo>
                  <a:cubicBezTo>
                    <a:pt x="282" y="97"/>
                    <a:pt x="257" y="189"/>
                    <a:pt x="185" y="218"/>
                  </a:cubicBezTo>
                  <a:cubicBezTo>
                    <a:pt x="178" y="221"/>
                    <a:pt x="171" y="223"/>
                    <a:pt x="163" y="226"/>
                  </a:cubicBezTo>
                  <a:cubicBezTo>
                    <a:pt x="194" y="240"/>
                    <a:pt x="209" y="266"/>
                    <a:pt x="225" y="292"/>
                  </a:cubicBezTo>
                  <a:cubicBezTo>
                    <a:pt x="249" y="330"/>
                    <a:pt x="274" y="370"/>
                    <a:pt x="298" y="409"/>
                  </a:cubicBezTo>
                  <a:cubicBezTo>
                    <a:pt x="300" y="412"/>
                    <a:pt x="302" y="415"/>
                    <a:pt x="304" y="419"/>
                  </a:cubicBezTo>
                  <a:cubicBezTo>
                    <a:pt x="283" y="419"/>
                    <a:pt x="264" y="419"/>
                    <a:pt x="245" y="419"/>
                  </a:cubicBezTo>
                  <a:cubicBezTo>
                    <a:pt x="242" y="419"/>
                    <a:pt x="239" y="414"/>
                    <a:pt x="237" y="411"/>
                  </a:cubicBezTo>
                  <a:cubicBezTo>
                    <a:pt x="216" y="376"/>
                    <a:pt x="195" y="341"/>
                    <a:pt x="174" y="306"/>
                  </a:cubicBezTo>
                  <a:cubicBezTo>
                    <a:pt x="165" y="292"/>
                    <a:pt x="156" y="279"/>
                    <a:pt x="146" y="267"/>
                  </a:cubicBezTo>
                  <a:cubicBezTo>
                    <a:pt x="135" y="252"/>
                    <a:pt x="119" y="244"/>
                    <a:pt x="101" y="243"/>
                  </a:cubicBezTo>
                  <a:cubicBezTo>
                    <a:pt x="85" y="242"/>
                    <a:pt x="70" y="243"/>
                    <a:pt x="53" y="243"/>
                  </a:cubicBezTo>
                  <a:close/>
                  <a:moveTo>
                    <a:pt x="53" y="195"/>
                  </a:moveTo>
                  <a:cubicBezTo>
                    <a:pt x="78" y="195"/>
                    <a:pt x="101" y="196"/>
                    <a:pt x="124" y="195"/>
                  </a:cubicBezTo>
                  <a:cubicBezTo>
                    <a:pt x="144" y="195"/>
                    <a:pt x="161" y="189"/>
                    <a:pt x="175" y="176"/>
                  </a:cubicBezTo>
                  <a:cubicBezTo>
                    <a:pt x="199" y="155"/>
                    <a:pt x="205" y="128"/>
                    <a:pt x="198" y="98"/>
                  </a:cubicBezTo>
                  <a:cubicBezTo>
                    <a:pt x="192" y="70"/>
                    <a:pt x="172" y="54"/>
                    <a:pt x="144" y="51"/>
                  </a:cubicBezTo>
                  <a:cubicBezTo>
                    <a:pt x="115" y="48"/>
                    <a:pt x="85" y="49"/>
                    <a:pt x="55" y="48"/>
                  </a:cubicBezTo>
                  <a:cubicBezTo>
                    <a:pt x="55" y="48"/>
                    <a:pt x="54" y="49"/>
                    <a:pt x="53" y="49"/>
                  </a:cubicBezTo>
                  <a:cubicBezTo>
                    <a:pt x="53" y="97"/>
                    <a:pt x="53" y="146"/>
                    <a:pt x="53" y="195"/>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4" name="Freeform 12"/>
            <p:cNvSpPr/>
            <p:nvPr/>
          </p:nvSpPr>
          <p:spPr bwMode="auto">
            <a:xfrm>
              <a:off x="5949665" y="3820916"/>
              <a:ext cx="249860" cy="319822"/>
            </a:xfrm>
            <a:custGeom>
              <a:avLst/>
              <a:gdLst>
                <a:gd name="T0" fmla="*/ 338 w 349"/>
                <a:gd name="T1" fmla="*/ 83 h 446"/>
                <a:gd name="T2" fmla="*/ 254 w 349"/>
                <a:gd name="T3" fmla="*/ 54 h 446"/>
                <a:gd name="T4" fmla="*/ 124 w 349"/>
                <a:gd name="T5" fmla="*/ 83 h 446"/>
                <a:gd name="T6" fmla="*/ 63 w 349"/>
                <a:gd name="T7" fmla="*/ 201 h 446"/>
                <a:gd name="T8" fmla="*/ 75 w 349"/>
                <a:gd name="T9" fmla="*/ 300 h 446"/>
                <a:gd name="T10" fmla="*/ 197 w 349"/>
                <a:gd name="T11" fmla="*/ 387 h 446"/>
                <a:gd name="T12" fmla="*/ 288 w 349"/>
                <a:gd name="T13" fmla="*/ 372 h 446"/>
                <a:gd name="T14" fmla="*/ 295 w 349"/>
                <a:gd name="T15" fmla="*/ 364 h 446"/>
                <a:gd name="T16" fmla="*/ 295 w 349"/>
                <a:gd name="T17" fmla="*/ 263 h 446"/>
                <a:gd name="T18" fmla="*/ 294 w 349"/>
                <a:gd name="T19" fmla="*/ 256 h 446"/>
                <a:gd name="T20" fmla="*/ 226 w 349"/>
                <a:gd name="T21" fmla="*/ 256 h 446"/>
                <a:gd name="T22" fmla="*/ 204 w 349"/>
                <a:gd name="T23" fmla="*/ 235 h 446"/>
                <a:gd name="T24" fmla="*/ 204 w 349"/>
                <a:gd name="T25" fmla="*/ 210 h 446"/>
                <a:gd name="T26" fmla="*/ 348 w 349"/>
                <a:gd name="T27" fmla="*/ 210 h 446"/>
                <a:gd name="T28" fmla="*/ 349 w 349"/>
                <a:gd name="T29" fmla="*/ 219 h 446"/>
                <a:gd name="T30" fmla="*/ 349 w 349"/>
                <a:gd name="T31" fmla="*/ 391 h 446"/>
                <a:gd name="T32" fmla="*/ 341 w 349"/>
                <a:gd name="T33" fmla="*/ 404 h 446"/>
                <a:gd name="T34" fmla="*/ 137 w 349"/>
                <a:gd name="T35" fmla="*/ 425 h 446"/>
                <a:gd name="T36" fmla="*/ 13 w 349"/>
                <a:gd name="T37" fmla="*/ 288 h 446"/>
                <a:gd name="T38" fmla="*/ 28 w 349"/>
                <a:gd name="T39" fmla="*/ 123 h 446"/>
                <a:gd name="T40" fmla="*/ 184 w 349"/>
                <a:gd name="T41" fmla="*/ 7 h 446"/>
                <a:gd name="T42" fmla="*/ 330 w 349"/>
                <a:gd name="T43" fmla="*/ 22 h 446"/>
                <a:gd name="T44" fmla="*/ 338 w 349"/>
                <a:gd name="T45" fmla="*/ 34 h 446"/>
                <a:gd name="T46" fmla="*/ 338 w 349"/>
                <a:gd name="T47" fmla="*/ 8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446">
                  <a:moveTo>
                    <a:pt x="338" y="83"/>
                  </a:moveTo>
                  <a:cubicBezTo>
                    <a:pt x="311" y="66"/>
                    <a:pt x="283" y="57"/>
                    <a:pt x="254" y="54"/>
                  </a:cubicBezTo>
                  <a:cubicBezTo>
                    <a:pt x="207" y="48"/>
                    <a:pt x="163" y="52"/>
                    <a:pt x="124" y="83"/>
                  </a:cubicBezTo>
                  <a:cubicBezTo>
                    <a:pt x="85" y="113"/>
                    <a:pt x="67" y="153"/>
                    <a:pt x="63" y="201"/>
                  </a:cubicBezTo>
                  <a:cubicBezTo>
                    <a:pt x="60" y="235"/>
                    <a:pt x="62" y="268"/>
                    <a:pt x="75" y="300"/>
                  </a:cubicBezTo>
                  <a:cubicBezTo>
                    <a:pt x="98" y="354"/>
                    <a:pt x="139" y="383"/>
                    <a:pt x="197" y="387"/>
                  </a:cubicBezTo>
                  <a:cubicBezTo>
                    <a:pt x="228" y="390"/>
                    <a:pt x="260" y="387"/>
                    <a:pt x="288" y="372"/>
                  </a:cubicBezTo>
                  <a:cubicBezTo>
                    <a:pt x="291" y="371"/>
                    <a:pt x="295" y="367"/>
                    <a:pt x="295" y="364"/>
                  </a:cubicBezTo>
                  <a:cubicBezTo>
                    <a:pt x="295" y="330"/>
                    <a:pt x="295" y="296"/>
                    <a:pt x="295" y="263"/>
                  </a:cubicBezTo>
                  <a:cubicBezTo>
                    <a:pt x="295" y="261"/>
                    <a:pt x="294" y="259"/>
                    <a:pt x="294" y="256"/>
                  </a:cubicBezTo>
                  <a:cubicBezTo>
                    <a:pt x="271" y="256"/>
                    <a:pt x="248" y="256"/>
                    <a:pt x="226" y="256"/>
                  </a:cubicBezTo>
                  <a:cubicBezTo>
                    <a:pt x="204" y="256"/>
                    <a:pt x="204" y="256"/>
                    <a:pt x="204" y="235"/>
                  </a:cubicBezTo>
                  <a:cubicBezTo>
                    <a:pt x="204" y="227"/>
                    <a:pt x="204" y="218"/>
                    <a:pt x="204" y="210"/>
                  </a:cubicBezTo>
                  <a:cubicBezTo>
                    <a:pt x="252" y="210"/>
                    <a:pt x="300" y="210"/>
                    <a:pt x="348" y="210"/>
                  </a:cubicBezTo>
                  <a:cubicBezTo>
                    <a:pt x="348" y="213"/>
                    <a:pt x="349" y="216"/>
                    <a:pt x="349" y="219"/>
                  </a:cubicBezTo>
                  <a:cubicBezTo>
                    <a:pt x="349" y="277"/>
                    <a:pt x="349" y="334"/>
                    <a:pt x="349" y="391"/>
                  </a:cubicBezTo>
                  <a:cubicBezTo>
                    <a:pt x="349" y="398"/>
                    <a:pt x="347" y="402"/>
                    <a:pt x="341" y="404"/>
                  </a:cubicBezTo>
                  <a:cubicBezTo>
                    <a:pt x="275" y="437"/>
                    <a:pt x="207" y="446"/>
                    <a:pt x="137" y="425"/>
                  </a:cubicBezTo>
                  <a:cubicBezTo>
                    <a:pt x="70" y="404"/>
                    <a:pt x="29" y="356"/>
                    <a:pt x="13" y="288"/>
                  </a:cubicBezTo>
                  <a:cubicBezTo>
                    <a:pt x="0" y="231"/>
                    <a:pt x="2" y="175"/>
                    <a:pt x="28" y="123"/>
                  </a:cubicBezTo>
                  <a:cubicBezTo>
                    <a:pt x="60" y="58"/>
                    <a:pt x="112" y="18"/>
                    <a:pt x="184" y="7"/>
                  </a:cubicBezTo>
                  <a:cubicBezTo>
                    <a:pt x="234" y="0"/>
                    <a:pt x="283" y="4"/>
                    <a:pt x="330" y="22"/>
                  </a:cubicBezTo>
                  <a:cubicBezTo>
                    <a:pt x="336" y="24"/>
                    <a:pt x="339" y="27"/>
                    <a:pt x="338" y="34"/>
                  </a:cubicBezTo>
                  <a:cubicBezTo>
                    <a:pt x="338" y="49"/>
                    <a:pt x="338" y="65"/>
                    <a:pt x="338" y="83"/>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5" name="Freeform 13"/>
            <p:cNvSpPr/>
            <p:nvPr/>
          </p:nvSpPr>
          <p:spPr bwMode="auto">
            <a:xfrm>
              <a:off x="6357619" y="3820916"/>
              <a:ext cx="250466" cy="320428"/>
            </a:xfrm>
            <a:custGeom>
              <a:avLst/>
              <a:gdLst>
                <a:gd name="T0" fmla="*/ 339 w 350"/>
                <a:gd name="T1" fmla="*/ 81 h 447"/>
                <a:gd name="T2" fmla="*/ 289 w 350"/>
                <a:gd name="T3" fmla="*/ 61 h 447"/>
                <a:gd name="T4" fmla="*/ 164 w 350"/>
                <a:gd name="T5" fmla="*/ 61 h 447"/>
                <a:gd name="T6" fmla="*/ 68 w 350"/>
                <a:gd name="T7" fmla="*/ 172 h 447"/>
                <a:gd name="T8" fmla="*/ 83 w 350"/>
                <a:gd name="T9" fmla="*/ 316 h 447"/>
                <a:gd name="T10" fmla="*/ 198 w 350"/>
                <a:gd name="T11" fmla="*/ 388 h 447"/>
                <a:gd name="T12" fmla="*/ 289 w 350"/>
                <a:gd name="T13" fmla="*/ 372 h 447"/>
                <a:gd name="T14" fmla="*/ 295 w 350"/>
                <a:gd name="T15" fmla="*/ 364 h 447"/>
                <a:gd name="T16" fmla="*/ 295 w 350"/>
                <a:gd name="T17" fmla="*/ 261 h 447"/>
                <a:gd name="T18" fmla="*/ 294 w 350"/>
                <a:gd name="T19" fmla="*/ 256 h 447"/>
                <a:gd name="T20" fmla="*/ 218 w 350"/>
                <a:gd name="T21" fmla="*/ 256 h 447"/>
                <a:gd name="T22" fmla="*/ 204 w 350"/>
                <a:gd name="T23" fmla="*/ 242 h 447"/>
                <a:gd name="T24" fmla="*/ 204 w 350"/>
                <a:gd name="T25" fmla="*/ 210 h 447"/>
                <a:gd name="T26" fmla="*/ 349 w 350"/>
                <a:gd name="T27" fmla="*/ 210 h 447"/>
                <a:gd name="T28" fmla="*/ 349 w 350"/>
                <a:gd name="T29" fmla="*/ 219 h 447"/>
                <a:gd name="T30" fmla="*/ 349 w 350"/>
                <a:gd name="T31" fmla="*/ 391 h 447"/>
                <a:gd name="T32" fmla="*/ 344 w 350"/>
                <a:gd name="T33" fmla="*/ 403 h 447"/>
                <a:gd name="T34" fmla="*/ 136 w 350"/>
                <a:gd name="T35" fmla="*/ 424 h 447"/>
                <a:gd name="T36" fmla="*/ 14 w 350"/>
                <a:gd name="T37" fmla="*/ 288 h 447"/>
                <a:gd name="T38" fmla="*/ 28 w 350"/>
                <a:gd name="T39" fmla="*/ 123 h 447"/>
                <a:gd name="T40" fmla="*/ 185 w 350"/>
                <a:gd name="T41" fmla="*/ 7 h 447"/>
                <a:gd name="T42" fmla="*/ 331 w 350"/>
                <a:gd name="T43" fmla="*/ 22 h 447"/>
                <a:gd name="T44" fmla="*/ 339 w 350"/>
                <a:gd name="T45" fmla="*/ 34 h 447"/>
                <a:gd name="T46" fmla="*/ 339 w 350"/>
                <a:gd name="T47" fmla="*/ 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0" h="447">
                  <a:moveTo>
                    <a:pt x="339" y="81"/>
                  </a:moveTo>
                  <a:cubicBezTo>
                    <a:pt x="322" y="74"/>
                    <a:pt x="306" y="66"/>
                    <a:pt x="289" y="61"/>
                  </a:cubicBezTo>
                  <a:cubicBezTo>
                    <a:pt x="248" y="49"/>
                    <a:pt x="205" y="46"/>
                    <a:pt x="164" y="61"/>
                  </a:cubicBezTo>
                  <a:cubicBezTo>
                    <a:pt x="112" y="80"/>
                    <a:pt x="80" y="119"/>
                    <a:pt x="68" y="172"/>
                  </a:cubicBezTo>
                  <a:cubicBezTo>
                    <a:pt x="57" y="221"/>
                    <a:pt x="59" y="270"/>
                    <a:pt x="83" y="316"/>
                  </a:cubicBezTo>
                  <a:cubicBezTo>
                    <a:pt x="108" y="361"/>
                    <a:pt x="148" y="384"/>
                    <a:pt x="198" y="388"/>
                  </a:cubicBezTo>
                  <a:cubicBezTo>
                    <a:pt x="230" y="390"/>
                    <a:pt x="261" y="387"/>
                    <a:pt x="289" y="372"/>
                  </a:cubicBezTo>
                  <a:cubicBezTo>
                    <a:pt x="292" y="371"/>
                    <a:pt x="295" y="367"/>
                    <a:pt x="295" y="364"/>
                  </a:cubicBezTo>
                  <a:cubicBezTo>
                    <a:pt x="296" y="330"/>
                    <a:pt x="295" y="295"/>
                    <a:pt x="295" y="261"/>
                  </a:cubicBezTo>
                  <a:cubicBezTo>
                    <a:pt x="295" y="259"/>
                    <a:pt x="295" y="258"/>
                    <a:pt x="294" y="256"/>
                  </a:cubicBezTo>
                  <a:cubicBezTo>
                    <a:pt x="269" y="256"/>
                    <a:pt x="244" y="256"/>
                    <a:pt x="218" y="256"/>
                  </a:cubicBezTo>
                  <a:cubicBezTo>
                    <a:pt x="203" y="256"/>
                    <a:pt x="205" y="258"/>
                    <a:pt x="204" y="242"/>
                  </a:cubicBezTo>
                  <a:cubicBezTo>
                    <a:pt x="204" y="232"/>
                    <a:pt x="204" y="221"/>
                    <a:pt x="204" y="210"/>
                  </a:cubicBezTo>
                  <a:cubicBezTo>
                    <a:pt x="253" y="210"/>
                    <a:pt x="301" y="210"/>
                    <a:pt x="349" y="210"/>
                  </a:cubicBezTo>
                  <a:cubicBezTo>
                    <a:pt x="349" y="213"/>
                    <a:pt x="349" y="216"/>
                    <a:pt x="349" y="219"/>
                  </a:cubicBezTo>
                  <a:cubicBezTo>
                    <a:pt x="349" y="277"/>
                    <a:pt x="349" y="334"/>
                    <a:pt x="349" y="391"/>
                  </a:cubicBezTo>
                  <a:cubicBezTo>
                    <a:pt x="349" y="396"/>
                    <a:pt x="350" y="400"/>
                    <a:pt x="344" y="403"/>
                  </a:cubicBezTo>
                  <a:cubicBezTo>
                    <a:pt x="277" y="437"/>
                    <a:pt x="208" y="447"/>
                    <a:pt x="136" y="424"/>
                  </a:cubicBezTo>
                  <a:cubicBezTo>
                    <a:pt x="70" y="403"/>
                    <a:pt x="30" y="355"/>
                    <a:pt x="14" y="288"/>
                  </a:cubicBezTo>
                  <a:cubicBezTo>
                    <a:pt x="0" y="232"/>
                    <a:pt x="3" y="176"/>
                    <a:pt x="28" y="123"/>
                  </a:cubicBezTo>
                  <a:cubicBezTo>
                    <a:pt x="60" y="58"/>
                    <a:pt x="112" y="18"/>
                    <a:pt x="185" y="7"/>
                  </a:cubicBezTo>
                  <a:cubicBezTo>
                    <a:pt x="234" y="0"/>
                    <a:pt x="283" y="4"/>
                    <a:pt x="331" y="22"/>
                  </a:cubicBezTo>
                  <a:cubicBezTo>
                    <a:pt x="337" y="24"/>
                    <a:pt x="339" y="28"/>
                    <a:pt x="339" y="34"/>
                  </a:cubicBezTo>
                  <a:cubicBezTo>
                    <a:pt x="339" y="50"/>
                    <a:pt x="339" y="65"/>
                    <a:pt x="339" y="81"/>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6" name="Freeform 14"/>
            <p:cNvSpPr/>
            <p:nvPr/>
          </p:nvSpPr>
          <p:spPr bwMode="auto">
            <a:xfrm>
              <a:off x="7297094" y="3820916"/>
              <a:ext cx="249860" cy="320428"/>
            </a:xfrm>
            <a:custGeom>
              <a:avLst/>
              <a:gdLst>
                <a:gd name="T0" fmla="*/ 338 w 349"/>
                <a:gd name="T1" fmla="*/ 81 h 447"/>
                <a:gd name="T2" fmla="*/ 288 w 349"/>
                <a:gd name="T3" fmla="*/ 61 h 447"/>
                <a:gd name="T4" fmla="*/ 163 w 349"/>
                <a:gd name="T5" fmla="*/ 61 h 447"/>
                <a:gd name="T6" fmla="*/ 68 w 349"/>
                <a:gd name="T7" fmla="*/ 172 h 447"/>
                <a:gd name="T8" fmla="*/ 82 w 349"/>
                <a:gd name="T9" fmla="*/ 315 h 447"/>
                <a:gd name="T10" fmla="*/ 197 w 349"/>
                <a:gd name="T11" fmla="*/ 388 h 447"/>
                <a:gd name="T12" fmla="*/ 288 w 349"/>
                <a:gd name="T13" fmla="*/ 373 h 447"/>
                <a:gd name="T14" fmla="*/ 294 w 349"/>
                <a:gd name="T15" fmla="*/ 364 h 447"/>
                <a:gd name="T16" fmla="*/ 295 w 349"/>
                <a:gd name="T17" fmla="*/ 261 h 447"/>
                <a:gd name="T18" fmla="*/ 294 w 349"/>
                <a:gd name="T19" fmla="*/ 257 h 447"/>
                <a:gd name="T20" fmla="*/ 284 w 349"/>
                <a:gd name="T21" fmla="*/ 256 h 447"/>
                <a:gd name="T22" fmla="*/ 213 w 349"/>
                <a:gd name="T23" fmla="*/ 256 h 447"/>
                <a:gd name="T24" fmla="*/ 204 w 349"/>
                <a:gd name="T25" fmla="*/ 247 h 447"/>
                <a:gd name="T26" fmla="*/ 204 w 349"/>
                <a:gd name="T27" fmla="*/ 210 h 447"/>
                <a:gd name="T28" fmla="*/ 348 w 349"/>
                <a:gd name="T29" fmla="*/ 210 h 447"/>
                <a:gd name="T30" fmla="*/ 348 w 349"/>
                <a:gd name="T31" fmla="*/ 218 h 447"/>
                <a:gd name="T32" fmla="*/ 348 w 349"/>
                <a:gd name="T33" fmla="*/ 392 h 447"/>
                <a:gd name="T34" fmla="*/ 343 w 349"/>
                <a:gd name="T35" fmla="*/ 403 h 447"/>
                <a:gd name="T36" fmla="*/ 136 w 349"/>
                <a:gd name="T37" fmla="*/ 424 h 447"/>
                <a:gd name="T38" fmla="*/ 13 w 349"/>
                <a:gd name="T39" fmla="*/ 288 h 447"/>
                <a:gd name="T40" fmla="*/ 27 w 349"/>
                <a:gd name="T41" fmla="*/ 123 h 447"/>
                <a:gd name="T42" fmla="*/ 184 w 349"/>
                <a:gd name="T43" fmla="*/ 7 h 447"/>
                <a:gd name="T44" fmla="*/ 330 w 349"/>
                <a:gd name="T45" fmla="*/ 22 h 447"/>
                <a:gd name="T46" fmla="*/ 338 w 349"/>
                <a:gd name="T47" fmla="*/ 33 h 447"/>
                <a:gd name="T48" fmla="*/ 338 w 349"/>
                <a:gd name="T49" fmla="*/ 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9" h="447">
                  <a:moveTo>
                    <a:pt x="338" y="81"/>
                  </a:moveTo>
                  <a:cubicBezTo>
                    <a:pt x="321" y="74"/>
                    <a:pt x="305" y="66"/>
                    <a:pt x="288" y="61"/>
                  </a:cubicBezTo>
                  <a:cubicBezTo>
                    <a:pt x="247" y="49"/>
                    <a:pt x="204" y="46"/>
                    <a:pt x="163" y="61"/>
                  </a:cubicBezTo>
                  <a:cubicBezTo>
                    <a:pt x="111" y="80"/>
                    <a:pt x="80" y="119"/>
                    <a:pt x="68" y="172"/>
                  </a:cubicBezTo>
                  <a:cubicBezTo>
                    <a:pt x="57" y="221"/>
                    <a:pt x="58" y="270"/>
                    <a:pt x="82" y="315"/>
                  </a:cubicBezTo>
                  <a:cubicBezTo>
                    <a:pt x="106" y="361"/>
                    <a:pt x="146" y="384"/>
                    <a:pt x="197" y="388"/>
                  </a:cubicBezTo>
                  <a:cubicBezTo>
                    <a:pt x="228" y="390"/>
                    <a:pt x="259" y="387"/>
                    <a:pt x="288" y="373"/>
                  </a:cubicBezTo>
                  <a:cubicBezTo>
                    <a:pt x="291" y="371"/>
                    <a:pt x="294" y="367"/>
                    <a:pt x="294" y="364"/>
                  </a:cubicBezTo>
                  <a:cubicBezTo>
                    <a:pt x="295" y="330"/>
                    <a:pt x="295" y="295"/>
                    <a:pt x="295" y="261"/>
                  </a:cubicBezTo>
                  <a:cubicBezTo>
                    <a:pt x="295" y="260"/>
                    <a:pt x="294" y="259"/>
                    <a:pt x="294" y="257"/>
                  </a:cubicBezTo>
                  <a:cubicBezTo>
                    <a:pt x="291" y="257"/>
                    <a:pt x="287" y="256"/>
                    <a:pt x="284" y="256"/>
                  </a:cubicBezTo>
                  <a:cubicBezTo>
                    <a:pt x="260" y="256"/>
                    <a:pt x="236" y="256"/>
                    <a:pt x="213" y="256"/>
                  </a:cubicBezTo>
                  <a:cubicBezTo>
                    <a:pt x="205" y="256"/>
                    <a:pt x="203" y="254"/>
                    <a:pt x="204" y="247"/>
                  </a:cubicBezTo>
                  <a:cubicBezTo>
                    <a:pt x="204" y="235"/>
                    <a:pt x="204" y="223"/>
                    <a:pt x="204" y="210"/>
                  </a:cubicBezTo>
                  <a:cubicBezTo>
                    <a:pt x="252" y="210"/>
                    <a:pt x="299" y="210"/>
                    <a:pt x="348" y="210"/>
                  </a:cubicBezTo>
                  <a:cubicBezTo>
                    <a:pt x="348" y="212"/>
                    <a:pt x="348" y="215"/>
                    <a:pt x="348" y="218"/>
                  </a:cubicBezTo>
                  <a:cubicBezTo>
                    <a:pt x="349" y="276"/>
                    <a:pt x="349" y="334"/>
                    <a:pt x="348" y="392"/>
                  </a:cubicBezTo>
                  <a:cubicBezTo>
                    <a:pt x="348" y="396"/>
                    <a:pt x="346" y="401"/>
                    <a:pt x="343" y="403"/>
                  </a:cubicBezTo>
                  <a:cubicBezTo>
                    <a:pt x="277" y="437"/>
                    <a:pt x="207" y="447"/>
                    <a:pt x="136" y="424"/>
                  </a:cubicBezTo>
                  <a:cubicBezTo>
                    <a:pt x="69" y="403"/>
                    <a:pt x="29" y="355"/>
                    <a:pt x="13" y="288"/>
                  </a:cubicBezTo>
                  <a:cubicBezTo>
                    <a:pt x="0" y="231"/>
                    <a:pt x="2" y="176"/>
                    <a:pt x="27" y="123"/>
                  </a:cubicBezTo>
                  <a:cubicBezTo>
                    <a:pt x="59" y="58"/>
                    <a:pt x="112" y="18"/>
                    <a:pt x="184" y="7"/>
                  </a:cubicBezTo>
                  <a:cubicBezTo>
                    <a:pt x="234" y="0"/>
                    <a:pt x="283" y="4"/>
                    <a:pt x="330" y="22"/>
                  </a:cubicBezTo>
                  <a:cubicBezTo>
                    <a:pt x="336" y="24"/>
                    <a:pt x="338" y="27"/>
                    <a:pt x="338" y="33"/>
                  </a:cubicBezTo>
                  <a:cubicBezTo>
                    <a:pt x="338" y="49"/>
                    <a:pt x="338" y="65"/>
                    <a:pt x="338" y="81"/>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7" name="Freeform 15"/>
            <p:cNvSpPr/>
            <p:nvPr/>
          </p:nvSpPr>
          <p:spPr bwMode="auto">
            <a:xfrm>
              <a:off x="8726901" y="3820916"/>
              <a:ext cx="249860" cy="319822"/>
            </a:xfrm>
            <a:custGeom>
              <a:avLst/>
              <a:gdLst>
                <a:gd name="T0" fmla="*/ 338 w 349"/>
                <a:gd name="T1" fmla="*/ 83 h 446"/>
                <a:gd name="T2" fmla="*/ 254 w 349"/>
                <a:gd name="T3" fmla="*/ 54 h 446"/>
                <a:gd name="T4" fmla="*/ 124 w 349"/>
                <a:gd name="T5" fmla="*/ 83 h 446"/>
                <a:gd name="T6" fmla="*/ 63 w 349"/>
                <a:gd name="T7" fmla="*/ 201 h 446"/>
                <a:gd name="T8" fmla="*/ 75 w 349"/>
                <a:gd name="T9" fmla="*/ 300 h 446"/>
                <a:gd name="T10" fmla="*/ 197 w 349"/>
                <a:gd name="T11" fmla="*/ 387 h 446"/>
                <a:gd name="T12" fmla="*/ 288 w 349"/>
                <a:gd name="T13" fmla="*/ 372 h 446"/>
                <a:gd name="T14" fmla="*/ 295 w 349"/>
                <a:gd name="T15" fmla="*/ 363 h 446"/>
                <a:gd name="T16" fmla="*/ 295 w 349"/>
                <a:gd name="T17" fmla="*/ 263 h 446"/>
                <a:gd name="T18" fmla="*/ 294 w 349"/>
                <a:gd name="T19" fmla="*/ 256 h 446"/>
                <a:gd name="T20" fmla="*/ 220 w 349"/>
                <a:gd name="T21" fmla="*/ 256 h 446"/>
                <a:gd name="T22" fmla="*/ 204 w 349"/>
                <a:gd name="T23" fmla="*/ 240 h 446"/>
                <a:gd name="T24" fmla="*/ 204 w 349"/>
                <a:gd name="T25" fmla="*/ 210 h 446"/>
                <a:gd name="T26" fmla="*/ 348 w 349"/>
                <a:gd name="T27" fmla="*/ 210 h 446"/>
                <a:gd name="T28" fmla="*/ 349 w 349"/>
                <a:gd name="T29" fmla="*/ 219 h 446"/>
                <a:gd name="T30" fmla="*/ 349 w 349"/>
                <a:gd name="T31" fmla="*/ 391 h 446"/>
                <a:gd name="T32" fmla="*/ 341 w 349"/>
                <a:gd name="T33" fmla="*/ 404 h 446"/>
                <a:gd name="T34" fmla="*/ 137 w 349"/>
                <a:gd name="T35" fmla="*/ 425 h 446"/>
                <a:gd name="T36" fmla="*/ 13 w 349"/>
                <a:gd name="T37" fmla="*/ 288 h 446"/>
                <a:gd name="T38" fmla="*/ 27 w 349"/>
                <a:gd name="T39" fmla="*/ 124 h 446"/>
                <a:gd name="T40" fmla="*/ 184 w 349"/>
                <a:gd name="T41" fmla="*/ 7 h 446"/>
                <a:gd name="T42" fmla="*/ 330 w 349"/>
                <a:gd name="T43" fmla="*/ 22 h 446"/>
                <a:gd name="T44" fmla="*/ 338 w 349"/>
                <a:gd name="T45" fmla="*/ 34 h 446"/>
                <a:gd name="T46" fmla="*/ 338 w 349"/>
                <a:gd name="T47" fmla="*/ 83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446">
                  <a:moveTo>
                    <a:pt x="338" y="83"/>
                  </a:moveTo>
                  <a:cubicBezTo>
                    <a:pt x="311" y="66"/>
                    <a:pt x="283" y="57"/>
                    <a:pt x="254" y="54"/>
                  </a:cubicBezTo>
                  <a:cubicBezTo>
                    <a:pt x="207" y="48"/>
                    <a:pt x="163" y="52"/>
                    <a:pt x="124" y="83"/>
                  </a:cubicBezTo>
                  <a:cubicBezTo>
                    <a:pt x="85" y="113"/>
                    <a:pt x="67" y="153"/>
                    <a:pt x="63" y="201"/>
                  </a:cubicBezTo>
                  <a:cubicBezTo>
                    <a:pt x="60" y="235"/>
                    <a:pt x="62" y="268"/>
                    <a:pt x="75" y="300"/>
                  </a:cubicBezTo>
                  <a:cubicBezTo>
                    <a:pt x="98" y="354"/>
                    <a:pt x="139" y="383"/>
                    <a:pt x="197" y="387"/>
                  </a:cubicBezTo>
                  <a:cubicBezTo>
                    <a:pt x="228" y="390"/>
                    <a:pt x="260" y="387"/>
                    <a:pt x="288" y="372"/>
                  </a:cubicBezTo>
                  <a:cubicBezTo>
                    <a:pt x="291" y="371"/>
                    <a:pt x="295" y="367"/>
                    <a:pt x="295" y="363"/>
                  </a:cubicBezTo>
                  <a:cubicBezTo>
                    <a:pt x="295" y="330"/>
                    <a:pt x="295" y="296"/>
                    <a:pt x="295" y="263"/>
                  </a:cubicBezTo>
                  <a:cubicBezTo>
                    <a:pt x="295" y="261"/>
                    <a:pt x="294" y="259"/>
                    <a:pt x="294" y="256"/>
                  </a:cubicBezTo>
                  <a:cubicBezTo>
                    <a:pt x="269" y="256"/>
                    <a:pt x="244" y="256"/>
                    <a:pt x="220" y="256"/>
                  </a:cubicBezTo>
                  <a:cubicBezTo>
                    <a:pt x="202" y="256"/>
                    <a:pt x="204" y="259"/>
                    <a:pt x="204" y="240"/>
                  </a:cubicBezTo>
                  <a:cubicBezTo>
                    <a:pt x="204" y="230"/>
                    <a:pt x="204" y="220"/>
                    <a:pt x="204" y="210"/>
                  </a:cubicBezTo>
                  <a:cubicBezTo>
                    <a:pt x="252" y="210"/>
                    <a:pt x="300" y="210"/>
                    <a:pt x="348" y="210"/>
                  </a:cubicBezTo>
                  <a:cubicBezTo>
                    <a:pt x="348" y="213"/>
                    <a:pt x="349" y="216"/>
                    <a:pt x="349" y="219"/>
                  </a:cubicBezTo>
                  <a:cubicBezTo>
                    <a:pt x="349" y="277"/>
                    <a:pt x="349" y="334"/>
                    <a:pt x="349" y="391"/>
                  </a:cubicBezTo>
                  <a:cubicBezTo>
                    <a:pt x="349" y="398"/>
                    <a:pt x="347" y="402"/>
                    <a:pt x="341" y="404"/>
                  </a:cubicBezTo>
                  <a:cubicBezTo>
                    <a:pt x="275" y="437"/>
                    <a:pt x="207" y="446"/>
                    <a:pt x="137" y="425"/>
                  </a:cubicBezTo>
                  <a:cubicBezTo>
                    <a:pt x="70" y="404"/>
                    <a:pt x="29" y="356"/>
                    <a:pt x="13" y="288"/>
                  </a:cubicBezTo>
                  <a:cubicBezTo>
                    <a:pt x="0" y="232"/>
                    <a:pt x="2" y="176"/>
                    <a:pt x="27" y="124"/>
                  </a:cubicBezTo>
                  <a:cubicBezTo>
                    <a:pt x="59" y="58"/>
                    <a:pt x="112" y="18"/>
                    <a:pt x="184" y="7"/>
                  </a:cubicBezTo>
                  <a:cubicBezTo>
                    <a:pt x="234" y="0"/>
                    <a:pt x="283" y="4"/>
                    <a:pt x="330" y="22"/>
                  </a:cubicBezTo>
                  <a:cubicBezTo>
                    <a:pt x="336" y="24"/>
                    <a:pt x="339" y="27"/>
                    <a:pt x="338" y="34"/>
                  </a:cubicBezTo>
                  <a:cubicBezTo>
                    <a:pt x="338" y="49"/>
                    <a:pt x="338" y="65"/>
                    <a:pt x="338" y="83"/>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8" name="Freeform 16"/>
            <p:cNvSpPr/>
            <p:nvPr/>
          </p:nvSpPr>
          <p:spPr bwMode="auto">
            <a:xfrm>
              <a:off x="4561350" y="3829396"/>
              <a:ext cx="227752" cy="299228"/>
            </a:xfrm>
            <a:custGeom>
              <a:avLst/>
              <a:gdLst>
                <a:gd name="T0" fmla="*/ 318 w 318"/>
                <a:gd name="T1" fmla="*/ 417 h 417"/>
                <a:gd name="T2" fmla="*/ 266 w 318"/>
                <a:gd name="T3" fmla="*/ 417 h 417"/>
                <a:gd name="T4" fmla="*/ 266 w 318"/>
                <a:gd name="T5" fmla="*/ 404 h 417"/>
                <a:gd name="T6" fmla="*/ 266 w 318"/>
                <a:gd name="T7" fmla="*/ 240 h 417"/>
                <a:gd name="T8" fmla="*/ 255 w 318"/>
                <a:gd name="T9" fmla="*/ 228 h 417"/>
                <a:gd name="T10" fmla="*/ 64 w 318"/>
                <a:gd name="T11" fmla="*/ 228 h 417"/>
                <a:gd name="T12" fmla="*/ 53 w 318"/>
                <a:gd name="T13" fmla="*/ 229 h 417"/>
                <a:gd name="T14" fmla="*/ 53 w 318"/>
                <a:gd name="T15" fmla="*/ 416 h 417"/>
                <a:gd name="T16" fmla="*/ 0 w 318"/>
                <a:gd name="T17" fmla="*/ 416 h 417"/>
                <a:gd name="T18" fmla="*/ 0 w 318"/>
                <a:gd name="T19" fmla="*/ 0 h 417"/>
                <a:gd name="T20" fmla="*/ 53 w 318"/>
                <a:gd name="T21" fmla="*/ 0 h 417"/>
                <a:gd name="T22" fmla="*/ 53 w 318"/>
                <a:gd name="T23" fmla="*/ 180 h 417"/>
                <a:gd name="T24" fmla="*/ 64 w 318"/>
                <a:gd name="T25" fmla="*/ 181 h 417"/>
                <a:gd name="T26" fmla="*/ 254 w 318"/>
                <a:gd name="T27" fmla="*/ 181 h 417"/>
                <a:gd name="T28" fmla="*/ 266 w 318"/>
                <a:gd name="T29" fmla="*/ 170 h 417"/>
                <a:gd name="T30" fmla="*/ 266 w 318"/>
                <a:gd name="T31" fmla="*/ 12 h 417"/>
                <a:gd name="T32" fmla="*/ 266 w 318"/>
                <a:gd name="T33" fmla="*/ 0 h 417"/>
                <a:gd name="T34" fmla="*/ 318 w 318"/>
                <a:gd name="T35" fmla="*/ 0 h 417"/>
                <a:gd name="T36" fmla="*/ 318 w 318"/>
                <a:gd name="T37"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8" h="417">
                  <a:moveTo>
                    <a:pt x="318" y="417"/>
                  </a:moveTo>
                  <a:cubicBezTo>
                    <a:pt x="301" y="417"/>
                    <a:pt x="284" y="417"/>
                    <a:pt x="266" y="417"/>
                  </a:cubicBezTo>
                  <a:cubicBezTo>
                    <a:pt x="266" y="412"/>
                    <a:pt x="266" y="408"/>
                    <a:pt x="266" y="404"/>
                  </a:cubicBezTo>
                  <a:cubicBezTo>
                    <a:pt x="266" y="349"/>
                    <a:pt x="265" y="294"/>
                    <a:pt x="266" y="240"/>
                  </a:cubicBezTo>
                  <a:cubicBezTo>
                    <a:pt x="266" y="231"/>
                    <a:pt x="264" y="228"/>
                    <a:pt x="255" y="228"/>
                  </a:cubicBezTo>
                  <a:cubicBezTo>
                    <a:pt x="191" y="228"/>
                    <a:pt x="127" y="228"/>
                    <a:pt x="64" y="228"/>
                  </a:cubicBezTo>
                  <a:cubicBezTo>
                    <a:pt x="61" y="228"/>
                    <a:pt x="57" y="228"/>
                    <a:pt x="53" y="229"/>
                  </a:cubicBezTo>
                  <a:cubicBezTo>
                    <a:pt x="53" y="291"/>
                    <a:pt x="53" y="354"/>
                    <a:pt x="53" y="416"/>
                  </a:cubicBezTo>
                  <a:cubicBezTo>
                    <a:pt x="35" y="416"/>
                    <a:pt x="18" y="416"/>
                    <a:pt x="0" y="416"/>
                  </a:cubicBezTo>
                  <a:cubicBezTo>
                    <a:pt x="0" y="278"/>
                    <a:pt x="0" y="139"/>
                    <a:pt x="0" y="0"/>
                  </a:cubicBezTo>
                  <a:cubicBezTo>
                    <a:pt x="17" y="0"/>
                    <a:pt x="34" y="0"/>
                    <a:pt x="53" y="0"/>
                  </a:cubicBezTo>
                  <a:cubicBezTo>
                    <a:pt x="53" y="59"/>
                    <a:pt x="53" y="119"/>
                    <a:pt x="53" y="180"/>
                  </a:cubicBezTo>
                  <a:cubicBezTo>
                    <a:pt x="57" y="180"/>
                    <a:pt x="61" y="181"/>
                    <a:pt x="64" y="181"/>
                  </a:cubicBezTo>
                  <a:cubicBezTo>
                    <a:pt x="128" y="181"/>
                    <a:pt x="191" y="181"/>
                    <a:pt x="254" y="181"/>
                  </a:cubicBezTo>
                  <a:cubicBezTo>
                    <a:pt x="263" y="181"/>
                    <a:pt x="266" y="179"/>
                    <a:pt x="266" y="170"/>
                  </a:cubicBezTo>
                  <a:cubicBezTo>
                    <a:pt x="265" y="117"/>
                    <a:pt x="266" y="65"/>
                    <a:pt x="266" y="12"/>
                  </a:cubicBezTo>
                  <a:cubicBezTo>
                    <a:pt x="266" y="8"/>
                    <a:pt x="266" y="4"/>
                    <a:pt x="266" y="0"/>
                  </a:cubicBezTo>
                  <a:cubicBezTo>
                    <a:pt x="284" y="0"/>
                    <a:pt x="300" y="0"/>
                    <a:pt x="318" y="0"/>
                  </a:cubicBezTo>
                  <a:cubicBezTo>
                    <a:pt x="318" y="138"/>
                    <a:pt x="318" y="277"/>
                    <a:pt x="318" y="417"/>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39" name="Freeform 17"/>
            <p:cNvSpPr/>
            <p:nvPr/>
          </p:nvSpPr>
          <p:spPr bwMode="auto">
            <a:xfrm>
              <a:off x="7843153" y="3829396"/>
              <a:ext cx="228357" cy="299833"/>
            </a:xfrm>
            <a:custGeom>
              <a:avLst/>
              <a:gdLst>
                <a:gd name="T0" fmla="*/ 53 w 319"/>
                <a:gd name="T1" fmla="*/ 229 h 418"/>
                <a:gd name="T2" fmla="*/ 53 w 319"/>
                <a:gd name="T3" fmla="*/ 416 h 418"/>
                <a:gd name="T4" fmla="*/ 0 w 319"/>
                <a:gd name="T5" fmla="*/ 416 h 418"/>
                <a:gd name="T6" fmla="*/ 0 w 319"/>
                <a:gd name="T7" fmla="*/ 0 h 418"/>
                <a:gd name="T8" fmla="*/ 53 w 319"/>
                <a:gd name="T9" fmla="*/ 0 h 418"/>
                <a:gd name="T10" fmla="*/ 53 w 319"/>
                <a:gd name="T11" fmla="*/ 180 h 418"/>
                <a:gd name="T12" fmla="*/ 64 w 319"/>
                <a:gd name="T13" fmla="*/ 181 h 418"/>
                <a:gd name="T14" fmla="*/ 255 w 319"/>
                <a:gd name="T15" fmla="*/ 181 h 418"/>
                <a:gd name="T16" fmla="*/ 266 w 319"/>
                <a:gd name="T17" fmla="*/ 169 h 418"/>
                <a:gd name="T18" fmla="*/ 266 w 319"/>
                <a:gd name="T19" fmla="*/ 13 h 418"/>
                <a:gd name="T20" fmla="*/ 266 w 319"/>
                <a:gd name="T21" fmla="*/ 0 h 418"/>
                <a:gd name="T22" fmla="*/ 319 w 319"/>
                <a:gd name="T23" fmla="*/ 0 h 418"/>
                <a:gd name="T24" fmla="*/ 319 w 319"/>
                <a:gd name="T25" fmla="*/ 10 h 418"/>
                <a:gd name="T26" fmla="*/ 319 w 319"/>
                <a:gd name="T27" fmla="*/ 406 h 418"/>
                <a:gd name="T28" fmla="*/ 308 w 319"/>
                <a:gd name="T29" fmla="*/ 417 h 418"/>
                <a:gd name="T30" fmla="*/ 266 w 319"/>
                <a:gd name="T31" fmla="*/ 417 h 418"/>
                <a:gd name="T32" fmla="*/ 266 w 319"/>
                <a:gd name="T33" fmla="*/ 404 h 418"/>
                <a:gd name="T34" fmla="*/ 266 w 319"/>
                <a:gd name="T35" fmla="*/ 239 h 418"/>
                <a:gd name="T36" fmla="*/ 255 w 319"/>
                <a:gd name="T37" fmla="*/ 228 h 418"/>
                <a:gd name="T38" fmla="*/ 63 w 319"/>
                <a:gd name="T39" fmla="*/ 228 h 418"/>
                <a:gd name="T40" fmla="*/ 53 w 319"/>
                <a:gd name="T41" fmla="*/ 22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9" h="418">
                  <a:moveTo>
                    <a:pt x="53" y="229"/>
                  </a:moveTo>
                  <a:cubicBezTo>
                    <a:pt x="53" y="292"/>
                    <a:pt x="53" y="354"/>
                    <a:pt x="53" y="416"/>
                  </a:cubicBezTo>
                  <a:cubicBezTo>
                    <a:pt x="35" y="416"/>
                    <a:pt x="18" y="416"/>
                    <a:pt x="0" y="416"/>
                  </a:cubicBezTo>
                  <a:cubicBezTo>
                    <a:pt x="0" y="278"/>
                    <a:pt x="0" y="139"/>
                    <a:pt x="0" y="0"/>
                  </a:cubicBezTo>
                  <a:cubicBezTo>
                    <a:pt x="18" y="0"/>
                    <a:pt x="35" y="0"/>
                    <a:pt x="53" y="0"/>
                  </a:cubicBezTo>
                  <a:cubicBezTo>
                    <a:pt x="53" y="60"/>
                    <a:pt x="53" y="119"/>
                    <a:pt x="53" y="180"/>
                  </a:cubicBezTo>
                  <a:cubicBezTo>
                    <a:pt x="57" y="180"/>
                    <a:pt x="60" y="181"/>
                    <a:pt x="64" y="181"/>
                  </a:cubicBezTo>
                  <a:cubicBezTo>
                    <a:pt x="128" y="181"/>
                    <a:pt x="191" y="181"/>
                    <a:pt x="255" y="181"/>
                  </a:cubicBezTo>
                  <a:cubicBezTo>
                    <a:pt x="264" y="181"/>
                    <a:pt x="266" y="178"/>
                    <a:pt x="266" y="169"/>
                  </a:cubicBezTo>
                  <a:cubicBezTo>
                    <a:pt x="266" y="117"/>
                    <a:pt x="266" y="65"/>
                    <a:pt x="266" y="13"/>
                  </a:cubicBezTo>
                  <a:cubicBezTo>
                    <a:pt x="266" y="9"/>
                    <a:pt x="266" y="5"/>
                    <a:pt x="266" y="0"/>
                  </a:cubicBezTo>
                  <a:cubicBezTo>
                    <a:pt x="284" y="0"/>
                    <a:pt x="301" y="0"/>
                    <a:pt x="319" y="0"/>
                  </a:cubicBezTo>
                  <a:cubicBezTo>
                    <a:pt x="319" y="3"/>
                    <a:pt x="319" y="7"/>
                    <a:pt x="319" y="10"/>
                  </a:cubicBezTo>
                  <a:cubicBezTo>
                    <a:pt x="319" y="142"/>
                    <a:pt x="319" y="274"/>
                    <a:pt x="319" y="406"/>
                  </a:cubicBezTo>
                  <a:cubicBezTo>
                    <a:pt x="319" y="415"/>
                    <a:pt x="317" y="418"/>
                    <a:pt x="308" y="417"/>
                  </a:cubicBezTo>
                  <a:cubicBezTo>
                    <a:pt x="294" y="417"/>
                    <a:pt x="281" y="417"/>
                    <a:pt x="266" y="417"/>
                  </a:cubicBezTo>
                  <a:cubicBezTo>
                    <a:pt x="266" y="412"/>
                    <a:pt x="266" y="408"/>
                    <a:pt x="266" y="404"/>
                  </a:cubicBezTo>
                  <a:cubicBezTo>
                    <a:pt x="266" y="349"/>
                    <a:pt x="266" y="294"/>
                    <a:pt x="266" y="239"/>
                  </a:cubicBezTo>
                  <a:cubicBezTo>
                    <a:pt x="266" y="231"/>
                    <a:pt x="264" y="228"/>
                    <a:pt x="255" y="228"/>
                  </a:cubicBezTo>
                  <a:cubicBezTo>
                    <a:pt x="191" y="228"/>
                    <a:pt x="127" y="228"/>
                    <a:pt x="63" y="228"/>
                  </a:cubicBezTo>
                  <a:cubicBezTo>
                    <a:pt x="60" y="228"/>
                    <a:pt x="57" y="228"/>
                    <a:pt x="53" y="22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0" name="Freeform 18"/>
            <p:cNvSpPr>
              <a:spLocks noEditPoints="1"/>
            </p:cNvSpPr>
            <p:nvPr/>
          </p:nvSpPr>
          <p:spPr bwMode="auto">
            <a:xfrm>
              <a:off x="5338492" y="3827882"/>
              <a:ext cx="268335" cy="301348"/>
            </a:xfrm>
            <a:custGeom>
              <a:avLst/>
              <a:gdLst>
                <a:gd name="T0" fmla="*/ 0 w 375"/>
                <a:gd name="T1" fmla="*/ 419 h 420"/>
                <a:gd name="T2" fmla="*/ 22 w 375"/>
                <a:gd name="T3" fmla="*/ 359 h 420"/>
                <a:gd name="T4" fmla="*/ 154 w 375"/>
                <a:gd name="T5" fmla="*/ 12 h 420"/>
                <a:gd name="T6" fmla="*/ 171 w 375"/>
                <a:gd name="T7" fmla="*/ 1 h 420"/>
                <a:gd name="T8" fmla="*/ 209 w 375"/>
                <a:gd name="T9" fmla="*/ 1 h 420"/>
                <a:gd name="T10" fmla="*/ 218 w 375"/>
                <a:gd name="T11" fmla="*/ 7 h 420"/>
                <a:gd name="T12" fmla="*/ 373 w 375"/>
                <a:gd name="T13" fmla="*/ 414 h 420"/>
                <a:gd name="T14" fmla="*/ 375 w 375"/>
                <a:gd name="T15" fmla="*/ 419 h 420"/>
                <a:gd name="T16" fmla="*/ 320 w 375"/>
                <a:gd name="T17" fmla="*/ 419 h 420"/>
                <a:gd name="T18" fmla="*/ 314 w 375"/>
                <a:gd name="T19" fmla="*/ 411 h 420"/>
                <a:gd name="T20" fmla="*/ 277 w 375"/>
                <a:gd name="T21" fmla="*/ 313 h 420"/>
                <a:gd name="T22" fmla="*/ 264 w 375"/>
                <a:gd name="T23" fmla="*/ 304 h 420"/>
                <a:gd name="T24" fmla="*/ 108 w 375"/>
                <a:gd name="T25" fmla="*/ 304 h 420"/>
                <a:gd name="T26" fmla="*/ 96 w 375"/>
                <a:gd name="T27" fmla="*/ 313 h 420"/>
                <a:gd name="T28" fmla="*/ 62 w 375"/>
                <a:gd name="T29" fmla="*/ 410 h 420"/>
                <a:gd name="T30" fmla="*/ 50 w 375"/>
                <a:gd name="T31" fmla="*/ 419 h 420"/>
                <a:gd name="T32" fmla="*/ 0 w 375"/>
                <a:gd name="T33" fmla="*/ 419 h 420"/>
                <a:gd name="T34" fmla="*/ 186 w 375"/>
                <a:gd name="T35" fmla="*/ 60 h 420"/>
                <a:gd name="T36" fmla="*/ 116 w 375"/>
                <a:gd name="T37" fmla="*/ 257 h 420"/>
                <a:gd name="T38" fmla="*/ 256 w 375"/>
                <a:gd name="T39" fmla="*/ 257 h 420"/>
                <a:gd name="T40" fmla="*/ 186 w 375"/>
                <a:gd name="T41" fmla="*/ 6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5" h="420">
                  <a:moveTo>
                    <a:pt x="0" y="419"/>
                  </a:moveTo>
                  <a:cubicBezTo>
                    <a:pt x="8" y="398"/>
                    <a:pt x="15" y="379"/>
                    <a:pt x="22" y="359"/>
                  </a:cubicBezTo>
                  <a:cubicBezTo>
                    <a:pt x="66" y="243"/>
                    <a:pt x="111" y="128"/>
                    <a:pt x="154" y="12"/>
                  </a:cubicBezTo>
                  <a:cubicBezTo>
                    <a:pt x="158" y="3"/>
                    <a:pt x="162" y="0"/>
                    <a:pt x="171" y="1"/>
                  </a:cubicBezTo>
                  <a:cubicBezTo>
                    <a:pt x="184" y="1"/>
                    <a:pt x="196" y="0"/>
                    <a:pt x="209" y="1"/>
                  </a:cubicBezTo>
                  <a:cubicBezTo>
                    <a:pt x="212" y="1"/>
                    <a:pt x="217" y="4"/>
                    <a:pt x="218" y="7"/>
                  </a:cubicBezTo>
                  <a:cubicBezTo>
                    <a:pt x="270" y="142"/>
                    <a:pt x="322" y="278"/>
                    <a:pt x="373" y="414"/>
                  </a:cubicBezTo>
                  <a:cubicBezTo>
                    <a:pt x="374" y="415"/>
                    <a:pt x="374" y="416"/>
                    <a:pt x="375" y="419"/>
                  </a:cubicBezTo>
                  <a:cubicBezTo>
                    <a:pt x="356" y="419"/>
                    <a:pt x="338" y="419"/>
                    <a:pt x="320" y="419"/>
                  </a:cubicBezTo>
                  <a:cubicBezTo>
                    <a:pt x="318" y="419"/>
                    <a:pt x="315" y="414"/>
                    <a:pt x="314" y="411"/>
                  </a:cubicBezTo>
                  <a:cubicBezTo>
                    <a:pt x="301" y="378"/>
                    <a:pt x="289" y="346"/>
                    <a:pt x="277" y="313"/>
                  </a:cubicBezTo>
                  <a:cubicBezTo>
                    <a:pt x="274" y="306"/>
                    <a:pt x="271" y="304"/>
                    <a:pt x="264" y="304"/>
                  </a:cubicBezTo>
                  <a:cubicBezTo>
                    <a:pt x="212" y="304"/>
                    <a:pt x="160" y="304"/>
                    <a:pt x="108" y="304"/>
                  </a:cubicBezTo>
                  <a:cubicBezTo>
                    <a:pt x="101" y="304"/>
                    <a:pt x="98" y="306"/>
                    <a:pt x="96" y="313"/>
                  </a:cubicBezTo>
                  <a:cubicBezTo>
                    <a:pt x="85" y="345"/>
                    <a:pt x="73" y="378"/>
                    <a:pt x="62" y="410"/>
                  </a:cubicBezTo>
                  <a:cubicBezTo>
                    <a:pt x="60" y="417"/>
                    <a:pt x="57" y="420"/>
                    <a:pt x="50" y="419"/>
                  </a:cubicBezTo>
                  <a:cubicBezTo>
                    <a:pt x="34" y="419"/>
                    <a:pt x="18" y="419"/>
                    <a:pt x="0" y="419"/>
                  </a:cubicBezTo>
                  <a:close/>
                  <a:moveTo>
                    <a:pt x="186" y="60"/>
                  </a:moveTo>
                  <a:cubicBezTo>
                    <a:pt x="164" y="123"/>
                    <a:pt x="140" y="190"/>
                    <a:pt x="116" y="257"/>
                  </a:cubicBezTo>
                  <a:cubicBezTo>
                    <a:pt x="164" y="257"/>
                    <a:pt x="210" y="257"/>
                    <a:pt x="256" y="257"/>
                  </a:cubicBezTo>
                  <a:cubicBezTo>
                    <a:pt x="232" y="189"/>
                    <a:pt x="208" y="122"/>
                    <a:pt x="186" y="6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1" name="Freeform 19"/>
            <p:cNvSpPr>
              <a:spLocks noEditPoints="1"/>
            </p:cNvSpPr>
            <p:nvPr/>
          </p:nvSpPr>
          <p:spPr bwMode="auto">
            <a:xfrm>
              <a:off x="8115728" y="3827882"/>
              <a:ext cx="268335" cy="301348"/>
            </a:xfrm>
            <a:custGeom>
              <a:avLst/>
              <a:gdLst>
                <a:gd name="T0" fmla="*/ 375 w 375"/>
                <a:gd name="T1" fmla="*/ 419 h 420"/>
                <a:gd name="T2" fmla="*/ 320 w 375"/>
                <a:gd name="T3" fmla="*/ 419 h 420"/>
                <a:gd name="T4" fmla="*/ 314 w 375"/>
                <a:gd name="T5" fmla="*/ 411 h 420"/>
                <a:gd name="T6" fmla="*/ 277 w 375"/>
                <a:gd name="T7" fmla="*/ 313 h 420"/>
                <a:gd name="T8" fmla="*/ 264 w 375"/>
                <a:gd name="T9" fmla="*/ 304 h 420"/>
                <a:gd name="T10" fmla="*/ 108 w 375"/>
                <a:gd name="T11" fmla="*/ 304 h 420"/>
                <a:gd name="T12" fmla="*/ 96 w 375"/>
                <a:gd name="T13" fmla="*/ 313 h 420"/>
                <a:gd name="T14" fmla="*/ 62 w 375"/>
                <a:gd name="T15" fmla="*/ 409 h 420"/>
                <a:gd name="T16" fmla="*/ 48 w 375"/>
                <a:gd name="T17" fmla="*/ 419 h 420"/>
                <a:gd name="T18" fmla="*/ 0 w 375"/>
                <a:gd name="T19" fmla="*/ 419 h 420"/>
                <a:gd name="T20" fmla="*/ 3 w 375"/>
                <a:gd name="T21" fmla="*/ 409 h 420"/>
                <a:gd name="T22" fmla="*/ 155 w 375"/>
                <a:gd name="T23" fmla="*/ 10 h 420"/>
                <a:gd name="T24" fmla="*/ 169 w 375"/>
                <a:gd name="T25" fmla="*/ 1 h 420"/>
                <a:gd name="T26" fmla="*/ 207 w 375"/>
                <a:gd name="T27" fmla="*/ 1 h 420"/>
                <a:gd name="T28" fmla="*/ 219 w 375"/>
                <a:gd name="T29" fmla="*/ 9 h 420"/>
                <a:gd name="T30" fmla="*/ 369 w 375"/>
                <a:gd name="T31" fmla="*/ 403 h 420"/>
                <a:gd name="T32" fmla="*/ 375 w 375"/>
                <a:gd name="T33" fmla="*/ 419 h 420"/>
                <a:gd name="T34" fmla="*/ 186 w 375"/>
                <a:gd name="T35" fmla="*/ 60 h 420"/>
                <a:gd name="T36" fmla="*/ 116 w 375"/>
                <a:gd name="T37" fmla="*/ 257 h 420"/>
                <a:gd name="T38" fmla="*/ 256 w 375"/>
                <a:gd name="T39" fmla="*/ 257 h 420"/>
                <a:gd name="T40" fmla="*/ 186 w 375"/>
                <a:gd name="T41" fmla="*/ 6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5" h="420">
                  <a:moveTo>
                    <a:pt x="375" y="419"/>
                  </a:moveTo>
                  <a:cubicBezTo>
                    <a:pt x="356" y="419"/>
                    <a:pt x="338" y="419"/>
                    <a:pt x="320" y="419"/>
                  </a:cubicBezTo>
                  <a:cubicBezTo>
                    <a:pt x="318" y="419"/>
                    <a:pt x="315" y="414"/>
                    <a:pt x="314" y="411"/>
                  </a:cubicBezTo>
                  <a:cubicBezTo>
                    <a:pt x="301" y="378"/>
                    <a:pt x="289" y="346"/>
                    <a:pt x="277" y="313"/>
                  </a:cubicBezTo>
                  <a:cubicBezTo>
                    <a:pt x="274" y="306"/>
                    <a:pt x="271" y="304"/>
                    <a:pt x="264" y="304"/>
                  </a:cubicBezTo>
                  <a:cubicBezTo>
                    <a:pt x="212" y="304"/>
                    <a:pt x="160" y="304"/>
                    <a:pt x="108" y="304"/>
                  </a:cubicBezTo>
                  <a:cubicBezTo>
                    <a:pt x="101" y="304"/>
                    <a:pt x="98" y="306"/>
                    <a:pt x="96" y="313"/>
                  </a:cubicBezTo>
                  <a:cubicBezTo>
                    <a:pt x="85" y="345"/>
                    <a:pt x="73" y="377"/>
                    <a:pt x="62" y="409"/>
                  </a:cubicBezTo>
                  <a:cubicBezTo>
                    <a:pt x="59" y="417"/>
                    <a:pt x="56" y="420"/>
                    <a:pt x="48" y="419"/>
                  </a:cubicBezTo>
                  <a:cubicBezTo>
                    <a:pt x="32" y="419"/>
                    <a:pt x="17" y="419"/>
                    <a:pt x="0" y="419"/>
                  </a:cubicBezTo>
                  <a:cubicBezTo>
                    <a:pt x="1" y="415"/>
                    <a:pt x="2" y="412"/>
                    <a:pt x="3" y="409"/>
                  </a:cubicBezTo>
                  <a:cubicBezTo>
                    <a:pt x="54" y="276"/>
                    <a:pt x="105" y="143"/>
                    <a:pt x="155" y="10"/>
                  </a:cubicBezTo>
                  <a:cubicBezTo>
                    <a:pt x="158" y="3"/>
                    <a:pt x="161" y="0"/>
                    <a:pt x="169" y="1"/>
                  </a:cubicBezTo>
                  <a:cubicBezTo>
                    <a:pt x="182" y="1"/>
                    <a:pt x="194" y="1"/>
                    <a:pt x="207" y="1"/>
                  </a:cubicBezTo>
                  <a:cubicBezTo>
                    <a:pt x="214" y="0"/>
                    <a:pt x="217" y="3"/>
                    <a:pt x="219" y="9"/>
                  </a:cubicBezTo>
                  <a:cubicBezTo>
                    <a:pt x="269" y="141"/>
                    <a:pt x="319" y="272"/>
                    <a:pt x="369" y="403"/>
                  </a:cubicBezTo>
                  <a:cubicBezTo>
                    <a:pt x="371" y="408"/>
                    <a:pt x="373" y="413"/>
                    <a:pt x="375" y="419"/>
                  </a:cubicBezTo>
                  <a:close/>
                  <a:moveTo>
                    <a:pt x="186" y="60"/>
                  </a:moveTo>
                  <a:cubicBezTo>
                    <a:pt x="164" y="123"/>
                    <a:pt x="140" y="190"/>
                    <a:pt x="116" y="257"/>
                  </a:cubicBezTo>
                  <a:cubicBezTo>
                    <a:pt x="164" y="257"/>
                    <a:pt x="210" y="257"/>
                    <a:pt x="256" y="257"/>
                  </a:cubicBezTo>
                  <a:cubicBezTo>
                    <a:pt x="232" y="189"/>
                    <a:pt x="208" y="123"/>
                    <a:pt x="186" y="6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2" name="Freeform 20"/>
            <p:cNvSpPr/>
            <p:nvPr/>
          </p:nvSpPr>
          <p:spPr bwMode="auto">
            <a:xfrm>
              <a:off x="9152724" y="3828790"/>
              <a:ext cx="226237" cy="306193"/>
            </a:xfrm>
            <a:custGeom>
              <a:avLst/>
              <a:gdLst>
                <a:gd name="T0" fmla="*/ 262 w 316"/>
                <a:gd name="T1" fmla="*/ 0 h 427"/>
                <a:gd name="T2" fmla="*/ 315 w 316"/>
                <a:gd name="T3" fmla="*/ 0 h 427"/>
                <a:gd name="T4" fmla="*/ 316 w 316"/>
                <a:gd name="T5" fmla="*/ 8 h 427"/>
                <a:gd name="T6" fmla="*/ 315 w 316"/>
                <a:gd name="T7" fmla="*/ 263 h 427"/>
                <a:gd name="T8" fmla="*/ 290 w 316"/>
                <a:gd name="T9" fmla="*/ 361 h 427"/>
                <a:gd name="T10" fmla="*/ 194 w 316"/>
                <a:gd name="T11" fmla="*/ 422 h 427"/>
                <a:gd name="T12" fmla="*/ 95 w 316"/>
                <a:gd name="T13" fmla="*/ 416 h 427"/>
                <a:gd name="T14" fmla="*/ 11 w 316"/>
                <a:gd name="T15" fmla="*/ 325 h 427"/>
                <a:gd name="T16" fmla="*/ 1 w 316"/>
                <a:gd name="T17" fmla="*/ 248 h 427"/>
                <a:gd name="T18" fmla="*/ 1 w 316"/>
                <a:gd name="T19" fmla="*/ 9 h 427"/>
                <a:gd name="T20" fmla="*/ 2 w 316"/>
                <a:gd name="T21" fmla="*/ 0 h 427"/>
                <a:gd name="T22" fmla="*/ 54 w 316"/>
                <a:gd name="T23" fmla="*/ 0 h 427"/>
                <a:gd name="T24" fmla="*/ 55 w 316"/>
                <a:gd name="T25" fmla="*/ 12 h 427"/>
                <a:gd name="T26" fmla="*/ 55 w 316"/>
                <a:gd name="T27" fmla="*/ 242 h 427"/>
                <a:gd name="T28" fmla="*/ 63 w 316"/>
                <a:gd name="T29" fmla="*/ 312 h 427"/>
                <a:gd name="T30" fmla="*/ 148 w 316"/>
                <a:gd name="T31" fmla="*/ 377 h 427"/>
                <a:gd name="T32" fmla="*/ 182 w 316"/>
                <a:gd name="T33" fmla="*/ 375 h 427"/>
                <a:gd name="T34" fmla="*/ 256 w 316"/>
                <a:gd name="T35" fmla="*/ 309 h 427"/>
                <a:gd name="T36" fmla="*/ 262 w 316"/>
                <a:gd name="T37" fmla="*/ 256 h 427"/>
                <a:gd name="T38" fmla="*/ 262 w 316"/>
                <a:gd name="T39" fmla="*/ 12 h 427"/>
                <a:gd name="T40" fmla="*/ 262 w 316"/>
                <a:gd name="T41"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6" h="427">
                  <a:moveTo>
                    <a:pt x="262" y="0"/>
                  </a:moveTo>
                  <a:cubicBezTo>
                    <a:pt x="280" y="0"/>
                    <a:pt x="297" y="0"/>
                    <a:pt x="315" y="0"/>
                  </a:cubicBezTo>
                  <a:cubicBezTo>
                    <a:pt x="315" y="3"/>
                    <a:pt x="316" y="5"/>
                    <a:pt x="316" y="8"/>
                  </a:cubicBezTo>
                  <a:cubicBezTo>
                    <a:pt x="316" y="93"/>
                    <a:pt x="316" y="178"/>
                    <a:pt x="315" y="263"/>
                  </a:cubicBezTo>
                  <a:cubicBezTo>
                    <a:pt x="315" y="297"/>
                    <a:pt x="308" y="330"/>
                    <a:pt x="290" y="361"/>
                  </a:cubicBezTo>
                  <a:cubicBezTo>
                    <a:pt x="269" y="397"/>
                    <a:pt x="235" y="415"/>
                    <a:pt x="194" y="422"/>
                  </a:cubicBezTo>
                  <a:cubicBezTo>
                    <a:pt x="161" y="427"/>
                    <a:pt x="128" y="426"/>
                    <a:pt x="95" y="416"/>
                  </a:cubicBezTo>
                  <a:cubicBezTo>
                    <a:pt x="50" y="402"/>
                    <a:pt x="22" y="371"/>
                    <a:pt x="11" y="325"/>
                  </a:cubicBezTo>
                  <a:cubicBezTo>
                    <a:pt x="5" y="300"/>
                    <a:pt x="2" y="274"/>
                    <a:pt x="1" y="248"/>
                  </a:cubicBezTo>
                  <a:cubicBezTo>
                    <a:pt x="0" y="168"/>
                    <a:pt x="1" y="89"/>
                    <a:pt x="1" y="9"/>
                  </a:cubicBezTo>
                  <a:cubicBezTo>
                    <a:pt x="1" y="7"/>
                    <a:pt x="1" y="4"/>
                    <a:pt x="2" y="0"/>
                  </a:cubicBezTo>
                  <a:cubicBezTo>
                    <a:pt x="19" y="0"/>
                    <a:pt x="36" y="0"/>
                    <a:pt x="54" y="0"/>
                  </a:cubicBezTo>
                  <a:cubicBezTo>
                    <a:pt x="54" y="4"/>
                    <a:pt x="55" y="8"/>
                    <a:pt x="55" y="12"/>
                  </a:cubicBezTo>
                  <a:cubicBezTo>
                    <a:pt x="55" y="89"/>
                    <a:pt x="54" y="165"/>
                    <a:pt x="55" y="242"/>
                  </a:cubicBezTo>
                  <a:cubicBezTo>
                    <a:pt x="55" y="266"/>
                    <a:pt x="56" y="289"/>
                    <a:pt x="63" y="312"/>
                  </a:cubicBezTo>
                  <a:cubicBezTo>
                    <a:pt x="77" y="352"/>
                    <a:pt x="106" y="375"/>
                    <a:pt x="148" y="377"/>
                  </a:cubicBezTo>
                  <a:cubicBezTo>
                    <a:pt x="159" y="377"/>
                    <a:pt x="171" y="377"/>
                    <a:pt x="182" y="375"/>
                  </a:cubicBezTo>
                  <a:cubicBezTo>
                    <a:pt x="222" y="370"/>
                    <a:pt x="246" y="347"/>
                    <a:pt x="256" y="309"/>
                  </a:cubicBezTo>
                  <a:cubicBezTo>
                    <a:pt x="260" y="292"/>
                    <a:pt x="262" y="274"/>
                    <a:pt x="262" y="256"/>
                  </a:cubicBezTo>
                  <a:cubicBezTo>
                    <a:pt x="263" y="175"/>
                    <a:pt x="262" y="94"/>
                    <a:pt x="262" y="12"/>
                  </a:cubicBezTo>
                  <a:cubicBezTo>
                    <a:pt x="262" y="8"/>
                    <a:pt x="262" y="5"/>
                    <a:pt x="262"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3" name="Freeform 21"/>
            <p:cNvSpPr/>
            <p:nvPr/>
          </p:nvSpPr>
          <p:spPr bwMode="auto">
            <a:xfrm>
              <a:off x="4283021" y="3828790"/>
              <a:ext cx="230477" cy="298925"/>
            </a:xfrm>
            <a:custGeom>
              <a:avLst/>
              <a:gdLst>
                <a:gd name="T0" fmla="*/ 240 w 322"/>
                <a:gd name="T1" fmla="*/ 47 h 417"/>
                <a:gd name="T2" fmla="*/ 20 w 322"/>
                <a:gd name="T3" fmla="*/ 47 h 417"/>
                <a:gd name="T4" fmla="*/ 20 w 322"/>
                <a:gd name="T5" fmla="*/ 0 h 417"/>
                <a:gd name="T6" fmla="*/ 320 w 322"/>
                <a:gd name="T7" fmla="*/ 0 h 417"/>
                <a:gd name="T8" fmla="*/ 315 w 322"/>
                <a:gd name="T9" fmla="*/ 25 h 417"/>
                <a:gd name="T10" fmla="*/ 87 w 322"/>
                <a:gd name="T11" fmla="*/ 359 h 417"/>
                <a:gd name="T12" fmla="*/ 79 w 322"/>
                <a:gd name="T13" fmla="*/ 371 h 417"/>
                <a:gd name="T14" fmla="*/ 314 w 322"/>
                <a:gd name="T15" fmla="*/ 371 h 417"/>
                <a:gd name="T16" fmla="*/ 314 w 322"/>
                <a:gd name="T17" fmla="*/ 417 h 417"/>
                <a:gd name="T18" fmla="*/ 1 w 322"/>
                <a:gd name="T19" fmla="*/ 417 h 417"/>
                <a:gd name="T20" fmla="*/ 6 w 322"/>
                <a:gd name="T21" fmla="*/ 391 h 417"/>
                <a:gd name="T22" fmla="*/ 234 w 322"/>
                <a:gd name="T23" fmla="*/ 57 h 417"/>
                <a:gd name="T24" fmla="*/ 240 w 322"/>
                <a:gd name="T25" fmla="*/ 4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2" h="417">
                  <a:moveTo>
                    <a:pt x="240" y="47"/>
                  </a:moveTo>
                  <a:cubicBezTo>
                    <a:pt x="166" y="47"/>
                    <a:pt x="93" y="47"/>
                    <a:pt x="20" y="47"/>
                  </a:cubicBezTo>
                  <a:cubicBezTo>
                    <a:pt x="20" y="31"/>
                    <a:pt x="20" y="16"/>
                    <a:pt x="20" y="0"/>
                  </a:cubicBezTo>
                  <a:cubicBezTo>
                    <a:pt x="120" y="0"/>
                    <a:pt x="220" y="0"/>
                    <a:pt x="320" y="0"/>
                  </a:cubicBezTo>
                  <a:cubicBezTo>
                    <a:pt x="322" y="10"/>
                    <a:pt x="320" y="17"/>
                    <a:pt x="315" y="25"/>
                  </a:cubicBezTo>
                  <a:cubicBezTo>
                    <a:pt x="239" y="136"/>
                    <a:pt x="163" y="247"/>
                    <a:pt x="87" y="359"/>
                  </a:cubicBezTo>
                  <a:cubicBezTo>
                    <a:pt x="85" y="362"/>
                    <a:pt x="83" y="365"/>
                    <a:pt x="79" y="371"/>
                  </a:cubicBezTo>
                  <a:cubicBezTo>
                    <a:pt x="159" y="371"/>
                    <a:pt x="236" y="371"/>
                    <a:pt x="314" y="371"/>
                  </a:cubicBezTo>
                  <a:cubicBezTo>
                    <a:pt x="314" y="387"/>
                    <a:pt x="314" y="402"/>
                    <a:pt x="314" y="417"/>
                  </a:cubicBezTo>
                  <a:cubicBezTo>
                    <a:pt x="210" y="417"/>
                    <a:pt x="106" y="417"/>
                    <a:pt x="1" y="417"/>
                  </a:cubicBezTo>
                  <a:cubicBezTo>
                    <a:pt x="0" y="408"/>
                    <a:pt x="0" y="400"/>
                    <a:pt x="6" y="391"/>
                  </a:cubicBezTo>
                  <a:cubicBezTo>
                    <a:pt x="82" y="280"/>
                    <a:pt x="158" y="168"/>
                    <a:pt x="234" y="57"/>
                  </a:cubicBezTo>
                  <a:cubicBezTo>
                    <a:pt x="236" y="54"/>
                    <a:pt x="237" y="51"/>
                    <a:pt x="240" y="47"/>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4" name="Freeform 22"/>
            <p:cNvSpPr/>
            <p:nvPr/>
          </p:nvSpPr>
          <p:spPr bwMode="auto">
            <a:xfrm>
              <a:off x="4868451" y="3829396"/>
              <a:ext cx="159608" cy="298319"/>
            </a:xfrm>
            <a:custGeom>
              <a:avLst/>
              <a:gdLst>
                <a:gd name="T0" fmla="*/ 53 w 223"/>
                <a:gd name="T1" fmla="*/ 46 h 416"/>
                <a:gd name="T2" fmla="*/ 53 w 223"/>
                <a:gd name="T3" fmla="*/ 181 h 416"/>
                <a:gd name="T4" fmla="*/ 201 w 223"/>
                <a:gd name="T5" fmla="*/ 181 h 416"/>
                <a:gd name="T6" fmla="*/ 201 w 223"/>
                <a:gd name="T7" fmla="*/ 228 h 416"/>
                <a:gd name="T8" fmla="*/ 53 w 223"/>
                <a:gd name="T9" fmla="*/ 228 h 416"/>
                <a:gd name="T10" fmla="*/ 52 w 223"/>
                <a:gd name="T11" fmla="*/ 238 h 416"/>
                <a:gd name="T12" fmla="*/ 52 w 223"/>
                <a:gd name="T13" fmla="*/ 359 h 416"/>
                <a:gd name="T14" fmla="*/ 63 w 223"/>
                <a:gd name="T15" fmla="*/ 370 h 416"/>
                <a:gd name="T16" fmla="*/ 211 w 223"/>
                <a:gd name="T17" fmla="*/ 370 h 416"/>
                <a:gd name="T18" fmla="*/ 223 w 223"/>
                <a:gd name="T19" fmla="*/ 370 h 416"/>
                <a:gd name="T20" fmla="*/ 223 w 223"/>
                <a:gd name="T21" fmla="*/ 416 h 416"/>
                <a:gd name="T22" fmla="*/ 0 w 223"/>
                <a:gd name="T23" fmla="*/ 416 h 416"/>
                <a:gd name="T24" fmla="*/ 0 w 223"/>
                <a:gd name="T25" fmla="*/ 0 h 416"/>
                <a:gd name="T26" fmla="*/ 213 w 223"/>
                <a:gd name="T27" fmla="*/ 0 h 416"/>
                <a:gd name="T28" fmla="*/ 213 w 223"/>
                <a:gd name="T29" fmla="*/ 46 h 416"/>
                <a:gd name="T30" fmla="*/ 53 w 223"/>
                <a:gd name="T31" fmla="*/ 4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3" h="416">
                  <a:moveTo>
                    <a:pt x="53" y="46"/>
                  </a:moveTo>
                  <a:cubicBezTo>
                    <a:pt x="53" y="91"/>
                    <a:pt x="53" y="135"/>
                    <a:pt x="53" y="181"/>
                  </a:cubicBezTo>
                  <a:cubicBezTo>
                    <a:pt x="103" y="181"/>
                    <a:pt x="152" y="181"/>
                    <a:pt x="201" y="181"/>
                  </a:cubicBezTo>
                  <a:cubicBezTo>
                    <a:pt x="201" y="197"/>
                    <a:pt x="201" y="212"/>
                    <a:pt x="201" y="228"/>
                  </a:cubicBezTo>
                  <a:cubicBezTo>
                    <a:pt x="152" y="228"/>
                    <a:pt x="103" y="228"/>
                    <a:pt x="53" y="228"/>
                  </a:cubicBezTo>
                  <a:cubicBezTo>
                    <a:pt x="53" y="232"/>
                    <a:pt x="52" y="235"/>
                    <a:pt x="52" y="238"/>
                  </a:cubicBezTo>
                  <a:cubicBezTo>
                    <a:pt x="52" y="279"/>
                    <a:pt x="53" y="319"/>
                    <a:pt x="52" y="359"/>
                  </a:cubicBezTo>
                  <a:cubicBezTo>
                    <a:pt x="52" y="368"/>
                    <a:pt x="55" y="370"/>
                    <a:pt x="63" y="370"/>
                  </a:cubicBezTo>
                  <a:cubicBezTo>
                    <a:pt x="112" y="370"/>
                    <a:pt x="162" y="370"/>
                    <a:pt x="211" y="370"/>
                  </a:cubicBezTo>
                  <a:cubicBezTo>
                    <a:pt x="215" y="370"/>
                    <a:pt x="218" y="370"/>
                    <a:pt x="223" y="370"/>
                  </a:cubicBezTo>
                  <a:cubicBezTo>
                    <a:pt x="223" y="386"/>
                    <a:pt x="223" y="401"/>
                    <a:pt x="223" y="416"/>
                  </a:cubicBezTo>
                  <a:cubicBezTo>
                    <a:pt x="149" y="416"/>
                    <a:pt x="74" y="416"/>
                    <a:pt x="0" y="416"/>
                  </a:cubicBezTo>
                  <a:cubicBezTo>
                    <a:pt x="0" y="278"/>
                    <a:pt x="0" y="139"/>
                    <a:pt x="0" y="0"/>
                  </a:cubicBezTo>
                  <a:cubicBezTo>
                    <a:pt x="71" y="0"/>
                    <a:pt x="142" y="0"/>
                    <a:pt x="213" y="0"/>
                  </a:cubicBezTo>
                  <a:cubicBezTo>
                    <a:pt x="213" y="15"/>
                    <a:pt x="213" y="30"/>
                    <a:pt x="213" y="46"/>
                  </a:cubicBezTo>
                  <a:cubicBezTo>
                    <a:pt x="159" y="46"/>
                    <a:pt x="107" y="46"/>
                    <a:pt x="53" y="46"/>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5" name="Freeform 23"/>
            <p:cNvSpPr/>
            <p:nvPr/>
          </p:nvSpPr>
          <p:spPr bwMode="auto">
            <a:xfrm>
              <a:off x="10160343" y="3829396"/>
              <a:ext cx="159608" cy="298319"/>
            </a:xfrm>
            <a:custGeom>
              <a:avLst/>
              <a:gdLst>
                <a:gd name="T0" fmla="*/ 213 w 223"/>
                <a:gd name="T1" fmla="*/ 46 h 416"/>
                <a:gd name="T2" fmla="*/ 53 w 223"/>
                <a:gd name="T3" fmla="*/ 46 h 416"/>
                <a:gd name="T4" fmla="*/ 52 w 223"/>
                <a:gd name="T5" fmla="*/ 55 h 416"/>
                <a:gd name="T6" fmla="*/ 52 w 223"/>
                <a:gd name="T7" fmla="*/ 171 h 416"/>
                <a:gd name="T8" fmla="*/ 62 w 223"/>
                <a:gd name="T9" fmla="*/ 181 h 416"/>
                <a:gd name="T10" fmla="*/ 190 w 223"/>
                <a:gd name="T11" fmla="*/ 181 h 416"/>
                <a:gd name="T12" fmla="*/ 202 w 223"/>
                <a:gd name="T13" fmla="*/ 181 h 416"/>
                <a:gd name="T14" fmla="*/ 202 w 223"/>
                <a:gd name="T15" fmla="*/ 228 h 416"/>
                <a:gd name="T16" fmla="*/ 190 w 223"/>
                <a:gd name="T17" fmla="*/ 228 h 416"/>
                <a:gd name="T18" fmla="*/ 63 w 223"/>
                <a:gd name="T19" fmla="*/ 228 h 416"/>
                <a:gd name="T20" fmla="*/ 52 w 223"/>
                <a:gd name="T21" fmla="*/ 239 h 416"/>
                <a:gd name="T22" fmla="*/ 52 w 223"/>
                <a:gd name="T23" fmla="*/ 360 h 416"/>
                <a:gd name="T24" fmla="*/ 62 w 223"/>
                <a:gd name="T25" fmla="*/ 370 h 416"/>
                <a:gd name="T26" fmla="*/ 210 w 223"/>
                <a:gd name="T27" fmla="*/ 370 h 416"/>
                <a:gd name="T28" fmla="*/ 223 w 223"/>
                <a:gd name="T29" fmla="*/ 370 h 416"/>
                <a:gd name="T30" fmla="*/ 223 w 223"/>
                <a:gd name="T31" fmla="*/ 416 h 416"/>
                <a:gd name="T32" fmla="*/ 0 w 223"/>
                <a:gd name="T33" fmla="*/ 416 h 416"/>
                <a:gd name="T34" fmla="*/ 0 w 223"/>
                <a:gd name="T35" fmla="*/ 0 h 416"/>
                <a:gd name="T36" fmla="*/ 213 w 223"/>
                <a:gd name="T37" fmla="*/ 0 h 416"/>
                <a:gd name="T38" fmla="*/ 213 w 223"/>
                <a:gd name="T39" fmla="*/ 46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3" h="416">
                  <a:moveTo>
                    <a:pt x="213" y="46"/>
                  </a:moveTo>
                  <a:cubicBezTo>
                    <a:pt x="160" y="46"/>
                    <a:pt x="107" y="46"/>
                    <a:pt x="53" y="46"/>
                  </a:cubicBezTo>
                  <a:cubicBezTo>
                    <a:pt x="53" y="50"/>
                    <a:pt x="52" y="52"/>
                    <a:pt x="52" y="55"/>
                  </a:cubicBezTo>
                  <a:cubicBezTo>
                    <a:pt x="52" y="94"/>
                    <a:pt x="53" y="133"/>
                    <a:pt x="52" y="171"/>
                  </a:cubicBezTo>
                  <a:cubicBezTo>
                    <a:pt x="52" y="179"/>
                    <a:pt x="55" y="181"/>
                    <a:pt x="62" y="181"/>
                  </a:cubicBezTo>
                  <a:cubicBezTo>
                    <a:pt x="105" y="181"/>
                    <a:pt x="147" y="181"/>
                    <a:pt x="190" y="181"/>
                  </a:cubicBezTo>
                  <a:cubicBezTo>
                    <a:pt x="194" y="181"/>
                    <a:pt x="197" y="181"/>
                    <a:pt x="202" y="181"/>
                  </a:cubicBezTo>
                  <a:cubicBezTo>
                    <a:pt x="202" y="197"/>
                    <a:pt x="202" y="212"/>
                    <a:pt x="202" y="228"/>
                  </a:cubicBezTo>
                  <a:cubicBezTo>
                    <a:pt x="197" y="228"/>
                    <a:pt x="194" y="228"/>
                    <a:pt x="190" y="228"/>
                  </a:cubicBezTo>
                  <a:cubicBezTo>
                    <a:pt x="148" y="228"/>
                    <a:pt x="105" y="228"/>
                    <a:pt x="63" y="228"/>
                  </a:cubicBezTo>
                  <a:cubicBezTo>
                    <a:pt x="55" y="228"/>
                    <a:pt x="52" y="230"/>
                    <a:pt x="52" y="239"/>
                  </a:cubicBezTo>
                  <a:cubicBezTo>
                    <a:pt x="53" y="279"/>
                    <a:pt x="53" y="319"/>
                    <a:pt x="52" y="360"/>
                  </a:cubicBezTo>
                  <a:cubicBezTo>
                    <a:pt x="52" y="368"/>
                    <a:pt x="55" y="370"/>
                    <a:pt x="62" y="370"/>
                  </a:cubicBezTo>
                  <a:cubicBezTo>
                    <a:pt x="112" y="370"/>
                    <a:pt x="161" y="370"/>
                    <a:pt x="210" y="370"/>
                  </a:cubicBezTo>
                  <a:cubicBezTo>
                    <a:pt x="214" y="370"/>
                    <a:pt x="218" y="370"/>
                    <a:pt x="223" y="370"/>
                  </a:cubicBezTo>
                  <a:cubicBezTo>
                    <a:pt x="223" y="385"/>
                    <a:pt x="223" y="401"/>
                    <a:pt x="223" y="416"/>
                  </a:cubicBezTo>
                  <a:cubicBezTo>
                    <a:pt x="148" y="416"/>
                    <a:pt x="74" y="416"/>
                    <a:pt x="0" y="416"/>
                  </a:cubicBezTo>
                  <a:cubicBezTo>
                    <a:pt x="0" y="278"/>
                    <a:pt x="0" y="139"/>
                    <a:pt x="0" y="0"/>
                  </a:cubicBezTo>
                  <a:cubicBezTo>
                    <a:pt x="70" y="0"/>
                    <a:pt x="141" y="0"/>
                    <a:pt x="213" y="0"/>
                  </a:cubicBezTo>
                  <a:cubicBezTo>
                    <a:pt x="213" y="15"/>
                    <a:pt x="213" y="30"/>
                    <a:pt x="213" y="46"/>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6" name="Freeform 24"/>
            <p:cNvSpPr/>
            <p:nvPr/>
          </p:nvSpPr>
          <p:spPr bwMode="auto">
            <a:xfrm>
              <a:off x="9856270" y="3827882"/>
              <a:ext cx="260461" cy="301348"/>
            </a:xfrm>
            <a:custGeom>
              <a:avLst/>
              <a:gdLst>
                <a:gd name="T0" fmla="*/ 0 w 364"/>
                <a:gd name="T1" fmla="*/ 1 h 420"/>
                <a:gd name="T2" fmla="*/ 56 w 364"/>
                <a:gd name="T3" fmla="*/ 1 h 420"/>
                <a:gd name="T4" fmla="*/ 62 w 364"/>
                <a:gd name="T5" fmla="*/ 9 h 420"/>
                <a:gd name="T6" fmla="*/ 127 w 364"/>
                <a:gd name="T7" fmla="*/ 198 h 420"/>
                <a:gd name="T8" fmla="*/ 175 w 364"/>
                <a:gd name="T9" fmla="*/ 336 h 420"/>
                <a:gd name="T10" fmla="*/ 181 w 364"/>
                <a:gd name="T11" fmla="*/ 362 h 420"/>
                <a:gd name="T12" fmla="*/ 214 w 364"/>
                <a:gd name="T13" fmla="*/ 264 h 420"/>
                <a:gd name="T14" fmla="*/ 303 w 364"/>
                <a:gd name="T15" fmla="*/ 10 h 420"/>
                <a:gd name="T16" fmla="*/ 317 w 364"/>
                <a:gd name="T17" fmla="*/ 1 h 420"/>
                <a:gd name="T18" fmla="*/ 364 w 364"/>
                <a:gd name="T19" fmla="*/ 1 h 420"/>
                <a:gd name="T20" fmla="*/ 333 w 364"/>
                <a:gd name="T21" fmla="*/ 86 h 420"/>
                <a:gd name="T22" fmla="*/ 214 w 364"/>
                <a:gd name="T23" fmla="*/ 410 h 420"/>
                <a:gd name="T24" fmla="*/ 201 w 364"/>
                <a:gd name="T25" fmla="*/ 419 h 420"/>
                <a:gd name="T26" fmla="*/ 161 w 364"/>
                <a:gd name="T27" fmla="*/ 419 h 420"/>
                <a:gd name="T28" fmla="*/ 147 w 364"/>
                <a:gd name="T29" fmla="*/ 410 h 420"/>
                <a:gd name="T30" fmla="*/ 19 w 364"/>
                <a:gd name="T31" fmla="*/ 52 h 420"/>
                <a:gd name="T32" fmla="*/ 0 w 364"/>
                <a:gd name="T33" fmla="*/ 1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4" h="420">
                  <a:moveTo>
                    <a:pt x="0" y="1"/>
                  </a:moveTo>
                  <a:cubicBezTo>
                    <a:pt x="20" y="1"/>
                    <a:pt x="38" y="1"/>
                    <a:pt x="56" y="1"/>
                  </a:cubicBezTo>
                  <a:cubicBezTo>
                    <a:pt x="58" y="1"/>
                    <a:pt x="61" y="6"/>
                    <a:pt x="62" y="9"/>
                  </a:cubicBezTo>
                  <a:cubicBezTo>
                    <a:pt x="84" y="72"/>
                    <a:pt x="106" y="135"/>
                    <a:pt x="127" y="198"/>
                  </a:cubicBezTo>
                  <a:cubicBezTo>
                    <a:pt x="143" y="244"/>
                    <a:pt x="159" y="290"/>
                    <a:pt x="175" y="336"/>
                  </a:cubicBezTo>
                  <a:cubicBezTo>
                    <a:pt x="178" y="345"/>
                    <a:pt x="179" y="354"/>
                    <a:pt x="181" y="362"/>
                  </a:cubicBezTo>
                  <a:cubicBezTo>
                    <a:pt x="192" y="330"/>
                    <a:pt x="203" y="297"/>
                    <a:pt x="214" y="264"/>
                  </a:cubicBezTo>
                  <a:cubicBezTo>
                    <a:pt x="244" y="180"/>
                    <a:pt x="274" y="95"/>
                    <a:pt x="303" y="10"/>
                  </a:cubicBezTo>
                  <a:cubicBezTo>
                    <a:pt x="306" y="3"/>
                    <a:pt x="309" y="0"/>
                    <a:pt x="317" y="1"/>
                  </a:cubicBezTo>
                  <a:cubicBezTo>
                    <a:pt x="332" y="1"/>
                    <a:pt x="348" y="1"/>
                    <a:pt x="364" y="1"/>
                  </a:cubicBezTo>
                  <a:cubicBezTo>
                    <a:pt x="353" y="30"/>
                    <a:pt x="343" y="58"/>
                    <a:pt x="333" y="86"/>
                  </a:cubicBezTo>
                  <a:cubicBezTo>
                    <a:pt x="293" y="194"/>
                    <a:pt x="253" y="302"/>
                    <a:pt x="214" y="410"/>
                  </a:cubicBezTo>
                  <a:cubicBezTo>
                    <a:pt x="211" y="417"/>
                    <a:pt x="208" y="420"/>
                    <a:pt x="201" y="419"/>
                  </a:cubicBezTo>
                  <a:cubicBezTo>
                    <a:pt x="187" y="419"/>
                    <a:pt x="174" y="419"/>
                    <a:pt x="161" y="419"/>
                  </a:cubicBezTo>
                  <a:cubicBezTo>
                    <a:pt x="153" y="420"/>
                    <a:pt x="150" y="417"/>
                    <a:pt x="147" y="410"/>
                  </a:cubicBezTo>
                  <a:cubicBezTo>
                    <a:pt x="105" y="290"/>
                    <a:pt x="62" y="171"/>
                    <a:pt x="19" y="52"/>
                  </a:cubicBezTo>
                  <a:cubicBezTo>
                    <a:pt x="13" y="35"/>
                    <a:pt x="7" y="19"/>
                    <a:pt x="0" y="1"/>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7" name="Freeform 25"/>
            <p:cNvSpPr/>
            <p:nvPr/>
          </p:nvSpPr>
          <p:spPr bwMode="auto">
            <a:xfrm>
              <a:off x="7594201" y="3822127"/>
              <a:ext cx="198071" cy="316491"/>
            </a:xfrm>
            <a:custGeom>
              <a:avLst/>
              <a:gdLst>
                <a:gd name="T0" fmla="*/ 248 w 277"/>
                <a:gd name="T1" fmla="*/ 75 h 441"/>
                <a:gd name="T2" fmla="*/ 145 w 277"/>
                <a:gd name="T3" fmla="*/ 49 h 441"/>
                <a:gd name="T4" fmla="*/ 96 w 277"/>
                <a:gd name="T5" fmla="*/ 62 h 441"/>
                <a:gd name="T6" fmla="*/ 89 w 277"/>
                <a:gd name="T7" fmla="*/ 156 h 441"/>
                <a:gd name="T8" fmla="*/ 148 w 277"/>
                <a:gd name="T9" fmla="*/ 192 h 441"/>
                <a:gd name="T10" fmla="*/ 217 w 277"/>
                <a:gd name="T11" fmla="*/ 232 h 441"/>
                <a:gd name="T12" fmla="*/ 258 w 277"/>
                <a:gd name="T13" fmla="*/ 362 h 441"/>
                <a:gd name="T14" fmla="*/ 190 w 277"/>
                <a:gd name="T15" fmla="*/ 423 h 441"/>
                <a:gd name="T16" fmla="*/ 23 w 277"/>
                <a:gd name="T17" fmla="*/ 417 h 441"/>
                <a:gd name="T18" fmla="*/ 9 w 277"/>
                <a:gd name="T19" fmla="*/ 397 h 441"/>
                <a:gd name="T20" fmla="*/ 9 w 277"/>
                <a:gd name="T21" fmla="*/ 350 h 441"/>
                <a:gd name="T22" fmla="*/ 92 w 277"/>
                <a:gd name="T23" fmla="*/ 384 h 441"/>
                <a:gd name="T24" fmla="*/ 168 w 277"/>
                <a:gd name="T25" fmla="*/ 381 h 441"/>
                <a:gd name="T26" fmla="*/ 192 w 277"/>
                <a:gd name="T27" fmla="*/ 282 h 441"/>
                <a:gd name="T28" fmla="*/ 153 w 277"/>
                <a:gd name="T29" fmla="*/ 255 h 441"/>
                <a:gd name="T30" fmla="*/ 61 w 277"/>
                <a:gd name="T31" fmla="*/ 204 h 441"/>
                <a:gd name="T32" fmla="*/ 14 w 277"/>
                <a:gd name="T33" fmla="*/ 143 h 441"/>
                <a:gd name="T34" fmla="*/ 64 w 277"/>
                <a:gd name="T35" fmla="*/ 24 h 441"/>
                <a:gd name="T36" fmla="*/ 174 w 277"/>
                <a:gd name="T37" fmla="*/ 2 h 441"/>
                <a:gd name="T38" fmla="*/ 239 w 277"/>
                <a:gd name="T39" fmla="*/ 13 h 441"/>
                <a:gd name="T40" fmla="*/ 248 w 277"/>
                <a:gd name="T41" fmla="*/ 26 h 441"/>
                <a:gd name="T42" fmla="*/ 248 w 277"/>
                <a:gd name="T43" fmla="*/ 75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7" h="441">
                  <a:moveTo>
                    <a:pt x="248" y="75"/>
                  </a:moveTo>
                  <a:cubicBezTo>
                    <a:pt x="215" y="54"/>
                    <a:pt x="181" y="48"/>
                    <a:pt x="145" y="49"/>
                  </a:cubicBezTo>
                  <a:cubicBezTo>
                    <a:pt x="128" y="50"/>
                    <a:pt x="112" y="54"/>
                    <a:pt x="96" y="62"/>
                  </a:cubicBezTo>
                  <a:cubicBezTo>
                    <a:pt x="57" y="81"/>
                    <a:pt x="57" y="135"/>
                    <a:pt x="89" y="156"/>
                  </a:cubicBezTo>
                  <a:cubicBezTo>
                    <a:pt x="108" y="169"/>
                    <a:pt x="128" y="180"/>
                    <a:pt x="148" y="192"/>
                  </a:cubicBezTo>
                  <a:cubicBezTo>
                    <a:pt x="171" y="205"/>
                    <a:pt x="196" y="217"/>
                    <a:pt x="217" y="232"/>
                  </a:cubicBezTo>
                  <a:cubicBezTo>
                    <a:pt x="263" y="264"/>
                    <a:pt x="277" y="313"/>
                    <a:pt x="258" y="362"/>
                  </a:cubicBezTo>
                  <a:cubicBezTo>
                    <a:pt x="246" y="394"/>
                    <a:pt x="221" y="413"/>
                    <a:pt x="190" y="423"/>
                  </a:cubicBezTo>
                  <a:cubicBezTo>
                    <a:pt x="134" y="441"/>
                    <a:pt x="78" y="436"/>
                    <a:pt x="23" y="417"/>
                  </a:cubicBezTo>
                  <a:cubicBezTo>
                    <a:pt x="13" y="413"/>
                    <a:pt x="8" y="409"/>
                    <a:pt x="9" y="397"/>
                  </a:cubicBezTo>
                  <a:cubicBezTo>
                    <a:pt x="10" y="382"/>
                    <a:pt x="9" y="366"/>
                    <a:pt x="9" y="350"/>
                  </a:cubicBezTo>
                  <a:cubicBezTo>
                    <a:pt x="35" y="369"/>
                    <a:pt x="62" y="379"/>
                    <a:pt x="92" y="384"/>
                  </a:cubicBezTo>
                  <a:cubicBezTo>
                    <a:pt x="117" y="389"/>
                    <a:pt x="143" y="388"/>
                    <a:pt x="168" y="381"/>
                  </a:cubicBezTo>
                  <a:cubicBezTo>
                    <a:pt x="216" y="367"/>
                    <a:pt x="221" y="309"/>
                    <a:pt x="192" y="282"/>
                  </a:cubicBezTo>
                  <a:cubicBezTo>
                    <a:pt x="180" y="272"/>
                    <a:pt x="166" y="263"/>
                    <a:pt x="153" y="255"/>
                  </a:cubicBezTo>
                  <a:cubicBezTo>
                    <a:pt x="123" y="238"/>
                    <a:pt x="91" y="222"/>
                    <a:pt x="61" y="204"/>
                  </a:cubicBezTo>
                  <a:cubicBezTo>
                    <a:pt x="38" y="190"/>
                    <a:pt x="21" y="170"/>
                    <a:pt x="14" y="143"/>
                  </a:cubicBezTo>
                  <a:cubicBezTo>
                    <a:pt x="0" y="94"/>
                    <a:pt x="20" y="49"/>
                    <a:pt x="64" y="24"/>
                  </a:cubicBezTo>
                  <a:cubicBezTo>
                    <a:pt x="98" y="5"/>
                    <a:pt x="135" y="0"/>
                    <a:pt x="174" y="2"/>
                  </a:cubicBezTo>
                  <a:cubicBezTo>
                    <a:pt x="195" y="4"/>
                    <a:pt x="217" y="9"/>
                    <a:pt x="239" y="13"/>
                  </a:cubicBezTo>
                  <a:cubicBezTo>
                    <a:pt x="246" y="14"/>
                    <a:pt x="248" y="18"/>
                    <a:pt x="248" y="26"/>
                  </a:cubicBezTo>
                  <a:cubicBezTo>
                    <a:pt x="247" y="41"/>
                    <a:pt x="248" y="57"/>
                    <a:pt x="248" y="75"/>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8" name="Freeform 26"/>
            <p:cNvSpPr/>
            <p:nvPr/>
          </p:nvSpPr>
          <p:spPr bwMode="auto">
            <a:xfrm>
              <a:off x="10615543" y="3822127"/>
              <a:ext cx="197465" cy="316491"/>
            </a:xfrm>
            <a:custGeom>
              <a:avLst/>
              <a:gdLst>
                <a:gd name="T0" fmla="*/ 247 w 276"/>
                <a:gd name="T1" fmla="*/ 74 h 441"/>
                <a:gd name="T2" fmla="*/ 130 w 276"/>
                <a:gd name="T3" fmla="*/ 51 h 441"/>
                <a:gd name="T4" fmla="*/ 96 w 276"/>
                <a:gd name="T5" fmla="*/ 62 h 441"/>
                <a:gd name="T6" fmla="*/ 89 w 276"/>
                <a:gd name="T7" fmla="*/ 157 h 441"/>
                <a:gd name="T8" fmla="*/ 146 w 276"/>
                <a:gd name="T9" fmla="*/ 191 h 441"/>
                <a:gd name="T10" fmla="*/ 216 w 276"/>
                <a:gd name="T11" fmla="*/ 232 h 441"/>
                <a:gd name="T12" fmla="*/ 257 w 276"/>
                <a:gd name="T13" fmla="*/ 363 h 441"/>
                <a:gd name="T14" fmla="*/ 189 w 276"/>
                <a:gd name="T15" fmla="*/ 423 h 441"/>
                <a:gd name="T16" fmla="*/ 20 w 276"/>
                <a:gd name="T17" fmla="*/ 416 h 441"/>
                <a:gd name="T18" fmla="*/ 8 w 276"/>
                <a:gd name="T19" fmla="*/ 399 h 441"/>
                <a:gd name="T20" fmla="*/ 8 w 276"/>
                <a:gd name="T21" fmla="*/ 350 h 441"/>
                <a:gd name="T22" fmla="*/ 16 w 276"/>
                <a:gd name="T23" fmla="*/ 355 h 441"/>
                <a:gd name="T24" fmla="*/ 167 w 276"/>
                <a:gd name="T25" fmla="*/ 381 h 441"/>
                <a:gd name="T26" fmla="*/ 191 w 276"/>
                <a:gd name="T27" fmla="*/ 283 h 441"/>
                <a:gd name="T28" fmla="*/ 152 w 276"/>
                <a:gd name="T29" fmla="*/ 255 h 441"/>
                <a:gd name="T30" fmla="*/ 60 w 276"/>
                <a:gd name="T31" fmla="*/ 204 h 441"/>
                <a:gd name="T32" fmla="*/ 13 w 276"/>
                <a:gd name="T33" fmla="*/ 143 h 441"/>
                <a:gd name="T34" fmla="*/ 63 w 276"/>
                <a:gd name="T35" fmla="*/ 24 h 441"/>
                <a:gd name="T36" fmla="*/ 173 w 276"/>
                <a:gd name="T37" fmla="*/ 2 h 441"/>
                <a:gd name="T38" fmla="*/ 238 w 276"/>
                <a:gd name="T39" fmla="*/ 13 h 441"/>
                <a:gd name="T40" fmla="*/ 247 w 276"/>
                <a:gd name="T41" fmla="*/ 26 h 441"/>
                <a:gd name="T42" fmla="*/ 247 w 276"/>
                <a:gd name="T43" fmla="*/ 74 h 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6" h="441">
                  <a:moveTo>
                    <a:pt x="247" y="74"/>
                  </a:moveTo>
                  <a:cubicBezTo>
                    <a:pt x="209" y="52"/>
                    <a:pt x="171" y="45"/>
                    <a:pt x="130" y="51"/>
                  </a:cubicBezTo>
                  <a:cubicBezTo>
                    <a:pt x="118" y="53"/>
                    <a:pt x="107" y="57"/>
                    <a:pt x="96" y="62"/>
                  </a:cubicBezTo>
                  <a:cubicBezTo>
                    <a:pt x="55" y="80"/>
                    <a:pt x="57" y="136"/>
                    <a:pt x="89" y="157"/>
                  </a:cubicBezTo>
                  <a:cubicBezTo>
                    <a:pt x="107" y="170"/>
                    <a:pt x="127" y="180"/>
                    <a:pt x="146" y="191"/>
                  </a:cubicBezTo>
                  <a:cubicBezTo>
                    <a:pt x="170" y="205"/>
                    <a:pt x="194" y="216"/>
                    <a:pt x="216" y="232"/>
                  </a:cubicBezTo>
                  <a:cubicBezTo>
                    <a:pt x="262" y="264"/>
                    <a:pt x="276" y="313"/>
                    <a:pt x="257" y="363"/>
                  </a:cubicBezTo>
                  <a:cubicBezTo>
                    <a:pt x="245" y="394"/>
                    <a:pt x="220" y="413"/>
                    <a:pt x="189" y="423"/>
                  </a:cubicBezTo>
                  <a:cubicBezTo>
                    <a:pt x="132" y="441"/>
                    <a:pt x="76" y="436"/>
                    <a:pt x="20" y="416"/>
                  </a:cubicBezTo>
                  <a:cubicBezTo>
                    <a:pt x="12" y="413"/>
                    <a:pt x="8" y="408"/>
                    <a:pt x="8" y="399"/>
                  </a:cubicBezTo>
                  <a:cubicBezTo>
                    <a:pt x="9" y="383"/>
                    <a:pt x="8" y="367"/>
                    <a:pt x="8" y="350"/>
                  </a:cubicBezTo>
                  <a:cubicBezTo>
                    <a:pt x="12" y="352"/>
                    <a:pt x="14" y="354"/>
                    <a:pt x="16" y="355"/>
                  </a:cubicBezTo>
                  <a:cubicBezTo>
                    <a:pt x="63" y="384"/>
                    <a:pt x="113" y="395"/>
                    <a:pt x="167" y="381"/>
                  </a:cubicBezTo>
                  <a:cubicBezTo>
                    <a:pt x="214" y="368"/>
                    <a:pt x="220" y="310"/>
                    <a:pt x="191" y="283"/>
                  </a:cubicBezTo>
                  <a:cubicBezTo>
                    <a:pt x="180" y="272"/>
                    <a:pt x="166" y="263"/>
                    <a:pt x="152" y="255"/>
                  </a:cubicBezTo>
                  <a:cubicBezTo>
                    <a:pt x="122" y="238"/>
                    <a:pt x="90" y="222"/>
                    <a:pt x="60" y="204"/>
                  </a:cubicBezTo>
                  <a:cubicBezTo>
                    <a:pt x="37" y="190"/>
                    <a:pt x="20" y="170"/>
                    <a:pt x="13" y="143"/>
                  </a:cubicBezTo>
                  <a:cubicBezTo>
                    <a:pt x="0" y="94"/>
                    <a:pt x="19" y="49"/>
                    <a:pt x="63" y="24"/>
                  </a:cubicBezTo>
                  <a:cubicBezTo>
                    <a:pt x="98" y="5"/>
                    <a:pt x="135" y="0"/>
                    <a:pt x="173" y="2"/>
                  </a:cubicBezTo>
                  <a:cubicBezTo>
                    <a:pt x="195" y="4"/>
                    <a:pt x="216" y="9"/>
                    <a:pt x="238" y="13"/>
                  </a:cubicBezTo>
                  <a:cubicBezTo>
                    <a:pt x="245" y="14"/>
                    <a:pt x="247" y="19"/>
                    <a:pt x="247" y="26"/>
                  </a:cubicBezTo>
                  <a:cubicBezTo>
                    <a:pt x="247" y="42"/>
                    <a:pt x="247" y="57"/>
                    <a:pt x="247" y="74"/>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49" name="Freeform 27"/>
            <p:cNvSpPr/>
            <p:nvPr/>
          </p:nvSpPr>
          <p:spPr bwMode="auto">
            <a:xfrm>
              <a:off x="11177956" y="3827882"/>
              <a:ext cx="232597" cy="300742"/>
            </a:xfrm>
            <a:custGeom>
              <a:avLst/>
              <a:gdLst>
                <a:gd name="T0" fmla="*/ 187 w 325"/>
                <a:gd name="T1" fmla="*/ 419 h 419"/>
                <a:gd name="T2" fmla="*/ 139 w 325"/>
                <a:gd name="T3" fmla="*/ 419 h 419"/>
                <a:gd name="T4" fmla="*/ 133 w 325"/>
                <a:gd name="T5" fmla="*/ 410 h 419"/>
                <a:gd name="T6" fmla="*/ 133 w 325"/>
                <a:gd name="T7" fmla="*/ 277 h 419"/>
                <a:gd name="T8" fmla="*/ 128 w 325"/>
                <a:gd name="T9" fmla="*/ 256 h 419"/>
                <a:gd name="T10" fmla="*/ 5 w 325"/>
                <a:gd name="T11" fmla="*/ 12 h 419"/>
                <a:gd name="T12" fmla="*/ 0 w 325"/>
                <a:gd name="T13" fmla="*/ 1 h 419"/>
                <a:gd name="T14" fmla="*/ 58 w 325"/>
                <a:gd name="T15" fmla="*/ 1 h 419"/>
                <a:gd name="T16" fmla="*/ 64 w 325"/>
                <a:gd name="T17" fmla="*/ 7 h 419"/>
                <a:gd name="T18" fmla="*/ 160 w 325"/>
                <a:gd name="T19" fmla="*/ 209 h 419"/>
                <a:gd name="T20" fmla="*/ 162 w 325"/>
                <a:gd name="T21" fmla="*/ 211 h 419"/>
                <a:gd name="T22" fmla="*/ 185 w 325"/>
                <a:gd name="T23" fmla="*/ 165 h 419"/>
                <a:gd name="T24" fmla="*/ 264 w 325"/>
                <a:gd name="T25" fmla="*/ 9 h 419"/>
                <a:gd name="T26" fmla="*/ 277 w 325"/>
                <a:gd name="T27" fmla="*/ 1 h 419"/>
                <a:gd name="T28" fmla="*/ 325 w 325"/>
                <a:gd name="T29" fmla="*/ 1 h 419"/>
                <a:gd name="T30" fmla="*/ 320 w 325"/>
                <a:gd name="T31" fmla="*/ 11 h 419"/>
                <a:gd name="T32" fmla="*/ 192 w 325"/>
                <a:gd name="T33" fmla="*/ 258 h 419"/>
                <a:gd name="T34" fmla="*/ 187 w 325"/>
                <a:gd name="T35" fmla="*/ 275 h 419"/>
                <a:gd name="T36" fmla="*/ 187 w 325"/>
                <a:gd name="T37" fmla="*/ 406 h 419"/>
                <a:gd name="T38" fmla="*/ 187 w 325"/>
                <a:gd name="T39" fmla="*/ 419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5" h="419">
                  <a:moveTo>
                    <a:pt x="187" y="419"/>
                  </a:moveTo>
                  <a:cubicBezTo>
                    <a:pt x="170" y="419"/>
                    <a:pt x="155" y="419"/>
                    <a:pt x="139" y="419"/>
                  </a:cubicBezTo>
                  <a:cubicBezTo>
                    <a:pt x="132" y="419"/>
                    <a:pt x="133" y="414"/>
                    <a:pt x="133" y="410"/>
                  </a:cubicBezTo>
                  <a:cubicBezTo>
                    <a:pt x="133" y="366"/>
                    <a:pt x="134" y="322"/>
                    <a:pt x="133" y="277"/>
                  </a:cubicBezTo>
                  <a:cubicBezTo>
                    <a:pt x="133" y="270"/>
                    <a:pt x="131" y="263"/>
                    <a:pt x="128" y="256"/>
                  </a:cubicBezTo>
                  <a:cubicBezTo>
                    <a:pt x="88" y="175"/>
                    <a:pt x="46" y="94"/>
                    <a:pt x="5" y="12"/>
                  </a:cubicBezTo>
                  <a:cubicBezTo>
                    <a:pt x="4" y="9"/>
                    <a:pt x="2" y="6"/>
                    <a:pt x="0" y="1"/>
                  </a:cubicBezTo>
                  <a:cubicBezTo>
                    <a:pt x="20" y="1"/>
                    <a:pt x="39" y="1"/>
                    <a:pt x="58" y="1"/>
                  </a:cubicBezTo>
                  <a:cubicBezTo>
                    <a:pt x="60" y="1"/>
                    <a:pt x="62" y="5"/>
                    <a:pt x="64" y="7"/>
                  </a:cubicBezTo>
                  <a:cubicBezTo>
                    <a:pt x="96" y="74"/>
                    <a:pt x="128" y="142"/>
                    <a:pt x="160" y="209"/>
                  </a:cubicBezTo>
                  <a:cubicBezTo>
                    <a:pt x="160" y="210"/>
                    <a:pt x="161" y="210"/>
                    <a:pt x="162" y="211"/>
                  </a:cubicBezTo>
                  <a:cubicBezTo>
                    <a:pt x="170" y="196"/>
                    <a:pt x="177" y="180"/>
                    <a:pt x="185" y="165"/>
                  </a:cubicBezTo>
                  <a:cubicBezTo>
                    <a:pt x="211" y="113"/>
                    <a:pt x="238" y="61"/>
                    <a:pt x="264" y="9"/>
                  </a:cubicBezTo>
                  <a:cubicBezTo>
                    <a:pt x="267" y="3"/>
                    <a:pt x="270" y="0"/>
                    <a:pt x="277" y="1"/>
                  </a:cubicBezTo>
                  <a:cubicBezTo>
                    <a:pt x="292" y="1"/>
                    <a:pt x="307" y="1"/>
                    <a:pt x="325" y="1"/>
                  </a:cubicBezTo>
                  <a:cubicBezTo>
                    <a:pt x="323" y="5"/>
                    <a:pt x="321" y="8"/>
                    <a:pt x="320" y="11"/>
                  </a:cubicBezTo>
                  <a:cubicBezTo>
                    <a:pt x="277" y="93"/>
                    <a:pt x="234" y="175"/>
                    <a:pt x="192" y="258"/>
                  </a:cubicBezTo>
                  <a:cubicBezTo>
                    <a:pt x="189" y="263"/>
                    <a:pt x="187" y="269"/>
                    <a:pt x="187" y="275"/>
                  </a:cubicBezTo>
                  <a:cubicBezTo>
                    <a:pt x="187" y="319"/>
                    <a:pt x="187" y="362"/>
                    <a:pt x="187" y="406"/>
                  </a:cubicBezTo>
                  <a:cubicBezTo>
                    <a:pt x="187" y="410"/>
                    <a:pt x="187" y="414"/>
                    <a:pt x="187" y="41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0" name="Freeform 28"/>
            <p:cNvSpPr/>
            <p:nvPr/>
          </p:nvSpPr>
          <p:spPr bwMode="auto">
            <a:xfrm>
              <a:off x="10950204" y="3828790"/>
              <a:ext cx="211094" cy="298925"/>
            </a:xfrm>
            <a:custGeom>
              <a:avLst/>
              <a:gdLst>
                <a:gd name="T0" fmla="*/ 295 w 295"/>
                <a:gd name="T1" fmla="*/ 0 h 417"/>
                <a:gd name="T2" fmla="*/ 295 w 295"/>
                <a:gd name="T3" fmla="*/ 42 h 417"/>
                <a:gd name="T4" fmla="*/ 286 w 295"/>
                <a:gd name="T5" fmla="*/ 47 h 417"/>
                <a:gd name="T6" fmla="*/ 185 w 295"/>
                <a:gd name="T7" fmla="*/ 47 h 417"/>
                <a:gd name="T8" fmla="*/ 174 w 295"/>
                <a:gd name="T9" fmla="*/ 47 h 417"/>
                <a:gd name="T10" fmla="*/ 174 w 295"/>
                <a:gd name="T11" fmla="*/ 417 h 417"/>
                <a:gd name="T12" fmla="*/ 120 w 295"/>
                <a:gd name="T13" fmla="*/ 417 h 417"/>
                <a:gd name="T14" fmla="*/ 120 w 295"/>
                <a:gd name="T15" fmla="*/ 48 h 417"/>
                <a:gd name="T16" fmla="*/ 0 w 295"/>
                <a:gd name="T17" fmla="*/ 48 h 417"/>
                <a:gd name="T18" fmla="*/ 0 w 295"/>
                <a:gd name="T19" fmla="*/ 0 h 417"/>
                <a:gd name="T20" fmla="*/ 295 w 295"/>
                <a:gd name="T21" fmla="*/ 0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17">
                  <a:moveTo>
                    <a:pt x="295" y="0"/>
                  </a:moveTo>
                  <a:cubicBezTo>
                    <a:pt x="295" y="15"/>
                    <a:pt x="294" y="28"/>
                    <a:pt x="295" y="42"/>
                  </a:cubicBezTo>
                  <a:cubicBezTo>
                    <a:pt x="295" y="48"/>
                    <a:pt x="290" y="47"/>
                    <a:pt x="286" y="47"/>
                  </a:cubicBezTo>
                  <a:cubicBezTo>
                    <a:pt x="252" y="47"/>
                    <a:pt x="219" y="47"/>
                    <a:pt x="185" y="47"/>
                  </a:cubicBezTo>
                  <a:cubicBezTo>
                    <a:pt x="182" y="47"/>
                    <a:pt x="178" y="47"/>
                    <a:pt x="174" y="47"/>
                  </a:cubicBezTo>
                  <a:cubicBezTo>
                    <a:pt x="174" y="171"/>
                    <a:pt x="174" y="294"/>
                    <a:pt x="174" y="417"/>
                  </a:cubicBezTo>
                  <a:cubicBezTo>
                    <a:pt x="156" y="417"/>
                    <a:pt x="139" y="417"/>
                    <a:pt x="120" y="417"/>
                  </a:cubicBezTo>
                  <a:cubicBezTo>
                    <a:pt x="120" y="294"/>
                    <a:pt x="120" y="172"/>
                    <a:pt x="120" y="48"/>
                  </a:cubicBezTo>
                  <a:cubicBezTo>
                    <a:pt x="80" y="48"/>
                    <a:pt x="40" y="48"/>
                    <a:pt x="0" y="48"/>
                  </a:cubicBezTo>
                  <a:cubicBezTo>
                    <a:pt x="0" y="31"/>
                    <a:pt x="0" y="16"/>
                    <a:pt x="0" y="0"/>
                  </a:cubicBezTo>
                  <a:cubicBezTo>
                    <a:pt x="98" y="0"/>
                    <a:pt x="196" y="0"/>
                    <a:pt x="295"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1" name="Freeform 29"/>
            <p:cNvSpPr/>
            <p:nvPr/>
          </p:nvSpPr>
          <p:spPr bwMode="auto">
            <a:xfrm>
              <a:off x="5064403" y="3828790"/>
              <a:ext cx="115996" cy="309828"/>
            </a:xfrm>
            <a:custGeom>
              <a:avLst/>
              <a:gdLst>
                <a:gd name="T0" fmla="*/ 0 w 162"/>
                <a:gd name="T1" fmla="*/ 369 h 432"/>
                <a:gd name="T2" fmla="*/ 38 w 162"/>
                <a:gd name="T3" fmla="*/ 377 h 432"/>
                <a:gd name="T4" fmla="*/ 97 w 162"/>
                <a:gd name="T5" fmla="*/ 338 h 432"/>
                <a:gd name="T6" fmla="*/ 108 w 162"/>
                <a:gd name="T7" fmla="*/ 264 h 432"/>
                <a:gd name="T8" fmla="*/ 109 w 162"/>
                <a:gd name="T9" fmla="*/ 13 h 432"/>
                <a:gd name="T10" fmla="*/ 109 w 162"/>
                <a:gd name="T11" fmla="*/ 0 h 432"/>
                <a:gd name="T12" fmla="*/ 161 w 162"/>
                <a:gd name="T13" fmla="*/ 0 h 432"/>
                <a:gd name="T14" fmla="*/ 162 w 162"/>
                <a:gd name="T15" fmla="*/ 6 h 432"/>
                <a:gd name="T16" fmla="*/ 161 w 162"/>
                <a:gd name="T17" fmla="*/ 276 h 432"/>
                <a:gd name="T18" fmla="*/ 139 w 162"/>
                <a:gd name="T19" fmla="*/ 370 h 432"/>
                <a:gd name="T20" fmla="*/ 8 w 162"/>
                <a:gd name="T21" fmla="*/ 420 h 432"/>
                <a:gd name="T22" fmla="*/ 1 w 162"/>
                <a:gd name="T23" fmla="*/ 413 h 432"/>
                <a:gd name="T24" fmla="*/ 0 w 162"/>
                <a:gd name="T25" fmla="*/ 369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32">
                  <a:moveTo>
                    <a:pt x="0" y="369"/>
                  </a:moveTo>
                  <a:cubicBezTo>
                    <a:pt x="14" y="372"/>
                    <a:pt x="26" y="376"/>
                    <a:pt x="38" y="377"/>
                  </a:cubicBezTo>
                  <a:cubicBezTo>
                    <a:pt x="67" y="379"/>
                    <a:pt x="86" y="365"/>
                    <a:pt x="97" y="338"/>
                  </a:cubicBezTo>
                  <a:cubicBezTo>
                    <a:pt x="107" y="315"/>
                    <a:pt x="108" y="289"/>
                    <a:pt x="108" y="264"/>
                  </a:cubicBezTo>
                  <a:cubicBezTo>
                    <a:pt x="109" y="180"/>
                    <a:pt x="109" y="97"/>
                    <a:pt x="109" y="13"/>
                  </a:cubicBezTo>
                  <a:cubicBezTo>
                    <a:pt x="109" y="9"/>
                    <a:pt x="109" y="5"/>
                    <a:pt x="109" y="0"/>
                  </a:cubicBezTo>
                  <a:cubicBezTo>
                    <a:pt x="127" y="0"/>
                    <a:pt x="144" y="0"/>
                    <a:pt x="161" y="0"/>
                  </a:cubicBezTo>
                  <a:cubicBezTo>
                    <a:pt x="162" y="3"/>
                    <a:pt x="162" y="4"/>
                    <a:pt x="162" y="6"/>
                  </a:cubicBezTo>
                  <a:cubicBezTo>
                    <a:pt x="162" y="96"/>
                    <a:pt x="162" y="186"/>
                    <a:pt x="161" y="276"/>
                  </a:cubicBezTo>
                  <a:cubicBezTo>
                    <a:pt x="161" y="308"/>
                    <a:pt x="156" y="341"/>
                    <a:pt x="139" y="370"/>
                  </a:cubicBezTo>
                  <a:cubicBezTo>
                    <a:pt x="108" y="423"/>
                    <a:pt x="54" y="432"/>
                    <a:pt x="8" y="420"/>
                  </a:cubicBezTo>
                  <a:cubicBezTo>
                    <a:pt x="5" y="419"/>
                    <a:pt x="1" y="416"/>
                    <a:pt x="1" y="413"/>
                  </a:cubicBezTo>
                  <a:cubicBezTo>
                    <a:pt x="0" y="398"/>
                    <a:pt x="0" y="383"/>
                    <a:pt x="0" y="369"/>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2" name="Freeform 30"/>
            <p:cNvSpPr/>
            <p:nvPr/>
          </p:nvSpPr>
          <p:spPr bwMode="auto">
            <a:xfrm>
              <a:off x="5255508" y="3828790"/>
              <a:ext cx="37252" cy="298925"/>
            </a:xfrm>
            <a:custGeom>
              <a:avLst/>
              <a:gdLst>
                <a:gd name="T0" fmla="*/ 0 w 52"/>
                <a:gd name="T1" fmla="*/ 0 h 417"/>
                <a:gd name="T2" fmla="*/ 52 w 52"/>
                <a:gd name="T3" fmla="*/ 0 h 417"/>
                <a:gd name="T4" fmla="*/ 52 w 52"/>
                <a:gd name="T5" fmla="*/ 417 h 417"/>
                <a:gd name="T6" fmla="*/ 0 w 52"/>
                <a:gd name="T7" fmla="*/ 417 h 417"/>
                <a:gd name="T8" fmla="*/ 0 w 52"/>
                <a:gd name="T9" fmla="*/ 0 h 417"/>
              </a:gdLst>
              <a:ahLst/>
              <a:cxnLst>
                <a:cxn ang="0">
                  <a:pos x="T0" y="T1"/>
                </a:cxn>
                <a:cxn ang="0">
                  <a:pos x="T2" y="T3"/>
                </a:cxn>
                <a:cxn ang="0">
                  <a:pos x="T4" y="T5"/>
                </a:cxn>
                <a:cxn ang="0">
                  <a:pos x="T6" y="T7"/>
                </a:cxn>
                <a:cxn ang="0">
                  <a:pos x="T8" y="T9"/>
                </a:cxn>
              </a:cxnLst>
              <a:rect l="0" t="0" r="r" b="b"/>
              <a:pathLst>
                <a:path w="52" h="417">
                  <a:moveTo>
                    <a:pt x="0" y="0"/>
                  </a:moveTo>
                  <a:cubicBezTo>
                    <a:pt x="18" y="0"/>
                    <a:pt x="35" y="0"/>
                    <a:pt x="52" y="0"/>
                  </a:cubicBezTo>
                  <a:cubicBezTo>
                    <a:pt x="52" y="139"/>
                    <a:pt x="52" y="278"/>
                    <a:pt x="52" y="417"/>
                  </a:cubicBezTo>
                  <a:cubicBezTo>
                    <a:pt x="35" y="417"/>
                    <a:pt x="18" y="417"/>
                    <a:pt x="0" y="417"/>
                  </a:cubicBezTo>
                  <a:cubicBezTo>
                    <a:pt x="0" y="279"/>
                    <a:pt x="0" y="140"/>
                    <a:pt x="0" y="0"/>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3" name="Freeform 31"/>
            <p:cNvSpPr/>
            <p:nvPr/>
          </p:nvSpPr>
          <p:spPr bwMode="auto">
            <a:xfrm>
              <a:off x="9775406" y="3829396"/>
              <a:ext cx="37252" cy="299228"/>
            </a:xfrm>
            <a:custGeom>
              <a:avLst/>
              <a:gdLst>
                <a:gd name="T0" fmla="*/ 52 w 52"/>
                <a:gd name="T1" fmla="*/ 417 h 417"/>
                <a:gd name="T2" fmla="*/ 0 w 52"/>
                <a:gd name="T3" fmla="*/ 417 h 417"/>
                <a:gd name="T4" fmla="*/ 0 w 52"/>
                <a:gd name="T5" fmla="*/ 0 h 417"/>
                <a:gd name="T6" fmla="*/ 52 w 52"/>
                <a:gd name="T7" fmla="*/ 0 h 417"/>
                <a:gd name="T8" fmla="*/ 52 w 52"/>
                <a:gd name="T9" fmla="*/ 417 h 417"/>
              </a:gdLst>
              <a:ahLst/>
              <a:cxnLst>
                <a:cxn ang="0">
                  <a:pos x="T0" y="T1"/>
                </a:cxn>
                <a:cxn ang="0">
                  <a:pos x="T2" y="T3"/>
                </a:cxn>
                <a:cxn ang="0">
                  <a:pos x="T4" y="T5"/>
                </a:cxn>
                <a:cxn ang="0">
                  <a:pos x="T6" y="T7"/>
                </a:cxn>
                <a:cxn ang="0">
                  <a:pos x="T8" y="T9"/>
                </a:cxn>
              </a:cxnLst>
              <a:rect l="0" t="0" r="r" b="b"/>
              <a:pathLst>
                <a:path w="52" h="417">
                  <a:moveTo>
                    <a:pt x="52" y="417"/>
                  </a:moveTo>
                  <a:cubicBezTo>
                    <a:pt x="34" y="417"/>
                    <a:pt x="17" y="417"/>
                    <a:pt x="0" y="417"/>
                  </a:cubicBezTo>
                  <a:cubicBezTo>
                    <a:pt x="0" y="278"/>
                    <a:pt x="0" y="139"/>
                    <a:pt x="0" y="0"/>
                  </a:cubicBezTo>
                  <a:cubicBezTo>
                    <a:pt x="17" y="0"/>
                    <a:pt x="34" y="0"/>
                    <a:pt x="52" y="0"/>
                  </a:cubicBezTo>
                  <a:cubicBezTo>
                    <a:pt x="52" y="138"/>
                    <a:pt x="52" y="277"/>
                    <a:pt x="52" y="417"/>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sp>
          <p:nvSpPr>
            <p:cNvPr id="54" name="Freeform 32"/>
            <p:cNvSpPr/>
            <p:nvPr/>
          </p:nvSpPr>
          <p:spPr bwMode="auto">
            <a:xfrm>
              <a:off x="10863889" y="3829396"/>
              <a:ext cx="36949" cy="298319"/>
            </a:xfrm>
            <a:custGeom>
              <a:avLst/>
              <a:gdLst>
                <a:gd name="T0" fmla="*/ 0 w 52"/>
                <a:gd name="T1" fmla="*/ 416 h 416"/>
                <a:gd name="T2" fmla="*/ 0 w 52"/>
                <a:gd name="T3" fmla="*/ 0 h 416"/>
                <a:gd name="T4" fmla="*/ 52 w 52"/>
                <a:gd name="T5" fmla="*/ 0 h 416"/>
                <a:gd name="T6" fmla="*/ 52 w 52"/>
                <a:gd name="T7" fmla="*/ 416 h 416"/>
                <a:gd name="T8" fmla="*/ 0 w 52"/>
                <a:gd name="T9" fmla="*/ 416 h 416"/>
              </a:gdLst>
              <a:ahLst/>
              <a:cxnLst>
                <a:cxn ang="0">
                  <a:pos x="T0" y="T1"/>
                </a:cxn>
                <a:cxn ang="0">
                  <a:pos x="T2" y="T3"/>
                </a:cxn>
                <a:cxn ang="0">
                  <a:pos x="T4" y="T5"/>
                </a:cxn>
                <a:cxn ang="0">
                  <a:pos x="T6" y="T7"/>
                </a:cxn>
                <a:cxn ang="0">
                  <a:pos x="T8" y="T9"/>
                </a:cxn>
              </a:cxnLst>
              <a:rect l="0" t="0" r="r" b="b"/>
              <a:pathLst>
                <a:path w="52" h="416">
                  <a:moveTo>
                    <a:pt x="0" y="416"/>
                  </a:moveTo>
                  <a:cubicBezTo>
                    <a:pt x="0" y="277"/>
                    <a:pt x="0" y="139"/>
                    <a:pt x="0" y="0"/>
                  </a:cubicBezTo>
                  <a:cubicBezTo>
                    <a:pt x="17" y="0"/>
                    <a:pt x="34" y="0"/>
                    <a:pt x="52" y="0"/>
                  </a:cubicBezTo>
                  <a:cubicBezTo>
                    <a:pt x="52" y="138"/>
                    <a:pt x="52" y="277"/>
                    <a:pt x="52" y="416"/>
                  </a:cubicBezTo>
                  <a:cubicBezTo>
                    <a:pt x="35" y="416"/>
                    <a:pt x="18" y="416"/>
                    <a:pt x="0" y="416"/>
                  </a:cubicBezTo>
                  <a:close/>
                </a:path>
              </a:pathLst>
            </a:custGeom>
            <a:solidFill>
              <a:schemeClr val="bg2">
                <a:lumMod val="50000"/>
              </a:schemeClr>
            </a:solidFill>
            <a:ln>
              <a:noFill/>
            </a:ln>
          </p:spPr>
          <p:txBody>
            <a:bodyPr vert="horz" wrap="square" lIns="135005" tIns="67502" rIns="135005" bIns="67502" numCol="1" anchor="t" anchorCtr="0" compatLnSpc="1"/>
            <a:lstStyle/>
            <a:p>
              <a:endParaRPr lang="zh-CN" altLang="en-US" sz="2660"/>
            </a:p>
          </p:txBody>
        </p:sp>
      </p:grpSp>
      <p:grpSp>
        <p:nvGrpSpPr>
          <p:cNvPr id="55" name="组合 54"/>
          <p:cNvGrpSpPr/>
          <p:nvPr userDrawn="1"/>
        </p:nvGrpSpPr>
        <p:grpSpPr>
          <a:xfrm>
            <a:off x="9574535" y="151505"/>
            <a:ext cx="465920" cy="465920"/>
            <a:chOff x="1128982" y="2642197"/>
            <a:chExt cx="1774763" cy="1774763"/>
          </a:xfrm>
        </p:grpSpPr>
        <p:grpSp>
          <p:nvGrpSpPr>
            <p:cNvPr id="56" name="组合 55"/>
            <p:cNvGrpSpPr/>
            <p:nvPr/>
          </p:nvGrpSpPr>
          <p:grpSpPr>
            <a:xfrm>
              <a:off x="1277721" y="2786671"/>
              <a:ext cx="1477284" cy="1485815"/>
              <a:chOff x="3767138" y="1090613"/>
              <a:chExt cx="4673600" cy="4700588"/>
            </a:xfrm>
          </p:grpSpPr>
          <p:sp>
            <p:nvSpPr>
              <p:cNvPr id="58" name="Freeform 5"/>
              <p:cNvSpPr/>
              <p:nvPr/>
            </p:nvSpPr>
            <p:spPr bwMode="auto">
              <a:xfrm>
                <a:off x="5795963" y="3930651"/>
                <a:ext cx="92075" cy="177800"/>
              </a:xfrm>
              <a:custGeom>
                <a:avLst/>
                <a:gdLst>
                  <a:gd name="T0" fmla="*/ 12 w 12"/>
                  <a:gd name="T1" fmla="*/ 0 h 23"/>
                  <a:gd name="T2" fmla="*/ 12 w 12"/>
                  <a:gd name="T3" fmla="*/ 23 h 23"/>
                  <a:gd name="T4" fmla="*/ 6 w 12"/>
                  <a:gd name="T5" fmla="*/ 23 h 23"/>
                  <a:gd name="T6" fmla="*/ 6 w 12"/>
                  <a:gd name="T7" fmla="*/ 8 h 23"/>
                  <a:gd name="T8" fmla="*/ 0 w 12"/>
                  <a:gd name="T9" fmla="*/ 11 h 23"/>
                  <a:gd name="T10" fmla="*/ 0 w 12"/>
                  <a:gd name="T11" fmla="*/ 5 h 23"/>
                  <a:gd name="T12" fmla="*/ 7 w 12"/>
                  <a:gd name="T13" fmla="*/ 0 h 23"/>
                  <a:gd name="T14" fmla="*/ 12 w 1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3">
                    <a:moveTo>
                      <a:pt x="12" y="0"/>
                    </a:moveTo>
                    <a:cubicBezTo>
                      <a:pt x="12" y="23"/>
                      <a:pt x="12" y="23"/>
                      <a:pt x="12" y="23"/>
                    </a:cubicBezTo>
                    <a:cubicBezTo>
                      <a:pt x="6" y="23"/>
                      <a:pt x="6" y="23"/>
                      <a:pt x="6" y="23"/>
                    </a:cubicBezTo>
                    <a:cubicBezTo>
                      <a:pt x="6" y="8"/>
                      <a:pt x="6" y="8"/>
                      <a:pt x="6" y="8"/>
                    </a:cubicBezTo>
                    <a:cubicBezTo>
                      <a:pt x="4" y="9"/>
                      <a:pt x="2" y="10"/>
                      <a:pt x="0" y="11"/>
                    </a:cubicBezTo>
                    <a:cubicBezTo>
                      <a:pt x="0" y="5"/>
                      <a:pt x="0" y="5"/>
                      <a:pt x="0" y="5"/>
                    </a:cubicBezTo>
                    <a:cubicBezTo>
                      <a:pt x="3" y="4"/>
                      <a:pt x="5" y="2"/>
                      <a:pt x="7" y="0"/>
                    </a:cubicBezTo>
                    <a:lnTo>
                      <a:pt x="12" y="0"/>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6"/>
              <p:cNvSpPr>
                <a:spLocks noEditPoints="1"/>
              </p:cNvSpPr>
              <p:nvPr/>
            </p:nvSpPr>
            <p:spPr bwMode="auto">
              <a:xfrm>
                <a:off x="5964238" y="3930651"/>
                <a:ext cx="147638" cy="177800"/>
              </a:xfrm>
              <a:custGeom>
                <a:avLst/>
                <a:gdLst>
                  <a:gd name="T0" fmla="*/ 12 w 19"/>
                  <a:gd name="T1" fmla="*/ 14 h 23"/>
                  <a:gd name="T2" fmla="*/ 10 w 19"/>
                  <a:gd name="T3" fmla="*/ 15 h 23"/>
                  <a:gd name="T4" fmla="*/ 10 w 19"/>
                  <a:gd name="T5" fmla="*/ 12 h 23"/>
                  <a:gd name="T6" fmla="*/ 10 w 19"/>
                  <a:gd name="T7" fmla="*/ 12 h 23"/>
                  <a:gd name="T8" fmla="*/ 12 w 19"/>
                  <a:gd name="T9" fmla="*/ 10 h 23"/>
                  <a:gd name="T10" fmla="*/ 12 w 19"/>
                  <a:gd name="T11" fmla="*/ 7 h 23"/>
                  <a:gd name="T12" fmla="*/ 12 w 19"/>
                  <a:gd name="T13" fmla="*/ 4 h 23"/>
                  <a:gd name="T14" fmla="*/ 10 w 19"/>
                  <a:gd name="T15" fmla="*/ 4 h 23"/>
                  <a:gd name="T16" fmla="*/ 10 w 19"/>
                  <a:gd name="T17" fmla="*/ 0 h 23"/>
                  <a:gd name="T18" fmla="*/ 15 w 19"/>
                  <a:gd name="T19" fmla="*/ 2 h 23"/>
                  <a:gd name="T20" fmla="*/ 19 w 19"/>
                  <a:gd name="T21" fmla="*/ 9 h 23"/>
                  <a:gd name="T22" fmla="*/ 18 w 19"/>
                  <a:gd name="T23" fmla="*/ 16 h 23"/>
                  <a:gd name="T24" fmla="*/ 15 w 19"/>
                  <a:gd name="T25" fmla="*/ 21 h 23"/>
                  <a:gd name="T26" fmla="*/ 10 w 19"/>
                  <a:gd name="T27" fmla="*/ 23 h 23"/>
                  <a:gd name="T28" fmla="*/ 10 w 19"/>
                  <a:gd name="T29" fmla="*/ 19 h 23"/>
                  <a:gd name="T30" fmla="*/ 11 w 19"/>
                  <a:gd name="T31" fmla="*/ 18 h 23"/>
                  <a:gd name="T32" fmla="*/ 13 w 19"/>
                  <a:gd name="T33" fmla="*/ 14 h 23"/>
                  <a:gd name="T34" fmla="*/ 12 w 19"/>
                  <a:gd name="T35" fmla="*/ 14 h 23"/>
                  <a:gd name="T36" fmla="*/ 10 w 19"/>
                  <a:gd name="T37" fmla="*/ 15 h 23"/>
                  <a:gd name="T38" fmla="*/ 8 w 19"/>
                  <a:gd name="T39" fmla="*/ 15 h 23"/>
                  <a:gd name="T40" fmla="*/ 3 w 19"/>
                  <a:gd name="T41" fmla="*/ 13 h 23"/>
                  <a:gd name="T42" fmla="*/ 1 w 19"/>
                  <a:gd name="T43" fmla="*/ 9 h 23"/>
                  <a:gd name="T44" fmla="*/ 2 w 19"/>
                  <a:gd name="T45" fmla="*/ 3 h 23"/>
                  <a:gd name="T46" fmla="*/ 9 w 19"/>
                  <a:gd name="T47" fmla="*/ 0 h 23"/>
                  <a:gd name="T48" fmla="*/ 10 w 19"/>
                  <a:gd name="T49" fmla="*/ 0 h 23"/>
                  <a:gd name="T50" fmla="*/ 10 w 19"/>
                  <a:gd name="T51" fmla="*/ 4 h 23"/>
                  <a:gd name="T52" fmla="*/ 9 w 19"/>
                  <a:gd name="T53" fmla="*/ 4 h 23"/>
                  <a:gd name="T54" fmla="*/ 7 w 19"/>
                  <a:gd name="T55" fmla="*/ 5 h 23"/>
                  <a:gd name="T56" fmla="*/ 7 w 19"/>
                  <a:gd name="T57" fmla="*/ 9 h 23"/>
                  <a:gd name="T58" fmla="*/ 8 w 19"/>
                  <a:gd name="T59" fmla="*/ 11 h 23"/>
                  <a:gd name="T60" fmla="*/ 10 w 19"/>
                  <a:gd name="T61" fmla="*/ 12 h 23"/>
                  <a:gd name="T62" fmla="*/ 10 w 19"/>
                  <a:gd name="T63" fmla="*/ 15 h 23"/>
                  <a:gd name="T64" fmla="*/ 10 w 19"/>
                  <a:gd name="T65" fmla="*/ 23 h 23"/>
                  <a:gd name="T66" fmla="*/ 9 w 19"/>
                  <a:gd name="T67" fmla="*/ 23 h 23"/>
                  <a:gd name="T68" fmla="*/ 4 w 19"/>
                  <a:gd name="T69" fmla="*/ 22 h 23"/>
                  <a:gd name="T70" fmla="*/ 1 w 19"/>
                  <a:gd name="T71" fmla="*/ 18 h 23"/>
                  <a:gd name="T72" fmla="*/ 7 w 19"/>
                  <a:gd name="T73" fmla="*/ 17 h 23"/>
                  <a:gd name="T74" fmla="*/ 9 w 19"/>
                  <a:gd name="T75" fmla="*/ 19 h 23"/>
                  <a:gd name="T76" fmla="*/ 10 w 19"/>
                  <a:gd name="T77" fmla="*/ 19 h 23"/>
                  <a:gd name="T78" fmla="*/ 10 w 19"/>
                  <a:gd name="T7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 h="23">
                    <a:moveTo>
                      <a:pt x="12" y="14"/>
                    </a:moveTo>
                    <a:cubicBezTo>
                      <a:pt x="12" y="14"/>
                      <a:pt x="11" y="15"/>
                      <a:pt x="10" y="15"/>
                    </a:cubicBezTo>
                    <a:cubicBezTo>
                      <a:pt x="10" y="12"/>
                      <a:pt x="10" y="12"/>
                      <a:pt x="10" y="12"/>
                    </a:cubicBezTo>
                    <a:cubicBezTo>
                      <a:pt x="10" y="12"/>
                      <a:pt x="10" y="12"/>
                      <a:pt x="10" y="12"/>
                    </a:cubicBezTo>
                    <a:cubicBezTo>
                      <a:pt x="11" y="12"/>
                      <a:pt x="11" y="11"/>
                      <a:pt x="12" y="10"/>
                    </a:cubicBezTo>
                    <a:cubicBezTo>
                      <a:pt x="13" y="9"/>
                      <a:pt x="13" y="8"/>
                      <a:pt x="12" y="7"/>
                    </a:cubicBezTo>
                    <a:cubicBezTo>
                      <a:pt x="12" y="6"/>
                      <a:pt x="12" y="5"/>
                      <a:pt x="12" y="4"/>
                    </a:cubicBezTo>
                    <a:cubicBezTo>
                      <a:pt x="11" y="4"/>
                      <a:pt x="10" y="4"/>
                      <a:pt x="10" y="4"/>
                    </a:cubicBezTo>
                    <a:cubicBezTo>
                      <a:pt x="10" y="0"/>
                      <a:pt x="10" y="0"/>
                      <a:pt x="10" y="0"/>
                    </a:cubicBezTo>
                    <a:cubicBezTo>
                      <a:pt x="12" y="0"/>
                      <a:pt x="14" y="1"/>
                      <a:pt x="15" y="2"/>
                    </a:cubicBezTo>
                    <a:cubicBezTo>
                      <a:pt x="17" y="4"/>
                      <a:pt x="18" y="6"/>
                      <a:pt x="19" y="9"/>
                    </a:cubicBezTo>
                    <a:cubicBezTo>
                      <a:pt x="19" y="11"/>
                      <a:pt x="19" y="13"/>
                      <a:pt x="18" y="16"/>
                    </a:cubicBezTo>
                    <a:cubicBezTo>
                      <a:pt x="18" y="18"/>
                      <a:pt x="17" y="20"/>
                      <a:pt x="15" y="21"/>
                    </a:cubicBezTo>
                    <a:cubicBezTo>
                      <a:pt x="14" y="23"/>
                      <a:pt x="12" y="23"/>
                      <a:pt x="10" y="23"/>
                    </a:cubicBezTo>
                    <a:cubicBezTo>
                      <a:pt x="10" y="19"/>
                      <a:pt x="10" y="19"/>
                      <a:pt x="10" y="19"/>
                    </a:cubicBezTo>
                    <a:cubicBezTo>
                      <a:pt x="10" y="19"/>
                      <a:pt x="11" y="19"/>
                      <a:pt x="11" y="18"/>
                    </a:cubicBezTo>
                    <a:cubicBezTo>
                      <a:pt x="12" y="17"/>
                      <a:pt x="12" y="16"/>
                      <a:pt x="13" y="14"/>
                    </a:cubicBezTo>
                    <a:lnTo>
                      <a:pt x="12" y="14"/>
                    </a:lnTo>
                    <a:close/>
                    <a:moveTo>
                      <a:pt x="10" y="15"/>
                    </a:moveTo>
                    <a:cubicBezTo>
                      <a:pt x="9" y="15"/>
                      <a:pt x="9" y="15"/>
                      <a:pt x="8" y="15"/>
                    </a:cubicBezTo>
                    <a:cubicBezTo>
                      <a:pt x="6" y="15"/>
                      <a:pt x="5" y="15"/>
                      <a:pt x="3" y="13"/>
                    </a:cubicBezTo>
                    <a:cubicBezTo>
                      <a:pt x="2" y="12"/>
                      <a:pt x="1" y="11"/>
                      <a:pt x="1" y="9"/>
                    </a:cubicBezTo>
                    <a:cubicBezTo>
                      <a:pt x="0" y="6"/>
                      <a:pt x="1" y="4"/>
                      <a:pt x="2" y="3"/>
                    </a:cubicBezTo>
                    <a:cubicBezTo>
                      <a:pt x="4" y="1"/>
                      <a:pt x="6" y="0"/>
                      <a:pt x="9" y="0"/>
                    </a:cubicBezTo>
                    <a:cubicBezTo>
                      <a:pt x="9" y="0"/>
                      <a:pt x="9" y="0"/>
                      <a:pt x="10" y="0"/>
                    </a:cubicBezTo>
                    <a:cubicBezTo>
                      <a:pt x="10" y="4"/>
                      <a:pt x="10" y="4"/>
                      <a:pt x="10" y="4"/>
                    </a:cubicBezTo>
                    <a:cubicBezTo>
                      <a:pt x="9" y="4"/>
                      <a:pt x="9" y="4"/>
                      <a:pt x="9" y="4"/>
                    </a:cubicBezTo>
                    <a:cubicBezTo>
                      <a:pt x="9" y="4"/>
                      <a:pt x="8" y="4"/>
                      <a:pt x="7" y="5"/>
                    </a:cubicBezTo>
                    <a:cubicBezTo>
                      <a:pt x="6" y="6"/>
                      <a:pt x="6" y="7"/>
                      <a:pt x="7" y="9"/>
                    </a:cubicBezTo>
                    <a:cubicBezTo>
                      <a:pt x="7" y="10"/>
                      <a:pt x="7" y="10"/>
                      <a:pt x="8" y="11"/>
                    </a:cubicBezTo>
                    <a:cubicBezTo>
                      <a:pt x="8" y="11"/>
                      <a:pt x="9" y="12"/>
                      <a:pt x="10" y="12"/>
                    </a:cubicBezTo>
                    <a:cubicBezTo>
                      <a:pt x="10" y="15"/>
                      <a:pt x="10" y="15"/>
                      <a:pt x="10" y="15"/>
                    </a:cubicBezTo>
                    <a:close/>
                    <a:moveTo>
                      <a:pt x="10" y="23"/>
                    </a:moveTo>
                    <a:cubicBezTo>
                      <a:pt x="9" y="23"/>
                      <a:pt x="9" y="23"/>
                      <a:pt x="9" y="23"/>
                    </a:cubicBezTo>
                    <a:cubicBezTo>
                      <a:pt x="7" y="23"/>
                      <a:pt x="5" y="23"/>
                      <a:pt x="4" y="22"/>
                    </a:cubicBezTo>
                    <a:cubicBezTo>
                      <a:pt x="2" y="21"/>
                      <a:pt x="1" y="20"/>
                      <a:pt x="1" y="18"/>
                    </a:cubicBezTo>
                    <a:cubicBezTo>
                      <a:pt x="7" y="17"/>
                      <a:pt x="7" y="17"/>
                      <a:pt x="7" y="17"/>
                    </a:cubicBezTo>
                    <a:cubicBezTo>
                      <a:pt x="7" y="19"/>
                      <a:pt x="8" y="19"/>
                      <a:pt x="9" y="19"/>
                    </a:cubicBezTo>
                    <a:cubicBezTo>
                      <a:pt x="9" y="19"/>
                      <a:pt x="9" y="19"/>
                      <a:pt x="10" y="19"/>
                    </a:cubicBezTo>
                    <a:lnTo>
                      <a:pt x="10" y="23"/>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7"/>
              <p:cNvSpPr/>
              <p:nvPr/>
            </p:nvSpPr>
            <p:spPr bwMode="auto">
              <a:xfrm>
                <a:off x="6149975" y="3930651"/>
                <a:ext cx="100013" cy="177800"/>
              </a:xfrm>
              <a:custGeom>
                <a:avLst/>
                <a:gdLst>
                  <a:gd name="T0" fmla="*/ 13 w 13"/>
                  <a:gd name="T1" fmla="*/ 0 h 23"/>
                  <a:gd name="T2" fmla="*/ 13 w 13"/>
                  <a:gd name="T3" fmla="*/ 23 h 23"/>
                  <a:gd name="T4" fmla="*/ 7 w 13"/>
                  <a:gd name="T5" fmla="*/ 23 h 23"/>
                  <a:gd name="T6" fmla="*/ 7 w 13"/>
                  <a:gd name="T7" fmla="*/ 8 h 23"/>
                  <a:gd name="T8" fmla="*/ 0 w 13"/>
                  <a:gd name="T9" fmla="*/ 11 h 23"/>
                  <a:gd name="T10" fmla="*/ 0 w 13"/>
                  <a:gd name="T11" fmla="*/ 5 h 23"/>
                  <a:gd name="T12" fmla="*/ 8 w 13"/>
                  <a:gd name="T13" fmla="*/ 0 h 23"/>
                  <a:gd name="T14" fmla="*/ 13 w 13"/>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3">
                    <a:moveTo>
                      <a:pt x="13" y="0"/>
                    </a:moveTo>
                    <a:cubicBezTo>
                      <a:pt x="13" y="23"/>
                      <a:pt x="13" y="23"/>
                      <a:pt x="13" y="23"/>
                    </a:cubicBezTo>
                    <a:cubicBezTo>
                      <a:pt x="7" y="23"/>
                      <a:pt x="7" y="23"/>
                      <a:pt x="7" y="23"/>
                    </a:cubicBezTo>
                    <a:cubicBezTo>
                      <a:pt x="7" y="8"/>
                      <a:pt x="7" y="8"/>
                      <a:pt x="7" y="8"/>
                    </a:cubicBezTo>
                    <a:cubicBezTo>
                      <a:pt x="5" y="9"/>
                      <a:pt x="3" y="10"/>
                      <a:pt x="0" y="11"/>
                    </a:cubicBezTo>
                    <a:cubicBezTo>
                      <a:pt x="0" y="5"/>
                      <a:pt x="0" y="5"/>
                      <a:pt x="0" y="5"/>
                    </a:cubicBezTo>
                    <a:cubicBezTo>
                      <a:pt x="4" y="4"/>
                      <a:pt x="6" y="2"/>
                      <a:pt x="8" y="0"/>
                    </a:cubicBezTo>
                    <a:lnTo>
                      <a:pt x="13" y="0"/>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8"/>
              <p:cNvSpPr/>
              <p:nvPr/>
            </p:nvSpPr>
            <p:spPr bwMode="auto">
              <a:xfrm>
                <a:off x="6335713" y="3930651"/>
                <a:ext cx="92075" cy="177800"/>
              </a:xfrm>
              <a:custGeom>
                <a:avLst/>
                <a:gdLst>
                  <a:gd name="T0" fmla="*/ 12 w 12"/>
                  <a:gd name="T1" fmla="*/ 0 h 23"/>
                  <a:gd name="T2" fmla="*/ 12 w 12"/>
                  <a:gd name="T3" fmla="*/ 23 h 23"/>
                  <a:gd name="T4" fmla="*/ 6 w 12"/>
                  <a:gd name="T5" fmla="*/ 23 h 23"/>
                  <a:gd name="T6" fmla="*/ 6 w 12"/>
                  <a:gd name="T7" fmla="*/ 8 h 23"/>
                  <a:gd name="T8" fmla="*/ 0 w 12"/>
                  <a:gd name="T9" fmla="*/ 11 h 23"/>
                  <a:gd name="T10" fmla="*/ 0 w 12"/>
                  <a:gd name="T11" fmla="*/ 5 h 23"/>
                  <a:gd name="T12" fmla="*/ 7 w 12"/>
                  <a:gd name="T13" fmla="*/ 0 h 23"/>
                  <a:gd name="T14" fmla="*/ 12 w 1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3">
                    <a:moveTo>
                      <a:pt x="12" y="0"/>
                    </a:moveTo>
                    <a:cubicBezTo>
                      <a:pt x="12" y="23"/>
                      <a:pt x="12" y="23"/>
                      <a:pt x="12" y="23"/>
                    </a:cubicBezTo>
                    <a:cubicBezTo>
                      <a:pt x="6" y="23"/>
                      <a:pt x="6" y="23"/>
                      <a:pt x="6" y="23"/>
                    </a:cubicBezTo>
                    <a:cubicBezTo>
                      <a:pt x="6" y="8"/>
                      <a:pt x="6" y="8"/>
                      <a:pt x="6" y="8"/>
                    </a:cubicBezTo>
                    <a:cubicBezTo>
                      <a:pt x="4" y="9"/>
                      <a:pt x="2" y="10"/>
                      <a:pt x="0" y="11"/>
                    </a:cubicBezTo>
                    <a:cubicBezTo>
                      <a:pt x="0" y="5"/>
                      <a:pt x="0" y="5"/>
                      <a:pt x="0" y="5"/>
                    </a:cubicBezTo>
                    <a:cubicBezTo>
                      <a:pt x="3" y="4"/>
                      <a:pt x="5" y="2"/>
                      <a:pt x="7" y="0"/>
                    </a:cubicBezTo>
                    <a:lnTo>
                      <a:pt x="12" y="0"/>
                    </a:ln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9"/>
              <p:cNvSpPr>
                <a:spLocks noEditPoints="1"/>
              </p:cNvSpPr>
              <p:nvPr/>
            </p:nvSpPr>
            <p:spPr bwMode="auto">
              <a:xfrm>
                <a:off x="4391025" y="2239963"/>
                <a:ext cx="1897063" cy="2632075"/>
              </a:xfrm>
              <a:custGeom>
                <a:avLst/>
                <a:gdLst>
                  <a:gd name="T0" fmla="*/ 198 w 246"/>
                  <a:gd name="T1" fmla="*/ 315 h 341"/>
                  <a:gd name="T2" fmla="*/ 175 w 246"/>
                  <a:gd name="T3" fmla="*/ 299 h 341"/>
                  <a:gd name="T4" fmla="*/ 188 w 246"/>
                  <a:gd name="T5" fmla="*/ 312 h 341"/>
                  <a:gd name="T6" fmla="*/ 188 w 246"/>
                  <a:gd name="T7" fmla="*/ 321 h 341"/>
                  <a:gd name="T8" fmla="*/ 169 w 246"/>
                  <a:gd name="T9" fmla="*/ 300 h 341"/>
                  <a:gd name="T10" fmla="*/ 169 w 246"/>
                  <a:gd name="T11" fmla="*/ 298 h 341"/>
                  <a:gd name="T12" fmla="*/ 152 w 246"/>
                  <a:gd name="T13" fmla="*/ 317 h 341"/>
                  <a:gd name="T14" fmla="*/ 136 w 246"/>
                  <a:gd name="T15" fmla="*/ 303 h 341"/>
                  <a:gd name="T16" fmla="*/ 120 w 246"/>
                  <a:gd name="T17" fmla="*/ 295 h 341"/>
                  <a:gd name="T18" fmla="*/ 120 w 246"/>
                  <a:gd name="T19" fmla="*/ 286 h 341"/>
                  <a:gd name="T20" fmla="*/ 120 w 246"/>
                  <a:gd name="T21" fmla="*/ 279 h 341"/>
                  <a:gd name="T22" fmla="*/ 106 w 246"/>
                  <a:gd name="T23" fmla="*/ 263 h 341"/>
                  <a:gd name="T24" fmla="*/ 100 w 246"/>
                  <a:gd name="T25" fmla="*/ 263 h 341"/>
                  <a:gd name="T26" fmla="*/ 120 w 246"/>
                  <a:gd name="T27" fmla="*/ 295 h 341"/>
                  <a:gd name="T28" fmla="*/ 120 w 246"/>
                  <a:gd name="T29" fmla="*/ 286 h 341"/>
                  <a:gd name="T30" fmla="*/ 115 w 246"/>
                  <a:gd name="T31" fmla="*/ 306 h 341"/>
                  <a:gd name="T32" fmla="*/ 79 w 246"/>
                  <a:gd name="T33" fmla="*/ 252 h 341"/>
                  <a:gd name="T34" fmla="*/ 68 w 246"/>
                  <a:gd name="T35" fmla="*/ 240 h 341"/>
                  <a:gd name="T36" fmla="*/ 70 w 246"/>
                  <a:gd name="T37" fmla="*/ 235 h 341"/>
                  <a:gd name="T38" fmla="*/ 67 w 246"/>
                  <a:gd name="T39" fmla="*/ 146 h 341"/>
                  <a:gd name="T40" fmla="*/ 67 w 246"/>
                  <a:gd name="T41" fmla="*/ 51 h 341"/>
                  <a:gd name="T42" fmla="*/ 53 w 246"/>
                  <a:gd name="T43" fmla="*/ 53 h 341"/>
                  <a:gd name="T44" fmla="*/ 50 w 246"/>
                  <a:gd name="T45" fmla="*/ 58 h 341"/>
                  <a:gd name="T46" fmla="*/ 50 w 246"/>
                  <a:gd name="T47" fmla="*/ 101 h 341"/>
                  <a:gd name="T48" fmla="*/ 61 w 246"/>
                  <a:gd name="T49" fmla="*/ 159 h 341"/>
                  <a:gd name="T50" fmla="*/ 67 w 246"/>
                  <a:gd name="T51" fmla="*/ 129 h 341"/>
                  <a:gd name="T52" fmla="*/ 61 w 246"/>
                  <a:gd name="T53" fmla="*/ 213 h 341"/>
                  <a:gd name="T54" fmla="*/ 67 w 246"/>
                  <a:gd name="T55" fmla="*/ 243 h 341"/>
                  <a:gd name="T56" fmla="*/ 64 w 246"/>
                  <a:gd name="T57" fmla="*/ 244 h 341"/>
                  <a:gd name="T58" fmla="*/ 50 w 246"/>
                  <a:gd name="T59" fmla="*/ 53 h 341"/>
                  <a:gd name="T60" fmla="*/ 50 w 246"/>
                  <a:gd name="T61" fmla="*/ 3 h 341"/>
                  <a:gd name="T62" fmla="*/ 43 w 246"/>
                  <a:gd name="T63" fmla="*/ 31 h 341"/>
                  <a:gd name="T64" fmla="*/ 50 w 246"/>
                  <a:gd name="T65" fmla="*/ 58 h 341"/>
                  <a:gd name="T66" fmla="*/ 38 w 246"/>
                  <a:gd name="T67" fmla="*/ 89 h 341"/>
                  <a:gd name="T68" fmla="*/ 50 w 246"/>
                  <a:gd name="T69" fmla="*/ 101 h 341"/>
                  <a:gd name="T70" fmla="*/ 50 w 246"/>
                  <a:gd name="T71" fmla="*/ 140 h 341"/>
                  <a:gd name="T72" fmla="*/ 50 w 246"/>
                  <a:gd name="T73" fmla="*/ 228 h 341"/>
                  <a:gd name="T74" fmla="*/ 39 w 246"/>
                  <a:gd name="T75" fmla="*/ 198 h 341"/>
                  <a:gd name="T76" fmla="*/ 38 w 246"/>
                  <a:gd name="T77" fmla="*/ 189 h 341"/>
                  <a:gd name="T78" fmla="*/ 38 w 246"/>
                  <a:gd name="T79" fmla="*/ 70 h 341"/>
                  <a:gd name="T80" fmla="*/ 38 w 246"/>
                  <a:gd name="T81" fmla="*/ 70 h 341"/>
                  <a:gd name="T82" fmla="*/ 38 w 246"/>
                  <a:gd name="T83" fmla="*/ 89 h 341"/>
                  <a:gd name="T84" fmla="*/ 36 w 246"/>
                  <a:gd name="T85" fmla="*/ 117 h 341"/>
                  <a:gd name="T86" fmla="*/ 38 w 246"/>
                  <a:gd name="T87" fmla="*/ 155 h 341"/>
                  <a:gd name="T88" fmla="*/ 38 w 246"/>
                  <a:gd name="T89" fmla="*/ 185 h 341"/>
                  <a:gd name="T90" fmla="*/ 36 w 246"/>
                  <a:gd name="T91" fmla="*/ 231 h 341"/>
                  <a:gd name="T92" fmla="*/ 36 w 246"/>
                  <a:gd name="T93" fmla="*/ 16 h 341"/>
                  <a:gd name="T94" fmla="*/ 36 w 246"/>
                  <a:gd name="T95" fmla="*/ 62 h 341"/>
                  <a:gd name="T96" fmla="*/ 27 w 246"/>
                  <a:gd name="T97" fmla="*/ 64 h 341"/>
                  <a:gd name="T98" fmla="*/ 36 w 246"/>
                  <a:gd name="T99" fmla="*/ 112 h 341"/>
                  <a:gd name="T100" fmla="*/ 36 w 246"/>
                  <a:gd name="T101" fmla="*/ 185 h 341"/>
                  <a:gd name="T102" fmla="*/ 36 w 246"/>
                  <a:gd name="T103" fmla="*/ 196 h 341"/>
                  <a:gd name="T104" fmla="*/ 27 w 246"/>
                  <a:gd name="T105" fmla="*/ 124 h 341"/>
                  <a:gd name="T106" fmla="*/ 27 w 246"/>
                  <a:gd name="T107" fmla="*/ 118 h 341"/>
                  <a:gd name="T108" fmla="*/ 9 w 246"/>
                  <a:gd name="T109" fmla="*/ 84 h 341"/>
                  <a:gd name="T110" fmla="*/ 27 w 246"/>
                  <a:gd name="T111" fmla="*/ 124 h 341"/>
                  <a:gd name="T112" fmla="*/ 11 w 246"/>
                  <a:gd name="T113" fmla="*/ 162 h 341"/>
                  <a:gd name="T114" fmla="*/ 27 w 246"/>
                  <a:gd name="T115" fmla="*/ 19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6" h="341">
                    <a:moveTo>
                      <a:pt x="188" y="323"/>
                    </a:moveTo>
                    <a:cubicBezTo>
                      <a:pt x="188" y="321"/>
                      <a:pt x="188" y="321"/>
                      <a:pt x="188" y="321"/>
                    </a:cubicBezTo>
                    <a:cubicBezTo>
                      <a:pt x="190" y="321"/>
                      <a:pt x="190" y="321"/>
                      <a:pt x="190" y="321"/>
                    </a:cubicBezTo>
                    <a:cubicBezTo>
                      <a:pt x="188" y="323"/>
                      <a:pt x="188" y="323"/>
                      <a:pt x="188" y="323"/>
                    </a:cubicBezTo>
                    <a:close/>
                    <a:moveTo>
                      <a:pt x="188" y="319"/>
                    </a:moveTo>
                    <a:cubicBezTo>
                      <a:pt x="201" y="319"/>
                      <a:pt x="229" y="327"/>
                      <a:pt x="236" y="341"/>
                    </a:cubicBezTo>
                    <a:cubicBezTo>
                      <a:pt x="246" y="341"/>
                      <a:pt x="246" y="341"/>
                      <a:pt x="246" y="341"/>
                    </a:cubicBezTo>
                    <a:cubicBezTo>
                      <a:pt x="232" y="323"/>
                      <a:pt x="216" y="320"/>
                      <a:pt x="198" y="315"/>
                    </a:cubicBezTo>
                    <a:cubicBezTo>
                      <a:pt x="194" y="314"/>
                      <a:pt x="191" y="313"/>
                      <a:pt x="188" y="312"/>
                    </a:cubicBezTo>
                    <a:cubicBezTo>
                      <a:pt x="188" y="312"/>
                      <a:pt x="188" y="312"/>
                      <a:pt x="188" y="312"/>
                    </a:cubicBezTo>
                    <a:cubicBezTo>
                      <a:pt x="192" y="316"/>
                      <a:pt x="192" y="316"/>
                      <a:pt x="192" y="316"/>
                    </a:cubicBezTo>
                    <a:cubicBezTo>
                      <a:pt x="188" y="318"/>
                      <a:pt x="188" y="318"/>
                      <a:pt x="188" y="318"/>
                    </a:cubicBezTo>
                    <a:lnTo>
                      <a:pt x="188" y="319"/>
                    </a:lnTo>
                    <a:close/>
                    <a:moveTo>
                      <a:pt x="169" y="298"/>
                    </a:moveTo>
                    <a:cubicBezTo>
                      <a:pt x="171" y="298"/>
                      <a:pt x="174" y="300"/>
                      <a:pt x="175" y="301"/>
                    </a:cubicBezTo>
                    <a:cubicBezTo>
                      <a:pt x="175" y="300"/>
                      <a:pt x="175" y="300"/>
                      <a:pt x="175" y="299"/>
                    </a:cubicBezTo>
                    <a:cubicBezTo>
                      <a:pt x="174" y="293"/>
                      <a:pt x="169" y="282"/>
                      <a:pt x="169" y="282"/>
                    </a:cubicBezTo>
                    <a:cubicBezTo>
                      <a:pt x="169" y="282"/>
                      <a:pt x="176" y="288"/>
                      <a:pt x="179" y="297"/>
                    </a:cubicBezTo>
                    <a:cubicBezTo>
                      <a:pt x="180" y="299"/>
                      <a:pt x="180" y="301"/>
                      <a:pt x="181" y="305"/>
                    </a:cubicBezTo>
                    <a:cubicBezTo>
                      <a:pt x="183" y="306"/>
                      <a:pt x="185" y="308"/>
                      <a:pt x="186" y="310"/>
                    </a:cubicBezTo>
                    <a:cubicBezTo>
                      <a:pt x="186" y="302"/>
                      <a:pt x="185" y="291"/>
                      <a:pt x="180" y="278"/>
                    </a:cubicBezTo>
                    <a:cubicBezTo>
                      <a:pt x="178" y="271"/>
                      <a:pt x="173" y="266"/>
                      <a:pt x="169" y="262"/>
                    </a:cubicBezTo>
                    <a:cubicBezTo>
                      <a:pt x="169" y="298"/>
                      <a:pt x="169" y="298"/>
                      <a:pt x="169" y="298"/>
                    </a:cubicBezTo>
                    <a:close/>
                    <a:moveTo>
                      <a:pt x="188" y="312"/>
                    </a:moveTo>
                    <a:cubicBezTo>
                      <a:pt x="188" y="312"/>
                      <a:pt x="188" y="312"/>
                      <a:pt x="188" y="312"/>
                    </a:cubicBezTo>
                    <a:cubicBezTo>
                      <a:pt x="188" y="312"/>
                      <a:pt x="188" y="312"/>
                      <a:pt x="188" y="312"/>
                    </a:cubicBezTo>
                    <a:cubicBezTo>
                      <a:pt x="188" y="312"/>
                      <a:pt x="188" y="312"/>
                      <a:pt x="188" y="312"/>
                    </a:cubicBezTo>
                    <a:close/>
                    <a:moveTo>
                      <a:pt x="188" y="318"/>
                    </a:moveTo>
                    <a:cubicBezTo>
                      <a:pt x="188" y="319"/>
                      <a:pt x="188" y="319"/>
                      <a:pt x="188" y="319"/>
                    </a:cubicBezTo>
                    <a:cubicBezTo>
                      <a:pt x="187" y="319"/>
                      <a:pt x="186" y="319"/>
                      <a:pt x="185" y="319"/>
                    </a:cubicBezTo>
                    <a:cubicBezTo>
                      <a:pt x="188" y="318"/>
                      <a:pt x="188" y="318"/>
                      <a:pt x="188" y="318"/>
                    </a:cubicBezTo>
                    <a:close/>
                    <a:moveTo>
                      <a:pt x="188" y="321"/>
                    </a:moveTo>
                    <a:cubicBezTo>
                      <a:pt x="188" y="323"/>
                      <a:pt x="188" y="323"/>
                      <a:pt x="188" y="323"/>
                    </a:cubicBezTo>
                    <a:cubicBezTo>
                      <a:pt x="187" y="323"/>
                      <a:pt x="187" y="323"/>
                      <a:pt x="187" y="323"/>
                    </a:cubicBezTo>
                    <a:cubicBezTo>
                      <a:pt x="186" y="324"/>
                      <a:pt x="180" y="328"/>
                      <a:pt x="169" y="330"/>
                    </a:cubicBezTo>
                    <a:cubicBezTo>
                      <a:pt x="169" y="323"/>
                      <a:pt x="169" y="323"/>
                      <a:pt x="169" y="323"/>
                    </a:cubicBezTo>
                    <a:cubicBezTo>
                      <a:pt x="176" y="322"/>
                      <a:pt x="186" y="321"/>
                      <a:pt x="186" y="321"/>
                    </a:cubicBezTo>
                    <a:cubicBezTo>
                      <a:pt x="188" y="321"/>
                      <a:pt x="188" y="321"/>
                      <a:pt x="188" y="321"/>
                    </a:cubicBezTo>
                    <a:close/>
                    <a:moveTo>
                      <a:pt x="169" y="319"/>
                    </a:moveTo>
                    <a:cubicBezTo>
                      <a:pt x="169" y="300"/>
                      <a:pt x="169" y="300"/>
                      <a:pt x="169" y="300"/>
                    </a:cubicBezTo>
                    <a:cubicBezTo>
                      <a:pt x="181" y="304"/>
                      <a:pt x="186" y="314"/>
                      <a:pt x="186" y="315"/>
                    </a:cubicBezTo>
                    <a:cubicBezTo>
                      <a:pt x="187" y="316"/>
                      <a:pt x="187" y="316"/>
                      <a:pt x="187" y="316"/>
                    </a:cubicBezTo>
                    <a:cubicBezTo>
                      <a:pt x="185" y="316"/>
                      <a:pt x="185" y="316"/>
                      <a:pt x="185" y="316"/>
                    </a:cubicBezTo>
                    <a:cubicBezTo>
                      <a:pt x="185" y="316"/>
                      <a:pt x="177" y="318"/>
                      <a:pt x="169" y="319"/>
                    </a:cubicBezTo>
                    <a:close/>
                    <a:moveTo>
                      <a:pt x="157" y="296"/>
                    </a:moveTo>
                    <a:cubicBezTo>
                      <a:pt x="157" y="296"/>
                      <a:pt x="158" y="296"/>
                      <a:pt x="158" y="296"/>
                    </a:cubicBezTo>
                    <a:cubicBezTo>
                      <a:pt x="160" y="296"/>
                      <a:pt x="162" y="296"/>
                      <a:pt x="164" y="297"/>
                    </a:cubicBezTo>
                    <a:cubicBezTo>
                      <a:pt x="166" y="297"/>
                      <a:pt x="167" y="297"/>
                      <a:pt x="169" y="298"/>
                    </a:cubicBezTo>
                    <a:cubicBezTo>
                      <a:pt x="169" y="262"/>
                      <a:pt x="169" y="262"/>
                      <a:pt x="169" y="262"/>
                    </a:cubicBezTo>
                    <a:cubicBezTo>
                      <a:pt x="161" y="256"/>
                      <a:pt x="152" y="254"/>
                      <a:pt x="152" y="254"/>
                    </a:cubicBezTo>
                    <a:cubicBezTo>
                      <a:pt x="152" y="254"/>
                      <a:pt x="156" y="269"/>
                      <a:pt x="157" y="276"/>
                    </a:cubicBezTo>
                    <a:cubicBezTo>
                      <a:pt x="157" y="281"/>
                      <a:pt x="156" y="287"/>
                      <a:pt x="157" y="296"/>
                    </a:cubicBezTo>
                    <a:close/>
                    <a:moveTo>
                      <a:pt x="169" y="300"/>
                    </a:moveTo>
                    <a:cubicBezTo>
                      <a:pt x="169" y="319"/>
                      <a:pt x="169" y="319"/>
                      <a:pt x="169" y="319"/>
                    </a:cubicBezTo>
                    <a:cubicBezTo>
                      <a:pt x="167" y="319"/>
                      <a:pt x="166" y="319"/>
                      <a:pt x="164" y="319"/>
                    </a:cubicBezTo>
                    <a:cubicBezTo>
                      <a:pt x="161" y="319"/>
                      <a:pt x="155" y="318"/>
                      <a:pt x="152" y="317"/>
                    </a:cubicBezTo>
                    <a:cubicBezTo>
                      <a:pt x="154" y="320"/>
                      <a:pt x="159" y="323"/>
                      <a:pt x="164" y="323"/>
                    </a:cubicBezTo>
                    <a:cubicBezTo>
                      <a:pt x="166" y="323"/>
                      <a:pt x="167" y="323"/>
                      <a:pt x="169" y="323"/>
                    </a:cubicBezTo>
                    <a:cubicBezTo>
                      <a:pt x="169" y="330"/>
                      <a:pt x="169" y="330"/>
                      <a:pt x="169" y="330"/>
                    </a:cubicBezTo>
                    <a:cubicBezTo>
                      <a:pt x="165" y="331"/>
                      <a:pt x="160" y="331"/>
                      <a:pt x="155" y="331"/>
                    </a:cubicBezTo>
                    <a:cubicBezTo>
                      <a:pt x="152" y="331"/>
                      <a:pt x="149" y="331"/>
                      <a:pt x="146" y="331"/>
                    </a:cubicBezTo>
                    <a:cubicBezTo>
                      <a:pt x="133" y="329"/>
                      <a:pt x="125" y="321"/>
                      <a:pt x="120" y="314"/>
                    </a:cubicBezTo>
                    <a:cubicBezTo>
                      <a:pt x="120" y="305"/>
                      <a:pt x="120" y="305"/>
                      <a:pt x="120" y="305"/>
                    </a:cubicBezTo>
                    <a:cubicBezTo>
                      <a:pt x="125" y="305"/>
                      <a:pt x="132" y="304"/>
                      <a:pt x="136" y="303"/>
                    </a:cubicBezTo>
                    <a:cubicBezTo>
                      <a:pt x="138" y="303"/>
                      <a:pt x="140" y="302"/>
                      <a:pt x="141" y="302"/>
                    </a:cubicBezTo>
                    <a:cubicBezTo>
                      <a:pt x="146" y="300"/>
                      <a:pt x="151" y="299"/>
                      <a:pt x="158" y="299"/>
                    </a:cubicBezTo>
                    <a:cubicBezTo>
                      <a:pt x="160" y="299"/>
                      <a:pt x="162" y="299"/>
                      <a:pt x="164" y="299"/>
                    </a:cubicBezTo>
                    <a:cubicBezTo>
                      <a:pt x="166" y="299"/>
                      <a:pt x="167" y="300"/>
                      <a:pt x="169" y="300"/>
                    </a:cubicBezTo>
                    <a:close/>
                    <a:moveTo>
                      <a:pt x="120" y="295"/>
                    </a:moveTo>
                    <a:cubicBezTo>
                      <a:pt x="120" y="295"/>
                      <a:pt x="120" y="295"/>
                      <a:pt x="120" y="295"/>
                    </a:cubicBezTo>
                    <a:cubicBezTo>
                      <a:pt x="122" y="295"/>
                      <a:pt x="122" y="295"/>
                      <a:pt x="122" y="295"/>
                    </a:cubicBezTo>
                    <a:cubicBezTo>
                      <a:pt x="120" y="295"/>
                      <a:pt x="120" y="295"/>
                      <a:pt x="120" y="295"/>
                    </a:cubicBezTo>
                    <a:close/>
                    <a:moveTo>
                      <a:pt x="120" y="292"/>
                    </a:moveTo>
                    <a:cubicBezTo>
                      <a:pt x="124" y="293"/>
                      <a:pt x="135" y="297"/>
                      <a:pt x="136" y="296"/>
                    </a:cubicBezTo>
                    <a:cubicBezTo>
                      <a:pt x="137" y="294"/>
                      <a:pt x="130" y="293"/>
                      <a:pt x="123" y="285"/>
                    </a:cubicBezTo>
                    <a:cubicBezTo>
                      <a:pt x="126" y="291"/>
                      <a:pt x="126" y="291"/>
                      <a:pt x="126" y="291"/>
                    </a:cubicBezTo>
                    <a:cubicBezTo>
                      <a:pt x="120" y="291"/>
                      <a:pt x="120" y="291"/>
                      <a:pt x="120" y="291"/>
                    </a:cubicBezTo>
                    <a:cubicBezTo>
                      <a:pt x="120" y="292"/>
                      <a:pt x="120" y="292"/>
                      <a:pt x="120" y="292"/>
                    </a:cubicBezTo>
                    <a:close/>
                    <a:moveTo>
                      <a:pt x="120" y="289"/>
                    </a:moveTo>
                    <a:cubicBezTo>
                      <a:pt x="120" y="286"/>
                      <a:pt x="120" y="286"/>
                      <a:pt x="120" y="286"/>
                    </a:cubicBezTo>
                    <a:cubicBezTo>
                      <a:pt x="120" y="287"/>
                      <a:pt x="120" y="288"/>
                      <a:pt x="120" y="288"/>
                    </a:cubicBezTo>
                    <a:cubicBezTo>
                      <a:pt x="121" y="289"/>
                      <a:pt x="121" y="289"/>
                      <a:pt x="121" y="289"/>
                    </a:cubicBezTo>
                    <a:cubicBezTo>
                      <a:pt x="120" y="289"/>
                      <a:pt x="120" y="289"/>
                      <a:pt x="120" y="289"/>
                    </a:cubicBezTo>
                    <a:close/>
                    <a:moveTo>
                      <a:pt x="120" y="279"/>
                    </a:moveTo>
                    <a:cubicBezTo>
                      <a:pt x="120" y="232"/>
                      <a:pt x="120" y="232"/>
                      <a:pt x="120" y="232"/>
                    </a:cubicBezTo>
                    <a:cubicBezTo>
                      <a:pt x="123" y="237"/>
                      <a:pt x="126" y="244"/>
                      <a:pt x="127" y="252"/>
                    </a:cubicBezTo>
                    <a:cubicBezTo>
                      <a:pt x="127" y="266"/>
                      <a:pt x="124" y="276"/>
                      <a:pt x="122" y="283"/>
                    </a:cubicBezTo>
                    <a:cubicBezTo>
                      <a:pt x="121" y="282"/>
                      <a:pt x="121" y="280"/>
                      <a:pt x="120" y="279"/>
                    </a:cubicBezTo>
                    <a:close/>
                    <a:moveTo>
                      <a:pt x="120" y="232"/>
                    </a:moveTo>
                    <a:cubicBezTo>
                      <a:pt x="120" y="279"/>
                      <a:pt x="120" y="279"/>
                      <a:pt x="120" y="279"/>
                    </a:cubicBezTo>
                    <a:cubicBezTo>
                      <a:pt x="120" y="278"/>
                      <a:pt x="119" y="277"/>
                      <a:pt x="119" y="277"/>
                    </a:cubicBezTo>
                    <a:cubicBezTo>
                      <a:pt x="119" y="274"/>
                      <a:pt x="119" y="271"/>
                      <a:pt x="120" y="269"/>
                    </a:cubicBezTo>
                    <a:cubicBezTo>
                      <a:pt x="120" y="260"/>
                      <a:pt x="115" y="252"/>
                      <a:pt x="115" y="252"/>
                    </a:cubicBezTo>
                    <a:cubicBezTo>
                      <a:pt x="115" y="252"/>
                      <a:pt x="116" y="263"/>
                      <a:pt x="115" y="270"/>
                    </a:cubicBezTo>
                    <a:cubicBezTo>
                      <a:pt x="115" y="270"/>
                      <a:pt x="115" y="271"/>
                      <a:pt x="115" y="271"/>
                    </a:cubicBezTo>
                    <a:cubicBezTo>
                      <a:pt x="113" y="268"/>
                      <a:pt x="110" y="266"/>
                      <a:pt x="106" y="263"/>
                    </a:cubicBezTo>
                    <a:cubicBezTo>
                      <a:pt x="104" y="262"/>
                      <a:pt x="102" y="262"/>
                      <a:pt x="101" y="261"/>
                    </a:cubicBezTo>
                    <a:cubicBezTo>
                      <a:pt x="100" y="261"/>
                      <a:pt x="100" y="261"/>
                      <a:pt x="99" y="260"/>
                    </a:cubicBezTo>
                    <a:cubicBezTo>
                      <a:pt x="101" y="252"/>
                      <a:pt x="105" y="246"/>
                      <a:pt x="106" y="242"/>
                    </a:cubicBezTo>
                    <a:cubicBezTo>
                      <a:pt x="107" y="236"/>
                      <a:pt x="108" y="220"/>
                      <a:pt x="108" y="220"/>
                    </a:cubicBezTo>
                    <a:cubicBezTo>
                      <a:pt x="108" y="220"/>
                      <a:pt x="115" y="224"/>
                      <a:pt x="120" y="232"/>
                    </a:cubicBezTo>
                    <a:close/>
                    <a:moveTo>
                      <a:pt x="120" y="286"/>
                    </a:moveTo>
                    <a:cubicBezTo>
                      <a:pt x="119" y="282"/>
                      <a:pt x="115" y="271"/>
                      <a:pt x="105" y="266"/>
                    </a:cubicBezTo>
                    <a:cubicBezTo>
                      <a:pt x="103" y="265"/>
                      <a:pt x="101" y="264"/>
                      <a:pt x="100" y="263"/>
                    </a:cubicBezTo>
                    <a:cubicBezTo>
                      <a:pt x="94" y="261"/>
                      <a:pt x="88" y="260"/>
                      <a:pt x="84" y="260"/>
                    </a:cubicBezTo>
                    <a:cubicBezTo>
                      <a:pt x="82" y="260"/>
                      <a:pt x="80" y="260"/>
                      <a:pt x="79" y="259"/>
                    </a:cubicBezTo>
                    <a:cubicBezTo>
                      <a:pt x="76" y="259"/>
                      <a:pt x="71" y="258"/>
                      <a:pt x="67" y="257"/>
                    </a:cubicBezTo>
                    <a:cubicBezTo>
                      <a:pt x="67" y="277"/>
                      <a:pt x="67" y="277"/>
                      <a:pt x="67" y="277"/>
                    </a:cubicBezTo>
                    <a:cubicBezTo>
                      <a:pt x="69" y="281"/>
                      <a:pt x="73" y="285"/>
                      <a:pt x="79" y="288"/>
                    </a:cubicBezTo>
                    <a:cubicBezTo>
                      <a:pt x="81" y="290"/>
                      <a:pt x="84" y="291"/>
                      <a:pt x="87" y="292"/>
                    </a:cubicBezTo>
                    <a:cubicBezTo>
                      <a:pt x="105" y="299"/>
                      <a:pt x="118" y="296"/>
                      <a:pt x="118" y="296"/>
                    </a:cubicBezTo>
                    <a:cubicBezTo>
                      <a:pt x="120" y="295"/>
                      <a:pt x="120" y="295"/>
                      <a:pt x="120" y="295"/>
                    </a:cubicBezTo>
                    <a:cubicBezTo>
                      <a:pt x="120" y="295"/>
                      <a:pt x="120" y="295"/>
                      <a:pt x="120" y="295"/>
                    </a:cubicBezTo>
                    <a:cubicBezTo>
                      <a:pt x="119" y="294"/>
                      <a:pt x="119" y="294"/>
                      <a:pt x="119" y="294"/>
                    </a:cubicBezTo>
                    <a:cubicBezTo>
                      <a:pt x="119" y="294"/>
                      <a:pt x="104" y="290"/>
                      <a:pt x="98" y="287"/>
                    </a:cubicBezTo>
                    <a:cubicBezTo>
                      <a:pt x="93" y="285"/>
                      <a:pt x="89" y="281"/>
                      <a:pt x="89" y="278"/>
                    </a:cubicBezTo>
                    <a:cubicBezTo>
                      <a:pt x="91" y="280"/>
                      <a:pt x="96" y="283"/>
                      <a:pt x="99" y="284"/>
                    </a:cubicBezTo>
                    <a:cubicBezTo>
                      <a:pt x="106" y="287"/>
                      <a:pt x="119" y="289"/>
                      <a:pt x="119" y="289"/>
                    </a:cubicBezTo>
                    <a:cubicBezTo>
                      <a:pt x="120" y="289"/>
                      <a:pt x="120" y="289"/>
                      <a:pt x="120" y="289"/>
                    </a:cubicBezTo>
                    <a:cubicBezTo>
                      <a:pt x="120" y="286"/>
                      <a:pt x="120" y="286"/>
                      <a:pt x="120" y="286"/>
                    </a:cubicBezTo>
                    <a:close/>
                    <a:moveTo>
                      <a:pt x="120" y="291"/>
                    </a:moveTo>
                    <a:cubicBezTo>
                      <a:pt x="120" y="292"/>
                      <a:pt x="120" y="292"/>
                      <a:pt x="120" y="292"/>
                    </a:cubicBezTo>
                    <a:cubicBezTo>
                      <a:pt x="119" y="292"/>
                      <a:pt x="119" y="291"/>
                      <a:pt x="119" y="291"/>
                    </a:cubicBezTo>
                    <a:cubicBezTo>
                      <a:pt x="120" y="291"/>
                      <a:pt x="120" y="291"/>
                      <a:pt x="120" y="291"/>
                    </a:cubicBezTo>
                    <a:close/>
                    <a:moveTo>
                      <a:pt x="120" y="305"/>
                    </a:moveTo>
                    <a:cubicBezTo>
                      <a:pt x="120" y="314"/>
                      <a:pt x="120" y="314"/>
                      <a:pt x="120" y="314"/>
                    </a:cubicBezTo>
                    <a:cubicBezTo>
                      <a:pt x="117" y="310"/>
                      <a:pt x="116" y="307"/>
                      <a:pt x="116" y="307"/>
                    </a:cubicBezTo>
                    <a:cubicBezTo>
                      <a:pt x="115" y="306"/>
                      <a:pt x="115" y="306"/>
                      <a:pt x="115" y="306"/>
                    </a:cubicBezTo>
                    <a:cubicBezTo>
                      <a:pt x="117" y="306"/>
                      <a:pt x="117" y="306"/>
                      <a:pt x="117" y="306"/>
                    </a:cubicBezTo>
                    <a:cubicBezTo>
                      <a:pt x="117" y="306"/>
                      <a:pt x="118" y="306"/>
                      <a:pt x="120" y="305"/>
                    </a:cubicBezTo>
                    <a:close/>
                    <a:moveTo>
                      <a:pt x="67" y="246"/>
                    </a:moveTo>
                    <a:cubicBezTo>
                      <a:pt x="67" y="246"/>
                      <a:pt x="67" y="246"/>
                      <a:pt x="67" y="246"/>
                    </a:cubicBezTo>
                    <a:cubicBezTo>
                      <a:pt x="67" y="246"/>
                      <a:pt x="67" y="246"/>
                      <a:pt x="67" y="246"/>
                    </a:cubicBezTo>
                    <a:cubicBezTo>
                      <a:pt x="67" y="246"/>
                      <a:pt x="67" y="246"/>
                      <a:pt x="67" y="246"/>
                    </a:cubicBezTo>
                    <a:close/>
                    <a:moveTo>
                      <a:pt x="67" y="243"/>
                    </a:moveTo>
                    <a:cubicBezTo>
                      <a:pt x="70" y="246"/>
                      <a:pt x="78" y="252"/>
                      <a:pt x="79" y="252"/>
                    </a:cubicBezTo>
                    <a:cubicBezTo>
                      <a:pt x="81" y="250"/>
                      <a:pt x="75" y="247"/>
                      <a:pt x="71" y="237"/>
                    </a:cubicBezTo>
                    <a:cubicBezTo>
                      <a:pt x="71" y="243"/>
                      <a:pt x="71" y="243"/>
                      <a:pt x="71" y="243"/>
                    </a:cubicBezTo>
                    <a:cubicBezTo>
                      <a:pt x="67" y="242"/>
                      <a:pt x="67" y="242"/>
                      <a:pt x="67" y="242"/>
                    </a:cubicBezTo>
                    <a:cubicBezTo>
                      <a:pt x="67" y="243"/>
                      <a:pt x="67" y="243"/>
                      <a:pt x="67" y="243"/>
                    </a:cubicBezTo>
                    <a:close/>
                    <a:moveTo>
                      <a:pt x="67" y="239"/>
                    </a:moveTo>
                    <a:cubicBezTo>
                      <a:pt x="67" y="224"/>
                      <a:pt x="67" y="224"/>
                      <a:pt x="67" y="224"/>
                    </a:cubicBezTo>
                    <a:cubicBezTo>
                      <a:pt x="69" y="232"/>
                      <a:pt x="68" y="238"/>
                      <a:pt x="68" y="239"/>
                    </a:cubicBezTo>
                    <a:cubicBezTo>
                      <a:pt x="68" y="240"/>
                      <a:pt x="68" y="240"/>
                      <a:pt x="68" y="240"/>
                    </a:cubicBezTo>
                    <a:cubicBezTo>
                      <a:pt x="67" y="239"/>
                      <a:pt x="67" y="239"/>
                      <a:pt x="67" y="239"/>
                    </a:cubicBezTo>
                    <a:close/>
                    <a:moveTo>
                      <a:pt x="67" y="218"/>
                    </a:moveTo>
                    <a:cubicBezTo>
                      <a:pt x="67" y="219"/>
                      <a:pt x="68" y="221"/>
                      <a:pt x="68" y="222"/>
                    </a:cubicBezTo>
                    <a:cubicBezTo>
                      <a:pt x="68" y="221"/>
                      <a:pt x="68" y="221"/>
                      <a:pt x="69" y="221"/>
                    </a:cubicBezTo>
                    <a:cubicBezTo>
                      <a:pt x="71" y="215"/>
                      <a:pt x="74" y="204"/>
                      <a:pt x="74" y="204"/>
                    </a:cubicBezTo>
                    <a:cubicBezTo>
                      <a:pt x="74" y="204"/>
                      <a:pt x="76" y="213"/>
                      <a:pt x="73" y="221"/>
                    </a:cubicBezTo>
                    <a:cubicBezTo>
                      <a:pt x="72" y="223"/>
                      <a:pt x="71" y="226"/>
                      <a:pt x="70" y="228"/>
                    </a:cubicBezTo>
                    <a:cubicBezTo>
                      <a:pt x="70" y="231"/>
                      <a:pt x="70" y="233"/>
                      <a:pt x="70" y="235"/>
                    </a:cubicBezTo>
                    <a:cubicBezTo>
                      <a:pt x="75" y="229"/>
                      <a:pt x="81" y="221"/>
                      <a:pt x="84" y="209"/>
                    </a:cubicBezTo>
                    <a:cubicBezTo>
                      <a:pt x="90" y="189"/>
                      <a:pt x="78" y="173"/>
                      <a:pt x="78" y="173"/>
                    </a:cubicBezTo>
                    <a:cubicBezTo>
                      <a:pt x="78" y="173"/>
                      <a:pt x="72" y="187"/>
                      <a:pt x="69" y="192"/>
                    </a:cubicBezTo>
                    <a:cubicBezTo>
                      <a:pt x="68" y="193"/>
                      <a:pt x="67" y="194"/>
                      <a:pt x="67" y="195"/>
                    </a:cubicBezTo>
                    <a:cubicBezTo>
                      <a:pt x="67" y="218"/>
                      <a:pt x="67" y="218"/>
                      <a:pt x="67" y="218"/>
                    </a:cubicBezTo>
                    <a:close/>
                    <a:moveTo>
                      <a:pt x="67" y="146"/>
                    </a:moveTo>
                    <a:cubicBezTo>
                      <a:pt x="67" y="129"/>
                      <a:pt x="67" y="129"/>
                      <a:pt x="67" y="129"/>
                    </a:cubicBezTo>
                    <a:cubicBezTo>
                      <a:pt x="67" y="133"/>
                      <a:pt x="68" y="139"/>
                      <a:pt x="67" y="146"/>
                    </a:cubicBezTo>
                    <a:close/>
                    <a:moveTo>
                      <a:pt x="67" y="96"/>
                    </a:moveTo>
                    <a:cubicBezTo>
                      <a:pt x="67" y="81"/>
                      <a:pt x="67" y="81"/>
                      <a:pt x="67" y="81"/>
                    </a:cubicBezTo>
                    <a:cubicBezTo>
                      <a:pt x="69" y="80"/>
                      <a:pt x="71" y="79"/>
                      <a:pt x="71" y="79"/>
                    </a:cubicBezTo>
                    <a:cubicBezTo>
                      <a:pt x="71" y="79"/>
                      <a:pt x="71" y="87"/>
                      <a:pt x="67" y="96"/>
                    </a:cubicBezTo>
                    <a:close/>
                    <a:moveTo>
                      <a:pt x="67" y="61"/>
                    </a:moveTo>
                    <a:cubicBezTo>
                      <a:pt x="67" y="51"/>
                      <a:pt x="67" y="51"/>
                      <a:pt x="67" y="51"/>
                    </a:cubicBezTo>
                    <a:cubicBezTo>
                      <a:pt x="67" y="51"/>
                      <a:pt x="67" y="51"/>
                      <a:pt x="67" y="51"/>
                    </a:cubicBezTo>
                    <a:cubicBezTo>
                      <a:pt x="67" y="51"/>
                      <a:pt x="67" y="51"/>
                      <a:pt x="67" y="51"/>
                    </a:cubicBezTo>
                    <a:cubicBezTo>
                      <a:pt x="67" y="39"/>
                      <a:pt x="67" y="39"/>
                      <a:pt x="67" y="39"/>
                    </a:cubicBezTo>
                    <a:cubicBezTo>
                      <a:pt x="69" y="40"/>
                      <a:pt x="72" y="41"/>
                      <a:pt x="74" y="41"/>
                    </a:cubicBezTo>
                    <a:cubicBezTo>
                      <a:pt x="78" y="41"/>
                      <a:pt x="91" y="40"/>
                      <a:pt x="91" y="40"/>
                    </a:cubicBezTo>
                    <a:cubicBezTo>
                      <a:pt x="91" y="40"/>
                      <a:pt x="85" y="57"/>
                      <a:pt x="68" y="61"/>
                    </a:cubicBezTo>
                    <a:cubicBezTo>
                      <a:pt x="68" y="61"/>
                      <a:pt x="67" y="61"/>
                      <a:pt x="67" y="61"/>
                    </a:cubicBezTo>
                    <a:close/>
                    <a:moveTo>
                      <a:pt x="67" y="39"/>
                    </a:moveTo>
                    <a:cubicBezTo>
                      <a:pt x="67" y="51"/>
                      <a:pt x="67" y="51"/>
                      <a:pt x="67" y="51"/>
                    </a:cubicBezTo>
                    <a:cubicBezTo>
                      <a:pt x="65" y="51"/>
                      <a:pt x="57" y="53"/>
                      <a:pt x="53" y="53"/>
                    </a:cubicBezTo>
                    <a:cubicBezTo>
                      <a:pt x="52" y="53"/>
                      <a:pt x="52" y="53"/>
                      <a:pt x="52" y="53"/>
                    </a:cubicBezTo>
                    <a:cubicBezTo>
                      <a:pt x="54" y="51"/>
                      <a:pt x="55" y="48"/>
                      <a:pt x="56" y="44"/>
                    </a:cubicBezTo>
                    <a:cubicBezTo>
                      <a:pt x="57" y="42"/>
                      <a:pt x="57" y="41"/>
                      <a:pt x="58" y="39"/>
                    </a:cubicBezTo>
                    <a:cubicBezTo>
                      <a:pt x="58" y="38"/>
                      <a:pt x="58" y="38"/>
                      <a:pt x="58" y="38"/>
                    </a:cubicBezTo>
                    <a:cubicBezTo>
                      <a:pt x="61" y="38"/>
                      <a:pt x="64" y="38"/>
                      <a:pt x="67" y="39"/>
                    </a:cubicBezTo>
                    <a:close/>
                    <a:moveTo>
                      <a:pt x="67" y="51"/>
                    </a:moveTo>
                    <a:cubicBezTo>
                      <a:pt x="65" y="52"/>
                      <a:pt x="60" y="56"/>
                      <a:pt x="54" y="57"/>
                    </a:cubicBezTo>
                    <a:cubicBezTo>
                      <a:pt x="53" y="57"/>
                      <a:pt x="51" y="57"/>
                      <a:pt x="50" y="58"/>
                    </a:cubicBezTo>
                    <a:cubicBezTo>
                      <a:pt x="50" y="62"/>
                      <a:pt x="50" y="62"/>
                      <a:pt x="50" y="62"/>
                    </a:cubicBezTo>
                    <a:cubicBezTo>
                      <a:pt x="54" y="63"/>
                      <a:pt x="60" y="63"/>
                      <a:pt x="67" y="61"/>
                    </a:cubicBezTo>
                    <a:cubicBezTo>
                      <a:pt x="67" y="51"/>
                      <a:pt x="67" y="51"/>
                      <a:pt x="67" y="51"/>
                    </a:cubicBezTo>
                    <a:close/>
                    <a:moveTo>
                      <a:pt x="67" y="81"/>
                    </a:moveTo>
                    <a:cubicBezTo>
                      <a:pt x="67" y="96"/>
                      <a:pt x="67" y="96"/>
                      <a:pt x="67" y="96"/>
                    </a:cubicBezTo>
                    <a:cubicBezTo>
                      <a:pt x="64" y="100"/>
                      <a:pt x="61" y="104"/>
                      <a:pt x="56" y="108"/>
                    </a:cubicBezTo>
                    <a:cubicBezTo>
                      <a:pt x="54" y="109"/>
                      <a:pt x="52" y="110"/>
                      <a:pt x="50" y="112"/>
                    </a:cubicBezTo>
                    <a:cubicBezTo>
                      <a:pt x="50" y="101"/>
                      <a:pt x="50" y="101"/>
                      <a:pt x="50" y="101"/>
                    </a:cubicBezTo>
                    <a:cubicBezTo>
                      <a:pt x="51" y="100"/>
                      <a:pt x="51" y="99"/>
                      <a:pt x="51" y="99"/>
                    </a:cubicBezTo>
                    <a:cubicBezTo>
                      <a:pt x="51" y="99"/>
                      <a:pt x="51" y="99"/>
                      <a:pt x="50" y="100"/>
                    </a:cubicBezTo>
                    <a:cubicBezTo>
                      <a:pt x="50" y="87"/>
                      <a:pt x="50" y="87"/>
                      <a:pt x="50" y="87"/>
                    </a:cubicBezTo>
                    <a:cubicBezTo>
                      <a:pt x="52" y="87"/>
                      <a:pt x="53" y="87"/>
                      <a:pt x="54" y="86"/>
                    </a:cubicBezTo>
                    <a:cubicBezTo>
                      <a:pt x="57" y="85"/>
                      <a:pt x="63" y="83"/>
                      <a:pt x="67" y="81"/>
                    </a:cubicBezTo>
                    <a:close/>
                    <a:moveTo>
                      <a:pt x="67" y="129"/>
                    </a:moveTo>
                    <a:cubicBezTo>
                      <a:pt x="67" y="146"/>
                      <a:pt x="67" y="146"/>
                      <a:pt x="67" y="146"/>
                    </a:cubicBezTo>
                    <a:cubicBezTo>
                      <a:pt x="66" y="150"/>
                      <a:pt x="64" y="155"/>
                      <a:pt x="61" y="159"/>
                    </a:cubicBezTo>
                    <a:cubicBezTo>
                      <a:pt x="57" y="164"/>
                      <a:pt x="53" y="168"/>
                      <a:pt x="50" y="171"/>
                    </a:cubicBezTo>
                    <a:cubicBezTo>
                      <a:pt x="50" y="162"/>
                      <a:pt x="50" y="162"/>
                      <a:pt x="50" y="162"/>
                    </a:cubicBezTo>
                    <a:cubicBezTo>
                      <a:pt x="52" y="157"/>
                      <a:pt x="53" y="152"/>
                      <a:pt x="53" y="152"/>
                    </a:cubicBezTo>
                    <a:cubicBezTo>
                      <a:pt x="53" y="152"/>
                      <a:pt x="52" y="154"/>
                      <a:pt x="50" y="157"/>
                    </a:cubicBezTo>
                    <a:cubicBezTo>
                      <a:pt x="50" y="140"/>
                      <a:pt x="50" y="140"/>
                      <a:pt x="50" y="140"/>
                    </a:cubicBezTo>
                    <a:cubicBezTo>
                      <a:pt x="51" y="140"/>
                      <a:pt x="51" y="139"/>
                      <a:pt x="52" y="139"/>
                    </a:cubicBezTo>
                    <a:cubicBezTo>
                      <a:pt x="56" y="136"/>
                      <a:pt x="66" y="125"/>
                      <a:pt x="66" y="125"/>
                    </a:cubicBezTo>
                    <a:cubicBezTo>
                      <a:pt x="66" y="125"/>
                      <a:pt x="66" y="127"/>
                      <a:pt x="67" y="129"/>
                    </a:cubicBezTo>
                    <a:close/>
                    <a:moveTo>
                      <a:pt x="67" y="195"/>
                    </a:moveTo>
                    <a:cubicBezTo>
                      <a:pt x="67" y="218"/>
                      <a:pt x="67" y="218"/>
                      <a:pt x="67" y="218"/>
                    </a:cubicBezTo>
                    <a:cubicBezTo>
                      <a:pt x="65" y="216"/>
                      <a:pt x="64" y="214"/>
                      <a:pt x="62" y="212"/>
                    </a:cubicBezTo>
                    <a:cubicBezTo>
                      <a:pt x="61" y="210"/>
                      <a:pt x="59" y="209"/>
                      <a:pt x="58" y="207"/>
                    </a:cubicBezTo>
                    <a:cubicBezTo>
                      <a:pt x="58" y="207"/>
                      <a:pt x="57" y="207"/>
                      <a:pt x="57" y="206"/>
                    </a:cubicBezTo>
                    <a:cubicBezTo>
                      <a:pt x="60" y="201"/>
                      <a:pt x="64" y="198"/>
                      <a:pt x="67" y="195"/>
                    </a:cubicBezTo>
                    <a:close/>
                    <a:moveTo>
                      <a:pt x="67" y="224"/>
                    </a:moveTo>
                    <a:cubicBezTo>
                      <a:pt x="65" y="220"/>
                      <a:pt x="63" y="216"/>
                      <a:pt x="61" y="213"/>
                    </a:cubicBezTo>
                    <a:cubicBezTo>
                      <a:pt x="59" y="212"/>
                      <a:pt x="58" y="210"/>
                      <a:pt x="57" y="209"/>
                    </a:cubicBezTo>
                    <a:cubicBezTo>
                      <a:pt x="54" y="207"/>
                      <a:pt x="52" y="205"/>
                      <a:pt x="50" y="204"/>
                    </a:cubicBezTo>
                    <a:cubicBezTo>
                      <a:pt x="50" y="228"/>
                      <a:pt x="50" y="228"/>
                      <a:pt x="50" y="228"/>
                    </a:cubicBezTo>
                    <a:cubicBezTo>
                      <a:pt x="56" y="233"/>
                      <a:pt x="66" y="239"/>
                      <a:pt x="67" y="239"/>
                    </a:cubicBezTo>
                    <a:cubicBezTo>
                      <a:pt x="67" y="239"/>
                      <a:pt x="67" y="239"/>
                      <a:pt x="67" y="239"/>
                    </a:cubicBezTo>
                    <a:cubicBezTo>
                      <a:pt x="67" y="224"/>
                      <a:pt x="67" y="224"/>
                      <a:pt x="67" y="224"/>
                    </a:cubicBezTo>
                    <a:close/>
                    <a:moveTo>
                      <a:pt x="67" y="242"/>
                    </a:moveTo>
                    <a:cubicBezTo>
                      <a:pt x="67" y="243"/>
                      <a:pt x="67" y="243"/>
                      <a:pt x="67" y="243"/>
                    </a:cubicBezTo>
                    <a:cubicBezTo>
                      <a:pt x="66" y="242"/>
                      <a:pt x="65" y="241"/>
                      <a:pt x="65" y="241"/>
                    </a:cubicBezTo>
                    <a:cubicBezTo>
                      <a:pt x="67" y="242"/>
                      <a:pt x="67" y="242"/>
                      <a:pt x="67" y="242"/>
                    </a:cubicBezTo>
                    <a:close/>
                    <a:moveTo>
                      <a:pt x="67" y="246"/>
                    </a:moveTo>
                    <a:cubicBezTo>
                      <a:pt x="67" y="246"/>
                      <a:pt x="67" y="246"/>
                      <a:pt x="67" y="246"/>
                    </a:cubicBezTo>
                    <a:cubicBezTo>
                      <a:pt x="63" y="245"/>
                      <a:pt x="63" y="245"/>
                      <a:pt x="63" y="245"/>
                    </a:cubicBezTo>
                    <a:cubicBezTo>
                      <a:pt x="63" y="245"/>
                      <a:pt x="57" y="244"/>
                      <a:pt x="50" y="240"/>
                    </a:cubicBezTo>
                    <a:cubicBezTo>
                      <a:pt x="50" y="232"/>
                      <a:pt x="50" y="232"/>
                      <a:pt x="50" y="232"/>
                    </a:cubicBezTo>
                    <a:cubicBezTo>
                      <a:pt x="55" y="237"/>
                      <a:pt x="64" y="244"/>
                      <a:pt x="64" y="244"/>
                    </a:cubicBezTo>
                    <a:cubicBezTo>
                      <a:pt x="67" y="246"/>
                      <a:pt x="67" y="246"/>
                      <a:pt x="67" y="246"/>
                    </a:cubicBezTo>
                    <a:close/>
                    <a:moveTo>
                      <a:pt x="67" y="257"/>
                    </a:moveTo>
                    <a:cubicBezTo>
                      <a:pt x="67" y="277"/>
                      <a:pt x="67" y="277"/>
                      <a:pt x="67" y="277"/>
                    </a:cubicBezTo>
                    <a:cubicBezTo>
                      <a:pt x="60" y="267"/>
                      <a:pt x="59" y="256"/>
                      <a:pt x="59" y="256"/>
                    </a:cubicBezTo>
                    <a:cubicBezTo>
                      <a:pt x="59" y="255"/>
                      <a:pt x="59" y="255"/>
                      <a:pt x="59" y="255"/>
                    </a:cubicBezTo>
                    <a:cubicBezTo>
                      <a:pt x="60" y="255"/>
                      <a:pt x="60" y="255"/>
                      <a:pt x="60" y="255"/>
                    </a:cubicBezTo>
                    <a:cubicBezTo>
                      <a:pt x="60" y="255"/>
                      <a:pt x="63" y="256"/>
                      <a:pt x="67" y="257"/>
                    </a:cubicBezTo>
                    <a:close/>
                    <a:moveTo>
                      <a:pt x="50" y="53"/>
                    </a:moveTo>
                    <a:cubicBezTo>
                      <a:pt x="52" y="50"/>
                      <a:pt x="53" y="47"/>
                      <a:pt x="54" y="43"/>
                    </a:cubicBezTo>
                    <a:cubicBezTo>
                      <a:pt x="55" y="42"/>
                      <a:pt x="55" y="40"/>
                      <a:pt x="56" y="38"/>
                    </a:cubicBezTo>
                    <a:cubicBezTo>
                      <a:pt x="57" y="33"/>
                      <a:pt x="56" y="28"/>
                      <a:pt x="56" y="24"/>
                    </a:cubicBezTo>
                    <a:cubicBezTo>
                      <a:pt x="56" y="22"/>
                      <a:pt x="56" y="20"/>
                      <a:pt x="56" y="19"/>
                    </a:cubicBezTo>
                    <a:cubicBezTo>
                      <a:pt x="56" y="14"/>
                      <a:pt x="56" y="1"/>
                      <a:pt x="56" y="1"/>
                    </a:cubicBezTo>
                    <a:cubicBezTo>
                      <a:pt x="56" y="0"/>
                      <a:pt x="56" y="0"/>
                      <a:pt x="56" y="0"/>
                    </a:cubicBezTo>
                    <a:cubicBezTo>
                      <a:pt x="55" y="0"/>
                      <a:pt x="55" y="0"/>
                      <a:pt x="55" y="0"/>
                    </a:cubicBezTo>
                    <a:cubicBezTo>
                      <a:pt x="55" y="0"/>
                      <a:pt x="53" y="1"/>
                      <a:pt x="50" y="3"/>
                    </a:cubicBezTo>
                    <a:lnTo>
                      <a:pt x="50" y="53"/>
                    </a:lnTo>
                    <a:close/>
                    <a:moveTo>
                      <a:pt x="50" y="3"/>
                    </a:moveTo>
                    <a:cubicBezTo>
                      <a:pt x="50" y="53"/>
                      <a:pt x="50" y="53"/>
                      <a:pt x="50" y="53"/>
                    </a:cubicBezTo>
                    <a:cubicBezTo>
                      <a:pt x="45" y="59"/>
                      <a:pt x="40" y="61"/>
                      <a:pt x="39" y="61"/>
                    </a:cubicBezTo>
                    <a:cubicBezTo>
                      <a:pt x="38" y="61"/>
                      <a:pt x="38" y="61"/>
                      <a:pt x="38" y="61"/>
                    </a:cubicBezTo>
                    <a:cubicBezTo>
                      <a:pt x="38" y="60"/>
                      <a:pt x="38" y="60"/>
                      <a:pt x="38" y="60"/>
                    </a:cubicBezTo>
                    <a:cubicBezTo>
                      <a:pt x="38" y="59"/>
                      <a:pt x="38" y="48"/>
                      <a:pt x="39" y="41"/>
                    </a:cubicBezTo>
                    <a:cubicBezTo>
                      <a:pt x="40" y="38"/>
                      <a:pt x="41" y="33"/>
                      <a:pt x="43" y="31"/>
                    </a:cubicBezTo>
                    <a:cubicBezTo>
                      <a:pt x="41" y="31"/>
                      <a:pt x="39" y="33"/>
                      <a:pt x="38" y="36"/>
                    </a:cubicBezTo>
                    <a:cubicBezTo>
                      <a:pt x="38" y="13"/>
                      <a:pt x="38" y="13"/>
                      <a:pt x="38" y="13"/>
                    </a:cubicBezTo>
                    <a:cubicBezTo>
                      <a:pt x="42" y="8"/>
                      <a:pt x="46" y="5"/>
                      <a:pt x="50" y="3"/>
                    </a:cubicBezTo>
                    <a:close/>
                    <a:moveTo>
                      <a:pt x="50" y="58"/>
                    </a:moveTo>
                    <a:cubicBezTo>
                      <a:pt x="49" y="58"/>
                      <a:pt x="48" y="58"/>
                      <a:pt x="48" y="58"/>
                    </a:cubicBezTo>
                    <a:cubicBezTo>
                      <a:pt x="46" y="59"/>
                      <a:pt x="44" y="60"/>
                      <a:pt x="43" y="61"/>
                    </a:cubicBezTo>
                    <a:cubicBezTo>
                      <a:pt x="45" y="62"/>
                      <a:pt x="47" y="62"/>
                      <a:pt x="50" y="62"/>
                    </a:cubicBezTo>
                    <a:cubicBezTo>
                      <a:pt x="50" y="58"/>
                      <a:pt x="50" y="58"/>
                      <a:pt x="50" y="58"/>
                    </a:cubicBezTo>
                    <a:close/>
                    <a:moveTo>
                      <a:pt x="50" y="87"/>
                    </a:moveTo>
                    <a:cubicBezTo>
                      <a:pt x="50" y="100"/>
                      <a:pt x="50" y="100"/>
                      <a:pt x="50" y="100"/>
                    </a:cubicBezTo>
                    <a:cubicBezTo>
                      <a:pt x="47" y="101"/>
                      <a:pt x="42" y="105"/>
                      <a:pt x="38" y="106"/>
                    </a:cubicBezTo>
                    <a:cubicBezTo>
                      <a:pt x="38" y="106"/>
                      <a:pt x="38" y="106"/>
                      <a:pt x="38" y="106"/>
                    </a:cubicBezTo>
                    <a:cubicBezTo>
                      <a:pt x="38" y="104"/>
                      <a:pt x="38" y="104"/>
                      <a:pt x="38" y="104"/>
                    </a:cubicBezTo>
                    <a:cubicBezTo>
                      <a:pt x="39" y="102"/>
                      <a:pt x="39" y="99"/>
                      <a:pt x="39" y="96"/>
                    </a:cubicBezTo>
                    <a:cubicBezTo>
                      <a:pt x="39" y="94"/>
                      <a:pt x="39" y="92"/>
                      <a:pt x="38" y="90"/>
                    </a:cubicBezTo>
                    <a:cubicBezTo>
                      <a:pt x="38" y="90"/>
                      <a:pt x="38" y="90"/>
                      <a:pt x="38" y="89"/>
                    </a:cubicBezTo>
                    <a:cubicBezTo>
                      <a:pt x="38" y="89"/>
                      <a:pt x="38" y="89"/>
                      <a:pt x="38" y="89"/>
                    </a:cubicBezTo>
                    <a:cubicBezTo>
                      <a:pt x="42" y="88"/>
                      <a:pt x="46" y="87"/>
                      <a:pt x="50" y="87"/>
                    </a:cubicBezTo>
                    <a:close/>
                    <a:moveTo>
                      <a:pt x="50" y="101"/>
                    </a:moveTo>
                    <a:cubicBezTo>
                      <a:pt x="48" y="103"/>
                      <a:pt x="45" y="107"/>
                      <a:pt x="41" y="109"/>
                    </a:cubicBezTo>
                    <a:cubicBezTo>
                      <a:pt x="40" y="110"/>
                      <a:pt x="39" y="110"/>
                      <a:pt x="38" y="111"/>
                    </a:cubicBezTo>
                    <a:cubicBezTo>
                      <a:pt x="38" y="116"/>
                      <a:pt x="38" y="116"/>
                      <a:pt x="38" y="116"/>
                    </a:cubicBezTo>
                    <a:cubicBezTo>
                      <a:pt x="42" y="115"/>
                      <a:pt x="45" y="114"/>
                      <a:pt x="50" y="112"/>
                    </a:cubicBezTo>
                    <a:cubicBezTo>
                      <a:pt x="50" y="101"/>
                      <a:pt x="50" y="101"/>
                      <a:pt x="50" y="101"/>
                    </a:cubicBezTo>
                    <a:close/>
                    <a:moveTo>
                      <a:pt x="50" y="140"/>
                    </a:moveTo>
                    <a:cubicBezTo>
                      <a:pt x="50" y="157"/>
                      <a:pt x="50" y="157"/>
                      <a:pt x="50" y="157"/>
                    </a:cubicBezTo>
                    <a:cubicBezTo>
                      <a:pt x="48" y="159"/>
                      <a:pt x="45" y="162"/>
                      <a:pt x="43" y="164"/>
                    </a:cubicBezTo>
                    <a:cubicBezTo>
                      <a:pt x="43" y="165"/>
                      <a:pt x="43" y="165"/>
                      <a:pt x="42" y="165"/>
                    </a:cubicBezTo>
                    <a:cubicBezTo>
                      <a:pt x="42" y="162"/>
                      <a:pt x="42" y="158"/>
                      <a:pt x="40" y="154"/>
                    </a:cubicBezTo>
                    <a:cubicBezTo>
                      <a:pt x="40" y="153"/>
                      <a:pt x="39" y="151"/>
                      <a:pt x="38" y="150"/>
                    </a:cubicBezTo>
                    <a:cubicBezTo>
                      <a:pt x="38" y="147"/>
                      <a:pt x="38" y="147"/>
                      <a:pt x="38" y="147"/>
                    </a:cubicBezTo>
                    <a:cubicBezTo>
                      <a:pt x="42" y="144"/>
                      <a:pt x="47" y="142"/>
                      <a:pt x="50" y="140"/>
                    </a:cubicBezTo>
                    <a:close/>
                    <a:moveTo>
                      <a:pt x="50" y="162"/>
                    </a:moveTo>
                    <a:cubicBezTo>
                      <a:pt x="49" y="163"/>
                      <a:pt x="48" y="165"/>
                      <a:pt x="47" y="166"/>
                    </a:cubicBezTo>
                    <a:cubicBezTo>
                      <a:pt x="45" y="168"/>
                      <a:pt x="44" y="169"/>
                      <a:pt x="42" y="171"/>
                    </a:cubicBezTo>
                    <a:cubicBezTo>
                      <a:pt x="42" y="174"/>
                      <a:pt x="41" y="176"/>
                      <a:pt x="40" y="178"/>
                    </a:cubicBezTo>
                    <a:cubicBezTo>
                      <a:pt x="43" y="176"/>
                      <a:pt x="46" y="174"/>
                      <a:pt x="50" y="171"/>
                    </a:cubicBezTo>
                    <a:cubicBezTo>
                      <a:pt x="50" y="162"/>
                      <a:pt x="50" y="162"/>
                      <a:pt x="50" y="162"/>
                    </a:cubicBezTo>
                    <a:close/>
                    <a:moveTo>
                      <a:pt x="50" y="204"/>
                    </a:moveTo>
                    <a:cubicBezTo>
                      <a:pt x="50" y="228"/>
                      <a:pt x="50" y="228"/>
                      <a:pt x="50" y="228"/>
                    </a:cubicBezTo>
                    <a:cubicBezTo>
                      <a:pt x="49" y="228"/>
                      <a:pt x="49" y="228"/>
                      <a:pt x="49" y="228"/>
                    </a:cubicBezTo>
                    <a:cubicBezTo>
                      <a:pt x="47" y="226"/>
                      <a:pt x="44" y="221"/>
                      <a:pt x="42" y="218"/>
                    </a:cubicBezTo>
                    <a:cubicBezTo>
                      <a:pt x="42" y="221"/>
                      <a:pt x="44" y="227"/>
                      <a:pt x="48" y="231"/>
                    </a:cubicBezTo>
                    <a:cubicBezTo>
                      <a:pt x="48" y="231"/>
                      <a:pt x="49" y="232"/>
                      <a:pt x="50" y="232"/>
                    </a:cubicBezTo>
                    <a:cubicBezTo>
                      <a:pt x="50" y="240"/>
                      <a:pt x="50" y="240"/>
                      <a:pt x="50" y="240"/>
                    </a:cubicBezTo>
                    <a:cubicBezTo>
                      <a:pt x="46" y="239"/>
                      <a:pt x="42" y="236"/>
                      <a:pt x="38" y="233"/>
                    </a:cubicBezTo>
                    <a:cubicBezTo>
                      <a:pt x="38" y="198"/>
                      <a:pt x="38" y="198"/>
                      <a:pt x="38" y="198"/>
                    </a:cubicBezTo>
                    <a:cubicBezTo>
                      <a:pt x="39" y="198"/>
                      <a:pt x="39" y="198"/>
                      <a:pt x="39" y="198"/>
                    </a:cubicBezTo>
                    <a:cubicBezTo>
                      <a:pt x="40" y="199"/>
                      <a:pt x="41" y="200"/>
                      <a:pt x="43" y="200"/>
                    </a:cubicBezTo>
                    <a:cubicBezTo>
                      <a:pt x="45" y="201"/>
                      <a:pt x="47" y="203"/>
                      <a:pt x="50" y="204"/>
                    </a:cubicBezTo>
                    <a:close/>
                    <a:moveTo>
                      <a:pt x="38" y="189"/>
                    </a:moveTo>
                    <a:cubicBezTo>
                      <a:pt x="38" y="185"/>
                      <a:pt x="38" y="185"/>
                      <a:pt x="38" y="185"/>
                    </a:cubicBezTo>
                    <a:cubicBezTo>
                      <a:pt x="39" y="186"/>
                      <a:pt x="39" y="186"/>
                      <a:pt x="39" y="186"/>
                    </a:cubicBezTo>
                    <a:cubicBezTo>
                      <a:pt x="40" y="180"/>
                      <a:pt x="40" y="180"/>
                      <a:pt x="40" y="180"/>
                    </a:cubicBezTo>
                    <a:cubicBezTo>
                      <a:pt x="41" y="190"/>
                      <a:pt x="45" y="195"/>
                      <a:pt x="43" y="196"/>
                    </a:cubicBezTo>
                    <a:cubicBezTo>
                      <a:pt x="42" y="196"/>
                      <a:pt x="40" y="193"/>
                      <a:pt x="38" y="189"/>
                    </a:cubicBezTo>
                    <a:close/>
                    <a:moveTo>
                      <a:pt x="38" y="178"/>
                    </a:moveTo>
                    <a:cubicBezTo>
                      <a:pt x="40" y="173"/>
                      <a:pt x="42" y="165"/>
                      <a:pt x="38" y="155"/>
                    </a:cubicBezTo>
                    <a:cubicBezTo>
                      <a:pt x="38" y="155"/>
                      <a:pt x="38" y="155"/>
                      <a:pt x="38" y="155"/>
                    </a:cubicBezTo>
                    <a:cubicBezTo>
                      <a:pt x="38" y="178"/>
                      <a:pt x="38" y="178"/>
                      <a:pt x="38" y="178"/>
                    </a:cubicBezTo>
                    <a:close/>
                    <a:moveTo>
                      <a:pt x="38" y="70"/>
                    </a:moveTo>
                    <a:cubicBezTo>
                      <a:pt x="38" y="65"/>
                      <a:pt x="38" y="65"/>
                      <a:pt x="38" y="65"/>
                    </a:cubicBezTo>
                    <a:cubicBezTo>
                      <a:pt x="42" y="62"/>
                      <a:pt x="42" y="62"/>
                      <a:pt x="42" y="62"/>
                    </a:cubicBezTo>
                    <a:cubicBezTo>
                      <a:pt x="40" y="65"/>
                      <a:pt x="39" y="67"/>
                      <a:pt x="38" y="70"/>
                    </a:cubicBezTo>
                    <a:close/>
                    <a:moveTo>
                      <a:pt x="38" y="13"/>
                    </a:moveTo>
                    <a:cubicBezTo>
                      <a:pt x="38" y="36"/>
                      <a:pt x="38" y="36"/>
                      <a:pt x="38" y="36"/>
                    </a:cubicBezTo>
                    <a:cubicBezTo>
                      <a:pt x="37" y="37"/>
                      <a:pt x="37" y="39"/>
                      <a:pt x="36" y="41"/>
                    </a:cubicBezTo>
                    <a:cubicBezTo>
                      <a:pt x="36" y="41"/>
                      <a:pt x="36" y="42"/>
                      <a:pt x="36" y="43"/>
                    </a:cubicBezTo>
                    <a:cubicBezTo>
                      <a:pt x="36" y="16"/>
                      <a:pt x="36" y="16"/>
                      <a:pt x="36" y="16"/>
                    </a:cubicBezTo>
                    <a:cubicBezTo>
                      <a:pt x="37" y="15"/>
                      <a:pt x="37" y="14"/>
                      <a:pt x="38" y="13"/>
                    </a:cubicBezTo>
                    <a:close/>
                    <a:moveTo>
                      <a:pt x="38" y="65"/>
                    </a:moveTo>
                    <a:cubicBezTo>
                      <a:pt x="38" y="70"/>
                      <a:pt x="38" y="70"/>
                      <a:pt x="38" y="70"/>
                    </a:cubicBezTo>
                    <a:cubicBezTo>
                      <a:pt x="37" y="73"/>
                      <a:pt x="37" y="76"/>
                      <a:pt x="36" y="76"/>
                    </a:cubicBezTo>
                    <a:cubicBezTo>
                      <a:pt x="36" y="62"/>
                      <a:pt x="36" y="62"/>
                      <a:pt x="36" y="62"/>
                    </a:cubicBezTo>
                    <a:cubicBezTo>
                      <a:pt x="36" y="61"/>
                      <a:pt x="36" y="59"/>
                      <a:pt x="36" y="59"/>
                    </a:cubicBezTo>
                    <a:cubicBezTo>
                      <a:pt x="37" y="66"/>
                      <a:pt x="37" y="66"/>
                      <a:pt x="37" y="66"/>
                    </a:cubicBezTo>
                    <a:cubicBezTo>
                      <a:pt x="38" y="65"/>
                      <a:pt x="38" y="65"/>
                      <a:pt x="38" y="65"/>
                    </a:cubicBezTo>
                    <a:close/>
                    <a:moveTo>
                      <a:pt x="38" y="89"/>
                    </a:moveTo>
                    <a:cubicBezTo>
                      <a:pt x="38" y="89"/>
                      <a:pt x="38" y="89"/>
                      <a:pt x="38" y="89"/>
                    </a:cubicBezTo>
                    <a:cubicBezTo>
                      <a:pt x="38" y="89"/>
                      <a:pt x="38" y="89"/>
                      <a:pt x="38" y="89"/>
                    </a:cubicBezTo>
                    <a:cubicBezTo>
                      <a:pt x="38" y="89"/>
                      <a:pt x="38" y="89"/>
                      <a:pt x="38" y="89"/>
                    </a:cubicBezTo>
                    <a:close/>
                    <a:moveTo>
                      <a:pt x="38" y="104"/>
                    </a:moveTo>
                    <a:cubicBezTo>
                      <a:pt x="38" y="106"/>
                      <a:pt x="38" y="106"/>
                      <a:pt x="38" y="106"/>
                    </a:cubicBezTo>
                    <a:cubicBezTo>
                      <a:pt x="38" y="107"/>
                      <a:pt x="38" y="107"/>
                      <a:pt x="37" y="107"/>
                    </a:cubicBezTo>
                    <a:cubicBezTo>
                      <a:pt x="38" y="106"/>
                      <a:pt x="38" y="105"/>
                      <a:pt x="38" y="104"/>
                    </a:cubicBezTo>
                    <a:close/>
                    <a:moveTo>
                      <a:pt x="38" y="111"/>
                    </a:moveTo>
                    <a:cubicBezTo>
                      <a:pt x="38" y="116"/>
                      <a:pt x="38" y="116"/>
                      <a:pt x="38" y="116"/>
                    </a:cubicBezTo>
                    <a:cubicBezTo>
                      <a:pt x="37" y="116"/>
                      <a:pt x="37" y="116"/>
                      <a:pt x="36" y="117"/>
                    </a:cubicBezTo>
                    <a:cubicBezTo>
                      <a:pt x="36" y="112"/>
                      <a:pt x="36" y="112"/>
                      <a:pt x="36" y="112"/>
                    </a:cubicBezTo>
                    <a:cubicBezTo>
                      <a:pt x="37" y="112"/>
                      <a:pt x="37" y="111"/>
                      <a:pt x="38" y="111"/>
                    </a:cubicBezTo>
                    <a:close/>
                    <a:moveTo>
                      <a:pt x="38" y="147"/>
                    </a:moveTo>
                    <a:cubicBezTo>
                      <a:pt x="38" y="150"/>
                      <a:pt x="38" y="150"/>
                      <a:pt x="38" y="150"/>
                    </a:cubicBezTo>
                    <a:cubicBezTo>
                      <a:pt x="38" y="149"/>
                      <a:pt x="38" y="149"/>
                      <a:pt x="38" y="149"/>
                    </a:cubicBezTo>
                    <a:cubicBezTo>
                      <a:pt x="38" y="149"/>
                      <a:pt x="37" y="148"/>
                      <a:pt x="37" y="148"/>
                    </a:cubicBezTo>
                    <a:cubicBezTo>
                      <a:pt x="37" y="148"/>
                      <a:pt x="38" y="147"/>
                      <a:pt x="38" y="147"/>
                    </a:cubicBezTo>
                    <a:close/>
                    <a:moveTo>
                      <a:pt x="38" y="155"/>
                    </a:moveTo>
                    <a:cubicBezTo>
                      <a:pt x="38" y="178"/>
                      <a:pt x="38" y="178"/>
                      <a:pt x="38" y="178"/>
                    </a:cubicBezTo>
                    <a:cubicBezTo>
                      <a:pt x="38" y="179"/>
                      <a:pt x="37" y="180"/>
                      <a:pt x="37" y="180"/>
                    </a:cubicBezTo>
                    <a:cubicBezTo>
                      <a:pt x="36" y="181"/>
                      <a:pt x="36" y="181"/>
                      <a:pt x="36" y="181"/>
                    </a:cubicBezTo>
                    <a:cubicBezTo>
                      <a:pt x="36" y="180"/>
                      <a:pt x="36" y="180"/>
                      <a:pt x="36" y="180"/>
                    </a:cubicBezTo>
                    <a:cubicBezTo>
                      <a:pt x="36" y="150"/>
                      <a:pt x="36" y="150"/>
                      <a:pt x="36" y="150"/>
                    </a:cubicBezTo>
                    <a:cubicBezTo>
                      <a:pt x="36" y="150"/>
                      <a:pt x="36" y="150"/>
                      <a:pt x="36" y="150"/>
                    </a:cubicBezTo>
                    <a:cubicBezTo>
                      <a:pt x="37" y="151"/>
                      <a:pt x="37" y="153"/>
                      <a:pt x="38" y="155"/>
                    </a:cubicBezTo>
                    <a:close/>
                    <a:moveTo>
                      <a:pt x="38" y="185"/>
                    </a:moveTo>
                    <a:cubicBezTo>
                      <a:pt x="38" y="189"/>
                      <a:pt x="38" y="189"/>
                      <a:pt x="38" y="189"/>
                    </a:cubicBezTo>
                    <a:cubicBezTo>
                      <a:pt x="37" y="188"/>
                      <a:pt x="37" y="186"/>
                      <a:pt x="36" y="185"/>
                    </a:cubicBezTo>
                    <a:cubicBezTo>
                      <a:pt x="36" y="183"/>
                      <a:pt x="36" y="183"/>
                      <a:pt x="36" y="183"/>
                    </a:cubicBezTo>
                    <a:cubicBezTo>
                      <a:pt x="38" y="185"/>
                      <a:pt x="38" y="185"/>
                      <a:pt x="38" y="185"/>
                    </a:cubicBezTo>
                    <a:close/>
                    <a:moveTo>
                      <a:pt x="38" y="198"/>
                    </a:moveTo>
                    <a:cubicBezTo>
                      <a:pt x="38" y="233"/>
                      <a:pt x="38" y="233"/>
                      <a:pt x="38" y="233"/>
                    </a:cubicBezTo>
                    <a:cubicBezTo>
                      <a:pt x="37" y="232"/>
                      <a:pt x="37" y="232"/>
                      <a:pt x="36" y="231"/>
                    </a:cubicBezTo>
                    <a:cubicBezTo>
                      <a:pt x="36" y="231"/>
                      <a:pt x="36" y="231"/>
                      <a:pt x="36" y="231"/>
                    </a:cubicBezTo>
                    <a:cubicBezTo>
                      <a:pt x="36" y="196"/>
                      <a:pt x="36" y="196"/>
                      <a:pt x="36" y="196"/>
                    </a:cubicBezTo>
                    <a:cubicBezTo>
                      <a:pt x="37" y="197"/>
                      <a:pt x="37" y="197"/>
                      <a:pt x="38" y="198"/>
                    </a:cubicBezTo>
                    <a:close/>
                    <a:moveTo>
                      <a:pt x="36" y="105"/>
                    </a:moveTo>
                    <a:cubicBezTo>
                      <a:pt x="36" y="88"/>
                      <a:pt x="36" y="88"/>
                      <a:pt x="36" y="88"/>
                    </a:cubicBezTo>
                    <a:cubicBezTo>
                      <a:pt x="36" y="89"/>
                      <a:pt x="36" y="90"/>
                      <a:pt x="36" y="91"/>
                    </a:cubicBezTo>
                    <a:cubicBezTo>
                      <a:pt x="37" y="92"/>
                      <a:pt x="37" y="94"/>
                      <a:pt x="37" y="96"/>
                    </a:cubicBezTo>
                    <a:cubicBezTo>
                      <a:pt x="37" y="99"/>
                      <a:pt x="37" y="102"/>
                      <a:pt x="36" y="105"/>
                    </a:cubicBezTo>
                    <a:close/>
                    <a:moveTo>
                      <a:pt x="36" y="16"/>
                    </a:moveTo>
                    <a:cubicBezTo>
                      <a:pt x="36" y="43"/>
                      <a:pt x="36" y="43"/>
                      <a:pt x="36" y="43"/>
                    </a:cubicBezTo>
                    <a:cubicBezTo>
                      <a:pt x="35" y="50"/>
                      <a:pt x="34" y="60"/>
                      <a:pt x="34" y="60"/>
                    </a:cubicBezTo>
                    <a:cubicBezTo>
                      <a:pt x="34" y="63"/>
                      <a:pt x="34" y="63"/>
                      <a:pt x="34" y="63"/>
                    </a:cubicBezTo>
                    <a:cubicBezTo>
                      <a:pt x="33" y="60"/>
                      <a:pt x="33" y="60"/>
                      <a:pt x="33" y="60"/>
                    </a:cubicBezTo>
                    <a:cubicBezTo>
                      <a:pt x="32" y="60"/>
                      <a:pt x="28" y="48"/>
                      <a:pt x="31" y="32"/>
                    </a:cubicBezTo>
                    <a:cubicBezTo>
                      <a:pt x="31" y="29"/>
                      <a:pt x="32" y="26"/>
                      <a:pt x="33" y="23"/>
                    </a:cubicBezTo>
                    <a:cubicBezTo>
                      <a:pt x="34" y="20"/>
                      <a:pt x="35" y="18"/>
                      <a:pt x="36" y="16"/>
                    </a:cubicBezTo>
                    <a:close/>
                    <a:moveTo>
                      <a:pt x="36" y="62"/>
                    </a:moveTo>
                    <a:cubicBezTo>
                      <a:pt x="35" y="66"/>
                      <a:pt x="34" y="75"/>
                      <a:pt x="35" y="76"/>
                    </a:cubicBezTo>
                    <a:cubicBezTo>
                      <a:pt x="35" y="76"/>
                      <a:pt x="36" y="76"/>
                      <a:pt x="36" y="76"/>
                    </a:cubicBezTo>
                    <a:cubicBezTo>
                      <a:pt x="36" y="62"/>
                      <a:pt x="36" y="62"/>
                      <a:pt x="36" y="62"/>
                    </a:cubicBezTo>
                    <a:close/>
                    <a:moveTo>
                      <a:pt x="36" y="88"/>
                    </a:moveTo>
                    <a:cubicBezTo>
                      <a:pt x="36" y="105"/>
                      <a:pt x="36" y="105"/>
                      <a:pt x="36" y="105"/>
                    </a:cubicBezTo>
                    <a:cubicBezTo>
                      <a:pt x="33" y="114"/>
                      <a:pt x="28" y="118"/>
                      <a:pt x="28" y="118"/>
                    </a:cubicBezTo>
                    <a:cubicBezTo>
                      <a:pt x="27" y="119"/>
                      <a:pt x="27" y="119"/>
                      <a:pt x="27" y="119"/>
                    </a:cubicBezTo>
                    <a:cubicBezTo>
                      <a:pt x="27" y="64"/>
                      <a:pt x="27" y="64"/>
                      <a:pt x="27" y="64"/>
                    </a:cubicBezTo>
                    <a:cubicBezTo>
                      <a:pt x="28" y="67"/>
                      <a:pt x="29" y="70"/>
                      <a:pt x="30" y="72"/>
                    </a:cubicBezTo>
                    <a:cubicBezTo>
                      <a:pt x="30" y="73"/>
                      <a:pt x="31" y="75"/>
                      <a:pt x="32" y="76"/>
                    </a:cubicBezTo>
                    <a:cubicBezTo>
                      <a:pt x="33" y="79"/>
                      <a:pt x="35" y="83"/>
                      <a:pt x="36" y="88"/>
                    </a:cubicBezTo>
                    <a:close/>
                    <a:moveTo>
                      <a:pt x="36" y="112"/>
                    </a:moveTo>
                    <a:cubicBezTo>
                      <a:pt x="35" y="112"/>
                      <a:pt x="35" y="112"/>
                      <a:pt x="35" y="112"/>
                    </a:cubicBezTo>
                    <a:cubicBezTo>
                      <a:pt x="34" y="114"/>
                      <a:pt x="33" y="116"/>
                      <a:pt x="32" y="117"/>
                    </a:cubicBezTo>
                    <a:cubicBezTo>
                      <a:pt x="33" y="117"/>
                      <a:pt x="34" y="117"/>
                      <a:pt x="36" y="117"/>
                    </a:cubicBezTo>
                    <a:cubicBezTo>
                      <a:pt x="36" y="112"/>
                      <a:pt x="36" y="112"/>
                      <a:pt x="36" y="112"/>
                    </a:cubicBezTo>
                    <a:close/>
                    <a:moveTo>
                      <a:pt x="36" y="150"/>
                    </a:moveTo>
                    <a:cubicBezTo>
                      <a:pt x="36" y="180"/>
                      <a:pt x="36" y="180"/>
                      <a:pt x="36" y="180"/>
                    </a:cubicBezTo>
                    <a:cubicBezTo>
                      <a:pt x="35" y="180"/>
                      <a:pt x="35" y="180"/>
                      <a:pt x="35" y="180"/>
                    </a:cubicBezTo>
                    <a:cubicBezTo>
                      <a:pt x="35" y="180"/>
                      <a:pt x="31" y="175"/>
                      <a:pt x="27" y="170"/>
                    </a:cubicBezTo>
                    <a:cubicBezTo>
                      <a:pt x="27" y="139"/>
                      <a:pt x="27" y="139"/>
                      <a:pt x="27" y="139"/>
                    </a:cubicBezTo>
                    <a:cubicBezTo>
                      <a:pt x="30" y="141"/>
                      <a:pt x="33" y="145"/>
                      <a:pt x="36" y="150"/>
                    </a:cubicBezTo>
                    <a:close/>
                    <a:moveTo>
                      <a:pt x="36" y="183"/>
                    </a:moveTo>
                    <a:cubicBezTo>
                      <a:pt x="36" y="185"/>
                      <a:pt x="36" y="185"/>
                      <a:pt x="36" y="185"/>
                    </a:cubicBezTo>
                    <a:cubicBezTo>
                      <a:pt x="34" y="183"/>
                      <a:pt x="34" y="181"/>
                      <a:pt x="34" y="181"/>
                    </a:cubicBezTo>
                    <a:cubicBezTo>
                      <a:pt x="36" y="183"/>
                      <a:pt x="36" y="183"/>
                      <a:pt x="36" y="183"/>
                    </a:cubicBezTo>
                    <a:close/>
                    <a:moveTo>
                      <a:pt x="36" y="196"/>
                    </a:moveTo>
                    <a:cubicBezTo>
                      <a:pt x="36" y="231"/>
                      <a:pt x="36" y="231"/>
                      <a:pt x="36" y="231"/>
                    </a:cubicBezTo>
                    <a:cubicBezTo>
                      <a:pt x="34" y="229"/>
                      <a:pt x="32" y="227"/>
                      <a:pt x="30" y="224"/>
                    </a:cubicBezTo>
                    <a:cubicBezTo>
                      <a:pt x="29" y="223"/>
                      <a:pt x="28" y="222"/>
                      <a:pt x="27" y="221"/>
                    </a:cubicBezTo>
                    <a:cubicBezTo>
                      <a:pt x="27" y="191"/>
                      <a:pt x="27" y="191"/>
                      <a:pt x="27" y="191"/>
                    </a:cubicBezTo>
                    <a:cubicBezTo>
                      <a:pt x="30" y="192"/>
                      <a:pt x="33" y="195"/>
                      <a:pt x="36" y="196"/>
                    </a:cubicBezTo>
                    <a:close/>
                    <a:moveTo>
                      <a:pt x="27" y="182"/>
                    </a:moveTo>
                    <a:cubicBezTo>
                      <a:pt x="29" y="184"/>
                      <a:pt x="31" y="184"/>
                      <a:pt x="31" y="184"/>
                    </a:cubicBezTo>
                    <a:cubicBezTo>
                      <a:pt x="34" y="186"/>
                      <a:pt x="34" y="186"/>
                      <a:pt x="34" y="186"/>
                    </a:cubicBezTo>
                    <a:cubicBezTo>
                      <a:pt x="32" y="183"/>
                      <a:pt x="32" y="183"/>
                      <a:pt x="32" y="183"/>
                    </a:cubicBezTo>
                    <a:cubicBezTo>
                      <a:pt x="32" y="183"/>
                      <a:pt x="30" y="180"/>
                      <a:pt x="27" y="176"/>
                    </a:cubicBezTo>
                    <a:cubicBezTo>
                      <a:pt x="27" y="182"/>
                      <a:pt x="27" y="182"/>
                      <a:pt x="27" y="182"/>
                    </a:cubicBezTo>
                    <a:close/>
                    <a:moveTo>
                      <a:pt x="27" y="132"/>
                    </a:moveTo>
                    <a:cubicBezTo>
                      <a:pt x="27" y="124"/>
                      <a:pt x="27" y="124"/>
                      <a:pt x="27" y="124"/>
                    </a:cubicBezTo>
                    <a:cubicBezTo>
                      <a:pt x="28" y="124"/>
                      <a:pt x="28" y="124"/>
                      <a:pt x="28" y="124"/>
                    </a:cubicBezTo>
                    <a:cubicBezTo>
                      <a:pt x="31" y="119"/>
                      <a:pt x="31" y="119"/>
                      <a:pt x="31" y="119"/>
                    </a:cubicBezTo>
                    <a:cubicBezTo>
                      <a:pt x="28" y="129"/>
                      <a:pt x="31" y="135"/>
                      <a:pt x="29" y="135"/>
                    </a:cubicBezTo>
                    <a:cubicBezTo>
                      <a:pt x="28" y="135"/>
                      <a:pt x="28" y="133"/>
                      <a:pt x="27" y="132"/>
                    </a:cubicBezTo>
                    <a:close/>
                    <a:moveTo>
                      <a:pt x="27" y="64"/>
                    </a:moveTo>
                    <a:cubicBezTo>
                      <a:pt x="27" y="119"/>
                      <a:pt x="27" y="119"/>
                      <a:pt x="27" y="119"/>
                    </a:cubicBezTo>
                    <a:cubicBezTo>
                      <a:pt x="27" y="119"/>
                      <a:pt x="27" y="119"/>
                      <a:pt x="27" y="119"/>
                    </a:cubicBezTo>
                    <a:cubicBezTo>
                      <a:pt x="27" y="118"/>
                      <a:pt x="27" y="118"/>
                      <a:pt x="27" y="118"/>
                    </a:cubicBezTo>
                    <a:cubicBezTo>
                      <a:pt x="26" y="118"/>
                      <a:pt x="22" y="107"/>
                      <a:pt x="21" y="99"/>
                    </a:cubicBezTo>
                    <a:cubicBezTo>
                      <a:pt x="21" y="97"/>
                      <a:pt x="21" y="91"/>
                      <a:pt x="21" y="88"/>
                    </a:cubicBezTo>
                    <a:cubicBezTo>
                      <a:pt x="19" y="90"/>
                      <a:pt x="18" y="95"/>
                      <a:pt x="18" y="100"/>
                    </a:cubicBezTo>
                    <a:cubicBezTo>
                      <a:pt x="19" y="106"/>
                      <a:pt x="23" y="120"/>
                      <a:pt x="23" y="120"/>
                    </a:cubicBezTo>
                    <a:cubicBezTo>
                      <a:pt x="23" y="123"/>
                      <a:pt x="23" y="123"/>
                      <a:pt x="23" y="123"/>
                    </a:cubicBezTo>
                    <a:cubicBezTo>
                      <a:pt x="21" y="120"/>
                      <a:pt x="21" y="120"/>
                      <a:pt x="21" y="120"/>
                    </a:cubicBezTo>
                    <a:cubicBezTo>
                      <a:pt x="21" y="120"/>
                      <a:pt x="13" y="111"/>
                      <a:pt x="10" y="93"/>
                    </a:cubicBezTo>
                    <a:cubicBezTo>
                      <a:pt x="10" y="90"/>
                      <a:pt x="9" y="87"/>
                      <a:pt x="9" y="84"/>
                    </a:cubicBezTo>
                    <a:cubicBezTo>
                      <a:pt x="8" y="65"/>
                      <a:pt x="23" y="54"/>
                      <a:pt x="23" y="54"/>
                    </a:cubicBezTo>
                    <a:cubicBezTo>
                      <a:pt x="24" y="53"/>
                      <a:pt x="24" y="53"/>
                      <a:pt x="24" y="53"/>
                    </a:cubicBezTo>
                    <a:cubicBezTo>
                      <a:pt x="25" y="54"/>
                      <a:pt x="25" y="54"/>
                      <a:pt x="25" y="54"/>
                    </a:cubicBezTo>
                    <a:cubicBezTo>
                      <a:pt x="25" y="54"/>
                      <a:pt x="26" y="59"/>
                      <a:pt x="27" y="64"/>
                    </a:cubicBezTo>
                    <a:close/>
                    <a:moveTo>
                      <a:pt x="27" y="124"/>
                    </a:moveTo>
                    <a:cubicBezTo>
                      <a:pt x="24" y="118"/>
                      <a:pt x="24" y="118"/>
                      <a:pt x="24" y="118"/>
                    </a:cubicBezTo>
                    <a:cubicBezTo>
                      <a:pt x="24" y="118"/>
                      <a:pt x="26" y="127"/>
                      <a:pt x="27" y="132"/>
                    </a:cubicBezTo>
                    <a:cubicBezTo>
                      <a:pt x="27" y="124"/>
                      <a:pt x="27" y="124"/>
                      <a:pt x="27" y="124"/>
                    </a:cubicBezTo>
                    <a:close/>
                    <a:moveTo>
                      <a:pt x="27" y="139"/>
                    </a:moveTo>
                    <a:cubicBezTo>
                      <a:pt x="27" y="138"/>
                      <a:pt x="27" y="138"/>
                      <a:pt x="27" y="138"/>
                    </a:cubicBezTo>
                    <a:cubicBezTo>
                      <a:pt x="25" y="136"/>
                      <a:pt x="24" y="135"/>
                      <a:pt x="23" y="134"/>
                    </a:cubicBezTo>
                    <a:cubicBezTo>
                      <a:pt x="20" y="130"/>
                      <a:pt x="13" y="119"/>
                      <a:pt x="13" y="119"/>
                    </a:cubicBezTo>
                    <a:cubicBezTo>
                      <a:pt x="12" y="118"/>
                      <a:pt x="12" y="118"/>
                      <a:pt x="12" y="118"/>
                    </a:cubicBezTo>
                    <a:cubicBezTo>
                      <a:pt x="11" y="119"/>
                      <a:pt x="11" y="119"/>
                      <a:pt x="11" y="119"/>
                    </a:cubicBezTo>
                    <a:cubicBezTo>
                      <a:pt x="11" y="120"/>
                      <a:pt x="0" y="136"/>
                      <a:pt x="8" y="154"/>
                    </a:cubicBezTo>
                    <a:cubicBezTo>
                      <a:pt x="9" y="157"/>
                      <a:pt x="10" y="160"/>
                      <a:pt x="11" y="162"/>
                    </a:cubicBezTo>
                    <a:cubicBezTo>
                      <a:pt x="17" y="173"/>
                      <a:pt x="23" y="179"/>
                      <a:pt x="27" y="182"/>
                    </a:cubicBezTo>
                    <a:cubicBezTo>
                      <a:pt x="27" y="176"/>
                      <a:pt x="27" y="176"/>
                      <a:pt x="27" y="176"/>
                    </a:cubicBezTo>
                    <a:cubicBezTo>
                      <a:pt x="25" y="172"/>
                      <a:pt x="23" y="168"/>
                      <a:pt x="22" y="166"/>
                    </a:cubicBezTo>
                    <a:cubicBezTo>
                      <a:pt x="19" y="162"/>
                      <a:pt x="19" y="156"/>
                      <a:pt x="20" y="153"/>
                    </a:cubicBezTo>
                    <a:cubicBezTo>
                      <a:pt x="21" y="156"/>
                      <a:pt x="23" y="162"/>
                      <a:pt x="24" y="164"/>
                    </a:cubicBezTo>
                    <a:cubicBezTo>
                      <a:pt x="25" y="166"/>
                      <a:pt x="26" y="168"/>
                      <a:pt x="27" y="170"/>
                    </a:cubicBezTo>
                    <a:cubicBezTo>
                      <a:pt x="27" y="139"/>
                      <a:pt x="27" y="139"/>
                      <a:pt x="27" y="139"/>
                    </a:cubicBezTo>
                    <a:close/>
                    <a:moveTo>
                      <a:pt x="27" y="191"/>
                    </a:moveTo>
                    <a:cubicBezTo>
                      <a:pt x="27" y="221"/>
                      <a:pt x="27" y="221"/>
                      <a:pt x="27" y="221"/>
                    </a:cubicBezTo>
                    <a:cubicBezTo>
                      <a:pt x="17" y="206"/>
                      <a:pt x="21" y="188"/>
                      <a:pt x="21" y="188"/>
                    </a:cubicBezTo>
                    <a:cubicBezTo>
                      <a:pt x="22" y="187"/>
                      <a:pt x="22" y="187"/>
                      <a:pt x="22" y="187"/>
                    </a:cubicBezTo>
                    <a:cubicBezTo>
                      <a:pt x="23" y="187"/>
                      <a:pt x="23" y="187"/>
                      <a:pt x="23" y="187"/>
                    </a:cubicBezTo>
                    <a:cubicBezTo>
                      <a:pt x="23" y="188"/>
                      <a:pt x="25" y="189"/>
                      <a:pt x="27" y="191"/>
                    </a:cubicBezTo>
                    <a:close/>
                  </a:path>
                </a:pathLst>
              </a:custGeom>
              <a:solidFill>
                <a:srgbClr val="939D2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0"/>
              <p:cNvSpPr>
                <a:spLocks noEditPoints="1"/>
              </p:cNvSpPr>
              <p:nvPr/>
            </p:nvSpPr>
            <p:spPr bwMode="auto">
              <a:xfrm>
                <a:off x="5926138" y="2239963"/>
                <a:ext cx="1882775" cy="2632075"/>
              </a:xfrm>
              <a:custGeom>
                <a:avLst/>
                <a:gdLst>
                  <a:gd name="T0" fmla="*/ 217 w 244"/>
                  <a:gd name="T1" fmla="*/ 176 h 341"/>
                  <a:gd name="T2" fmla="*/ 232 w 244"/>
                  <a:gd name="T3" fmla="*/ 119 h 341"/>
                  <a:gd name="T4" fmla="*/ 217 w 244"/>
                  <a:gd name="T5" fmla="*/ 124 h 341"/>
                  <a:gd name="T6" fmla="*/ 222 w 244"/>
                  <a:gd name="T7" fmla="*/ 120 h 341"/>
                  <a:gd name="T8" fmla="*/ 217 w 244"/>
                  <a:gd name="T9" fmla="*/ 64 h 341"/>
                  <a:gd name="T10" fmla="*/ 215 w 244"/>
                  <a:gd name="T11" fmla="*/ 72 h 341"/>
                  <a:gd name="T12" fmla="*/ 217 w 244"/>
                  <a:gd name="T13" fmla="*/ 139 h 341"/>
                  <a:gd name="T14" fmla="*/ 211 w 244"/>
                  <a:gd name="T15" fmla="*/ 186 h 341"/>
                  <a:gd name="T16" fmla="*/ 209 w 244"/>
                  <a:gd name="T17" fmla="*/ 196 h 341"/>
                  <a:gd name="T18" fmla="*/ 210 w 244"/>
                  <a:gd name="T19" fmla="*/ 112 h 341"/>
                  <a:gd name="T20" fmla="*/ 209 w 244"/>
                  <a:gd name="T21" fmla="*/ 16 h 341"/>
                  <a:gd name="T22" fmla="*/ 209 w 244"/>
                  <a:gd name="T23" fmla="*/ 43 h 341"/>
                  <a:gd name="T24" fmla="*/ 207 w 244"/>
                  <a:gd name="T25" fmla="*/ 65 h 341"/>
                  <a:gd name="T26" fmla="*/ 209 w 244"/>
                  <a:gd name="T27" fmla="*/ 88 h 341"/>
                  <a:gd name="T28" fmla="*/ 209 w 244"/>
                  <a:gd name="T29" fmla="*/ 181 h 341"/>
                  <a:gd name="T30" fmla="*/ 207 w 244"/>
                  <a:gd name="T31" fmla="*/ 189 h 341"/>
                  <a:gd name="T32" fmla="*/ 209 w 244"/>
                  <a:gd name="T33" fmla="*/ 196 h 341"/>
                  <a:gd name="T34" fmla="*/ 207 w 244"/>
                  <a:gd name="T35" fmla="*/ 107 h 341"/>
                  <a:gd name="T36" fmla="*/ 206 w 244"/>
                  <a:gd name="T37" fmla="*/ 41 h 341"/>
                  <a:gd name="T38" fmla="*/ 207 w 244"/>
                  <a:gd name="T39" fmla="*/ 70 h 341"/>
                  <a:gd name="T40" fmla="*/ 207 w 244"/>
                  <a:gd name="T41" fmla="*/ 106 h 341"/>
                  <a:gd name="T42" fmla="*/ 195 w 244"/>
                  <a:gd name="T43" fmla="*/ 112 h 341"/>
                  <a:gd name="T44" fmla="*/ 195 w 244"/>
                  <a:gd name="T45" fmla="*/ 157 h 341"/>
                  <a:gd name="T46" fmla="*/ 207 w 244"/>
                  <a:gd name="T47" fmla="*/ 189 h 341"/>
                  <a:gd name="T48" fmla="*/ 195 w 244"/>
                  <a:gd name="T49" fmla="*/ 232 h 341"/>
                  <a:gd name="T50" fmla="*/ 207 w 244"/>
                  <a:gd name="T51" fmla="*/ 198 h 341"/>
                  <a:gd name="T52" fmla="*/ 202 w 244"/>
                  <a:gd name="T53" fmla="*/ 61 h 341"/>
                  <a:gd name="T54" fmla="*/ 189 w 244"/>
                  <a:gd name="T55" fmla="*/ 24 h 341"/>
                  <a:gd name="T56" fmla="*/ 178 w 244"/>
                  <a:gd name="T57" fmla="*/ 51 h 341"/>
                  <a:gd name="T58" fmla="*/ 195 w 244"/>
                  <a:gd name="T59" fmla="*/ 112 h 341"/>
                  <a:gd name="T60" fmla="*/ 192 w 244"/>
                  <a:gd name="T61" fmla="*/ 152 h 341"/>
                  <a:gd name="T62" fmla="*/ 195 w 244"/>
                  <a:gd name="T63" fmla="*/ 140 h 341"/>
                  <a:gd name="T64" fmla="*/ 195 w 244"/>
                  <a:gd name="T65" fmla="*/ 204 h 341"/>
                  <a:gd name="T66" fmla="*/ 178 w 244"/>
                  <a:gd name="T67" fmla="*/ 277 h 341"/>
                  <a:gd name="T68" fmla="*/ 180 w 244"/>
                  <a:gd name="T69" fmla="*/ 241 h 341"/>
                  <a:gd name="T70" fmla="*/ 178 w 244"/>
                  <a:gd name="T71" fmla="*/ 51 h 341"/>
                  <a:gd name="T72" fmla="*/ 178 w 244"/>
                  <a:gd name="T73" fmla="*/ 39 h 341"/>
                  <a:gd name="T74" fmla="*/ 178 w 244"/>
                  <a:gd name="T75" fmla="*/ 39 h 341"/>
                  <a:gd name="T76" fmla="*/ 178 w 244"/>
                  <a:gd name="T77" fmla="*/ 195 h 341"/>
                  <a:gd name="T78" fmla="*/ 160 w 244"/>
                  <a:gd name="T79" fmla="*/ 209 h 341"/>
                  <a:gd name="T80" fmla="*/ 178 w 244"/>
                  <a:gd name="T81" fmla="*/ 224 h 341"/>
                  <a:gd name="T82" fmla="*/ 178 w 244"/>
                  <a:gd name="T83" fmla="*/ 246 h 341"/>
                  <a:gd name="T84" fmla="*/ 125 w 244"/>
                  <a:gd name="T85" fmla="*/ 295 h 341"/>
                  <a:gd name="T86" fmla="*/ 125 w 244"/>
                  <a:gd name="T87" fmla="*/ 286 h 341"/>
                  <a:gd name="T88" fmla="*/ 128 w 244"/>
                  <a:gd name="T89" fmla="*/ 306 h 341"/>
                  <a:gd name="T90" fmla="*/ 125 w 244"/>
                  <a:gd name="T91" fmla="*/ 279 h 341"/>
                  <a:gd name="T92" fmla="*/ 146 w 244"/>
                  <a:gd name="T93" fmla="*/ 260 h 341"/>
                  <a:gd name="T94" fmla="*/ 76 w 244"/>
                  <a:gd name="T95" fmla="*/ 298 h 341"/>
                  <a:gd name="T96" fmla="*/ 118 w 244"/>
                  <a:gd name="T97" fmla="*/ 252 h 341"/>
                  <a:gd name="T98" fmla="*/ 119 w 244"/>
                  <a:gd name="T99" fmla="*/ 291 h 341"/>
                  <a:gd name="T100" fmla="*/ 125 w 244"/>
                  <a:gd name="T101" fmla="*/ 295 h 341"/>
                  <a:gd name="T102" fmla="*/ 93 w 244"/>
                  <a:gd name="T103" fmla="*/ 317 h 341"/>
                  <a:gd name="T104" fmla="*/ 125 w 244"/>
                  <a:gd name="T105" fmla="*/ 305 h 341"/>
                  <a:gd name="T106" fmla="*/ 64 w 244"/>
                  <a:gd name="T107" fmla="*/ 278 h 341"/>
                  <a:gd name="T108" fmla="*/ 76 w 244"/>
                  <a:gd name="T109" fmla="*/ 300 h 341"/>
                  <a:gd name="T110" fmla="*/ 57 w 244"/>
                  <a:gd name="T111" fmla="*/ 319 h 341"/>
                  <a:gd name="T112" fmla="*/ 57 w 244"/>
                  <a:gd name="T113" fmla="*/ 312 h 341"/>
                  <a:gd name="T114" fmla="*/ 57 w 244"/>
                  <a:gd name="T115" fmla="*/ 32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4" h="341">
                    <a:moveTo>
                      <a:pt x="217" y="221"/>
                    </a:moveTo>
                    <a:cubicBezTo>
                      <a:pt x="217" y="191"/>
                      <a:pt x="217" y="191"/>
                      <a:pt x="217" y="191"/>
                    </a:cubicBezTo>
                    <a:cubicBezTo>
                      <a:pt x="220" y="189"/>
                      <a:pt x="222" y="188"/>
                      <a:pt x="222" y="187"/>
                    </a:cubicBezTo>
                    <a:cubicBezTo>
                      <a:pt x="223" y="187"/>
                      <a:pt x="223" y="187"/>
                      <a:pt x="223" y="187"/>
                    </a:cubicBezTo>
                    <a:cubicBezTo>
                      <a:pt x="223" y="188"/>
                      <a:pt x="223" y="188"/>
                      <a:pt x="223" y="188"/>
                    </a:cubicBezTo>
                    <a:cubicBezTo>
                      <a:pt x="223" y="188"/>
                      <a:pt x="228" y="206"/>
                      <a:pt x="217" y="221"/>
                    </a:cubicBezTo>
                    <a:close/>
                    <a:moveTo>
                      <a:pt x="217" y="182"/>
                    </a:moveTo>
                    <a:cubicBezTo>
                      <a:pt x="217" y="176"/>
                      <a:pt x="217" y="176"/>
                      <a:pt x="217" y="176"/>
                    </a:cubicBezTo>
                    <a:cubicBezTo>
                      <a:pt x="220" y="172"/>
                      <a:pt x="222" y="168"/>
                      <a:pt x="223" y="166"/>
                    </a:cubicBezTo>
                    <a:cubicBezTo>
                      <a:pt x="225" y="162"/>
                      <a:pt x="226" y="156"/>
                      <a:pt x="225" y="153"/>
                    </a:cubicBezTo>
                    <a:cubicBezTo>
                      <a:pt x="224" y="156"/>
                      <a:pt x="222" y="162"/>
                      <a:pt x="221" y="164"/>
                    </a:cubicBezTo>
                    <a:cubicBezTo>
                      <a:pt x="220" y="166"/>
                      <a:pt x="219" y="168"/>
                      <a:pt x="217" y="170"/>
                    </a:cubicBezTo>
                    <a:cubicBezTo>
                      <a:pt x="217" y="139"/>
                      <a:pt x="217" y="139"/>
                      <a:pt x="217" y="139"/>
                    </a:cubicBezTo>
                    <a:cubicBezTo>
                      <a:pt x="218" y="138"/>
                      <a:pt x="218" y="138"/>
                      <a:pt x="218" y="138"/>
                    </a:cubicBezTo>
                    <a:cubicBezTo>
                      <a:pt x="219" y="136"/>
                      <a:pt x="221" y="135"/>
                      <a:pt x="222" y="134"/>
                    </a:cubicBezTo>
                    <a:cubicBezTo>
                      <a:pt x="225" y="130"/>
                      <a:pt x="232" y="119"/>
                      <a:pt x="232" y="119"/>
                    </a:cubicBezTo>
                    <a:cubicBezTo>
                      <a:pt x="233" y="118"/>
                      <a:pt x="233" y="118"/>
                      <a:pt x="233" y="118"/>
                    </a:cubicBezTo>
                    <a:cubicBezTo>
                      <a:pt x="234" y="119"/>
                      <a:pt x="234" y="119"/>
                      <a:pt x="234" y="119"/>
                    </a:cubicBezTo>
                    <a:cubicBezTo>
                      <a:pt x="234" y="120"/>
                      <a:pt x="244" y="136"/>
                      <a:pt x="237" y="154"/>
                    </a:cubicBezTo>
                    <a:cubicBezTo>
                      <a:pt x="236" y="157"/>
                      <a:pt x="235" y="160"/>
                      <a:pt x="233" y="162"/>
                    </a:cubicBezTo>
                    <a:cubicBezTo>
                      <a:pt x="228" y="173"/>
                      <a:pt x="221" y="179"/>
                      <a:pt x="217" y="182"/>
                    </a:cubicBezTo>
                    <a:close/>
                    <a:moveTo>
                      <a:pt x="217" y="132"/>
                    </a:moveTo>
                    <a:cubicBezTo>
                      <a:pt x="219" y="127"/>
                      <a:pt x="220" y="118"/>
                      <a:pt x="220" y="118"/>
                    </a:cubicBezTo>
                    <a:cubicBezTo>
                      <a:pt x="217" y="124"/>
                      <a:pt x="217" y="124"/>
                      <a:pt x="217" y="124"/>
                    </a:cubicBezTo>
                    <a:cubicBezTo>
                      <a:pt x="217" y="132"/>
                      <a:pt x="217" y="132"/>
                      <a:pt x="217" y="132"/>
                    </a:cubicBezTo>
                    <a:close/>
                    <a:moveTo>
                      <a:pt x="217" y="119"/>
                    </a:moveTo>
                    <a:cubicBezTo>
                      <a:pt x="218" y="119"/>
                      <a:pt x="218" y="119"/>
                      <a:pt x="218" y="119"/>
                    </a:cubicBezTo>
                    <a:cubicBezTo>
                      <a:pt x="218" y="118"/>
                      <a:pt x="218" y="118"/>
                      <a:pt x="218" y="118"/>
                    </a:cubicBezTo>
                    <a:cubicBezTo>
                      <a:pt x="219" y="118"/>
                      <a:pt x="223" y="107"/>
                      <a:pt x="224" y="99"/>
                    </a:cubicBezTo>
                    <a:cubicBezTo>
                      <a:pt x="224" y="97"/>
                      <a:pt x="224" y="91"/>
                      <a:pt x="224" y="88"/>
                    </a:cubicBezTo>
                    <a:cubicBezTo>
                      <a:pt x="226" y="90"/>
                      <a:pt x="227" y="95"/>
                      <a:pt x="227" y="100"/>
                    </a:cubicBezTo>
                    <a:cubicBezTo>
                      <a:pt x="226" y="106"/>
                      <a:pt x="222" y="120"/>
                      <a:pt x="222" y="120"/>
                    </a:cubicBezTo>
                    <a:cubicBezTo>
                      <a:pt x="222" y="123"/>
                      <a:pt x="222" y="123"/>
                      <a:pt x="222" y="123"/>
                    </a:cubicBezTo>
                    <a:cubicBezTo>
                      <a:pt x="224" y="120"/>
                      <a:pt x="224" y="120"/>
                      <a:pt x="224" y="120"/>
                    </a:cubicBezTo>
                    <a:cubicBezTo>
                      <a:pt x="224" y="120"/>
                      <a:pt x="232" y="111"/>
                      <a:pt x="235" y="93"/>
                    </a:cubicBezTo>
                    <a:cubicBezTo>
                      <a:pt x="235" y="90"/>
                      <a:pt x="236" y="87"/>
                      <a:pt x="236" y="84"/>
                    </a:cubicBezTo>
                    <a:cubicBezTo>
                      <a:pt x="237" y="65"/>
                      <a:pt x="222" y="54"/>
                      <a:pt x="222" y="54"/>
                    </a:cubicBezTo>
                    <a:cubicBezTo>
                      <a:pt x="221" y="53"/>
                      <a:pt x="221" y="53"/>
                      <a:pt x="221" y="53"/>
                    </a:cubicBezTo>
                    <a:cubicBezTo>
                      <a:pt x="220" y="54"/>
                      <a:pt x="220" y="54"/>
                      <a:pt x="220" y="54"/>
                    </a:cubicBezTo>
                    <a:cubicBezTo>
                      <a:pt x="220" y="54"/>
                      <a:pt x="219" y="59"/>
                      <a:pt x="217" y="64"/>
                    </a:cubicBezTo>
                    <a:lnTo>
                      <a:pt x="217" y="119"/>
                    </a:lnTo>
                    <a:close/>
                    <a:moveTo>
                      <a:pt x="217" y="64"/>
                    </a:moveTo>
                    <a:cubicBezTo>
                      <a:pt x="217" y="119"/>
                      <a:pt x="217" y="119"/>
                      <a:pt x="217" y="119"/>
                    </a:cubicBezTo>
                    <a:cubicBezTo>
                      <a:pt x="217" y="118"/>
                      <a:pt x="217" y="118"/>
                      <a:pt x="217" y="118"/>
                    </a:cubicBezTo>
                    <a:cubicBezTo>
                      <a:pt x="217" y="118"/>
                      <a:pt x="211" y="114"/>
                      <a:pt x="209" y="105"/>
                    </a:cubicBezTo>
                    <a:cubicBezTo>
                      <a:pt x="209" y="88"/>
                      <a:pt x="209" y="88"/>
                      <a:pt x="209" y="88"/>
                    </a:cubicBezTo>
                    <a:cubicBezTo>
                      <a:pt x="210" y="83"/>
                      <a:pt x="212" y="79"/>
                      <a:pt x="213" y="76"/>
                    </a:cubicBezTo>
                    <a:cubicBezTo>
                      <a:pt x="214" y="75"/>
                      <a:pt x="215" y="73"/>
                      <a:pt x="215" y="72"/>
                    </a:cubicBezTo>
                    <a:cubicBezTo>
                      <a:pt x="216" y="70"/>
                      <a:pt x="216" y="67"/>
                      <a:pt x="217" y="64"/>
                    </a:cubicBezTo>
                    <a:close/>
                    <a:moveTo>
                      <a:pt x="217" y="124"/>
                    </a:moveTo>
                    <a:cubicBezTo>
                      <a:pt x="217" y="132"/>
                      <a:pt x="217" y="132"/>
                      <a:pt x="217" y="132"/>
                    </a:cubicBezTo>
                    <a:cubicBezTo>
                      <a:pt x="217" y="133"/>
                      <a:pt x="216" y="135"/>
                      <a:pt x="216" y="135"/>
                    </a:cubicBezTo>
                    <a:cubicBezTo>
                      <a:pt x="214" y="135"/>
                      <a:pt x="216" y="129"/>
                      <a:pt x="214" y="119"/>
                    </a:cubicBezTo>
                    <a:cubicBezTo>
                      <a:pt x="217" y="124"/>
                      <a:pt x="217" y="124"/>
                      <a:pt x="217" y="124"/>
                    </a:cubicBezTo>
                    <a:cubicBezTo>
                      <a:pt x="217" y="124"/>
                      <a:pt x="217" y="124"/>
                      <a:pt x="217" y="124"/>
                    </a:cubicBezTo>
                    <a:close/>
                    <a:moveTo>
                      <a:pt x="217" y="139"/>
                    </a:moveTo>
                    <a:cubicBezTo>
                      <a:pt x="217" y="170"/>
                      <a:pt x="217" y="170"/>
                      <a:pt x="217" y="170"/>
                    </a:cubicBezTo>
                    <a:cubicBezTo>
                      <a:pt x="214" y="175"/>
                      <a:pt x="210" y="180"/>
                      <a:pt x="209" y="180"/>
                    </a:cubicBezTo>
                    <a:cubicBezTo>
                      <a:pt x="209" y="180"/>
                      <a:pt x="209" y="180"/>
                      <a:pt x="209" y="180"/>
                    </a:cubicBezTo>
                    <a:cubicBezTo>
                      <a:pt x="209" y="150"/>
                      <a:pt x="209" y="150"/>
                      <a:pt x="209" y="150"/>
                    </a:cubicBezTo>
                    <a:cubicBezTo>
                      <a:pt x="212" y="145"/>
                      <a:pt x="215" y="141"/>
                      <a:pt x="217" y="139"/>
                    </a:cubicBezTo>
                    <a:close/>
                    <a:moveTo>
                      <a:pt x="217" y="176"/>
                    </a:moveTo>
                    <a:cubicBezTo>
                      <a:pt x="215" y="180"/>
                      <a:pt x="213" y="183"/>
                      <a:pt x="213" y="183"/>
                    </a:cubicBezTo>
                    <a:cubicBezTo>
                      <a:pt x="211" y="186"/>
                      <a:pt x="211" y="186"/>
                      <a:pt x="211" y="186"/>
                    </a:cubicBezTo>
                    <a:cubicBezTo>
                      <a:pt x="214" y="184"/>
                      <a:pt x="214" y="184"/>
                      <a:pt x="214" y="184"/>
                    </a:cubicBezTo>
                    <a:cubicBezTo>
                      <a:pt x="214" y="184"/>
                      <a:pt x="215" y="184"/>
                      <a:pt x="217" y="182"/>
                    </a:cubicBezTo>
                    <a:cubicBezTo>
                      <a:pt x="217" y="176"/>
                      <a:pt x="217" y="176"/>
                      <a:pt x="217" y="176"/>
                    </a:cubicBezTo>
                    <a:close/>
                    <a:moveTo>
                      <a:pt x="217" y="191"/>
                    </a:moveTo>
                    <a:cubicBezTo>
                      <a:pt x="217" y="221"/>
                      <a:pt x="217" y="221"/>
                      <a:pt x="217" y="221"/>
                    </a:cubicBezTo>
                    <a:cubicBezTo>
                      <a:pt x="217" y="222"/>
                      <a:pt x="216" y="223"/>
                      <a:pt x="215" y="224"/>
                    </a:cubicBezTo>
                    <a:cubicBezTo>
                      <a:pt x="213" y="227"/>
                      <a:pt x="211" y="229"/>
                      <a:pt x="209" y="231"/>
                    </a:cubicBezTo>
                    <a:cubicBezTo>
                      <a:pt x="209" y="196"/>
                      <a:pt x="209" y="196"/>
                      <a:pt x="209" y="196"/>
                    </a:cubicBezTo>
                    <a:cubicBezTo>
                      <a:pt x="212" y="195"/>
                      <a:pt x="215" y="192"/>
                      <a:pt x="217" y="191"/>
                    </a:cubicBezTo>
                    <a:close/>
                    <a:moveTo>
                      <a:pt x="209" y="185"/>
                    </a:moveTo>
                    <a:cubicBezTo>
                      <a:pt x="209" y="183"/>
                      <a:pt x="209" y="183"/>
                      <a:pt x="209" y="183"/>
                    </a:cubicBezTo>
                    <a:cubicBezTo>
                      <a:pt x="211" y="181"/>
                      <a:pt x="211" y="181"/>
                      <a:pt x="211" y="181"/>
                    </a:cubicBezTo>
                    <a:cubicBezTo>
                      <a:pt x="211" y="181"/>
                      <a:pt x="210" y="183"/>
                      <a:pt x="209" y="185"/>
                    </a:cubicBezTo>
                    <a:close/>
                    <a:moveTo>
                      <a:pt x="209" y="117"/>
                    </a:moveTo>
                    <a:cubicBezTo>
                      <a:pt x="210" y="117"/>
                      <a:pt x="212" y="117"/>
                      <a:pt x="213" y="117"/>
                    </a:cubicBezTo>
                    <a:cubicBezTo>
                      <a:pt x="212" y="116"/>
                      <a:pt x="211" y="114"/>
                      <a:pt x="210" y="112"/>
                    </a:cubicBezTo>
                    <a:cubicBezTo>
                      <a:pt x="209" y="112"/>
                      <a:pt x="209" y="112"/>
                      <a:pt x="209" y="112"/>
                    </a:cubicBezTo>
                    <a:cubicBezTo>
                      <a:pt x="209" y="117"/>
                      <a:pt x="209" y="117"/>
                      <a:pt x="209" y="117"/>
                    </a:cubicBezTo>
                    <a:close/>
                    <a:moveTo>
                      <a:pt x="209" y="76"/>
                    </a:moveTo>
                    <a:cubicBezTo>
                      <a:pt x="209" y="76"/>
                      <a:pt x="209" y="76"/>
                      <a:pt x="210" y="76"/>
                    </a:cubicBezTo>
                    <a:cubicBezTo>
                      <a:pt x="211" y="75"/>
                      <a:pt x="210" y="66"/>
                      <a:pt x="209" y="62"/>
                    </a:cubicBezTo>
                    <a:cubicBezTo>
                      <a:pt x="209" y="76"/>
                      <a:pt x="209" y="76"/>
                      <a:pt x="209" y="76"/>
                    </a:cubicBezTo>
                    <a:close/>
                    <a:moveTo>
                      <a:pt x="209" y="43"/>
                    </a:moveTo>
                    <a:cubicBezTo>
                      <a:pt x="209" y="16"/>
                      <a:pt x="209" y="16"/>
                      <a:pt x="209" y="16"/>
                    </a:cubicBezTo>
                    <a:cubicBezTo>
                      <a:pt x="210" y="18"/>
                      <a:pt x="211" y="20"/>
                      <a:pt x="212" y="23"/>
                    </a:cubicBezTo>
                    <a:cubicBezTo>
                      <a:pt x="213" y="26"/>
                      <a:pt x="213" y="29"/>
                      <a:pt x="214" y="32"/>
                    </a:cubicBezTo>
                    <a:cubicBezTo>
                      <a:pt x="217" y="48"/>
                      <a:pt x="213" y="60"/>
                      <a:pt x="212" y="60"/>
                    </a:cubicBezTo>
                    <a:cubicBezTo>
                      <a:pt x="211" y="63"/>
                      <a:pt x="211" y="63"/>
                      <a:pt x="211" y="63"/>
                    </a:cubicBezTo>
                    <a:cubicBezTo>
                      <a:pt x="211" y="60"/>
                      <a:pt x="211" y="60"/>
                      <a:pt x="211" y="60"/>
                    </a:cubicBezTo>
                    <a:cubicBezTo>
                      <a:pt x="211" y="60"/>
                      <a:pt x="210" y="50"/>
                      <a:pt x="209" y="43"/>
                    </a:cubicBezTo>
                    <a:close/>
                    <a:moveTo>
                      <a:pt x="209" y="16"/>
                    </a:moveTo>
                    <a:cubicBezTo>
                      <a:pt x="209" y="43"/>
                      <a:pt x="209" y="43"/>
                      <a:pt x="209" y="43"/>
                    </a:cubicBezTo>
                    <a:cubicBezTo>
                      <a:pt x="209" y="42"/>
                      <a:pt x="209" y="41"/>
                      <a:pt x="209" y="41"/>
                    </a:cubicBezTo>
                    <a:cubicBezTo>
                      <a:pt x="208" y="39"/>
                      <a:pt x="208" y="37"/>
                      <a:pt x="207" y="36"/>
                    </a:cubicBezTo>
                    <a:cubicBezTo>
                      <a:pt x="207" y="13"/>
                      <a:pt x="207" y="13"/>
                      <a:pt x="207" y="13"/>
                    </a:cubicBezTo>
                    <a:cubicBezTo>
                      <a:pt x="208" y="14"/>
                      <a:pt x="208" y="15"/>
                      <a:pt x="209" y="16"/>
                    </a:cubicBezTo>
                    <a:close/>
                    <a:moveTo>
                      <a:pt x="209" y="62"/>
                    </a:moveTo>
                    <a:cubicBezTo>
                      <a:pt x="209" y="76"/>
                      <a:pt x="209" y="76"/>
                      <a:pt x="209" y="76"/>
                    </a:cubicBezTo>
                    <a:cubicBezTo>
                      <a:pt x="208" y="76"/>
                      <a:pt x="208" y="73"/>
                      <a:pt x="207" y="70"/>
                    </a:cubicBezTo>
                    <a:cubicBezTo>
                      <a:pt x="207" y="65"/>
                      <a:pt x="207" y="65"/>
                      <a:pt x="207" y="65"/>
                    </a:cubicBezTo>
                    <a:cubicBezTo>
                      <a:pt x="207" y="66"/>
                      <a:pt x="207" y="66"/>
                      <a:pt x="207" y="66"/>
                    </a:cubicBezTo>
                    <a:cubicBezTo>
                      <a:pt x="209" y="59"/>
                      <a:pt x="209" y="59"/>
                      <a:pt x="209" y="59"/>
                    </a:cubicBezTo>
                    <a:cubicBezTo>
                      <a:pt x="209" y="59"/>
                      <a:pt x="209" y="61"/>
                      <a:pt x="209" y="62"/>
                    </a:cubicBezTo>
                    <a:close/>
                    <a:moveTo>
                      <a:pt x="209" y="88"/>
                    </a:moveTo>
                    <a:cubicBezTo>
                      <a:pt x="209" y="105"/>
                      <a:pt x="209" y="105"/>
                      <a:pt x="209" y="105"/>
                    </a:cubicBezTo>
                    <a:cubicBezTo>
                      <a:pt x="208" y="102"/>
                      <a:pt x="208" y="99"/>
                      <a:pt x="208" y="96"/>
                    </a:cubicBezTo>
                    <a:cubicBezTo>
                      <a:pt x="208" y="94"/>
                      <a:pt x="208" y="92"/>
                      <a:pt x="209" y="91"/>
                    </a:cubicBezTo>
                    <a:cubicBezTo>
                      <a:pt x="209" y="90"/>
                      <a:pt x="209" y="89"/>
                      <a:pt x="209" y="88"/>
                    </a:cubicBezTo>
                    <a:close/>
                    <a:moveTo>
                      <a:pt x="209" y="112"/>
                    </a:moveTo>
                    <a:cubicBezTo>
                      <a:pt x="209" y="117"/>
                      <a:pt x="209" y="117"/>
                      <a:pt x="209" y="117"/>
                    </a:cubicBezTo>
                    <a:cubicBezTo>
                      <a:pt x="208" y="116"/>
                      <a:pt x="208" y="116"/>
                      <a:pt x="207" y="116"/>
                    </a:cubicBezTo>
                    <a:cubicBezTo>
                      <a:pt x="207" y="111"/>
                      <a:pt x="207" y="111"/>
                      <a:pt x="207" y="111"/>
                    </a:cubicBezTo>
                    <a:cubicBezTo>
                      <a:pt x="208" y="111"/>
                      <a:pt x="208" y="112"/>
                      <a:pt x="209" y="112"/>
                    </a:cubicBezTo>
                    <a:close/>
                    <a:moveTo>
                      <a:pt x="209" y="150"/>
                    </a:moveTo>
                    <a:cubicBezTo>
                      <a:pt x="209" y="180"/>
                      <a:pt x="209" y="180"/>
                      <a:pt x="209" y="180"/>
                    </a:cubicBezTo>
                    <a:cubicBezTo>
                      <a:pt x="209" y="181"/>
                      <a:pt x="209" y="181"/>
                      <a:pt x="209" y="181"/>
                    </a:cubicBezTo>
                    <a:cubicBezTo>
                      <a:pt x="208" y="180"/>
                      <a:pt x="208" y="180"/>
                      <a:pt x="208" y="180"/>
                    </a:cubicBezTo>
                    <a:cubicBezTo>
                      <a:pt x="208" y="180"/>
                      <a:pt x="207" y="179"/>
                      <a:pt x="207" y="178"/>
                    </a:cubicBezTo>
                    <a:cubicBezTo>
                      <a:pt x="207" y="155"/>
                      <a:pt x="207" y="155"/>
                      <a:pt x="207" y="155"/>
                    </a:cubicBezTo>
                    <a:cubicBezTo>
                      <a:pt x="207" y="153"/>
                      <a:pt x="208" y="151"/>
                      <a:pt x="209" y="150"/>
                    </a:cubicBezTo>
                    <a:cubicBezTo>
                      <a:pt x="209" y="150"/>
                      <a:pt x="209" y="150"/>
                      <a:pt x="209" y="150"/>
                    </a:cubicBezTo>
                    <a:close/>
                    <a:moveTo>
                      <a:pt x="209" y="183"/>
                    </a:moveTo>
                    <a:cubicBezTo>
                      <a:pt x="209" y="185"/>
                      <a:pt x="209" y="185"/>
                      <a:pt x="209" y="185"/>
                    </a:cubicBezTo>
                    <a:cubicBezTo>
                      <a:pt x="208" y="186"/>
                      <a:pt x="208" y="188"/>
                      <a:pt x="207" y="189"/>
                    </a:cubicBezTo>
                    <a:cubicBezTo>
                      <a:pt x="207" y="185"/>
                      <a:pt x="207" y="185"/>
                      <a:pt x="207" y="185"/>
                    </a:cubicBezTo>
                    <a:cubicBezTo>
                      <a:pt x="209" y="183"/>
                      <a:pt x="209" y="183"/>
                      <a:pt x="209" y="183"/>
                    </a:cubicBezTo>
                    <a:close/>
                    <a:moveTo>
                      <a:pt x="209" y="196"/>
                    </a:moveTo>
                    <a:cubicBezTo>
                      <a:pt x="209" y="231"/>
                      <a:pt x="209" y="231"/>
                      <a:pt x="209" y="231"/>
                    </a:cubicBezTo>
                    <a:cubicBezTo>
                      <a:pt x="209" y="231"/>
                      <a:pt x="209" y="231"/>
                      <a:pt x="209" y="231"/>
                    </a:cubicBezTo>
                    <a:cubicBezTo>
                      <a:pt x="208" y="232"/>
                      <a:pt x="207" y="232"/>
                      <a:pt x="207" y="233"/>
                    </a:cubicBezTo>
                    <a:cubicBezTo>
                      <a:pt x="207" y="198"/>
                      <a:pt x="207" y="198"/>
                      <a:pt x="207" y="198"/>
                    </a:cubicBezTo>
                    <a:cubicBezTo>
                      <a:pt x="207" y="197"/>
                      <a:pt x="208" y="197"/>
                      <a:pt x="209" y="196"/>
                    </a:cubicBezTo>
                    <a:close/>
                    <a:moveTo>
                      <a:pt x="207" y="150"/>
                    </a:moveTo>
                    <a:cubicBezTo>
                      <a:pt x="207" y="147"/>
                      <a:pt x="207" y="147"/>
                      <a:pt x="207" y="147"/>
                    </a:cubicBezTo>
                    <a:cubicBezTo>
                      <a:pt x="207" y="147"/>
                      <a:pt x="207" y="148"/>
                      <a:pt x="208" y="148"/>
                    </a:cubicBezTo>
                    <a:cubicBezTo>
                      <a:pt x="208" y="148"/>
                      <a:pt x="207" y="149"/>
                      <a:pt x="207" y="149"/>
                    </a:cubicBezTo>
                    <a:cubicBezTo>
                      <a:pt x="207" y="150"/>
                      <a:pt x="207" y="150"/>
                      <a:pt x="207" y="150"/>
                    </a:cubicBezTo>
                    <a:close/>
                    <a:moveTo>
                      <a:pt x="207" y="106"/>
                    </a:moveTo>
                    <a:cubicBezTo>
                      <a:pt x="207" y="104"/>
                      <a:pt x="207" y="104"/>
                      <a:pt x="207" y="104"/>
                    </a:cubicBezTo>
                    <a:cubicBezTo>
                      <a:pt x="207" y="105"/>
                      <a:pt x="207" y="106"/>
                      <a:pt x="207" y="107"/>
                    </a:cubicBezTo>
                    <a:cubicBezTo>
                      <a:pt x="207" y="107"/>
                      <a:pt x="207" y="107"/>
                      <a:pt x="207" y="106"/>
                    </a:cubicBezTo>
                    <a:close/>
                    <a:moveTo>
                      <a:pt x="207" y="89"/>
                    </a:moveTo>
                    <a:cubicBezTo>
                      <a:pt x="207" y="89"/>
                      <a:pt x="207" y="89"/>
                      <a:pt x="207" y="89"/>
                    </a:cubicBezTo>
                    <a:cubicBezTo>
                      <a:pt x="207" y="89"/>
                      <a:pt x="207" y="89"/>
                      <a:pt x="207" y="89"/>
                    </a:cubicBezTo>
                    <a:close/>
                    <a:moveTo>
                      <a:pt x="207" y="13"/>
                    </a:moveTo>
                    <a:cubicBezTo>
                      <a:pt x="207" y="36"/>
                      <a:pt x="207" y="36"/>
                      <a:pt x="207" y="36"/>
                    </a:cubicBezTo>
                    <a:cubicBezTo>
                      <a:pt x="205" y="33"/>
                      <a:pt x="204" y="31"/>
                      <a:pt x="202" y="31"/>
                    </a:cubicBezTo>
                    <a:cubicBezTo>
                      <a:pt x="204" y="33"/>
                      <a:pt x="205" y="38"/>
                      <a:pt x="206" y="41"/>
                    </a:cubicBezTo>
                    <a:cubicBezTo>
                      <a:pt x="207" y="48"/>
                      <a:pt x="207" y="59"/>
                      <a:pt x="207" y="60"/>
                    </a:cubicBezTo>
                    <a:cubicBezTo>
                      <a:pt x="207" y="61"/>
                      <a:pt x="207" y="61"/>
                      <a:pt x="207" y="61"/>
                    </a:cubicBezTo>
                    <a:cubicBezTo>
                      <a:pt x="206" y="61"/>
                      <a:pt x="206" y="61"/>
                      <a:pt x="206" y="61"/>
                    </a:cubicBezTo>
                    <a:cubicBezTo>
                      <a:pt x="205" y="61"/>
                      <a:pt x="200" y="59"/>
                      <a:pt x="195" y="53"/>
                    </a:cubicBezTo>
                    <a:cubicBezTo>
                      <a:pt x="195" y="3"/>
                      <a:pt x="195" y="3"/>
                      <a:pt x="195" y="3"/>
                    </a:cubicBezTo>
                    <a:cubicBezTo>
                      <a:pt x="199" y="5"/>
                      <a:pt x="203" y="8"/>
                      <a:pt x="207" y="13"/>
                    </a:cubicBezTo>
                    <a:close/>
                    <a:moveTo>
                      <a:pt x="207" y="65"/>
                    </a:moveTo>
                    <a:cubicBezTo>
                      <a:pt x="207" y="70"/>
                      <a:pt x="207" y="70"/>
                      <a:pt x="207" y="70"/>
                    </a:cubicBezTo>
                    <a:cubicBezTo>
                      <a:pt x="206" y="67"/>
                      <a:pt x="205" y="65"/>
                      <a:pt x="203" y="62"/>
                    </a:cubicBezTo>
                    <a:cubicBezTo>
                      <a:pt x="207" y="65"/>
                      <a:pt x="207" y="65"/>
                      <a:pt x="207" y="65"/>
                    </a:cubicBezTo>
                    <a:close/>
                    <a:moveTo>
                      <a:pt x="207" y="89"/>
                    </a:moveTo>
                    <a:cubicBezTo>
                      <a:pt x="207" y="89"/>
                      <a:pt x="207" y="89"/>
                      <a:pt x="207" y="89"/>
                    </a:cubicBezTo>
                    <a:cubicBezTo>
                      <a:pt x="207" y="90"/>
                      <a:pt x="207" y="90"/>
                      <a:pt x="206" y="90"/>
                    </a:cubicBezTo>
                    <a:cubicBezTo>
                      <a:pt x="206" y="92"/>
                      <a:pt x="206" y="94"/>
                      <a:pt x="206" y="96"/>
                    </a:cubicBezTo>
                    <a:cubicBezTo>
                      <a:pt x="206" y="99"/>
                      <a:pt x="206" y="102"/>
                      <a:pt x="207" y="104"/>
                    </a:cubicBezTo>
                    <a:cubicBezTo>
                      <a:pt x="207" y="106"/>
                      <a:pt x="207" y="106"/>
                      <a:pt x="207" y="106"/>
                    </a:cubicBezTo>
                    <a:cubicBezTo>
                      <a:pt x="206" y="106"/>
                      <a:pt x="206" y="106"/>
                      <a:pt x="206" y="106"/>
                    </a:cubicBezTo>
                    <a:cubicBezTo>
                      <a:pt x="203" y="105"/>
                      <a:pt x="198" y="101"/>
                      <a:pt x="195" y="100"/>
                    </a:cubicBezTo>
                    <a:cubicBezTo>
                      <a:pt x="195" y="87"/>
                      <a:pt x="195" y="87"/>
                      <a:pt x="195" y="87"/>
                    </a:cubicBezTo>
                    <a:cubicBezTo>
                      <a:pt x="198" y="87"/>
                      <a:pt x="202" y="88"/>
                      <a:pt x="207" y="89"/>
                    </a:cubicBezTo>
                    <a:close/>
                    <a:moveTo>
                      <a:pt x="207" y="111"/>
                    </a:moveTo>
                    <a:cubicBezTo>
                      <a:pt x="206" y="110"/>
                      <a:pt x="205" y="110"/>
                      <a:pt x="204" y="109"/>
                    </a:cubicBezTo>
                    <a:cubicBezTo>
                      <a:pt x="200" y="107"/>
                      <a:pt x="197" y="103"/>
                      <a:pt x="195" y="101"/>
                    </a:cubicBezTo>
                    <a:cubicBezTo>
                      <a:pt x="195" y="112"/>
                      <a:pt x="195" y="112"/>
                      <a:pt x="195" y="112"/>
                    </a:cubicBezTo>
                    <a:cubicBezTo>
                      <a:pt x="199" y="114"/>
                      <a:pt x="203" y="115"/>
                      <a:pt x="207" y="116"/>
                    </a:cubicBezTo>
                    <a:cubicBezTo>
                      <a:pt x="207" y="111"/>
                      <a:pt x="207" y="111"/>
                      <a:pt x="207" y="111"/>
                    </a:cubicBezTo>
                    <a:close/>
                    <a:moveTo>
                      <a:pt x="207" y="147"/>
                    </a:moveTo>
                    <a:cubicBezTo>
                      <a:pt x="207" y="150"/>
                      <a:pt x="207" y="150"/>
                      <a:pt x="207" y="150"/>
                    </a:cubicBezTo>
                    <a:cubicBezTo>
                      <a:pt x="206" y="151"/>
                      <a:pt x="205" y="153"/>
                      <a:pt x="205" y="154"/>
                    </a:cubicBezTo>
                    <a:cubicBezTo>
                      <a:pt x="203" y="158"/>
                      <a:pt x="202" y="162"/>
                      <a:pt x="202" y="165"/>
                    </a:cubicBezTo>
                    <a:cubicBezTo>
                      <a:pt x="202" y="165"/>
                      <a:pt x="202" y="165"/>
                      <a:pt x="202" y="164"/>
                    </a:cubicBezTo>
                    <a:cubicBezTo>
                      <a:pt x="200" y="162"/>
                      <a:pt x="197" y="159"/>
                      <a:pt x="195" y="157"/>
                    </a:cubicBezTo>
                    <a:cubicBezTo>
                      <a:pt x="195" y="140"/>
                      <a:pt x="195" y="140"/>
                      <a:pt x="195" y="140"/>
                    </a:cubicBezTo>
                    <a:cubicBezTo>
                      <a:pt x="198" y="142"/>
                      <a:pt x="202" y="144"/>
                      <a:pt x="207" y="147"/>
                    </a:cubicBezTo>
                    <a:close/>
                    <a:moveTo>
                      <a:pt x="207" y="155"/>
                    </a:moveTo>
                    <a:cubicBezTo>
                      <a:pt x="207" y="155"/>
                      <a:pt x="207" y="155"/>
                      <a:pt x="207" y="155"/>
                    </a:cubicBezTo>
                    <a:cubicBezTo>
                      <a:pt x="203" y="165"/>
                      <a:pt x="205" y="173"/>
                      <a:pt x="207" y="178"/>
                    </a:cubicBezTo>
                    <a:cubicBezTo>
                      <a:pt x="207" y="155"/>
                      <a:pt x="207" y="155"/>
                      <a:pt x="207" y="155"/>
                    </a:cubicBezTo>
                    <a:close/>
                    <a:moveTo>
                      <a:pt x="207" y="185"/>
                    </a:moveTo>
                    <a:cubicBezTo>
                      <a:pt x="207" y="189"/>
                      <a:pt x="207" y="189"/>
                      <a:pt x="207" y="189"/>
                    </a:cubicBezTo>
                    <a:cubicBezTo>
                      <a:pt x="205" y="193"/>
                      <a:pt x="202" y="196"/>
                      <a:pt x="201" y="196"/>
                    </a:cubicBezTo>
                    <a:cubicBezTo>
                      <a:pt x="199" y="195"/>
                      <a:pt x="204" y="190"/>
                      <a:pt x="205" y="180"/>
                    </a:cubicBezTo>
                    <a:cubicBezTo>
                      <a:pt x="206" y="186"/>
                      <a:pt x="206" y="186"/>
                      <a:pt x="206" y="186"/>
                    </a:cubicBezTo>
                    <a:cubicBezTo>
                      <a:pt x="207" y="185"/>
                      <a:pt x="207" y="185"/>
                      <a:pt x="207" y="185"/>
                    </a:cubicBezTo>
                    <a:close/>
                    <a:moveTo>
                      <a:pt x="207" y="198"/>
                    </a:moveTo>
                    <a:cubicBezTo>
                      <a:pt x="207" y="233"/>
                      <a:pt x="207" y="233"/>
                      <a:pt x="207" y="233"/>
                    </a:cubicBezTo>
                    <a:cubicBezTo>
                      <a:pt x="203" y="236"/>
                      <a:pt x="199" y="239"/>
                      <a:pt x="195" y="240"/>
                    </a:cubicBezTo>
                    <a:cubicBezTo>
                      <a:pt x="195" y="232"/>
                      <a:pt x="195" y="232"/>
                      <a:pt x="195" y="232"/>
                    </a:cubicBezTo>
                    <a:cubicBezTo>
                      <a:pt x="196" y="232"/>
                      <a:pt x="197" y="231"/>
                      <a:pt x="197" y="231"/>
                    </a:cubicBezTo>
                    <a:cubicBezTo>
                      <a:pt x="201" y="227"/>
                      <a:pt x="203" y="221"/>
                      <a:pt x="203" y="218"/>
                    </a:cubicBezTo>
                    <a:cubicBezTo>
                      <a:pt x="201" y="221"/>
                      <a:pt x="198" y="226"/>
                      <a:pt x="195" y="228"/>
                    </a:cubicBezTo>
                    <a:cubicBezTo>
                      <a:pt x="195" y="228"/>
                      <a:pt x="195" y="228"/>
                      <a:pt x="195" y="228"/>
                    </a:cubicBezTo>
                    <a:cubicBezTo>
                      <a:pt x="195" y="204"/>
                      <a:pt x="195" y="204"/>
                      <a:pt x="195" y="204"/>
                    </a:cubicBezTo>
                    <a:cubicBezTo>
                      <a:pt x="198" y="203"/>
                      <a:pt x="200" y="201"/>
                      <a:pt x="202" y="200"/>
                    </a:cubicBezTo>
                    <a:cubicBezTo>
                      <a:pt x="204" y="200"/>
                      <a:pt x="205" y="199"/>
                      <a:pt x="206" y="198"/>
                    </a:cubicBezTo>
                    <a:cubicBezTo>
                      <a:pt x="207" y="198"/>
                      <a:pt x="207" y="198"/>
                      <a:pt x="207" y="198"/>
                    </a:cubicBezTo>
                    <a:close/>
                    <a:moveTo>
                      <a:pt x="195" y="171"/>
                    </a:moveTo>
                    <a:cubicBezTo>
                      <a:pt x="199" y="174"/>
                      <a:pt x="202" y="176"/>
                      <a:pt x="205" y="178"/>
                    </a:cubicBezTo>
                    <a:cubicBezTo>
                      <a:pt x="204" y="176"/>
                      <a:pt x="203" y="174"/>
                      <a:pt x="203" y="171"/>
                    </a:cubicBezTo>
                    <a:cubicBezTo>
                      <a:pt x="201" y="169"/>
                      <a:pt x="199" y="168"/>
                      <a:pt x="198" y="166"/>
                    </a:cubicBezTo>
                    <a:cubicBezTo>
                      <a:pt x="197" y="165"/>
                      <a:pt x="196" y="163"/>
                      <a:pt x="195" y="162"/>
                    </a:cubicBezTo>
                    <a:cubicBezTo>
                      <a:pt x="195" y="171"/>
                      <a:pt x="195" y="171"/>
                      <a:pt x="195" y="171"/>
                    </a:cubicBezTo>
                    <a:close/>
                    <a:moveTo>
                      <a:pt x="195" y="62"/>
                    </a:moveTo>
                    <a:cubicBezTo>
                      <a:pt x="198" y="62"/>
                      <a:pt x="200" y="62"/>
                      <a:pt x="202" y="61"/>
                    </a:cubicBezTo>
                    <a:cubicBezTo>
                      <a:pt x="200" y="60"/>
                      <a:pt x="199" y="59"/>
                      <a:pt x="197" y="58"/>
                    </a:cubicBezTo>
                    <a:cubicBezTo>
                      <a:pt x="196" y="58"/>
                      <a:pt x="196" y="58"/>
                      <a:pt x="195" y="58"/>
                    </a:cubicBezTo>
                    <a:lnTo>
                      <a:pt x="195" y="62"/>
                    </a:lnTo>
                    <a:close/>
                    <a:moveTo>
                      <a:pt x="195" y="3"/>
                    </a:moveTo>
                    <a:cubicBezTo>
                      <a:pt x="195" y="53"/>
                      <a:pt x="195" y="53"/>
                      <a:pt x="195" y="53"/>
                    </a:cubicBezTo>
                    <a:cubicBezTo>
                      <a:pt x="193" y="50"/>
                      <a:pt x="191" y="47"/>
                      <a:pt x="190" y="43"/>
                    </a:cubicBezTo>
                    <a:cubicBezTo>
                      <a:pt x="190" y="42"/>
                      <a:pt x="189" y="40"/>
                      <a:pt x="189" y="38"/>
                    </a:cubicBezTo>
                    <a:cubicBezTo>
                      <a:pt x="188" y="33"/>
                      <a:pt x="189" y="28"/>
                      <a:pt x="189" y="24"/>
                    </a:cubicBezTo>
                    <a:cubicBezTo>
                      <a:pt x="189" y="22"/>
                      <a:pt x="189" y="20"/>
                      <a:pt x="189" y="19"/>
                    </a:cubicBezTo>
                    <a:cubicBezTo>
                      <a:pt x="189" y="14"/>
                      <a:pt x="189" y="1"/>
                      <a:pt x="189" y="1"/>
                    </a:cubicBezTo>
                    <a:cubicBezTo>
                      <a:pt x="189" y="0"/>
                      <a:pt x="189" y="0"/>
                      <a:pt x="189" y="0"/>
                    </a:cubicBezTo>
                    <a:cubicBezTo>
                      <a:pt x="190" y="0"/>
                      <a:pt x="190" y="0"/>
                      <a:pt x="190" y="0"/>
                    </a:cubicBezTo>
                    <a:cubicBezTo>
                      <a:pt x="190" y="0"/>
                      <a:pt x="192" y="1"/>
                      <a:pt x="195" y="3"/>
                    </a:cubicBezTo>
                    <a:close/>
                    <a:moveTo>
                      <a:pt x="195" y="58"/>
                    </a:moveTo>
                    <a:cubicBezTo>
                      <a:pt x="193" y="57"/>
                      <a:pt x="192" y="57"/>
                      <a:pt x="191" y="57"/>
                    </a:cubicBezTo>
                    <a:cubicBezTo>
                      <a:pt x="185" y="56"/>
                      <a:pt x="180" y="52"/>
                      <a:pt x="178" y="51"/>
                    </a:cubicBezTo>
                    <a:cubicBezTo>
                      <a:pt x="178" y="61"/>
                      <a:pt x="178" y="61"/>
                      <a:pt x="178" y="61"/>
                    </a:cubicBezTo>
                    <a:cubicBezTo>
                      <a:pt x="185" y="63"/>
                      <a:pt x="190" y="63"/>
                      <a:pt x="195" y="62"/>
                    </a:cubicBezTo>
                    <a:cubicBezTo>
                      <a:pt x="195" y="58"/>
                      <a:pt x="195" y="58"/>
                      <a:pt x="195" y="58"/>
                    </a:cubicBezTo>
                    <a:close/>
                    <a:moveTo>
                      <a:pt x="195" y="87"/>
                    </a:moveTo>
                    <a:cubicBezTo>
                      <a:pt x="195" y="100"/>
                      <a:pt x="195" y="100"/>
                      <a:pt x="195" y="100"/>
                    </a:cubicBezTo>
                    <a:cubicBezTo>
                      <a:pt x="194" y="99"/>
                      <a:pt x="193" y="99"/>
                      <a:pt x="193" y="99"/>
                    </a:cubicBezTo>
                    <a:cubicBezTo>
                      <a:pt x="193" y="99"/>
                      <a:pt x="194" y="100"/>
                      <a:pt x="195" y="101"/>
                    </a:cubicBezTo>
                    <a:cubicBezTo>
                      <a:pt x="195" y="112"/>
                      <a:pt x="195" y="112"/>
                      <a:pt x="195" y="112"/>
                    </a:cubicBezTo>
                    <a:cubicBezTo>
                      <a:pt x="193" y="110"/>
                      <a:pt x="191" y="109"/>
                      <a:pt x="189" y="108"/>
                    </a:cubicBezTo>
                    <a:cubicBezTo>
                      <a:pt x="184" y="104"/>
                      <a:pt x="181" y="100"/>
                      <a:pt x="178" y="96"/>
                    </a:cubicBezTo>
                    <a:cubicBezTo>
                      <a:pt x="178" y="81"/>
                      <a:pt x="178" y="81"/>
                      <a:pt x="178" y="81"/>
                    </a:cubicBezTo>
                    <a:cubicBezTo>
                      <a:pt x="182" y="83"/>
                      <a:pt x="187" y="85"/>
                      <a:pt x="190" y="86"/>
                    </a:cubicBezTo>
                    <a:cubicBezTo>
                      <a:pt x="192" y="87"/>
                      <a:pt x="193" y="87"/>
                      <a:pt x="195" y="87"/>
                    </a:cubicBezTo>
                    <a:close/>
                    <a:moveTo>
                      <a:pt x="195" y="140"/>
                    </a:moveTo>
                    <a:cubicBezTo>
                      <a:pt x="195" y="157"/>
                      <a:pt x="195" y="157"/>
                      <a:pt x="195" y="157"/>
                    </a:cubicBezTo>
                    <a:cubicBezTo>
                      <a:pt x="193" y="154"/>
                      <a:pt x="192" y="152"/>
                      <a:pt x="192" y="152"/>
                    </a:cubicBezTo>
                    <a:cubicBezTo>
                      <a:pt x="192" y="152"/>
                      <a:pt x="193" y="157"/>
                      <a:pt x="195" y="162"/>
                    </a:cubicBezTo>
                    <a:cubicBezTo>
                      <a:pt x="195" y="171"/>
                      <a:pt x="195" y="171"/>
                      <a:pt x="195" y="171"/>
                    </a:cubicBezTo>
                    <a:cubicBezTo>
                      <a:pt x="191" y="168"/>
                      <a:pt x="188" y="164"/>
                      <a:pt x="184" y="159"/>
                    </a:cubicBezTo>
                    <a:cubicBezTo>
                      <a:pt x="181" y="155"/>
                      <a:pt x="179" y="150"/>
                      <a:pt x="178" y="146"/>
                    </a:cubicBezTo>
                    <a:cubicBezTo>
                      <a:pt x="178" y="129"/>
                      <a:pt x="178" y="129"/>
                      <a:pt x="178" y="129"/>
                    </a:cubicBezTo>
                    <a:cubicBezTo>
                      <a:pt x="179" y="127"/>
                      <a:pt x="179" y="125"/>
                      <a:pt x="179" y="125"/>
                    </a:cubicBezTo>
                    <a:cubicBezTo>
                      <a:pt x="179" y="125"/>
                      <a:pt x="189" y="136"/>
                      <a:pt x="193" y="139"/>
                    </a:cubicBezTo>
                    <a:cubicBezTo>
                      <a:pt x="193" y="139"/>
                      <a:pt x="194" y="140"/>
                      <a:pt x="195" y="140"/>
                    </a:cubicBezTo>
                    <a:close/>
                    <a:moveTo>
                      <a:pt x="195" y="204"/>
                    </a:moveTo>
                    <a:cubicBezTo>
                      <a:pt x="195" y="228"/>
                      <a:pt x="195" y="228"/>
                      <a:pt x="195" y="228"/>
                    </a:cubicBezTo>
                    <a:cubicBezTo>
                      <a:pt x="189" y="233"/>
                      <a:pt x="179" y="239"/>
                      <a:pt x="178" y="239"/>
                    </a:cubicBezTo>
                    <a:cubicBezTo>
                      <a:pt x="178" y="239"/>
                      <a:pt x="178" y="239"/>
                      <a:pt x="178" y="239"/>
                    </a:cubicBezTo>
                    <a:cubicBezTo>
                      <a:pt x="178" y="224"/>
                      <a:pt x="178" y="224"/>
                      <a:pt x="178" y="224"/>
                    </a:cubicBezTo>
                    <a:cubicBezTo>
                      <a:pt x="180" y="220"/>
                      <a:pt x="181" y="216"/>
                      <a:pt x="184" y="213"/>
                    </a:cubicBezTo>
                    <a:cubicBezTo>
                      <a:pt x="186" y="212"/>
                      <a:pt x="187" y="210"/>
                      <a:pt x="188" y="209"/>
                    </a:cubicBezTo>
                    <a:cubicBezTo>
                      <a:pt x="191" y="207"/>
                      <a:pt x="193" y="205"/>
                      <a:pt x="195" y="204"/>
                    </a:cubicBezTo>
                    <a:close/>
                    <a:moveTo>
                      <a:pt x="195" y="232"/>
                    </a:moveTo>
                    <a:cubicBezTo>
                      <a:pt x="190" y="237"/>
                      <a:pt x="181" y="244"/>
                      <a:pt x="181" y="244"/>
                    </a:cubicBezTo>
                    <a:cubicBezTo>
                      <a:pt x="178" y="246"/>
                      <a:pt x="178" y="246"/>
                      <a:pt x="178" y="246"/>
                    </a:cubicBezTo>
                    <a:cubicBezTo>
                      <a:pt x="178" y="246"/>
                      <a:pt x="178" y="246"/>
                      <a:pt x="178" y="246"/>
                    </a:cubicBezTo>
                    <a:cubicBezTo>
                      <a:pt x="181" y="245"/>
                      <a:pt x="181" y="245"/>
                      <a:pt x="181" y="245"/>
                    </a:cubicBezTo>
                    <a:cubicBezTo>
                      <a:pt x="182" y="245"/>
                      <a:pt x="187" y="244"/>
                      <a:pt x="195" y="240"/>
                    </a:cubicBezTo>
                    <a:cubicBezTo>
                      <a:pt x="195" y="232"/>
                      <a:pt x="195" y="232"/>
                      <a:pt x="195" y="232"/>
                    </a:cubicBezTo>
                    <a:close/>
                    <a:moveTo>
                      <a:pt x="178" y="277"/>
                    </a:moveTo>
                    <a:cubicBezTo>
                      <a:pt x="178" y="257"/>
                      <a:pt x="178" y="257"/>
                      <a:pt x="178" y="257"/>
                    </a:cubicBezTo>
                    <a:cubicBezTo>
                      <a:pt x="182" y="256"/>
                      <a:pt x="185" y="255"/>
                      <a:pt x="185" y="255"/>
                    </a:cubicBezTo>
                    <a:cubicBezTo>
                      <a:pt x="186" y="255"/>
                      <a:pt x="186" y="255"/>
                      <a:pt x="186" y="255"/>
                    </a:cubicBezTo>
                    <a:cubicBezTo>
                      <a:pt x="186" y="256"/>
                      <a:pt x="186" y="256"/>
                      <a:pt x="186" y="256"/>
                    </a:cubicBezTo>
                    <a:cubicBezTo>
                      <a:pt x="186" y="256"/>
                      <a:pt x="185" y="267"/>
                      <a:pt x="178" y="277"/>
                    </a:cubicBezTo>
                    <a:close/>
                    <a:moveTo>
                      <a:pt x="178" y="243"/>
                    </a:moveTo>
                    <a:cubicBezTo>
                      <a:pt x="178" y="242"/>
                      <a:pt x="178" y="242"/>
                      <a:pt x="178" y="242"/>
                    </a:cubicBezTo>
                    <a:cubicBezTo>
                      <a:pt x="180" y="241"/>
                      <a:pt x="180" y="241"/>
                      <a:pt x="180" y="241"/>
                    </a:cubicBezTo>
                    <a:cubicBezTo>
                      <a:pt x="180" y="241"/>
                      <a:pt x="179" y="242"/>
                      <a:pt x="178" y="243"/>
                    </a:cubicBezTo>
                    <a:close/>
                    <a:moveTo>
                      <a:pt x="178" y="218"/>
                    </a:moveTo>
                    <a:cubicBezTo>
                      <a:pt x="179" y="216"/>
                      <a:pt x="181" y="214"/>
                      <a:pt x="183" y="212"/>
                    </a:cubicBezTo>
                    <a:cubicBezTo>
                      <a:pt x="184" y="210"/>
                      <a:pt x="185" y="209"/>
                      <a:pt x="187" y="207"/>
                    </a:cubicBezTo>
                    <a:cubicBezTo>
                      <a:pt x="187" y="207"/>
                      <a:pt x="187" y="207"/>
                      <a:pt x="188" y="206"/>
                    </a:cubicBezTo>
                    <a:cubicBezTo>
                      <a:pt x="185" y="201"/>
                      <a:pt x="181" y="198"/>
                      <a:pt x="178" y="195"/>
                    </a:cubicBezTo>
                    <a:cubicBezTo>
                      <a:pt x="178" y="218"/>
                      <a:pt x="178" y="218"/>
                      <a:pt x="178" y="218"/>
                    </a:cubicBezTo>
                    <a:close/>
                    <a:moveTo>
                      <a:pt x="178" y="51"/>
                    </a:moveTo>
                    <a:cubicBezTo>
                      <a:pt x="180" y="51"/>
                      <a:pt x="188" y="53"/>
                      <a:pt x="192" y="53"/>
                    </a:cubicBezTo>
                    <a:cubicBezTo>
                      <a:pt x="192" y="53"/>
                      <a:pt x="193" y="53"/>
                      <a:pt x="193" y="53"/>
                    </a:cubicBezTo>
                    <a:cubicBezTo>
                      <a:pt x="191" y="51"/>
                      <a:pt x="190" y="48"/>
                      <a:pt x="188" y="44"/>
                    </a:cubicBezTo>
                    <a:cubicBezTo>
                      <a:pt x="188" y="42"/>
                      <a:pt x="187" y="41"/>
                      <a:pt x="187" y="39"/>
                    </a:cubicBezTo>
                    <a:cubicBezTo>
                      <a:pt x="187" y="38"/>
                      <a:pt x="187" y="38"/>
                      <a:pt x="187" y="38"/>
                    </a:cubicBezTo>
                    <a:cubicBezTo>
                      <a:pt x="184" y="38"/>
                      <a:pt x="181" y="38"/>
                      <a:pt x="178" y="39"/>
                    </a:cubicBezTo>
                    <a:lnTo>
                      <a:pt x="178" y="51"/>
                    </a:lnTo>
                    <a:close/>
                    <a:moveTo>
                      <a:pt x="178" y="39"/>
                    </a:moveTo>
                    <a:cubicBezTo>
                      <a:pt x="178" y="51"/>
                      <a:pt x="178" y="51"/>
                      <a:pt x="178" y="51"/>
                    </a:cubicBezTo>
                    <a:cubicBezTo>
                      <a:pt x="178" y="51"/>
                      <a:pt x="178" y="51"/>
                      <a:pt x="178" y="51"/>
                    </a:cubicBezTo>
                    <a:cubicBezTo>
                      <a:pt x="178" y="51"/>
                      <a:pt x="178" y="51"/>
                      <a:pt x="178" y="51"/>
                    </a:cubicBezTo>
                    <a:cubicBezTo>
                      <a:pt x="178" y="61"/>
                      <a:pt x="178" y="61"/>
                      <a:pt x="178" y="61"/>
                    </a:cubicBezTo>
                    <a:cubicBezTo>
                      <a:pt x="178" y="61"/>
                      <a:pt x="177" y="61"/>
                      <a:pt x="177" y="61"/>
                    </a:cubicBezTo>
                    <a:cubicBezTo>
                      <a:pt x="160" y="57"/>
                      <a:pt x="154" y="40"/>
                      <a:pt x="154" y="40"/>
                    </a:cubicBezTo>
                    <a:cubicBezTo>
                      <a:pt x="154" y="40"/>
                      <a:pt x="166" y="41"/>
                      <a:pt x="171" y="41"/>
                    </a:cubicBezTo>
                    <a:cubicBezTo>
                      <a:pt x="173" y="41"/>
                      <a:pt x="176" y="40"/>
                      <a:pt x="178" y="39"/>
                    </a:cubicBezTo>
                    <a:close/>
                    <a:moveTo>
                      <a:pt x="178" y="81"/>
                    </a:moveTo>
                    <a:cubicBezTo>
                      <a:pt x="178" y="96"/>
                      <a:pt x="178" y="96"/>
                      <a:pt x="178" y="96"/>
                    </a:cubicBezTo>
                    <a:cubicBezTo>
                      <a:pt x="174" y="87"/>
                      <a:pt x="174" y="79"/>
                      <a:pt x="174" y="79"/>
                    </a:cubicBezTo>
                    <a:cubicBezTo>
                      <a:pt x="174" y="79"/>
                      <a:pt x="176" y="80"/>
                      <a:pt x="178" y="81"/>
                    </a:cubicBezTo>
                    <a:close/>
                    <a:moveTo>
                      <a:pt x="178" y="129"/>
                    </a:moveTo>
                    <a:cubicBezTo>
                      <a:pt x="178" y="146"/>
                      <a:pt x="178" y="146"/>
                      <a:pt x="178" y="146"/>
                    </a:cubicBezTo>
                    <a:cubicBezTo>
                      <a:pt x="177" y="139"/>
                      <a:pt x="178" y="133"/>
                      <a:pt x="178" y="129"/>
                    </a:cubicBezTo>
                    <a:close/>
                    <a:moveTo>
                      <a:pt x="178" y="195"/>
                    </a:moveTo>
                    <a:cubicBezTo>
                      <a:pt x="178" y="218"/>
                      <a:pt x="178" y="218"/>
                      <a:pt x="178" y="218"/>
                    </a:cubicBezTo>
                    <a:cubicBezTo>
                      <a:pt x="178" y="219"/>
                      <a:pt x="177" y="221"/>
                      <a:pt x="177" y="222"/>
                    </a:cubicBezTo>
                    <a:cubicBezTo>
                      <a:pt x="176" y="221"/>
                      <a:pt x="176" y="221"/>
                      <a:pt x="176" y="221"/>
                    </a:cubicBezTo>
                    <a:cubicBezTo>
                      <a:pt x="174" y="215"/>
                      <a:pt x="171" y="204"/>
                      <a:pt x="171" y="204"/>
                    </a:cubicBezTo>
                    <a:cubicBezTo>
                      <a:pt x="171" y="204"/>
                      <a:pt x="169" y="213"/>
                      <a:pt x="172" y="221"/>
                    </a:cubicBezTo>
                    <a:cubicBezTo>
                      <a:pt x="173" y="223"/>
                      <a:pt x="174" y="226"/>
                      <a:pt x="175" y="228"/>
                    </a:cubicBezTo>
                    <a:cubicBezTo>
                      <a:pt x="175" y="231"/>
                      <a:pt x="174" y="233"/>
                      <a:pt x="175" y="235"/>
                    </a:cubicBezTo>
                    <a:cubicBezTo>
                      <a:pt x="170" y="229"/>
                      <a:pt x="164" y="221"/>
                      <a:pt x="160" y="209"/>
                    </a:cubicBezTo>
                    <a:cubicBezTo>
                      <a:pt x="155" y="189"/>
                      <a:pt x="167" y="173"/>
                      <a:pt x="167" y="173"/>
                    </a:cubicBezTo>
                    <a:cubicBezTo>
                      <a:pt x="167" y="173"/>
                      <a:pt x="173" y="187"/>
                      <a:pt x="176" y="192"/>
                    </a:cubicBezTo>
                    <a:cubicBezTo>
                      <a:pt x="177" y="193"/>
                      <a:pt x="177" y="194"/>
                      <a:pt x="178" y="195"/>
                    </a:cubicBezTo>
                    <a:close/>
                    <a:moveTo>
                      <a:pt x="178" y="224"/>
                    </a:moveTo>
                    <a:cubicBezTo>
                      <a:pt x="176" y="232"/>
                      <a:pt x="177" y="238"/>
                      <a:pt x="177" y="239"/>
                    </a:cubicBezTo>
                    <a:cubicBezTo>
                      <a:pt x="177" y="240"/>
                      <a:pt x="177" y="240"/>
                      <a:pt x="177" y="240"/>
                    </a:cubicBezTo>
                    <a:cubicBezTo>
                      <a:pt x="178" y="239"/>
                      <a:pt x="178" y="239"/>
                      <a:pt x="178" y="239"/>
                    </a:cubicBezTo>
                    <a:cubicBezTo>
                      <a:pt x="178" y="224"/>
                      <a:pt x="178" y="224"/>
                      <a:pt x="178" y="224"/>
                    </a:cubicBezTo>
                    <a:close/>
                    <a:moveTo>
                      <a:pt x="178" y="242"/>
                    </a:moveTo>
                    <a:cubicBezTo>
                      <a:pt x="178" y="243"/>
                      <a:pt x="178" y="243"/>
                      <a:pt x="178" y="243"/>
                    </a:cubicBezTo>
                    <a:cubicBezTo>
                      <a:pt x="175" y="246"/>
                      <a:pt x="167" y="252"/>
                      <a:pt x="165" y="252"/>
                    </a:cubicBezTo>
                    <a:cubicBezTo>
                      <a:pt x="164" y="250"/>
                      <a:pt x="170" y="247"/>
                      <a:pt x="174" y="237"/>
                    </a:cubicBezTo>
                    <a:cubicBezTo>
                      <a:pt x="173" y="243"/>
                      <a:pt x="173" y="243"/>
                      <a:pt x="173" y="243"/>
                    </a:cubicBezTo>
                    <a:cubicBezTo>
                      <a:pt x="178" y="242"/>
                      <a:pt x="178" y="242"/>
                      <a:pt x="178" y="242"/>
                    </a:cubicBezTo>
                    <a:close/>
                    <a:moveTo>
                      <a:pt x="178" y="246"/>
                    </a:moveTo>
                    <a:cubicBezTo>
                      <a:pt x="178" y="246"/>
                      <a:pt x="178" y="246"/>
                      <a:pt x="178" y="246"/>
                    </a:cubicBezTo>
                    <a:cubicBezTo>
                      <a:pt x="178" y="246"/>
                      <a:pt x="178" y="246"/>
                      <a:pt x="178" y="246"/>
                    </a:cubicBezTo>
                    <a:cubicBezTo>
                      <a:pt x="178" y="246"/>
                      <a:pt x="178" y="246"/>
                      <a:pt x="178" y="246"/>
                    </a:cubicBezTo>
                    <a:close/>
                    <a:moveTo>
                      <a:pt x="178" y="257"/>
                    </a:moveTo>
                    <a:cubicBezTo>
                      <a:pt x="178" y="277"/>
                      <a:pt x="178" y="277"/>
                      <a:pt x="178" y="277"/>
                    </a:cubicBezTo>
                    <a:cubicBezTo>
                      <a:pt x="175" y="281"/>
                      <a:pt x="172" y="285"/>
                      <a:pt x="166" y="288"/>
                    </a:cubicBezTo>
                    <a:cubicBezTo>
                      <a:pt x="163" y="290"/>
                      <a:pt x="160" y="291"/>
                      <a:pt x="157" y="292"/>
                    </a:cubicBezTo>
                    <a:cubicBezTo>
                      <a:pt x="140" y="299"/>
                      <a:pt x="127" y="296"/>
                      <a:pt x="126" y="296"/>
                    </a:cubicBezTo>
                    <a:cubicBezTo>
                      <a:pt x="125" y="295"/>
                      <a:pt x="125" y="295"/>
                      <a:pt x="125" y="295"/>
                    </a:cubicBezTo>
                    <a:cubicBezTo>
                      <a:pt x="125" y="295"/>
                      <a:pt x="125" y="295"/>
                      <a:pt x="125" y="295"/>
                    </a:cubicBezTo>
                    <a:cubicBezTo>
                      <a:pt x="126" y="294"/>
                      <a:pt x="126" y="294"/>
                      <a:pt x="126" y="294"/>
                    </a:cubicBezTo>
                    <a:cubicBezTo>
                      <a:pt x="126" y="294"/>
                      <a:pt x="141" y="290"/>
                      <a:pt x="147" y="287"/>
                    </a:cubicBezTo>
                    <a:cubicBezTo>
                      <a:pt x="151" y="285"/>
                      <a:pt x="156" y="281"/>
                      <a:pt x="156" y="278"/>
                    </a:cubicBezTo>
                    <a:cubicBezTo>
                      <a:pt x="153" y="280"/>
                      <a:pt x="148" y="283"/>
                      <a:pt x="146" y="284"/>
                    </a:cubicBezTo>
                    <a:cubicBezTo>
                      <a:pt x="138" y="287"/>
                      <a:pt x="126" y="289"/>
                      <a:pt x="125" y="289"/>
                    </a:cubicBezTo>
                    <a:cubicBezTo>
                      <a:pt x="125" y="289"/>
                      <a:pt x="125" y="289"/>
                      <a:pt x="125" y="289"/>
                    </a:cubicBezTo>
                    <a:cubicBezTo>
                      <a:pt x="125" y="286"/>
                      <a:pt x="125" y="286"/>
                      <a:pt x="125" y="286"/>
                    </a:cubicBezTo>
                    <a:cubicBezTo>
                      <a:pt x="126" y="282"/>
                      <a:pt x="129" y="271"/>
                      <a:pt x="140" y="266"/>
                    </a:cubicBezTo>
                    <a:cubicBezTo>
                      <a:pt x="142" y="265"/>
                      <a:pt x="143" y="264"/>
                      <a:pt x="145" y="263"/>
                    </a:cubicBezTo>
                    <a:cubicBezTo>
                      <a:pt x="151" y="261"/>
                      <a:pt x="157" y="260"/>
                      <a:pt x="161" y="260"/>
                    </a:cubicBezTo>
                    <a:cubicBezTo>
                      <a:pt x="163" y="260"/>
                      <a:pt x="165" y="260"/>
                      <a:pt x="166" y="259"/>
                    </a:cubicBezTo>
                    <a:cubicBezTo>
                      <a:pt x="169" y="259"/>
                      <a:pt x="174" y="258"/>
                      <a:pt x="178" y="257"/>
                    </a:cubicBezTo>
                    <a:close/>
                    <a:moveTo>
                      <a:pt x="125" y="314"/>
                    </a:moveTo>
                    <a:cubicBezTo>
                      <a:pt x="125" y="305"/>
                      <a:pt x="125" y="305"/>
                      <a:pt x="125" y="305"/>
                    </a:cubicBezTo>
                    <a:cubicBezTo>
                      <a:pt x="127" y="306"/>
                      <a:pt x="128" y="306"/>
                      <a:pt x="128" y="306"/>
                    </a:cubicBezTo>
                    <a:cubicBezTo>
                      <a:pt x="129" y="306"/>
                      <a:pt x="129" y="306"/>
                      <a:pt x="129" y="306"/>
                    </a:cubicBezTo>
                    <a:cubicBezTo>
                      <a:pt x="129" y="307"/>
                      <a:pt x="129" y="307"/>
                      <a:pt x="129" y="307"/>
                    </a:cubicBezTo>
                    <a:cubicBezTo>
                      <a:pt x="129" y="307"/>
                      <a:pt x="128" y="310"/>
                      <a:pt x="125" y="314"/>
                    </a:cubicBezTo>
                    <a:close/>
                    <a:moveTo>
                      <a:pt x="125" y="292"/>
                    </a:moveTo>
                    <a:cubicBezTo>
                      <a:pt x="126" y="292"/>
                      <a:pt x="126" y="291"/>
                      <a:pt x="126" y="291"/>
                    </a:cubicBezTo>
                    <a:cubicBezTo>
                      <a:pt x="125" y="291"/>
                      <a:pt x="125" y="291"/>
                      <a:pt x="125" y="291"/>
                    </a:cubicBezTo>
                    <a:cubicBezTo>
                      <a:pt x="125" y="292"/>
                      <a:pt x="125" y="292"/>
                      <a:pt x="125" y="292"/>
                    </a:cubicBezTo>
                    <a:close/>
                    <a:moveTo>
                      <a:pt x="125" y="279"/>
                    </a:moveTo>
                    <a:cubicBezTo>
                      <a:pt x="125" y="278"/>
                      <a:pt x="126" y="277"/>
                      <a:pt x="126" y="277"/>
                    </a:cubicBezTo>
                    <a:cubicBezTo>
                      <a:pt x="126" y="274"/>
                      <a:pt x="125" y="271"/>
                      <a:pt x="125" y="269"/>
                    </a:cubicBezTo>
                    <a:cubicBezTo>
                      <a:pt x="125" y="260"/>
                      <a:pt x="129" y="252"/>
                      <a:pt x="129" y="252"/>
                    </a:cubicBezTo>
                    <a:cubicBezTo>
                      <a:pt x="129" y="252"/>
                      <a:pt x="129" y="263"/>
                      <a:pt x="129" y="270"/>
                    </a:cubicBezTo>
                    <a:cubicBezTo>
                      <a:pt x="129" y="270"/>
                      <a:pt x="130" y="271"/>
                      <a:pt x="130" y="271"/>
                    </a:cubicBezTo>
                    <a:cubicBezTo>
                      <a:pt x="132" y="268"/>
                      <a:pt x="135" y="266"/>
                      <a:pt x="139" y="263"/>
                    </a:cubicBezTo>
                    <a:cubicBezTo>
                      <a:pt x="141" y="262"/>
                      <a:pt x="142" y="262"/>
                      <a:pt x="144" y="261"/>
                    </a:cubicBezTo>
                    <a:cubicBezTo>
                      <a:pt x="145" y="261"/>
                      <a:pt x="145" y="261"/>
                      <a:pt x="146" y="260"/>
                    </a:cubicBezTo>
                    <a:cubicBezTo>
                      <a:pt x="144" y="252"/>
                      <a:pt x="140" y="246"/>
                      <a:pt x="139" y="242"/>
                    </a:cubicBezTo>
                    <a:cubicBezTo>
                      <a:pt x="137" y="236"/>
                      <a:pt x="137" y="220"/>
                      <a:pt x="137" y="220"/>
                    </a:cubicBezTo>
                    <a:cubicBezTo>
                      <a:pt x="137" y="220"/>
                      <a:pt x="130" y="224"/>
                      <a:pt x="125" y="232"/>
                    </a:cubicBezTo>
                    <a:lnTo>
                      <a:pt x="125" y="279"/>
                    </a:lnTo>
                    <a:close/>
                    <a:moveTo>
                      <a:pt x="88" y="296"/>
                    </a:moveTo>
                    <a:cubicBezTo>
                      <a:pt x="88" y="296"/>
                      <a:pt x="87" y="296"/>
                      <a:pt x="87" y="296"/>
                    </a:cubicBezTo>
                    <a:cubicBezTo>
                      <a:pt x="85" y="296"/>
                      <a:pt x="83" y="296"/>
                      <a:pt x="81" y="297"/>
                    </a:cubicBezTo>
                    <a:cubicBezTo>
                      <a:pt x="79" y="297"/>
                      <a:pt x="77" y="297"/>
                      <a:pt x="76" y="298"/>
                    </a:cubicBezTo>
                    <a:cubicBezTo>
                      <a:pt x="76" y="262"/>
                      <a:pt x="76" y="262"/>
                      <a:pt x="76" y="262"/>
                    </a:cubicBezTo>
                    <a:cubicBezTo>
                      <a:pt x="84" y="256"/>
                      <a:pt x="93" y="254"/>
                      <a:pt x="93" y="254"/>
                    </a:cubicBezTo>
                    <a:cubicBezTo>
                      <a:pt x="93" y="254"/>
                      <a:pt x="88" y="269"/>
                      <a:pt x="88" y="276"/>
                    </a:cubicBezTo>
                    <a:cubicBezTo>
                      <a:pt x="88" y="281"/>
                      <a:pt x="89" y="287"/>
                      <a:pt x="88" y="296"/>
                    </a:cubicBezTo>
                    <a:close/>
                    <a:moveTo>
                      <a:pt x="125" y="232"/>
                    </a:moveTo>
                    <a:cubicBezTo>
                      <a:pt x="125" y="279"/>
                      <a:pt x="125" y="279"/>
                      <a:pt x="125" y="279"/>
                    </a:cubicBezTo>
                    <a:cubicBezTo>
                      <a:pt x="124" y="280"/>
                      <a:pt x="123" y="282"/>
                      <a:pt x="123" y="283"/>
                    </a:cubicBezTo>
                    <a:cubicBezTo>
                      <a:pt x="120" y="276"/>
                      <a:pt x="118" y="266"/>
                      <a:pt x="118" y="252"/>
                    </a:cubicBezTo>
                    <a:cubicBezTo>
                      <a:pt x="118" y="244"/>
                      <a:pt x="121" y="237"/>
                      <a:pt x="125" y="232"/>
                    </a:cubicBezTo>
                    <a:close/>
                    <a:moveTo>
                      <a:pt x="125" y="286"/>
                    </a:moveTo>
                    <a:cubicBezTo>
                      <a:pt x="125" y="289"/>
                      <a:pt x="125" y="289"/>
                      <a:pt x="125" y="289"/>
                    </a:cubicBezTo>
                    <a:cubicBezTo>
                      <a:pt x="124" y="289"/>
                      <a:pt x="124" y="289"/>
                      <a:pt x="124" y="289"/>
                    </a:cubicBezTo>
                    <a:cubicBezTo>
                      <a:pt x="124" y="288"/>
                      <a:pt x="124" y="288"/>
                      <a:pt x="124" y="288"/>
                    </a:cubicBezTo>
                    <a:cubicBezTo>
                      <a:pt x="124" y="288"/>
                      <a:pt x="125" y="287"/>
                      <a:pt x="125" y="286"/>
                    </a:cubicBezTo>
                    <a:close/>
                    <a:moveTo>
                      <a:pt x="125" y="291"/>
                    </a:moveTo>
                    <a:cubicBezTo>
                      <a:pt x="119" y="291"/>
                      <a:pt x="119" y="291"/>
                      <a:pt x="119" y="291"/>
                    </a:cubicBezTo>
                    <a:cubicBezTo>
                      <a:pt x="122" y="285"/>
                      <a:pt x="122" y="285"/>
                      <a:pt x="122" y="285"/>
                    </a:cubicBezTo>
                    <a:cubicBezTo>
                      <a:pt x="115" y="293"/>
                      <a:pt x="107" y="294"/>
                      <a:pt x="109" y="296"/>
                    </a:cubicBezTo>
                    <a:cubicBezTo>
                      <a:pt x="110" y="297"/>
                      <a:pt x="121" y="293"/>
                      <a:pt x="125" y="292"/>
                    </a:cubicBezTo>
                    <a:cubicBezTo>
                      <a:pt x="125" y="291"/>
                      <a:pt x="125" y="291"/>
                      <a:pt x="125" y="291"/>
                    </a:cubicBezTo>
                    <a:close/>
                    <a:moveTo>
                      <a:pt x="125" y="295"/>
                    </a:moveTo>
                    <a:cubicBezTo>
                      <a:pt x="125" y="295"/>
                      <a:pt x="125" y="295"/>
                      <a:pt x="125" y="295"/>
                    </a:cubicBezTo>
                    <a:cubicBezTo>
                      <a:pt x="123" y="295"/>
                      <a:pt x="123" y="295"/>
                      <a:pt x="123" y="295"/>
                    </a:cubicBezTo>
                    <a:cubicBezTo>
                      <a:pt x="125" y="295"/>
                      <a:pt x="125" y="295"/>
                      <a:pt x="125" y="295"/>
                    </a:cubicBezTo>
                    <a:close/>
                    <a:moveTo>
                      <a:pt x="125" y="305"/>
                    </a:moveTo>
                    <a:cubicBezTo>
                      <a:pt x="125" y="314"/>
                      <a:pt x="125" y="314"/>
                      <a:pt x="125" y="314"/>
                    </a:cubicBezTo>
                    <a:cubicBezTo>
                      <a:pt x="120" y="321"/>
                      <a:pt x="112" y="329"/>
                      <a:pt x="99" y="331"/>
                    </a:cubicBezTo>
                    <a:cubicBezTo>
                      <a:pt x="96" y="331"/>
                      <a:pt x="93" y="331"/>
                      <a:pt x="89" y="331"/>
                    </a:cubicBezTo>
                    <a:cubicBezTo>
                      <a:pt x="84" y="331"/>
                      <a:pt x="80" y="331"/>
                      <a:pt x="76" y="330"/>
                    </a:cubicBezTo>
                    <a:cubicBezTo>
                      <a:pt x="76" y="323"/>
                      <a:pt x="76" y="323"/>
                      <a:pt x="76" y="323"/>
                    </a:cubicBezTo>
                    <a:cubicBezTo>
                      <a:pt x="78" y="323"/>
                      <a:pt x="79" y="323"/>
                      <a:pt x="80" y="323"/>
                    </a:cubicBezTo>
                    <a:cubicBezTo>
                      <a:pt x="86" y="323"/>
                      <a:pt x="91" y="320"/>
                      <a:pt x="93" y="317"/>
                    </a:cubicBezTo>
                    <a:cubicBezTo>
                      <a:pt x="90" y="318"/>
                      <a:pt x="84" y="319"/>
                      <a:pt x="81" y="319"/>
                    </a:cubicBezTo>
                    <a:cubicBezTo>
                      <a:pt x="79" y="319"/>
                      <a:pt x="78" y="319"/>
                      <a:pt x="76" y="319"/>
                    </a:cubicBezTo>
                    <a:cubicBezTo>
                      <a:pt x="76" y="300"/>
                      <a:pt x="76" y="300"/>
                      <a:pt x="76" y="300"/>
                    </a:cubicBezTo>
                    <a:cubicBezTo>
                      <a:pt x="77" y="300"/>
                      <a:pt x="79" y="299"/>
                      <a:pt x="81" y="299"/>
                    </a:cubicBezTo>
                    <a:cubicBezTo>
                      <a:pt x="83" y="299"/>
                      <a:pt x="85" y="299"/>
                      <a:pt x="87" y="299"/>
                    </a:cubicBezTo>
                    <a:cubicBezTo>
                      <a:pt x="93" y="299"/>
                      <a:pt x="99" y="300"/>
                      <a:pt x="103" y="302"/>
                    </a:cubicBezTo>
                    <a:cubicBezTo>
                      <a:pt x="105" y="302"/>
                      <a:pt x="107" y="303"/>
                      <a:pt x="108" y="303"/>
                    </a:cubicBezTo>
                    <a:cubicBezTo>
                      <a:pt x="112" y="304"/>
                      <a:pt x="120" y="305"/>
                      <a:pt x="125" y="305"/>
                    </a:cubicBezTo>
                    <a:close/>
                    <a:moveTo>
                      <a:pt x="76" y="298"/>
                    </a:moveTo>
                    <a:cubicBezTo>
                      <a:pt x="73" y="298"/>
                      <a:pt x="71" y="300"/>
                      <a:pt x="69" y="301"/>
                    </a:cubicBezTo>
                    <a:cubicBezTo>
                      <a:pt x="69" y="300"/>
                      <a:pt x="69" y="300"/>
                      <a:pt x="70" y="299"/>
                    </a:cubicBezTo>
                    <a:cubicBezTo>
                      <a:pt x="71" y="293"/>
                      <a:pt x="75" y="282"/>
                      <a:pt x="75" y="282"/>
                    </a:cubicBezTo>
                    <a:cubicBezTo>
                      <a:pt x="75" y="282"/>
                      <a:pt x="69" y="288"/>
                      <a:pt x="66" y="297"/>
                    </a:cubicBezTo>
                    <a:cubicBezTo>
                      <a:pt x="65" y="299"/>
                      <a:pt x="65" y="301"/>
                      <a:pt x="64" y="305"/>
                    </a:cubicBezTo>
                    <a:cubicBezTo>
                      <a:pt x="62" y="306"/>
                      <a:pt x="60" y="308"/>
                      <a:pt x="59" y="310"/>
                    </a:cubicBezTo>
                    <a:cubicBezTo>
                      <a:pt x="59" y="302"/>
                      <a:pt x="60" y="291"/>
                      <a:pt x="64" y="278"/>
                    </a:cubicBezTo>
                    <a:cubicBezTo>
                      <a:pt x="67" y="271"/>
                      <a:pt x="71" y="266"/>
                      <a:pt x="76" y="262"/>
                    </a:cubicBezTo>
                    <a:cubicBezTo>
                      <a:pt x="76" y="298"/>
                      <a:pt x="76" y="298"/>
                      <a:pt x="76" y="298"/>
                    </a:cubicBezTo>
                    <a:close/>
                    <a:moveTo>
                      <a:pt x="76" y="300"/>
                    </a:moveTo>
                    <a:cubicBezTo>
                      <a:pt x="64" y="304"/>
                      <a:pt x="59" y="314"/>
                      <a:pt x="59" y="315"/>
                    </a:cubicBezTo>
                    <a:cubicBezTo>
                      <a:pt x="58" y="316"/>
                      <a:pt x="58" y="316"/>
                      <a:pt x="58" y="316"/>
                    </a:cubicBezTo>
                    <a:cubicBezTo>
                      <a:pt x="59" y="316"/>
                      <a:pt x="59" y="316"/>
                      <a:pt x="59" y="316"/>
                    </a:cubicBezTo>
                    <a:cubicBezTo>
                      <a:pt x="60" y="316"/>
                      <a:pt x="68" y="318"/>
                      <a:pt x="76" y="319"/>
                    </a:cubicBezTo>
                    <a:cubicBezTo>
                      <a:pt x="76" y="300"/>
                      <a:pt x="76" y="300"/>
                      <a:pt x="76" y="300"/>
                    </a:cubicBezTo>
                    <a:close/>
                    <a:moveTo>
                      <a:pt x="76" y="323"/>
                    </a:moveTo>
                    <a:cubicBezTo>
                      <a:pt x="76" y="330"/>
                      <a:pt x="76" y="330"/>
                      <a:pt x="76" y="330"/>
                    </a:cubicBezTo>
                    <a:cubicBezTo>
                      <a:pt x="65" y="328"/>
                      <a:pt x="58" y="324"/>
                      <a:pt x="58" y="323"/>
                    </a:cubicBezTo>
                    <a:cubicBezTo>
                      <a:pt x="57" y="323"/>
                      <a:pt x="57" y="323"/>
                      <a:pt x="57" y="323"/>
                    </a:cubicBezTo>
                    <a:cubicBezTo>
                      <a:pt x="57" y="321"/>
                      <a:pt x="57" y="321"/>
                      <a:pt x="57" y="321"/>
                    </a:cubicBezTo>
                    <a:cubicBezTo>
                      <a:pt x="59" y="321"/>
                      <a:pt x="59" y="321"/>
                      <a:pt x="59" y="321"/>
                    </a:cubicBezTo>
                    <a:cubicBezTo>
                      <a:pt x="59" y="321"/>
                      <a:pt x="69" y="322"/>
                      <a:pt x="76" y="323"/>
                    </a:cubicBezTo>
                    <a:close/>
                    <a:moveTo>
                      <a:pt x="57" y="319"/>
                    </a:moveTo>
                    <a:cubicBezTo>
                      <a:pt x="57" y="318"/>
                      <a:pt x="57" y="318"/>
                      <a:pt x="57" y="318"/>
                    </a:cubicBezTo>
                    <a:cubicBezTo>
                      <a:pt x="59" y="319"/>
                      <a:pt x="59" y="319"/>
                      <a:pt x="59" y="319"/>
                    </a:cubicBezTo>
                    <a:cubicBezTo>
                      <a:pt x="59" y="319"/>
                      <a:pt x="58" y="319"/>
                      <a:pt x="57" y="319"/>
                    </a:cubicBezTo>
                    <a:close/>
                    <a:moveTo>
                      <a:pt x="57" y="312"/>
                    </a:moveTo>
                    <a:cubicBezTo>
                      <a:pt x="57" y="312"/>
                      <a:pt x="57" y="312"/>
                      <a:pt x="57" y="312"/>
                    </a:cubicBezTo>
                    <a:cubicBezTo>
                      <a:pt x="57" y="312"/>
                      <a:pt x="57" y="312"/>
                      <a:pt x="57" y="312"/>
                    </a:cubicBezTo>
                    <a:close/>
                    <a:moveTo>
                      <a:pt x="57" y="312"/>
                    </a:moveTo>
                    <a:cubicBezTo>
                      <a:pt x="57" y="312"/>
                      <a:pt x="57" y="312"/>
                      <a:pt x="57" y="312"/>
                    </a:cubicBezTo>
                    <a:cubicBezTo>
                      <a:pt x="53" y="316"/>
                      <a:pt x="53" y="316"/>
                      <a:pt x="53" y="316"/>
                    </a:cubicBezTo>
                    <a:cubicBezTo>
                      <a:pt x="57" y="318"/>
                      <a:pt x="57" y="318"/>
                      <a:pt x="57" y="318"/>
                    </a:cubicBezTo>
                    <a:cubicBezTo>
                      <a:pt x="57" y="319"/>
                      <a:pt x="57" y="319"/>
                      <a:pt x="57" y="319"/>
                    </a:cubicBezTo>
                    <a:cubicBezTo>
                      <a:pt x="44" y="319"/>
                      <a:pt x="17" y="327"/>
                      <a:pt x="9" y="341"/>
                    </a:cubicBezTo>
                    <a:cubicBezTo>
                      <a:pt x="0" y="341"/>
                      <a:pt x="0" y="341"/>
                      <a:pt x="0" y="341"/>
                    </a:cubicBezTo>
                    <a:cubicBezTo>
                      <a:pt x="13" y="323"/>
                      <a:pt x="29" y="320"/>
                      <a:pt x="47" y="315"/>
                    </a:cubicBezTo>
                    <a:cubicBezTo>
                      <a:pt x="51" y="314"/>
                      <a:pt x="54" y="313"/>
                      <a:pt x="57" y="312"/>
                    </a:cubicBezTo>
                    <a:close/>
                    <a:moveTo>
                      <a:pt x="57" y="321"/>
                    </a:moveTo>
                    <a:cubicBezTo>
                      <a:pt x="55" y="321"/>
                      <a:pt x="55" y="321"/>
                      <a:pt x="55" y="321"/>
                    </a:cubicBezTo>
                    <a:cubicBezTo>
                      <a:pt x="57" y="323"/>
                      <a:pt x="57" y="323"/>
                      <a:pt x="57" y="323"/>
                    </a:cubicBezTo>
                    <a:lnTo>
                      <a:pt x="57" y="321"/>
                    </a:lnTo>
                    <a:close/>
                  </a:path>
                </a:pathLst>
              </a:custGeom>
              <a:solidFill>
                <a:srgbClr val="939D2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1"/>
              <p:cNvSpPr>
                <a:spLocks noEditPoints="1"/>
              </p:cNvSpPr>
              <p:nvPr/>
            </p:nvSpPr>
            <p:spPr bwMode="auto">
              <a:xfrm>
                <a:off x="5278438" y="2047876"/>
                <a:ext cx="1643063" cy="1720850"/>
              </a:xfrm>
              <a:custGeom>
                <a:avLst/>
                <a:gdLst>
                  <a:gd name="T0" fmla="*/ 165 w 213"/>
                  <a:gd name="T1" fmla="*/ 212 h 223"/>
                  <a:gd name="T2" fmla="*/ 186 w 213"/>
                  <a:gd name="T3" fmla="*/ 194 h 223"/>
                  <a:gd name="T4" fmla="*/ 163 w 213"/>
                  <a:gd name="T5" fmla="*/ 170 h 223"/>
                  <a:gd name="T6" fmla="*/ 183 w 213"/>
                  <a:gd name="T7" fmla="*/ 155 h 223"/>
                  <a:gd name="T8" fmla="*/ 211 w 213"/>
                  <a:gd name="T9" fmla="*/ 190 h 223"/>
                  <a:gd name="T10" fmla="*/ 161 w 213"/>
                  <a:gd name="T11" fmla="*/ 130 h 223"/>
                  <a:gd name="T12" fmla="*/ 187 w 213"/>
                  <a:gd name="T13" fmla="*/ 141 h 223"/>
                  <a:gd name="T14" fmla="*/ 205 w 213"/>
                  <a:gd name="T15" fmla="*/ 138 h 223"/>
                  <a:gd name="T16" fmla="*/ 182 w 213"/>
                  <a:gd name="T17" fmla="*/ 116 h 223"/>
                  <a:gd name="T18" fmla="*/ 157 w 213"/>
                  <a:gd name="T19" fmla="*/ 61 h 223"/>
                  <a:gd name="T20" fmla="*/ 179 w 213"/>
                  <a:gd name="T21" fmla="*/ 72 h 223"/>
                  <a:gd name="T22" fmla="*/ 202 w 213"/>
                  <a:gd name="T23" fmla="*/ 104 h 223"/>
                  <a:gd name="T24" fmla="*/ 169 w 213"/>
                  <a:gd name="T25" fmla="*/ 96 h 223"/>
                  <a:gd name="T26" fmla="*/ 171 w 213"/>
                  <a:gd name="T27" fmla="*/ 30 h 223"/>
                  <a:gd name="T28" fmla="*/ 184 w 213"/>
                  <a:gd name="T29" fmla="*/ 54 h 223"/>
                  <a:gd name="T30" fmla="*/ 149 w 213"/>
                  <a:gd name="T31" fmla="*/ 205 h 223"/>
                  <a:gd name="T32" fmla="*/ 129 w 213"/>
                  <a:gd name="T33" fmla="*/ 194 h 223"/>
                  <a:gd name="T34" fmla="*/ 113 w 213"/>
                  <a:gd name="T35" fmla="*/ 182 h 223"/>
                  <a:gd name="T36" fmla="*/ 122 w 213"/>
                  <a:gd name="T37" fmla="*/ 161 h 223"/>
                  <a:gd name="T38" fmla="*/ 139 w 213"/>
                  <a:gd name="T39" fmla="*/ 179 h 223"/>
                  <a:gd name="T40" fmla="*/ 149 w 213"/>
                  <a:gd name="T41" fmla="*/ 143 h 223"/>
                  <a:gd name="T42" fmla="*/ 129 w 213"/>
                  <a:gd name="T43" fmla="*/ 131 h 223"/>
                  <a:gd name="T44" fmla="*/ 141 w 213"/>
                  <a:gd name="T45" fmla="*/ 119 h 223"/>
                  <a:gd name="T46" fmla="*/ 152 w 213"/>
                  <a:gd name="T47" fmla="*/ 103 h 223"/>
                  <a:gd name="T48" fmla="*/ 134 w 213"/>
                  <a:gd name="T49" fmla="*/ 91 h 223"/>
                  <a:gd name="T50" fmla="*/ 118 w 213"/>
                  <a:gd name="T51" fmla="*/ 76 h 223"/>
                  <a:gd name="T52" fmla="*/ 112 w 213"/>
                  <a:gd name="T53" fmla="*/ 135 h 223"/>
                  <a:gd name="T54" fmla="*/ 127 w 213"/>
                  <a:gd name="T55" fmla="*/ 153 h 223"/>
                  <a:gd name="T56" fmla="*/ 151 w 213"/>
                  <a:gd name="T57" fmla="*/ 165 h 223"/>
                  <a:gd name="T58" fmla="*/ 135 w 213"/>
                  <a:gd name="T59" fmla="*/ 37 h 223"/>
                  <a:gd name="T60" fmla="*/ 120 w 213"/>
                  <a:gd name="T61" fmla="*/ 26 h 223"/>
                  <a:gd name="T62" fmla="*/ 109 w 213"/>
                  <a:gd name="T63" fmla="*/ 14 h 223"/>
                  <a:gd name="T64" fmla="*/ 120 w 213"/>
                  <a:gd name="T65" fmla="*/ 35 h 223"/>
                  <a:gd name="T66" fmla="*/ 134 w 213"/>
                  <a:gd name="T67" fmla="*/ 47 h 223"/>
                  <a:gd name="T68" fmla="*/ 151 w 213"/>
                  <a:gd name="T69" fmla="*/ 58 h 223"/>
                  <a:gd name="T70" fmla="*/ 141 w 213"/>
                  <a:gd name="T71" fmla="*/ 78 h 223"/>
                  <a:gd name="T72" fmla="*/ 124 w 213"/>
                  <a:gd name="T73" fmla="*/ 65 h 223"/>
                  <a:gd name="T74" fmla="*/ 112 w 213"/>
                  <a:gd name="T75" fmla="*/ 49 h 223"/>
                  <a:gd name="T76" fmla="*/ 100 w 213"/>
                  <a:gd name="T77" fmla="*/ 53 h 223"/>
                  <a:gd name="T78" fmla="*/ 88 w 213"/>
                  <a:gd name="T79" fmla="*/ 69 h 223"/>
                  <a:gd name="T80" fmla="*/ 73 w 213"/>
                  <a:gd name="T81" fmla="*/ 83 h 223"/>
                  <a:gd name="T82" fmla="*/ 60 w 213"/>
                  <a:gd name="T83" fmla="*/ 61 h 223"/>
                  <a:gd name="T84" fmla="*/ 80 w 213"/>
                  <a:gd name="T85" fmla="*/ 48 h 223"/>
                  <a:gd name="T86" fmla="*/ 95 w 213"/>
                  <a:gd name="T87" fmla="*/ 32 h 223"/>
                  <a:gd name="T88" fmla="*/ 102 w 213"/>
                  <a:gd name="T89" fmla="*/ 16 h 223"/>
                  <a:gd name="T90" fmla="*/ 88 w 213"/>
                  <a:gd name="T91" fmla="*/ 30 h 223"/>
                  <a:gd name="T92" fmla="*/ 66 w 213"/>
                  <a:gd name="T93" fmla="*/ 41 h 223"/>
                  <a:gd name="T94" fmla="*/ 77 w 213"/>
                  <a:gd name="T95" fmla="*/ 19 h 223"/>
                  <a:gd name="T96" fmla="*/ 99 w 213"/>
                  <a:gd name="T97" fmla="*/ 7 h 223"/>
                  <a:gd name="T98" fmla="*/ 115 w 213"/>
                  <a:gd name="T99" fmla="*/ 8 h 223"/>
                  <a:gd name="T100" fmla="*/ 136 w 213"/>
                  <a:gd name="T101" fmla="*/ 19 h 223"/>
                  <a:gd name="T102" fmla="*/ 82 w 213"/>
                  <a:gd name="T103" fmla="*/ 174 h 223"/>
                  <a:gd name="T104" fmla="*/ 103 w 213"/>
                  <a:gd name="T105" fmla="*/ 175 h 223"/>
                  <a:gd name="T106" fmla="*/ 88 w 213"/>
                  <a:gd name="T107" fmla="*/ 153 h 223"/>
                  <a:gd name="T108" fmla="*/ 101 w 213"/>
                  <a:gd name="T109" fmla="*/ 70 h 223"/>
                  <a:gd name="T110" fmla="*/ 81 w 213"/>
                  <a:gd name="T111" fmla="*/ 111 h 223"/>
                  <a:gd name="T112" fmla="*/ 26 w 213"/>
                  <a:gd name="T113" fmla="*/ 53 h 223"/>
                  <a:gd name="T114" fmla="*/ 48 w 213"/>
                  <a:gd name="T115" fmla="*/ 28 h 223"/>
                  <a:gd name="T116" fmla="*/ 36 w 213"/>
                  <a:gd name="T117" fmla="*/ 101 h 223"/>
                  <a:gd name="T118" fmla="*/ 13 w 213"/>
                  <a:gd name="T119" fmla="*/ 87 h 223"/>
                  <a:gd name="T120" fmla="*/ 47 w 213"/>
                  <a:gd name="T121" fmla="*/ 67 h 223"/>
                  <a:gd name="T122" fmla="*/ 9 w 213"/>
                  <a:gd name="T123" fmla="*/ 139 h 223"/>
                  <a:gd name="T124" fmla="*/ 49 w 213"/>
                  <a:gd name="T125" fmla="*/ 2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 h="223">
                    <a:moveTo>
                      <a:pt x="202" y="223"/>
                    </a:moveTo>
                    <a:cubicBezTo>
                      <a:pt x="202" y="223"/>
                      <a:pt x="202" y="223"/>
                      <a:pt x="202" y="223"/>
                    </a:cubicBezTo>
                    <a:cubicBezTo>
                      <a:pt x="202" y="222"/>
                      <a:pt x="202" y="222"/>
                      <a:pt x="202" y="222"/>
                    </a:cubicBezTo>
                    <a:cubicBezTo>
                      <a:pt x="202" y="222"/>
                      <a:pt x="202" y="222"/>
                      <a:pt x="202" y="222"/>
                    </a:cubicBezTo>
                    <a:cubicBezTo>
                      <a:pt x="202" y="222"/>
                      <a:pt x="202" y="222"/>
                      <a:pt x="202" y="222"/>
                    </a:cubicBezTo>
                    <a:cubicBezTo>
                      <a:pt x="202" y="222"/>
                      <a:pt x="202" y="222"/>
                      <a:pt x="202"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1" y="222"/>
                      <a:pt x="201" y="222"/>
                      <a:pt x="201"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200" y="222"/>
                    </a:cubicBezTo>
                    <a:cubicBezTo>
                      <a:pt x="200" y="222"/>
                      <a:pt x="200"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9" y="222"/>
                      <a:pt x="199" y="222"/>
                      <a:pt x="199" y="222"/>
                    </a:cubicBezTo>
                    <a:cubicBezTo>
                      <a:pt x="198" y="222"/>
                      <a:pt x="198" y="222"/>
                      <a:pt x="198" y="222"/>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8" y="221"/>
                      <a:pt x="198" y="221"/>
                      <a:pt x="198"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7" y="221"/>
                      <a:pt x="197" y="221"/>
                      <a:pt x="197" y="221"/>
                    </a:cubicBezTo>
                    <a:cubicBezTo>
                      <a:pt x="196" y="221"/>
                      <a:pt x="196" y="221"/>
                      <a:pt x="196" y="221"/>
                    </a:cubicBezTo>
                    <a:cubicBezTo>
                      <a:pt x="196" y="221"/>
                      <a:pt x="196" y="221"/>
                      <a:pt x="196" y="221"/>
                    </a:cubicBezTo>
                    <a:cubicBezTo>
                      <a:pt x="196" y="221"/>
                      <a:pt x="196" y="221"/>
                      <a:pt x="196" y="221"/>
                    </a:cubicBezTo>
                    <a:cubicBezTo>
                      <a:pt x="196" y="221"/>
                      <a:pt x="196" y="221"/>
                      <a:pt x="196" y="221"/>
                    </a:cubicBezTo>
                    <a:cubicBezTo>
                      <a:pt x="196" y="221"/>
                      <a:pt x="196" y="221"/>
                      <a:pt x="196" y="221"/>
                    </a:cubicBezTo>
                    <a:cubicBezTo>
                      <a:pt x="196" y="221"/>
                      <a:pt x="196"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5" y="221"/>
                      <a:pt x="195" y="221"/>
                      <a:pt x="195" y="221"/>
                    </a:cubicBezTo>
                    <a:cubicBezTo>
                      <a:pt x="194" y="221"/>
                      <a:pt x="194" y="221"/>
                      <a:pt x="194" y="221"/>
                    </a:cubicBezTo>
                    <a:cubicBezTo>
                      <a:pt x="194" y="221"/>
                      <a:pt x="194" y="221"/>
                      <a:pt x="194" y="221"/>
                    </a:cubicBezTo>
                    <a:cubicBezTo>
                      <a:pt x="194" y="221"/>
                      <a:pt x="194" y="221"/>
                      <a:pt x="194" y="221"/>
                    </a:cubicBezTo>
                    <a:cubicBezTo>
                      <a:pt x="194" y="221"/>
                      <a:pt x="194" y="221"/>
                      <a:pt x="194" y="221"/>
                    </a:cubicBezTo>
                    <a:cubicBezTo>
                      <a:pt x="194" y="221"/>
                      <a:pt x="193" y="221"/>
                      <a:pt x="193" y="221"/>
                    </a:cubicBezTo>
                    <a:cubicBezTo>
                      <a:pt x="193" y="221"/>
                      <a:pt x="193" y="221"/>
                      <a:pt x="193" y="221"/>
                    </a:cubicBezTo>
                    <a:cubicBezTo>
                      <a:pt x="193" y="221"/>
                      <a:pt x="193" y="221"/>
                      <a:pt x="193" y="221"/>
                    </a:cubicBezTo>
                    <a:cubicBezTo>
                      <a:pt x="193" y="221"/>
                      <a:pt x="193" y="221"/>
                      <a:pt x="193" y="221"/>
                    </a:cubicBezTo>
                    <a:cubicBezTo>
                      <a:pt x="193" y="221"/>
                      <a:pt x="192" y="221"/>
                      <a:pt x="192" y="221"/>
                    </a:cubicBezTo>
                    <a:cubicBezTo>
                      <a:pt x="192" y="221"/>
                      <a:pt x="192" y="221"/>
                      <a:pt x="192" y="221"/>
                    </a:cubicBezTo>
                    <a:cubicBezTo>
                      <a:pt x="192" y="221"/>
                      <a:pt x="192" y="221"/>
                      <a:pt x="192" y="221"/>
                    </a:cubicBezTo>
                    <a:cubicBezTo>
                      <a:pt x="192" y="221"/>
                      <a:pt x="192" y="221"/>
                      <a:pt x="192" y="221"/>
                    </a:cubicBezTo>
                    <a:cubicBezTo>
                      <a:pt x="192"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1" y="221"/>
                      <a:pt x="191" y="221"/>
                    </a:cubicBezTo>
                    <a:cubicBezTo>
                      <a:pt x="191" y="221"/>
                      <a:pt x="190" y="221"/>
                      <a:pt x="190" y="221"/>
                    </a:cubicBezTo>
                    <a:cubicBezTo>
                      <a:pt x="190" y="221"/>
                      <a:pt x="190" y="221"/>
                      <a:pt x="190" y="221"/>
                    </a:cubicBezTo>
                    <a:cubicBezTo>
                      <a:pt x="190" y="221"/>
                      <a:pt x="190" y="221"/>
                      <a:pt x="190" y="221"/>
                    </a:cubicBezTo>
                    <a:cubicBezTo>
                      <a:pt x="190" y="221"/>
                      <a:pt x="190" y="221"/>
                      <a:pt x="190" y="221"/>
                    </a:cubicBezTo>
                    <a:cubicBezTo>
                      <a:pt x="190" y="220"/>
                      <a:pt x="190" y="220"/>
                      <a:pt x="190" y="220"/>
                    </a:cubicBezTo>
                    <a:cubicBezTo>
                      <a:pt x="190" y="220"/>
                      <a:pt x="190" y="220"/>
                      <a:pt x="190" y="220"/>
                    </a:cubicBezTo>
                    <a:cubicBezTo>
                      <a:pt x="190" y="220"/>
                      <a:pt x="190" y="220"/>
                      <a:pt x="190" y="220"/>
                    </a:cubicBezTo>
                    <a:cubicBezTo>
                      <a:pt x="190" y="220"/>
                      <a:pt x="190" y="220"/>
                      <a:pt x="190" y="220"/>
                    </a:cubicBezTo>
                    <a:cubicBezTo>
                      <a:pt x="190" y="220"/>
                      <a:pt x="190" y="220"/>
                      <a:pt x="190" y="220"/>
                    </a:cubicBezTo>
                    <a:cubicBezTo>
                      <a:pt x="189" y="220"/>
                      <a:pt x="189" y="220"/>
                      <a:pt x="189" y="220"/>
                    </a:cubicBezTo>
                    <a:cubicBezTo>
                      <a:pt x="189" y="220"/>
                      <a:pt x="189" y="220"/>
                      <a:pt x="189" y="220"/>
                    </a:cubicBezTo>
                    <a:cubicBezTo>
                      <a:pt x="189" y="220"/>
                      <a:pt x="189" y="220"/>
                      <a:pt x="189" y="220"/>
                    </a:cubicBezTo>
                    <a:cubicBezTo>
                      <a:pt x="189" y="220"/>
                      <a:pt x="189" y="220"/>
                      <a:pt x="188" y="220"/>
                    </a:cubicBezTo>
                    <a:cubicBezTo>
                      <a:pt x="188" y="220"/>
                      <a:pt x="188" y="220"/>
                      <a:pt x="188" y="220"/>
                    </a:cubicBezTo>
                    <a:cubicBezTo>
                      <a:pt x="188" y="220"/>
                      <a:pt x="188" y="220"/>
                      <a:pt x="188" y="220"/>
                    </a:cubicBezTo>
                    <a:cubicBezTo>
                      <a:pt x="188" y="220"/>
                      <a:pt x="188" y="220"/>
                      <a:pt x="188" y="220"/>
                    </a:cubicBezTo>
                    <a:cubicBezTo>
                      <a:pt x="188" y="220"/>
                      <a:pt x="188" y="220"/>
                      <a:pt x="188" y="220"/>
                    </a:cubicBezTo>
                    <a:cubicBezTo>
                      <a:pt x="188" y="220"/>
                      <a:pt x="188" y="220"/>
                      <a:pt x="187" y="220"/>
                    </a:cubicBezTo>
                    <a:cubicBezTo>
                      <a:pt x="187" y="220"/>
                      <a:pt x="187" y="220"/>
                      <a:pt x="187" y="220"/>
                    </a:cubicBezTo>
                    <a:cubicBezTo>
                      <a:pt x="187" y="220"/>
                      <a:pt x="187" y="220"/>
                      <a:pt x="187" y="220"/>
                    </a:cubicBezTo>
                    <a:cubicBezTo>
                      <a:pt x="187" y="220"/>
                      <a:pt x="187" y="220"/>
                      <a:pt x="187" y="220"/>
                    </a:cubicBezTo>
                    <a:cubicBezTo>
                      <a:pt x="187" y="220"/>
                      <a:pt x="187" y="220"/>
                      <a:pt x="187" y="220"/>
                    </a:cubicBezTo>
                    <a:cubicBezTo>
                      <a:pt x="187" y="220"/>
                      <a:pt x="187" y="220"/>
                      <a:pt x="187" y="220"/>
                    </a:cubicBezTo>
                    <a:cubicBezTo>
                      <a:pt x="186" y="219"/>
                      <a:pt x="186" y="219"/>
                      <a:pt x="186" y="219"/>
                    </a:cubicBezTo>
                    <a:cubicBezTo>
                      <a:pt x="186" y="219"/>
                      <a:pt x="186" y="219"/>
                      <a:pt x="186" y="219"/>
                    </a:cubicBezTo>
                    <a:cubicBezTo>
                      <a:pt x="186" y="219"/>
                      <a:pt x="186" y="219"/>
                      <a:pt x="186" y="219"/>
                    </a:cubicBezTo>
                    <a:cubicBezTo>
                      <a:pt x="186" y="219"/>
                      <a:pt x="186" y="219"/>
                      <a:pt x="186" y="219"/>
                    </a:cubicBezTo>
                    <a:cubicBezTo>
                      <a:pt x="186" y="219"/>
                      <a:pt x="186" y="219"/>
                      <a:pt x="186"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5" y="219"/>
                      <a:pt x="185" y="219"/>
                      <a:pt x="185"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4" y="219"/>
                      <a:pt x="184" y="219"/>
                      <a:pt x="184" y="219"/>
                    </a:cubicBezTo>
                    <a:cubicBezTo>
                      <a:pt x="183" y="219"/>
                      <a:pt x="183" y="219"/>
                      <a:pt x="183" y="219"/>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3" y="218"/>
                    </a:cubicBezTo>
                    <a:cubicBezTo>
                      <a:pt x="183" y="218"/>
                      <a:pt x="183"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2" y="218"/>
                      <a:pt x="182" y="218"/>
                    </a:cubicBezTo>
                    <a:cubicBezTo>
                      <a:pt x="182"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8"/>
                      <a:pt x="181" y="218"/>
                      <a:pt x="181" y="218"/>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1" y="217"/>
                      <a:pt x="181" y="217"/>
                      <a:pt x="181"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80" y="217"/>
                      <a:pt x="180" y="217"/>
                    </a:cubicBezTo>
                    <a:cubicBezTo>
                      <a:pt x="180"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9" y="217"/>
                    </a:cubicBezTo>
                    <a:cubicBezTo>
                      <a:pt x="179" y="217"/>
                      <a:pt x="179"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7"/>
                      <a:pt x="178" y="217"/>
                      <a:pt x="178" y="217"/>
                    </a:cubicBezTo>
                    <a:cubicBezTo>
                      <a:pt x="178" y="216"/>
                      <a:pt x="178" y="216"/>
                      <a:pt x="178" y="216"/>
                    </a:cubicBezTo>
                    <a:cubicBezTo>
                      <a:pt x="178" y="216"/>
                      <a:pt x="178" y="216"/>
                      <a:pt x="178" y="216"/>
                    </a:cubicBezTo>
                    <a:cubicBezTo>
                      <a:pt x="178" y="216"/>
                      <a:pt x="178" y="216"/>
                      <a:pt x="178"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7" y="216"/>
                      <a:pt x="177" y="216"/>
                      <a:pt x="177" y="216"/>
                    </a:cubicBezTo>
                    <a:cubicBezTo>
                      <a:pt x="176" y="216"/>
                      <a:pt x="176" y="216"/>
                      <a:pt x="176" y="216"/>
                    </a:cubicBezTo>
                    <a:cubicBezTo>
                      <a:pt x="176" y="216"/>
                      <a:pt x="176" y="216"/>
                      <a:pt x="176" y="216"/>
                    </a:cubicBezTo>
                    <a:cubicBezTo>
                      <a:pt x="176" y="216"/>
                      <a:pt x="176" y="216"/>
                      <a:pt x="176" y="216"/>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6" y="215"/>
                      <a:pt x="176" y="215"/>
                      <a:pt x="176" y="215"/>
                    </a:cubicBezTo>
                    <a:cubicBezTo>
                      <a:pt x="175" y="215"/>
                      <a:pt x="174" y="215"/>
                      <a:pt x="174" y="215"/>
                    </a:cubicBezTo>
                    <a:cubicBezTo>
                      <a:pt x="174" y="215"/>
                      <a:pt x="174" y="215"/>
                      <a:pt x="174" y="215"/>
                    </a:cubicBezTo>
                    <a:cubicBezTo>
                      <a:pt x="174" y="215"/>
                      <a:pt x="174" y="215"/>
                      <a:pt x="174"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3" y="215"/>
                      <a:pt x="173" y="215"/>
                      <a:pt x="173" y="215"/>
                    </a:cubicBezTo>
                    <a:cubicBezTo>
                      <a:pt x="172" y="215"/>
                      <a:pt x="172" y="215"/>
                      <a:pt x="172" y="215"/>
                    </a:cubicBezTo>
                    <a:cubicBezTo>
                      <a:pt x="172" y="215"/>
                      <a:pt x="172" y="215"/>
                      <a:pt x="172" y="215"/>
                    </a:cubicBezTo>
                    <a:cubicBezTo>
                      <a:pt x="172" y="215"/>
                      <a:pt x="172" y="215"/>
                      <a:pt x="172" y="215"/>
                    </a:cubicBezTo>
                    <a:cubicBezTo>
                      <a:pt x="172" y="215"/>
                      <a:pt x="172" y="215"/>
                      <a:pt x="172" y="215"/>
                    </a:cubicBezTo>
                    <a:cubicBezTo>
                      <a:pt x="172" y="215"/>
                      <a:pt x="172" y="215"/>
                      <a:pt x="172" y="215"/>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2" y="214"/>
                    </a:cubicBezTo>
                    <a:cubicBezTo>
                      <a:pt x="172" y="214"/>
                      <a:pt x="172"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1" y="214"/>
                      <a:pt x="171" y="214"/>
                      <a:pt x="171" y="214"/>
                    </a:cubicBezTo>
                    <a:cubicBezTo>
                      <a:pt x="170" y="214"/>
                      <a:pt x="170" y="214"/>
                      <a:pt x="170" y="214"/>
                    </a:cubicBezTo>
                    <a:cubicBezTo>
                      <a:pt x="170" y="214"/>
                      <a:pt x="170" y="214"/>
                      <a:pt x="170" y="214"/>
                    </a:cubicBezTo>
                    <a:cubicBezTo>
                      <a:pt x="170" y="214"/>
                      <a:pt x="170" y="214"/>
                      <a:pt x="170" y="214"/>
                    </a:cubicBezTo>
                    <a:cubicBezTo>
                      <a:pt x="170" y="214"/>
                      <a:pt x="170" y="214"/>
                      <a:pt x="170" y="214"/>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70" y="213"/>
                      <a:pt x="170" y="213"/>
                      <a:pt x="170" y="213"/>
                    </a:cubicBezTo>
                    <a:cubicBezTo>
                      <a:pt x="169" y="213"/>
                      <a:pt x="169" y="213"/>
                      <a:pt x="169" y="213"/>
                    </a:cubicBezTo>
                    <a:cubicBezTo>
                      <a:pt x="169" y="213"/>
                      <a:pt x="169" y="213"/>
                      <a:pt x="169" y="213"/>
                    </a:cubicBezTo>
                    <a:cubicBezTo>
                      <a:pt x="169"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8" y="213"/>
                      <a:pt x="168" y="213"/>
                    </a:cubicBezTo>
                    <a:cubicBezTo>
                      <a:pt x="168"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7" y="213"/>
                      <a:pt x="167" y="213"/>
                      <a:pt x="167"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3"/>
                      <a:pt x="166" y="213"/>
                      <a:pt x="166" y="213"/>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6" y="212"/>
                      <a:pt x="166" y="212"/>
                      <a:pt x="166"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5" y="212"/>
                      <a:pt x="165" y="212"/>
                      <a:pt x="165"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2"/>
                      <a:pt x="164" y="212"/>
                      <a:pt x="164" y="212"/>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4" y="211"/>
                      <a:pt x="164" y="211"/>
                      <a:pt x="164"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3" y="211"/>
                      <a:pt x="163" y="211"/>
                      <a:pt x="163"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1"/>
                      <a:pt x="162" y="211"/>
                      <a:pt x="162" y="211"/>
                    </a:cubicBezTo>
                    <a:cubicBezTo>
                      <a:pt x="162" y="210"/>
                      <a:pt x="162" y="210"/>
                      <a:pt x="162" y="210"/>
                    </a:cubicBezTo>
                    <a:cubicBezTo>
                      <a:pt x="162" y="210"/>
                      <a:pt x="162" y="210"/>
                      <a:pt x="162" y="210"/>
                    </a:cubicBezTo>
                    <a:cubicBezTo>
                      <a:pt x="162" y="210"/>
                      <a:pt x="162" y="210"/>
                      <a:pt x="162" y="210"/>
                    </a:cubicBezTo>
                    <a:cubicBezTo>
                      <a:pt x="162" y="210"/>
                      <a:pt x="162" y="210"/>
                      <a:pt x="162"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1" y="210"/>
                      <a:pt x="161" y="210"/>
                    </a:cubicBezTo>
                    <a:cubicBezTo>
                      <a:pt x="161"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60" y="210"/>
                      <a:pt x="160" y="210"/>
                      <a:pt x="160" y="210"/>
                    </a:cubicBezTo>
                    <a:cubicBezTo>
                      <a:pt x="159" y="210"/>
                      <a:pt x="159" y="210"/>
                      <a:pt x="159" y="210"/>
                    </a:cubicBezTo>
                    <a:cubicBezTo>
                      <a:pt x="159" y="210"/>
                      <a:pt x="159" y="210"/>
                      <a:pt x="159" y="210"/>
                    </a:cubicBezTo>
                    <a:cubicBezTo>
                      <a:pt x="159" y="209"/>
                      <a:pt x="159" y="209"/>
                      <a:pt x="159" y="209"/>
                    </a:cubicBezTo>
                    <a:cubicBezTo>
                      <a:pt x="159" y="209"/>
                      <a:pt x="159" y="209"/>
                      <a:pt x="159" y="209"/>
                    </a:cubicBezTo>
                    <a:cubicBezTo>
                      <a:pt x="159" y="209"/>
                      <a:pt x="159"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8" y="209"/>
                      <a:pt x="158" y="209"/>
                      <a:pt x="158"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9"/>
                      <a:pt x="157" y="209"/>
                      <a:pt x="157" y="209"/>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7" y="208"/>
                      <a:pt x="157" y="208"/>
                      <a:pt x="157" y="208"/>
                    </a:cubicBezTo>
                    <a:cubicBezTo>
                      <a:pt x="156" y="208"/>
                      <a:pt x="156" y="208"/>
                      <a:pt x="156" y="208"/>
                    </a:cubicBezTo>
                    <a:cubicBezTo>
                      <a:pt x="156" y="186"/>
                      <a:pt x="156" y="186"/>
                      <a:pt x="156" y="186"/>
                    </a:cubicBezTo>
                    <a:cubicBezTo>
                      <a:pt x="156" y="186"/>
                      <a:pt x="156" y="186"/>
                      <a:pt x="156" y="186"/>
                    </a:cubicBezTo>
                    <a:cubicBezTo>
                      <a:pt x="156" y="186"/>
                      <a:pt x="156" y="186"/>
                      <a:pt x="157" y="186"/>
                    </a:cubicBezTo>
                    <a:cubicBezTo>
                      <a:pt x="157" y="186"/>
                      <a:pt x="157" y="186"/>
                      <a:pt x="157" y="186"/>
                    </a:cubicBezTo>
                    <a:cubicBezTo>
                      <a:pt x="157" y="186"/>
                      <a:pt x="157" y="186"/>
                      <a:pt x="157" y="186"/>
                    </a:cubicBezTo>
                    <a:cubicBezTo>
                      <a:pt x="157" y="186"/>
                      <a:pt x="157" y="186"/>
                      <a:pt x="157" y="187"/>
                    </a:cubicBezTo>
                    <a:cubicBezTo>
                      <a:pt x="157" y="187"/>
                      <a:pt x="157" y="187"/>
                      <a:pt x="157" y="187"/>
                    </a:cubicBezTo>
                    <a:cubicBezTo>
                      <a:pt x="157" y="187"/>
                      <a:pt x="157" y="187"/>
                      <a:pt x="157" y="187"/>
                    </a:cubicBezTo>
                    <a:cubicBezTo>
                      <a:pt x="158" y="187"/>
                      <a:pt x="158" y="187"/>
                      <a:pt x="158" y="187"/>
                    </a:cubicBezTo>
                    <a:cubicBezTo>
                      <a:pt x="158" y="187"/>
                      <a:pt x="158" y="187"/>
                      <a:pt x="158" y="187"/>
                    </a:cubicBezTo>
                    <a:cubicBezTo>
                      <a:pt x="158" y="187"/>
                      <a:pt x="158" y="187"/>
                      <a:pt x="158" y="187"/>
                    </a:cubicBezTo>
                    <a:cubicBezTo>
                      <a:pt x="158" y="187"/>
                      <a:pt x="158" y="187"/>
                      <a:pt x="158" y="187"/>
                    </a:cubicBezTo>
                    <a:cubicBezTo>
                      <a:pt x="158" y="187"/>
                      <a:pt x="158"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59" y="187"/>
                      <a:pt x="159" y="187"/>
                    </a:cubicBezTo>
                    <a:cubicBezTo>
                      <a:pt x="159" y="187"/>
                      <a:pt x="160" y="187"/>
                      <a:pt x="160" y="187"/>
                    </a:cubicBezTo>
                    <a:cubicBezTo>
                      <a:pt x="160" y="187"/>
                      <a:pt x="160" y="187"/>
                      <a:pt x="160" y="187"/>
                    </a:cubicBezTo>
                    <a:cubicBezTo>
                      <a:pt x="160" y="187"/>
                      <a:pt x="160" y="187"/>
                      <a:pt x="160" y="187"/>
                    </a:cubicBezTo>
                    <a:cubicBezTo>
                      <a:pt x="160" y="187"/>
                      <a:pt x="160" y="187"/>
                      <a:pt x="160" y="187"/>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0" y="188"/>
                    </a:cubicBezTo>
                    <a:cubicBezTo>
                      <a:pt x="160" y="188"/>
                      <a:pt x="160"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8"/>
                    </a:cubicBezTo>
                    <a:cubicBezTo>
                      <a:pt x="161" y="188"/>
                      <a:pt x="161" y="188"/>
                      <a:pt x="161"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2" y="189"/>
                      <a:pt x="162" y="189"/>
                    </a:cubicBezTo>
                    <a:cubicBezTo>
                      <a:pt x="162" y="189"/>
                      <a:pt x="163" y="189"/>
                      <a:pt x="163" y="189"/>
                    </a:cubicBezTo>
                    <a:cubicBezTo>
                      <a:pt x="163" y="189"/>
                      <a:pt x="163" y="189"/>
                      <a:pt x="163" y="189"/>
                    </a:cubicBezTo>
                    <a:cubicBezTo>
                      <a:pt x="163" y="189"/>
                      <a:pt x="163" y="189"/>
                      <a:pt x="163" y="189"/>
                    </a:cubicBezTo>
                    <a:cubicBezTo>
                      <a:pt x="163" y="189"/>
                      <a:pt x="164" y="189"/>
                      <a:pt x="164" y="189"/>
                    </a:cubicBezTo>
                    <a:cubicBezTo>
                      <a:pt x="164" y="189"/>
                      <a:pt x="164" y="189"/>
                      <a:pt x="164" y="189"/>
                    </a:cubicBezTo>
                    <a:cubicBezTo>
                      <a:pt x="164" y="189"/>
                      <a:pt x="164" y="189"/>
                      <a:pt x="164"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5" y="189"/>
                    </a:cubicBezTo>
                    <a:cubicBezTo>
                      <a:pt x="165" y="189"/>
                      <a:pt x="165" y="189"/>
                      <a:pt x="166" y="189"/>
                    </a:cubicBezTo>
                    <a:cubicBezTo>
                      <a:pt x="166" y="189"/>
                      <a:pt x="166" y="189"/>
                      <a:pt x="166" y="189"/>
                    </a:cubicBezTo>
                    <a:cubicBezTo>
                      <a:pt x="166" y="189"/>
                      <a:pt x="166" y="189"/>
                      <a:pt x="166" y="190"/>
                    </a:cubicBezTo>
                    <a:cubicBezTo>
                      <a:pt x="166" y="190"/>
                      <a:pt x="166" y="190"/>
                      <a:pt x="166" y="190"/>
                    </a:cubicBezTo>
                    <a:cubicBezTo>
                      <a:pt x="166" y="190"/>
                      <a:pt x="166" y="190"/>
                      <a:pt x="166" y="190"/>
                    </a:cubicBezTo>
                    <a:cubicBezTo>
                      <a:pt x="166" y="190"/>
                      <a:pt x="166" y="190"/>
                      <a:pt x="166" y="190"/>
                    </a:cubicBezTo>
                    <a:cubicBezTo>
                      <a:pt x="166"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7" y="190"/>
                      <a:pt x="167" y="190"/>
                      <a:pt x="167" y="190"/>
                    </a:cubicBezTo>
                    <a:cubicBezTo>
                      <a:pt x="168" y="190"/>
                      <a:pt x="168" y="190"/>
                      <a:pt x="168" y="190"/>
                    </a:cubicBezTo>
                    <a:cubicBezTo>
                      <a:pt x="168" y="190"/>
                      <a:pt x="168"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69" y="190"/>
                    </a:cubicBezTo>
                    <a:cubicBezTo>
                      <a:pt x="169" y="190"/>
                      <a:pt x="169"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0" y="190"/>
                      <a:pt x="170" y="190"/>
                    </a:cubicBezTo>
                    <a:cubicBezTo>
                      <a:pt x="170" y="190"/>
                      <a:pt x="171" y="190"/>
                      <a:pt x="171" y="190"/>
                    </a:cubicBezTo>
                    <a:cubicBezTo>
                      <a:pt x="171" y="191"/>
                      <a:pt x="171" y="191"/>
                      <a:pt x="171" y="191"/>
                    </a:cubicBezTo>
                    <a:cubicBezTo>
                      <a:pt x="171" y="191"/>
                      <a:pt x="171" y="191"/>
                      <a:pt x="171" y="191"/>
                    </a:cubicBezTo>
                    <a:cubicBezTo>
                      <a:pt x="171"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2" y="191"/>
                      <a:pt x="172" y="191"/>
                      <a:pt x="172"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3" y="191"/>
                    </a:cubicBezTo>
                    <a:cubicBezTo>
                      <a:pt x="173" y="191"/>
                      <a:pt x="173"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4" y="191"/>
                      <a:pt x="174" y="191"/>
                      <a:pt x="174" y="191"/>
                    </a:cubicBezTo>
                    <a:cubicBezTo>
                      <a:pt x="175" y="191"/>
                      <a:pt x="175" y="191"/>
                      <a:pt x="176" y="191"/>
                    </a:cubicBezTo>
                    <a:cubicBezTo>
                      <a:pt x="176" y="191"/>
                      <a:pt x="176" y="191"/>
                      <a:pt x="176" y="191"/>
                    </a:cubicBezTo>
                    <a:cubicBezTo>
                      <a:pt x="176" y="191"/>
                      <a:pt x="176" y="191"/>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6" y="192"/>
                      <a:pt x="176" y="192"/>
                      <a:pt x="176"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7" y="192"/>
                      <a:pt x="177" y="192"/>
                      <a:pt x="177" y="192"/>
                    </a:cubicBezTo>
                    <a:cubicBezTo>
                      <a:pt x="178" y="192"/>
                      <a:pt x="179" y="192"/>
                      <a:pt x="180" y="192"/>
                    </a:cubicBezTo>
                    <a:cubicBezTo>
                      <a:pt x="180" y="192"/>
                      <a:pt x="180" y="192"/>
                      <a:pt x="180" y="192"/>
                    </a:cubicBezTo>
                    <a:cubicBezTo>
                      <a:pt x="180" y="192"/>
                      <a:pt x="180" y="192"/>
                      <a:pt x="180" y="192"/>
                    </a:cubicBezTo>
                    <a:cubicBezTo>
                      <a:pt x="180" y="192"/>
                      <a:pt x="180" y="192"/>
                      <a:pt x="180" y="192"/>
                    </a:cubicBezTo>
                    <a:cubicBezTo>
                      <a:pt x="180" y="192"/>
                      <a:pt x="180" y="192"/>
                      <a:pt x="180" y="192"/>
                    </a:cubicBezTo>
                    <a:cubicBezTo>
                      <a:pt x="180" y="192"/>
                      <a:pt x="180" y="192"/>
                      <a:pt x="180" y="193"/>
                    </a:cubicBezTo>
                    <a:cubicBezTo>
                      <a:pt x="180" y="193"/>
                      <a:pt x="180" y="193"/>
                      <a:pt x="180" y="193"/>
                    </a:cubicBezTo>
                    <a:cubicBezTo>
                      <a:pt x="180" y="193"/>
                      <a:pt x="180" y="193"/>
                      <a:pt x="180" y="193"/>
                    </a:cubicBezTo>
                    <a:cubicBezTo>
                      <a:pt x="180" y="193"/>
                      <a:pt x="180"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1" y="193"/>
                    </a:cubicBezTo>
                    <a:cubicBezTo>
                      <a:pt x="181" y="193"/>
                      <a:pt x="181"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2" y="193"/>
                    </a:cubicBezTo>
                    <a:cubicBezTo>
                      <a:pt x="182" y="193"/>
                      <a:pt x="182"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3" y="193"/>
                      <a:pt x="183" y="193"/>
                    </a:cubicBezTo>
                    <a:cubicBezTo>
                      <a:pt x="183" y="193"/>
                      <a:pt x="184" y="193"/>
                      <a:pt x="184" y="193"/>
                    </a:cubicBezTo>
                    <a:cubicBezTo>
                      <a:pt x="184" y="193"/>
                      <a:pt x="184" y="193"/>
                      <a:pt x="184" y="193"/>
                    </a:cubicBezTo>
                    <a:cubicBezTo>
                      <a:pt x="184" y="193"/>
                      <a:pt x="184" y="193"/>
                      <a:pt x="184" y="193"/>
                    </a:cubicBezTo>
                    <a:cubicBezTo>
                      <a:pt x="185" y="193"/>
                      <a:pt x="185" y="193"/>
                      <a:pt x="185" y="193"/>
                    </a:cubicBezTo>
                    <a:cubicBezTo>
                      <a:pt x="185" y="193"/>
                      <a:pt x="185" y="193"/>
                      <a:pt x="185" y="193"/>
                    </a:cubicBezTo>
                    <a:cubicBezTo>
                      <a:pt x="185" y="193"/>
                      <a:pt x="185" y="193"/>
                      <a:pt x="185" y="193"/>
                    </a:cubicBezTo>
                    <a:cubicBezTo>
                      <a:pt x="185" y="193"/>
                      <a:pt x="186" y="193"/>
                      <a:pt x="186" y="193"/>
                    </a:cubicBezTo>
                    <a:cubicBezTo>
                      <a:pt x="186" y="193"/>
                      <a:pt x="186" y="193"/>
                      <a:pt x="186" y="194"/>
                    </a:cubicBezTo>
                    <a:cubicBezTo>
                      <a:pt x="186" y="194"/>
                      <a:pt x="186" y="194"/>
                      <a:pt x="186" y="194"/>
                    </a:cubicBezTo>
                    <a:cubicBezTo>
                      <a:pt x="186" y="194"/>
                      <a:pt x="186" y="194"/>
                      <a:pt x="186" y="194"/>
                    </a:cubicBezTo>
                    <a:cubicBezTo>
                      <a:pt x="186" y="194"/>
                      <a:pt x="186" y="194"/>
                      <a:pt x="186" y="194"/>
                    </a:cubicBezTo>
                    <a:cubicBezTo>
                      <a:pt x="186" y="194"/>
                      <a:pt x="186" y="194"/>
                      <a:pt x="186" y="194"/>
                    </a:cubicBezTo>
                    <a:cubicBezTo>
                      <a:pt x="186" y="194"/>
                      <a:pt x="187" y="194"/>
                      <a:pt x="187" y="194"/>
                    </a:cubicBezTo>
                    <a:cubicBezTo>
                      <a:pt x="187" y="194"/>
                      <a:pt x="187" y="194"/>
                      <a:pt x="187" y="194"/>
                    </a:cubicBezTo>
                    <a:cubicBezTo>
                      <a:pt x="187" y="194"/>
                      <a:pt x="187" y="194"/>
                      <a:pt x="187" y="194"/>
                    </a:cubicBezTo>
                    <a:cubicBezTo>
                      <a:pt x="187" y="194"/>
                      <a:pt x="188" y="194"/>
                      <a:pt x="188" y="194"/>
                    </a:cubicBezTo>
                    <a:cubicBezTo>
                      <a:pt x="188" y="194"/>
                      <a:pt x="188" y="194"/>
                      <a:pt x="188" y="194"/>
                    </a:cubicBezTo>
                    <a:cubicBezTo>
                      <a:pt x="188" y="194"/>
                      <a:pt x="188" y="194"/>
                      <a:pt x="188" y="194"/>
                    </a:cubicBezTo>
                    <a:cubicBezTo>
                      <a:pt x="188" y="194"/>
                      <a:pt x="188" y="193"/>
                      <a:pt x="188" y="193"/>
                    </a:cubicBezTo>
                    <a:cubicBezTo>
                      <a:pt x="188" y="193"/>
                      <a:pt x="188" y="193"/>
                      <a:pt x="188" y="193"/>
                    </a:cubicBezTo>
                    <a:cubicBezTo>
                      <a:pt x="188" y="193"/>
                      <a:pt x="188" y="193"/>
                      <a:pt x="188" y="193"/>
                    </a:cubicBezTo>
                    <a:cubicBezTo>
                      <a:pt x="188" y="193"/>
                      <a:pt x="188" y="193"/>
                      <a:pt x="189" y="193"/>
                    </a:cubicBezTo>
                    <a:cubicBezTo>
                      <a:pt x="189" y="193"/>
                      <a:pt x="189" y="193"/>
                      <a:pt x="189" y="193"/>
                    </a:cubicBezTo>
                    <a:cubicBezTo>
                      <a:pt x="189" y="193"/>
                      <a:pt x="189" y="193"/>
                      <a:pt x="189" y="193"/>
                    </a:cubicBezTo>
                    <a:cubicBezTo>
                      <a:pt x="189" y="193"/>
                      <a:pt x="189" y="192"/>
                      <a:pt x="189" y="192"/>
                    </a:cubicBezTo>
                    <a:cubicBezTo>
                      <a:pt x="189" y="192"/>
                      <a:pt x="189" y="192"/>
                      <a:pt x="189" y="192"/>
                    </a:cubicBezTo>
                    <a:cubicBezTo>
                      <a:pt x="189" y="191"/>
                      <a:pt x="189" y="191"/>
                      <a:pt x="189" y="191"/>
                    </a:cubicBezTo>
                    <a:cubicBezTo>
                      <a:pt x="189" y="191"/>
                      <a:pt x="189" y="191"/>
                      <a:pt x="189" y="191"/>
                    </a:cubicBezTo>
                    <a:cubicBezTo>
                      <a:pt x="189" y="189"/>
                      <a:pt x="189" y="188"/>
                      <a:pt x="189" y="187"/>
                    </a:cubicBezTo>
                    <a:cubicBezTo>
                      <a:pt x="189" y="187"/>
                      <a:pt x="189" y="187"/>
                      <a:pt x="189" y="187"/>
                    </a:cubicBezTo>
                    <a:cubicBezTo>
                      <a:pt x="189" y="187"/>
                      <a:pt x="189" y="186"/>
                      <a:pt x="189" y="186"/>
                    </a:cubicBezTo>
                    <a:cubicBezTo>
                      <a:pt x="188" y="186"/>
                      <a:pt x="188" y="186"/>
                      <a:pt x="188" y="186"/>
                    </a:cubicBezTo>
                    <a:cubicBezTo>
                      <a:pt x="188" y="185"/>
                      <a:pt x="188" y="185"/>
                      <a:pt x="188" y="185"/>
                    </a:cubicBezTo>
                    <a:cubicBezTo>
                      <a:pt x="188" y="185"/>
                      <a:pt x="188" y="185"/>
                      <a:pt x="188" y="185"/>
                    </a:cubicBezTo>
                    <a:cubicBezTo>
                      <a:pt x="188" y="184"/>
                      <a:pt x="188" y="184"/>
                      <a:pt x="188" y="183"/>
                    </a:cubicBezTo>
                    <a:cubicBezTo>
                      <a:pt x="188" y="183"/>
                      <a:pt x="188" y="183"/>
                      <a:pt x="188" y="183"/>
                    </a:cubicBezTo>
                    <a:cubicBezTo>
                      <a:pt x="188" y="183"/>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2"/>
                      <a:pt x="188" y="182"/>
                      <a:pt x="188" y="182"/>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8" y="181"/>
                      <a:pt x="188" y="181"/>
                      <a:pt x="188" y="181"/>
                    </a:cubicBezTo>
                    <a:cubicBezTo>
                      <a:pt x="187" y="181"/>
                      <a:pt x="187" y="181"/>
                      <a:pt x="187" y="181"/>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80"/>
                      <a:pt x="187" y="180"/>
                      <a:pt x="187" y="180"/>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9"/>
                      <a:pt x="187" y="179"/>
                    </a:cubicBezTo>
                    <a:cubicBezTo>
                      <a:pt x="187" y="179"/>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8"/>
                      <a:pt x="187" y="178"/>
                      <a:pt x="187" y="178"/>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7" y="177"/>
                      <a:pt x="187" y="177"/>
                      <a:pt x="187"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7"/>
                      <a:pt x="186" y="177"/>
                      <a:pt x="186" y="177"/>
                    </a:cubicBezTo>
                    <a:cubicBezTo>
                      <a:pt x="186" y="176"/>
                      <a:pt x="186" y="176"/>
                      <a:pt x="186" y="176"/>
                    </a:cubicBezTo>
                    <a:cubicBezTo>
                      <a:pt x="186" y="176"/>
                      <a:pt x="186" y="176"/>
                      <a:pt x="186"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5" y="176"/>
                      <a:pt x="185" y="176"/>
                    </a:cubicBezTo>
                    <a:cubicBezTo>
                      <a:pt x="185"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4" y="176"/>
                      <a:pt x="184" y="176"/>
                      <a:pt x="184"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3" y="176"/>
                      <a:pt x="183" y="176"/>
                      <a:pt x="183" y="176"/>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2" y="175"/>
                      <a:pt x="182" y="175"/>
                      <a:pt x="182"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1" y="175"/>
                      <a:pt x="181" y="175"/>
                      <a:pt x="181"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80" y="175"/>
                      <a:pt x="180" y="175"/>
                      <a:pt x="180"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5"/>
                      <a:pt x="179" y="175"/>
                      <a:pt x="179" y="175"/>
                    </a:cubicBezTo>
                    <a:cubicBezTo>
                      <a:pt x="179" y="174"/>
                      <a:pt x="179" y="174"/>
                      <a:pt x="179" y="174"/>
                    </a:cubicBezTo>
                    <a:cubicBezTo>
                      <a:pt x="179" y="174"/>
                      <a:pt x="179" y="174"/>
                      <a:pt x="179" y="174"/>
                    </a:cubicBezTo>
                    <a:cubicBezTo>
                      <a:pt x="178" y="174"/>
                      <a:pt x="178" y="174"/>
                      <a:pt x="178" y="174"/>
                    </a:cubicBezTo>
                    <a:cubicBezTo>
                      <a:pt x="178" y="174"/>
                      <a:pt x="178" y="174"/>
                      <a:pt x="178" y="174"/>
                    </a:cubicBezTo>
                    <a:cubicBezTo>
                      <a:pt x="178" y="174"/>
                      <a:pt x="178" y="174"/>
                      <a:pt x="178" y="174"/>
                    </a:cubicBezTo>
                    <a:cubicBezTo>
                      <a:pt x="178" y="174"/>
                      <a:pt x="178" y="174"/>
                      <a:pt x="178"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7" y="174"/>
                      <a:pt x="177" y="174"/>
                      <a:pt x="177"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6" y="174"/>
                      <a:pt x="176" y="174"/>
                    </a:cubicBezTo>
                    <a:cubicBezTo>
                      <a:pt x="176" y="174"/>
                      <a:pt x="175" y="174"/>
                      <a:pt x="175" y="174"/>
                    </a:cubicBezTo>
                    <a:cubicBezTo>
                      <a:pt x="175" y="174"/>
                      <a:pt x="175" y="174"/>
                      <a:pt x="175" y="174"/>
                    </a:cubicBezTo>
                    <a:cubicBezTo>
                      <a:pt x="175" y="174"/>
                      <a:pt x="175" y="174"/>
                      <a:pt x="175" y="174"/>
                    </a:cubicBezTo>
                    <a:cubicBezTo>
                      <a:pt x="175" y="174"/>
                      <a:pt x="175" y="174"/>
                      <a:pt x="175" y="174"/>
                    </a:cubicBezTo>
                    <a:cubicBezTo>
                      <a:pt x="175" y="173"/>
                      <a:pt x="175" y="173"/>
                      <a:pt x="175" y="173"/>
                    </a:cubicBezTo>
                    <a:cubicBezTo>
                      <a:pt x="175" y="173"/>
                      <a:pt x="175" y="173"/>
                      <a:pt x="175" y="173"/>
                    </a:cubicBezTo>
                    <a:cubicBezTo>
                      <a:pt x="174" y="173"/>
                      <a:pt x="174" y="173"/>
                      <a:pt x="174" y="173"/>
                    </a:cubicBezTo>
                    <a:cubicBezTo>
                      <a:pt x="174" y="173"/>
                      <a:pt x="174" y="173"/>
                      <a:pt x="174" y="173"/>
                    </a:cubicBezTo>
                    <a:cubicBezTo>
                      <a:pt x="174" y="173"/>
                      <a:pt x="174" y="173"/>
                      <a:pt x="174" y="173"/>
                    </a:cubicBezTo>
                    <a:cubicBezTo>
                      <a:pt x="174" y="173"/>
                      <a:pt x="174" y="173"/>
                      <a:pt x="174" y="173"/>
                    </a:cubicBezTo>
                    <a:cubicBezTo>
                      <a:pt x="174" y="173"/>
                      <a:pt x="174" y="173"/>
                      <a:pt x="174"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3" y="173"/>
                      <a:pt x="173" y="173"/>
                      <a:pt x="173"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2" y="173"/>
                      <a:pt x="172" y="173"/>
                      <a:pt x="172" y="173"/>
                    </a:cubicBezTo>
                    <a:cubicBezTo>
                      <a:pt x="171" y="173"/>
                      <a:pt x="171" y="173"/>
                      <a:pt x="171" y="173"/>
                    </a:cubicBezTo>
                    <a:cubicBezTo>
                      <a:pt x="171" y="173"/>
                      <a:pt x="171" y="173"/>
                      <a:pt x="171" y="173"/>
                    </a:cubicBezTo>
                    <a:cubicBezTo>
                      <a:pt x="171" y="173"/>
                      <a:pt x="171" y="173"/>
                      <a:pt x="171" y="173"/>
                    </a:cubicBezTo>
                    <a:cubicBezTo>
                      <a:pt x="171" y="173"/>
                      <a:pt x="171" y="173"/>
                      <a:pt x="171" y="173"/>
                    </a:cubicBezTo>
                    <a:cubicBezTo>
                      <a:pt x="171" y="173"/>
                      <a:pt x="170" y="173"/>
                      <a:pt x="170" y="173"/>
                    </a:cubicBezTo>
                    <a:cubicBezTo>
                      <a:pt x="170" y="172"/>
                      <a:pt x="170" y="172"/>
                      <a:pt x="170" y="172"/>
                    </a:cubicBezTo>
                    <a:cubicBezTo>
                      <a:pt x="170" y="172"/>
                      <a:pt x="170" y="172"/>
                      <a:pt x="170" y="172"/>
                    </a:cubicBezTo>
                    <a:cubicBezTo>
                      <a:pt x="170" y="172"/>
                      <a:pt x="170" y="172"/>
                      <a:pt x="170" y="172"/>
                    </a:cubicBezTo>
                    <a:cubicBezTo>
                      <a:pt x="170"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9" y="172"/>
                      <a:pt x="169" y="172"/>
                      <a:pt x="169"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8" y="172"/>
                    </a:cubicBezTo>
                    <a:cubicBezTo>
                      <a:pt x="168" y="172"/>
                      <a:pt x="168" y="172"/>
                      <a:pt x="167" y="172"/>
                    </a:cubicBezTo>
                    <a:cubicBezTo>
                      <a:pt x="167" y="172"/>
                      <a:pt x="167" y="172"/>
                      <a:pt x="167" y="172"/>
                    </a:cubicBezTo>
                    <a:cubicBezTo>
                      <a:pt x="167" y="172"/>
                      <a:pt x="167" y="172"/>
                      <a:pt x="167" y="172"/>
                    </a:cubicBezTo>
                    <a:cubicBezTo>
                      <a:pt x="167" y="172"/>
                      <a:pt x="167" y="172"/>
                      <a:pt x="167" y="172"/>
                    </a:cubicBezTo>
                    <a:cubicBezTo>
                      <a:pt x="167" y="172"/>
                      <a:pt x="167" y="172"/>
                      <a:pt x="167" y="172"/>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7" y="171"/>
                      <a:pt x="167" y="171"/>
                      <a:pt x="167"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6" y="171"/>
                      <a:pt x="166" y="171"/>
                      <a:pt x="166"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1"/>
                      <a:pt x="165" y="171"/>
                      <a:pt x="165" y="171"/>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5" y="170"/>
                      <a:pt x="165" y="170"/>
                      <a:pt x="165"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4" y="170"/>
                      <a:pt x="164" y="170"/>
                      <a:pt x="164" y="170"/>
                    </a:cubicBezTo>
                    <a:cubicBezTo>
                      <a:pt x="163" y="170"/>
                      <a:pt x="163" y="170"/>
                      <a:pt x="163" y="170"/>
                    </a:cubicBezTo>
                    <a:cubicBezTo>
                      <a:pt x="163" y="170"/>
                      <a:pt x="163" y="170"/>
                      <a:pt x="163" y="170"/>
                    </a:cubicBezTo>
                    <a:cubicBezTo>
                      <a:pt x="162" y="170"/>
                      <a:pt x="162" y="170"/>
                      <a:pt x="162" y="170"/>
                    </a:cubicBezTo>
                    <a:cubicBezTo>
                      <a:pt x="162" y="170"/>
                      <a:pt x="162" y="170"/>
                      <a:pt x="162" y="170"/>
                    </a:cubicBezTo>
                    <a:cubicBezTo>
                      <a:pt x="162" y="170"/>
                      <a:pt x="162" y="170"/>
                      <a:pt x="162" y="170"/>
                    </a:cubicBezTo>
                    <a:cubicBezTo>
                      <a:pt x="162" y="170"/>
                      <a:pt x="162" y="170"/>
                      <a:pt x="162" y="170"/>
                    </a:cubicBezTo>
                    <a:cubicBezTo>
                      <a:pt x="162" y="170"/>
                      <a:pt x="162" y="170"/>
                      <a:pt x="162" y="170"/>
                    </a:cubicBezTo>
                    <a:cubicBezTo>
                      <a:pt x="162" y="169"/>
                      <a:pt x="162" y="169"/>
                      <a:pt x="162" y="169"/>
                    </a:cubicBezTo>
                    <a:cubicBezTo>
                      <a:pt x="162" y="169"/>
                      <a:pt x="162" y="169"/>
                      <a:pt x="162" y="169"/>
                    </a:cubicBezTo>
                    <a:cubicBezTo>
                      <a:pt x="162" y="169"/>
                      <a:pt x="162" y="169"/>
                      <a:pt x="162" y="169"/>
                    </a:cubicBezTo>
                    <a:cubicBezTo>
                      <a:pt x="162" y="169"/>
                      <a:pt x="161" y="169"/>
                      <a:pt x="161" y="169"/>
                    </a:cubicBezTo>
                    <a:cubicBezTo>
                      <a:pt x="161" y="169"/>
                      <a:pt x="161" y="169"/>
                      <a:pt x="161" y="169"/>
                    </a:cubicBezTo>
                    <a:cubicBezTo>
                      <a:pt x="161" y="169"/>
                      <a:pt x="161" y="169"/>
                      <a:pt x="161" y="169"/>
                    </a:cubicBezTo>
                    <a:cubicBezTo>
                      <a:pt x="161" y="169"/>
                      <a:pt x="161" y="169"/>
                      <a:pt x="161" y="169"/>
                    </a:cubicBezTo>
                    <a:cubicBezTo>
                      <a:pt x="161" y="169"/>
                      <a:pt x="161" y="169"/>
                      <a:pt x="161" y="169"/>
                    </a:cubicBezTo>
                    <a:cubicBezTo>
                      <a:pt x="161" y="169"/>
                      <a:pt x="161" y="169"/>
                      <a:pt x="161"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60" y="169"/>
                    </a:cubicBezTo>
                    <a:cubicBezTo>
                      <a:pt x="160" y="169"/>
                      <a:pt x="160" y="169"/>
                      <a:pt x="159" y="169"/>
                    </a:cubicBezTo>
                    <a:cubicBezTo>
                      <a:pt x="159" y="169"/>
                      <a:pt x="159" y="169"/>
                      <a:pt x="159" y="169"/>
                    </a:cubicBezTo>
                    <a:cubicBezTo>
                      <a:pt x="159" y="169"/>
                      <a:pt x="159" y="169"/>
                      <a:pt x="159" y="169"/>
                    </a:cubicBezTo>
                    <a:cubicBezTo>
                      <a:pt x="159" y="169"/>
                      <a:pt x="159" y="169"/>
                      <a:pt x="159" y="169"/>
                    </a:cubicBezTo>
                    <a:cubicBezTo>
                      <a:pt x="159" y="169"/>
                      <a:pt x="159" y="169"/>
                      <a:pt x="159" y="169"/>
                    </a:cubicBezTo>
                    <a:cubicBezTo>
                      <a:pt x="159" y="168"/>
                      <a:pt x="159" y="168"/>
                      <a:pt x="159" y="168"/>
                    </a:cubicBezTo>
                    <a:cubicBezTo>
                      <a:pt x="159" y="168"/>
                      <a:pt x="159" y="168"/>
                      <a:pt x="159" y="168"/>
                    </a:cubicBezTo>
                    <a:cubicBezTo>
                      <a:pt x="159" y="168"/>
                      <a:pt x="159" y="168"/>
                      <a:pt x="159"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8" y="168"/>
                      <a:pt x="158" y="168"/>
                      <a:pt x="158"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8"/>
                      <a:pt x="157" y="168"/>
                    </a:cubicBezTo>
                    <a:cubicBezTo>
                      <a:pt x="157" y="168"/>
                      <a:pt x="157" y="167"/>
                      <a:pt x="157" y="167"/>
                    </a:cubicBezTo>
                    <a:cubicBezTo>
                      <a:pt x="157" y="167"/>
                      <a:pt x="157" y="167"/>
                      <a:pt x="157" y="167"/>
                    </a:cubicBezTo>
                    <a:cubicBezTo>
                      <a:pt x="157" y="167"/>
                      <a:pt x="157" y="167"/>
                      <a:pt x="157" y="167"/>
                    </a:cubicBezTo>
                    <a:cubicBezTo>
                      <a:pt x="157" y="167"/>
                      <a:pt x="157" y="167"/>
                      <a:pt x="157" y="167"/>
                    </a:cubicBezTo>
                    <a:cubicBezTo>
                      <a:pt x="157" y="167"/>
                      <a:pt x="157" y="167"/>
                      <a:pt x="157" y="167"/>
                    </a:cubicBezTo>
                    <a:cubicBezTo>
                      <a:pt x="157" y="167"/>
                      <a:pt x="157" y="167"/>
                      <a:pt x="157" y="167"/>
                    </a:cubicBezTo>
                    <a:cubicBezTo>
                      <a:pt x="157"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6"/>
                      <a:pt x="157" y="146"/>
                      <a:pt x="157" y="146"/>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7" y="147"/>
                    </a:cubicBezTo>
                    <a:cubicBezTo>
                      <a:pt x="157" y="147"/>
                      <a:pt x="157"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8" y="147"/>
                      <a:pt x="158" y="147"/>
                      <a:pt x="158"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7"/>
                    </a:cubicBezTo>
                    <a:cubicBezTo>
                      <a:pt x="159" y="147"/>
                      <a:pt x="159" y="147"/>
                      <a:pt x="159" y="148"/>
                    </a:cubicBezTo>
                    <a:cubicBezTo>
                      <a:pt x="159" y="148"/>
                      <a:pt x="159" y="148"/>
                      <a:pt x="159"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0" y="148"/>
                    </a:cubicBezTo>
                    <a:cubicBezTo>
                      <a:pt x="160" y="148"/>
                      <a:pt x="160" y="148"/>
                      <a:pt x="161" y="148"/>
                    </a:cubicBezTo>
                    <a:cubicBezTo>
                      <a:pt x="161" y="148"/>
                      <a:pt x="161" y="148"/>
                      <a:pt x="161" y="148"/>
                    </a:cubicBezTo>
                    <a:cubicBezTo>
                      <a:pt x="161" y="148"/>
                      <a:pt x="161" y="148"/>
                      <a:pt x="161" y="148"/>
                    </a:cubicBezTo>
                    <a:cubicBezTo>
                      <a:pt x="161" y="148"/>
                      <a:pt x="161" y="148"/>
                      <a:pt x="161" y="148"/>
                    </a:cubicBezTo>
                    <a:cubicBezTo>
                      <a:pt x="161" y="148"/>
                      <a:pt x="161" y="148"/>
                      <a:pt x="161" y="148"/>
                    </a:cubicBezTo>
                    <a:cubicBezTo>
                      <a:pt x="161" y="148"/>
                      <a:pt x="161" y="148"/>
                      <a:pt x="161" y="149"/>
                    </a:cubicBezTo>
                    <a:cubicBezTo>
                      <a:pt x="161" y="149"/>
                      <a:pt x="161" y="149"/>
                      <a:pt x="161" y="149"/>
                    </a:cubicBezTo>
                    <a:cubicBezTo>
                      <a:pt x="161" y="149"/>
                      <a:pt x="161" y="149"/>
                      <a:pt x="161" y="149"/>
                    </a:cubicBezTo>
                    <a:cubicBezTo>
                      <a:pt x="161" y="149"/>
                      <a:pt x="161" y="149"/>
                      <a:pt x="161"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2" y="149"/>
                    </a:cubicBezTo>
                    <a:cubicBezTo>
                      <a:pt x="162" y="149"/>
                      <a:pt x="162" y="149"/>
                      <a:pt x="163" y="149"/>
                    </a:cubicBezTo>
                    <a:cubicBezTo>
                      <a:pt x="163" y="149"/>
                      <a:pt x="163" y="149"/>
                      <a:pt x="163" y="149"/>
                    </a:cubicBezTo>
                    <a:cubicBezTo>
                      <a:pt x="163" y="149"/>
                      <a:pt x="164" y="149"/>
                      <a:pt x="164" y="149"/>
                    </a:cubicBezTo>
                    <a:cubicBezTo>
                      <a:pt x="164" y="149"/>
                      <a:pt x="164" y="149"/>
                      <a:pt x="164" y="149"/>
                    </a:cubicBezTo>
                    <a:cubicBezTo>
                      <a:pt x="164" y="149"/>
                      <a:pt x="165" y="149"/>
                      <a:pt x="165" y="149"/>
                    </a:cubicBezTo>
                    <a:cubicBezTo>
                      <a:pt x="165" y="149"/>
                      <a:pt x="165" y="149"/>
                      <a:pt x="165" y="149"/>
                    </a:cubicBezTo>
                    <a:cubicBezTo>
                      <a:pt x="165" y="149"/>
                      <a:pt x="165" y="149"/>
                      <a:pt x="165" y="149"/>
                    </a:cubicBezTo>
                    <a:cubicBezTo>
                      <a:pt x="165" y="149"/>
                      <a:pt x="165" y="149"/>
                      <a:pt x="165" y="149"/>
                    </a:cubicBezTo>
                    <a:cubicBezTo>
                      <a:pt x="165" y="149"/>
                      <a:pt x="166" y="149"/>
                      <a:pt x="166" y="150"/>
                    </a:cubicBezTo>
                    <a:cubicBezTo>
                      <a:pt x="166" y="150"/>
                      <a:pt x="166" y="150"/>
                      <a:pt x="166" y="150"/>
                    </a:cubicBezTo>
                    <a:cubicBezTo>
                      <a:pt x="166" y="150"/>
                      <a:pt x="166" y="150"/>
                      <a:pt x="166" y="150"/>
                    </a:cubicBezTo>
                    <a:cubicBezTo>
                      <a:pt x="166" y="150"/>
                      <a:pt x="166" y="150"/>
                      <a:pt x="166" y="150"/>
                    </a:cubicBezTo>
                    <a:cubicBezTo>
                      <a:pt x="166" y="150"/>
                      <a:pt x="166" y="150"/>
                      <a:pt x="166" y="150"/>
                    </a:cubicBezTo>
                    <a:cubicBezTo>
                      <a:pt x="166" y="150"/>
                      <a:pt x="166" y="150"/>
                      <a:pt x="166" y="150"/>
                    </a:cubicBezTo>
                    <a:cubicBezTo>
                      <a:pt x="166" y="150"/>
                      <a:pt x="166"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7" y="150"/>
                      <a:pt x="167" y="150"/>
                    </a:cubicBezTo>
                    <a:cubicBezTo>
                      <a:pt x="167" y="150"/>
                      <a:pt x="168" y="150"/>
                      <a:pt x="168" y="150"/>
                    </a:cubicBezTo>
                    <a:cubicBezTo>
                      <a:pt x="168" y="150"/>
                      <a:pt x="168" y="150"/>
                      <a:pt x="168" y="150"/>
                    </a:cubicBezTo>
                    <a:cubicBezTo>
                      <a:pt x="168" y="150"/>
                      <a:pt x="168" y="150"/>
                      <a:pt x="168" y="150"/>
                    </a:cubicBezTo>
                    <a:cubicBezTo>
                      <a:pt x="168" y="150"/>
                      <a:pt x="168" y="150"/>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8" y="151"/>
                      <a:pt x="168" y="151"/>
                      <a:pt x="168"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69" y="151"/>
                    </a:cubicBezTo>
                    <a:cubicBezTo>
                      <a:pt x="169" y="151"/>
                      <a:pt x="169"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1"/>
                    </a:cubicBezTo>
                    <a:cubicBezTo>
                      <a:pt x="170" y="151"/>
                      <a:pt x="170" y="151"/>
                      <a:pt x="170" y="152"/>
                    </a:cubicBezTo>
                    <a:cubicBezTo>
                      <a:pt x="171" y="152"/>
                      <a:pt x="171"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2" y="152"/>
                    </a:cubicBezTo>
                    <a:cubicBezTo>
                      <a:pt x="172" y="152"/>
                      <a:pt x="172"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3" y="152"/>
                    </a:cubicBezTo>
                    <a:cubicBezTo>
                      <a:pt x="173" y="152"/>
                      <a:pt x="173" y="152"/>
                      <a:pt x="174" y="153"/>
                    </a:cubicBezTo>
                    <a:cubicBezTo>
                      <a:pt x="174" y="153"/>
                      <a:pt x="174" y="153"/>
                      <a:pt x="174" y="153"/>
                    </a:cubicBezTo>
                    <a:cubicBezTo>
                      <a:pt x="174" y="153"/>
                      <a:pt x="174" y="153"/>
                      <a:pt x="174" y="153"/>
                    </a:cubicBezTo>
                    <a:cubicBezTo>
                      <a:pt x="174" y="153"/>
                      <a:pt x="174" y="153"/>
                      <a:pt x="174" y="153"/>
                    </a:cubicBezTo>
                    <a:cubicBezTo>
                      <a:pt x="174" y="153"/>
                      <a:pt x="174" y="153"/>
                      <a:pt x="175" y="153"/>
                    </a:cubicBezTo>
                    <a:cubicBezTo>
                      <a:pt x="175" y="153"/>
                      <a:pt x="175" y="153"/>
                      <a:pt x="175" y="153"/>
                    </a:cubicBezTo>
                    <a:cubicBezTo>
                      <a:pt x="175" y="153"/>
                      <a:pt x="175" y="153"/>
                      <a:pt x="175" y="153"/>
                    </a:cubicBezTo>
                    <a:cubicBezTo>
                      <a:pt x="175" y="153"/>
                      <a:pt x="175" y="153"/>
                      <a:pt x="175" y="153"/>
                    </a:cubicBezTo>
                    <a:cubicBezTo>
                      <a:pt x="175" y="153"/>
                      <a:pt x="175" y="153"/>
                      <a:pt x="175" y="153"/>
                    </a:cubicBezTo>
                    <a:cubicBezTo>
                      <a:pt x="175" y="153"/>
                      <a:pt x="175" y="153"/>
                      <a:pt x="175" y="153"/>
                    </a:cubicBezTo>
                    <a:cubicBezTo>
                      <a:pt x="175" y="153"/>
                      <a:pt x="176" y="153"/>
                      <a:pt x="176" y="153"/>
                    </a:cubicBezTo>
                    <a:cubicBezTo>
                      <a:pt x="176" y="153"/>
                      <a:pt x="176" y="153"/>
                      <a:pt x="176" y="153"/>
                    </a:cubicBezTo>
                    <a:cubicBezTo>
                      <a:pt x="176" y="153"/>
                      <a:pt x="176" y="153"/>
                      <a:pt x="176" y="153"/>
                    </a:cubicBezTo>
                    <a:cubicBezTo>
                      <a:pt x="177" y="153"/>
                      <a:pt x="177" y="153"/>
                      <a:pt x="177" y="153"/>
                    </a:cubicBezTo>
                    <a:cubicBezTo>
                      <a:pt x="177" y="153"/>
                      <a:pt x="177" y="153"/>
                      <a:pt x="177" y="153"/>
                    </a:cubicBezTo>
                    <a:cubicBezTo>
                      <a:pt x="177" y="153"/>
                      <a:pt x="177" y="153"/>
                      <a:pt x="177" y="153"/>
                    </a:cubicBezTo>
                    <a:cubicBezTo>
                      <a:pt x="177" y="153"/>
                      <a:pt x="178" y="153"/>
                      <a:pt x="178" y="153"/>
                    </a:cubicBezTo>
                    <a:cubicBezTo>
                      <a:pt x="178" y="153"/>
                      <a:pt x="178" y="153"/>
                      <a:pt x="178" y="153"/>
                    </a:cubicBezTo>
                    <a:cubicBezTo>
                      <a:pt x="178" y="153"/>
                      <a:pt x="178" y="153"/>
                      <a:pt x="178" y="153"/>
                    </a:cubicBezTo>
                    <a:cubicBezTo>
                      <a:pt x="178" y="153"/>
                      <a:pt x="178" y="153"/>
                      <a:pt x="178" y="153"/>
                    </a:cubicBezTo>
                    <a:cubicBezTo>
                      <a:pt x="178" y="153"/>
                      <a:pt x="178" y="153"/>
                      <a:pt x="178" y="153"/>
                    </a:cubicBezTo>
                    <a:cubicBezTo>
                      <a:pt x="178" y="153"/>
                      <a:pt x="178" y="153"/>
                      <a:pt x="178" y="153"/>
                    </a:cubicBezTo>
                    <a:cubicBezTo>
                      <a:pt x="179" y="153"/>
                      <a:pt x="179" y="153"/>
                      <a:pt x="179" y="153"/>
                    </a:cubicBezTo>
                    <a:cubicBezTo>
                      <a:pt x="179" y="153"/>
                      <a:pt x="179" y="153"/>
                      <a:pt x="179" y="153"/>
                    </a:cubicBezTo>
                    <a:cubicBezTo>
                      <a:pt x="179" y="153"/>
                      <a:pt x="179" y="153"/>
                      <a:pt x="179" y="153"/>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79" y="154"/>
                      <a:pt x="179" y="154"/>
                      <a:pt x="179"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0" y="154"/>
                    </a:cubicBezTo>
                    <a:cubicBezTo>
                      <a:pt x="180" y="154"/>
                      <a:pt x="180"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1" y="154"/>
                      <a:pt x="181" y="154"/>
                      <a:pt x="181" y="154"/>
                    </a:cubicBezTo>
                    <a:cubicBezTo>
                      <a:pt x="182" y="154"/>
                      <a:pt x="182" y="154"/>
                      <a:pt x="182" y="154"/>
                    </a:cubicBezTo>
                    <a:cubicBezTo>
                      <a:pt x="182" y="154"/>
                      <a:pt x="182" y="154"/>
                      <a:pt x="182" y="155"/>
                    </a:cubicBezTo>
                    <a:cubicBezTo>
                      <a:pt x="182" y="155"/>
                      <a:pt x="182" y="155"/>
                      <a:pt x="182" y="155"/>
                    </a:cubicBezTo>
                    <a:cubicBezTo>
                      <a:pt x="182" y="155"/>
                      <a:pt x="182" y="155"/>
                      <a:pt x="182" y="155"/>
                    </a:cubicBezTo>
                    <a:cubicBezTo>
                      <a:pt x="182"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3" y="155"/>
                    </a:cubicBezTo>
                    <a:cubicBezTo>
                      <a:pt x="183" y="155"/>
                      <a:pt x="183"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4" y="155"/>
                      <a:pt x="184" y="155"/>
                      <a:pt x="184" y="155"/>
                    </a:cubicBezTo>
                    <a:cubicBezTo>
                      <a:pt x="185" y="155"/>
                      <a:pt x="185" y="155"/>
                      <a:pt x="185" y="155"/>
                    </a:cubicBezTo>
                    <a:cubicBezTo>
                      <a:pt x="185" y="155"/>
                      <a:pt x="185" y="155"/>
                      <a:pt x="185" y="155"/>
                    </a:cubicBezTo>
                    <a:cubicBezTo>
                      <a:pt x="185" y="155"/>
                      <a:pt x="185" y="155"/>
                      <a:pt x="185" y="155"/>
                    </a:cubicBezTo>
                    <a:cubicBezTo>
                      <a:pt x="185" y="155"/>
                      <a:pt x="185" y="155"/>
                      <a:pt x="185" y="155"/>
                    </a:cubicBezTo>
                    <a:cubicBezTo>
                      <a:pt x="185" y="155"/>
                      <a:pt x="185" y="155"/>
                      <a:pt x="185" y="155"/>
                    </a:cubicBezTo>
                    <a:cubicBezTo>
                      <a:pt x="185" y="155"/>
                      <a:pt x="185" y="155"/>
                      <a:pt x="186" y="155"/>
                    </a:cubicBezTo>
                    <a:cubicBezTo>
                      <a:pt x="186" y="155"/>
                      <a:pt x="186" y="155"/>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6" y="156"/>
                    </a:cubicBezTo>
                    <a:cubicBezTo>
                      <a:pt x="186" y="156"/>
                      <a:pt x="186"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7" y="156"/>
                      <a:pt x="187" y="156"/>
                      <a:pt x="187" y="156"/>
                    </a:cubicBezTo>
                    <a:cubicBezTo>
                      <a:pt x="188" y="156"/>
                      <a:pt x="188" y="156"/>
                      <a:pt x="188" y="156"/>
                    </a:cubicBezTo>
                    <a:cubicBezTo>
                      <a:pt x="188" y="156"/>
                      <a:pt x="188" y="156"/>
                      <a:pt x="188" y="156"/>
                    </a:cubicBezTo>
                    <a:cubicBezTo>
                      <a:pt x="188" y="156"/>
                      <a:pt x="188" y="156"/>
                      <a:pt x="188"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89" y="156"/>
                    </a:cubicBezTo>
                    <a:cubicBezTo>
                      <a:pt x="189" y="156"/>
                      <a:pt x="189" y="156"/>
                      <a:pt x="190" y="156"/>
                    </a:cubicBezTo>
                    <a:cubicBezTo>
                      <a:pt x="190" y="156"/>
                      <a:pt x="190" y="156"/>
                      <a:pt x="190" y="156"/>
                    </a:cubicBezTo>
                    <a:cubicBezTo>
                      <a:pt x="190" y="156"/>
                      <a:pt x="190" y="156"/>
                      <a:pt x="190" y="156"/>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0" y="157"/>
                      <a:pt x="190" y="157"/>
                      <a:pt x="190"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1" y="157"/>
                    </a:cubicBezTo>
                    <a:cubicBezTo>
                      <a:pt x="191" y="157"/>
                      <a:pt x="191" y="157"/>
                      <a:pt x="192" y="157"/>
                    </a:cubicBezTo>
                    <a:cubicBezTo>
                      <a:pt x="192" y="157"/>
                      <a:pt x="192" y="157"/>
                      <a:pt x="192" y="157"/>
                    </a:cubicBezTo>
                    <a:cubicBezTo>
                      <a:pt x="192" y="157"/>
                      <a:pt x="192" y="157"/>
                      <a:pt x="192" y="157"/>
                    </a:cubicBezTo>
                    <a:cubicBezTo>
                      <a:pt x="192" y="157"/>
                      <a:pt x="192" y="157"/>
                      <a:pt x="192" y="157"/>
                    </a:cubicBezTo>
                    <a:cubicBezTo>
                      <a:pt x="192"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3" y="157"/>
                    </a:cubicBezTo>
                    <a:cubicBezTo>
                      <a:pt x="193" y="157"/>
                      <a:pt x="193" y="157"/>
                      <a:pt x="194" y="157"/>
                    </a:cubicBezTo>
                    <a:cubicBezTo>
                      <a:pt x="194" y="157"/>
                      <a:pt x="194" y="157"/>
                      <a:pt x="194" y="157"/>
                    </a:cubicBezTo>
                    <a:cubicBezTo>
                      <a:pt x="194" y="157"/>
                      <a:pt x="194" y="157"/>
                      <a:pt x="194" y="158"/>
                    </a:cubicBezTo>
                    <a:cubicBezTo>
                      <a:pt x="194" y="158"/>
                      <a:pt x="194" y="158"/>
                      <a:pt x="194" y="158"/>
                    </a:cubicBezTo>
                    <a:cubicBezTo>
                      <a:pt x="194" y="158"/>
                      <a:pt x="194" y="158"/>
                      <a:pt x="194" y="158"/>
                    </a:cubicBezTo>
                    <a:cubicBezTo>
                      <a:pt x="194" y="158"/>
                      <a:pt x="194"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5" y="158"/>
                      <a:pt x="195" y="158"/>
                      <a:pt x="195" y="158"/>
                    </a:cubicBezTo>
                    <a:cubicBezTo>
                      <a:pt x="196" y="158"/>
                      <a:pt x="196" y="158"/>
                      <a:pt x="196" y="158"/>
                    </a:cubicBezTo>
                    <a:cubicBezTo>
                      <a:pt x="196" y="158"/>
                      <a:pt x="196" y="158"/>
                      <a:pt x="196" y="158"/>
                    </a:cubicBezTo>
                    <a:cubicBezTo>
                      <a:pt x="196" y="158"/>
                      <a:pt x="196" y="158"/>
                      <a:pt x="196" y="158"/>
                    </a:cubicBezTo>
                    <a:cubicBezTo>
                      <a:pt x="196" y="158"/>
                      <a:pt x="196" y="158"/>
                      <a:pt x="196" y="158"/>
                    </a:cubicBezTo>
                    <a:cubicBezTo>
                      <a:pt x="196" y="158"/>
                      <a:pt x="196" y="158"/>
                      <a:pt x="196" y="158"/>
                    </a:cubicBezTo>
                    <a:cubicBezTo>
                      <a:pt x="196" y="158"/>
                      <a:pt x="196"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7" y="158"/>
                      <a:pt x="197" y="158"/>
                    </a:cubicBezTo>
                    <a:cubicBezTo>
                      <a:pt x="197" y="158"/>
                      <a:pt x="198" y="158"/>
                      <a:pt x="198" y="158"/>
                    </a:cubicBezTo>
                    <a:cubicBezTo>
                      <a:pt x="198" y="158"/>
                      <a:pt x="198" y="158"/>
                      <a:pt x="198" y="159"/>
                    </a:cubicBezTo>
                    <a:cubicBezTo>
                      <a:pt x="198" y="159"/>
                      <a:pt x="198" y="159"/>
                      <a:pt x="198" y="159"/>
                    </a:cubicBezTo>
                    <a:cubicBezTo>
                      <a:pt x="198" y="159"/>
                      <a:pt x="198" y="159"/>
                      <a:pt x="198" y="159"/>
                    </a:cubicBezTo>
                    <a:cubicBezTo>
                      <a:pt x="198" y="159"/>
                      <a:pt x="198" y="159"/>
                      <a:pt x="198" y="159"/>
                    </a:cubicBezTo>
                    <a:cubicBezTo>
                      <a:pt x="198" y="159"/>
                      <a:pt x="198" y="159"/>
                      <a:pt x="198" y="159"/>
                    </a:cubicBezTo>
                    <a:cubicBezTo>
                      <a:pt x="198" y="159"/>
                      <a:pt x="198" y="159"/>
                      <a:pt x="198" y="159"/>
                    </a:cubicBezTo>
                    <a:cubicBezTo>
                      <a:pt x="198"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199" y="159"/>
                      <a:pt x="199" y="159"/>
                      <a:pt x="199" y="159"/>
                    </a:cubicBezTo>
                    <a:cubicBezTo>
                      <a:pt x="200" y="159"/>
                      <a:pt x="200" y="159"/>
                      <a:pt x="200" y="159"/>
                    </a:cubicBezTo>
                    <a:cubicBezTo>
                      <a:pt x="200" y="159"/>
                      <a:pt x="200" y="159"/>
                      <a:pt x="200" y="159"/>
                    </a:cubicBezTo>
                    <a:cubicBezTo>
                      <a:pt x="200" y="159"/>
                      <a:pt x="200" y="159"/>
                      <a:pt x="200" y="159"/>
                    </a:cubicBezTo>
                    <a:cubicBezTo>
                      <a:pt x="200" y="159"/>
                      <a:pt x="200" y="159"/>
                      <a:pt x="201" y="159"/>
                    </a:cubicBezTo>
                    <a:cubicBezTo>
                      <a:pt x="201" y="159"/>
                      <a:pt x="201" y="159"/>
                      <a:pt x="201" y="159"/>
                    </a:cubicBezTo>
                    <a:cubicBezTo>
                      <a:pt x="201" y="159"/>
                      <a:pt x="201" y="159"/>
                      <a:pt x="201" y="160"/>
                    </a:cubicBezTo>
                    <a:cubicBezTo>
                      <a:pt x="201" y="160"/>
                      <a:pt x="201" y="160"/>
                      <a:pt x="201" y="160"/>
                    </a:cubicBezTo>
                    <a:cubicBezTo>
                      <a:pt x="201" y="160"/>
                      <a:pt x="201" y="160"/>
                      <a:pt x="201" y="160"/>
                    </a:cubicBezTo>
                    <a:cubicBezTo>
                      <a:pt x="201" y="160"/>
                      <a:pt x="201" y="160"/>
                      <a:pt x="201" y="160"/>
                    </a:cubicBezTo>
                    <a:cubicBezTo>
                      <a:pt x="201"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2" y="160"/>
                    </a:cubicBezTo>
                    <a:cubicBezTo>
                      <a:pt x="202" y="160"/>
                      <a:pt x="202"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3" y="160"/>
                    </a:cubicBezTo>
                    <a:cubicBezTo>
                      <a:pt x="203" y="160"/>
                      <a:pt x="203"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4" y="160"/>
                      <a:pt x="204" y="160"/>
                    </a:cubicBezTo>
                    <a:cubicBezTo>
                      <a:pt x="204" y="160"/>
                      <a:pt x="205" y="160"/>
                      <a:pt x="205" y="160"/>
                    </a:cubicBezTo>
                    <a:cubicBezTo>
                      <a:pt x="205" y="161"/>
                      <a:pt x="205" y="161"/>
                      <a:pt x="205" y="161"/>
                    </a:cubicBezTo>
                    <a:cubicBezTo>
                      <a:pt x="205" y="161"/>
                      <a:pt x="205" y="161"/>
                      <a:pt x="205" y="161"/>
                    </a:cubicBezTo>
                    <a:cubicBezTo>
                      <a:pt x="205" y="161"/>
                      <a:pt x="205" y="161"/>
                      <a:pt x="205" y="161"/>
                    </a:cubicBezTo>
                    <a:cubicBezTo>
                      <a:pt x="205" y="161"/>
                      <a:pt x="205" y="161"/>
                      <a:pt x="205" y="161"/>
                    </a:cubicBezTo>
                    <a:cubicBezTo>
                      <a:pt x="205" y="161"/>
                      <a:pt x="205" y="161"/>
                      <a:pt x="205" y="161"/>
                    </a:cubicBezTo>
                    <a:cubicBezTo>
                      <a:pt x="205" y="161"/>
                      <a:pt x="205"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1"/>
                    </a:cubicBezTo>
                    <a:cubicBezTo>
                      <a:pt x="206" y="161"/>
                      <a:pt x="206" y="161"/>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6" y="162"/>
                      <a:pt x="206" y="162"/>
                      <a:pt x="206"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2"/>
                    </a:cubicBezTo>
                    <a:cubicBezTo>
                      <a:pt x="207" y="162"/>
                      <a:pt x="207" y="162"/>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3"/>
                      <a:pt x="207" y="163"/>
                      <a:pt x="207" y="163"/>
                    </a:cubicBezTo>
                    <a:cubicBezTo>
                      <a:pt x="207" y="164"/>
                      <a:pt x="207" y="164"/>
                      <a:pt x="207" y="164"/>
                    </a:cubicBezTo>
                    <a:cubicBezTo>
                      <a:pt x="207" y="164"/>
                      <a:pt x="207" y="164"/>
                      <a:pt x="207" y="164"/>
                    </a:cubicBezTo>
                    <a:cubicBezTo>
                      <a:pt x="207" y="164"/>
                      <a:pt x="207" y="164"/>
                      <a:pt x="207" y="164"/>
                    </a:cubicBezTo>
                    <a:cubicBezTo>
                      <a:pt x="207" y="165"/>
                      <a:pt x="207" y="165"/>
                      <a:pt x="207" y="165"/>
                    </a:cubicBezTo>
                    <a:cubicBezTo>
                      <a:pt x="207" y="165"/>
                      <a:pt x="207" y="165"/>
                      <a:pt x="207" y="165"/>
                    </a:cubicBezTo>
                    <a:cubicBezTo>
                      <a:pt x="207" y="165"/>
                      <a:pt x="207" y="165"/>
                      <a:pt x="207" y="165"/>
                    </a:cubicBezTo>
                    <a:cubicBezTo>
                      <a:pt x="207" y="165"/>
                      <a:pt x="207" y="166"/>
                      <a:pt x="207" y="167"/>
                    </a:cubicBezTo>
                    <a:cubicBezTo>
                      <a:pt x="207" y="167"/>
                      <a:pt x="207" y="167"/>
                      <a:pt x="207" y="167"/>
                    </a:cubicBezTo>
                    <a:cubicBezTo>
                      <a:pt x="207" y="167"/>
                      <a:pt x="207" y="167"/>
                      <a:pt x="208" y="167"/>
                    </a:cubicBezTo>
                    <a:cubicBezTo>
                      <a:pt x="208" y="167"/>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8"/>
                      <a:pt x="208" y="168"/>
                      <a:pt x="208" y="168"/>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69"/>
                      <a:pt x="208" y="169"/>
                      <a:pt x="208" y="169"/>
                    </a:cubicBezTo>
                    <a:cubicBezTo>
                      <a:pt x="208" y="170"/>
                      <a:pt x="208" y="170"/>
                      <a:pt x="208" y="171"/>
                    </a:cubicBezTo>
                    <a:cubicBezTo>
                      <a:pt x="208" y="171"/>
                      <a:pt x="208" y="171"/>
                      <a:pt x="208" y="171"/>
                    </a:cubicBezTo>
                    <a:cubicBezTo>
                      <a:pt x="208" y="171"/>
                      <a:pt x="208" y="171"/>
                      <a:pt x="208" y="171"/>
                    </a:cubicBezTo>
                    <a:cubicBezTo>
                      <a:pt x="208" y="171"/>
                      <a:pt x="208" y="171"/>
                      <a:pt x="208" y="171"/>
                    </a:cubicBezTo>
                    <a:cubicBezTo>
                      <a:pt x="208" y="171"/>
                      <a:pt x="208" y="171"/>
                      <a:pt x="208" y="171"/>
                    </a:cubicBezTo>
                    <a:cubicBezTo>
                      <a:pt x="208" y="171"/>
                      <a:pt x="208" y="171"/>
                      <a:pt x="208" y="171"/>
                    </a:cubicBezTo>
                    <a:cubicBezTo>
                      <a:pt x="208" y="171"/>
                      <a:pt x="208" y="172"/>
                      <a:pt x="208" y="172"/>
                    </a:cubicBezTo>
                    <a:cubicBezTo>
                      <a:pt x="208" y="172"/>
                      <a:pt x="208"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2"/>
                      <a:pt x="209" y="172"/>
                      <a:pt x="209" y="172"/>
                    </a:cubicBezTo>
                    <a:cubicBezTo>
                      <a:pt x="209" y="173"/>
                      <a:pt x="209" y="173"/>
                      <a:pt x="209" y="173"/>
                    </a:cubicBezTo>
                    <a:cubicBezTo>
                      <a:pt x="209" y="173"/>
                      <a:pt x="209" y="173"/>
                      <a:pt x="209" y="173"/>
                    </a:cubicBezTo>
                    <a:cubicBezTo>
                      <a:pt x="209" y="173"/>
                      <a:pt x="209" y="173"/>
                      <a:pt x="209" y="173"/>
                    </a:cubicBezTo>
                    <a:cubicBezTo>
                      <a:pt x="209" y="173"/>
                      <a:pt x="209" y="173"/>
                      <a:pt x="209" y="173"/>
                    </a:cubicBezTo>
                    <a:cubicBezTo>
                      <a:pt x="209" y="173"/>
                      <a:pt x="209" y="174"/>
                      <a:pt x="209" y="174"/>
                    </a:cubicBezTo>
                    <a:cubicBezTo>
                      <a:pt x="209" y="174"/>
                      <a:pt x="209" y="174"/>
                      <a:pt x="209" y="174"/>
                    </a:cubicBezTo>
                    <a:cubicBezTo>
                      <a:pt x="209" y="174"/>
                      <a:pt x="209" y="174"/>
                      <a:pt x="209" y="174"/>
                    </a:cubicBezTo>
                    <a:cubicBezTo>
                      <a:pt x="209" y="174"/>
                      <a:pt x="209" y="174"/>
                      <a:pt x="209" y="174"/>
                    </a:cubicBezTo>
                    <a:cubicBezTo>
                      <a:pt x="209" y="174"/>
                      <a:pt x="209" y="174"/>
                      <a:pt x="209" y="174"/>
                    </a:cubicBezTo>
                    <a:cubicBezTo>
                      <a:pt x="209" y="174"/>
                      <a:pt x="209" y="174"/>
                      <a:pt x="209" y="174"/>
                    </a:cubicBezTo>
                    <a:cubicBezTo>
                      <a:pt x="209" y="174"/>
                      <a:pt x="209" y="175"/>
                      <a:pt x="209" y="175"/>
                    </a:cubicBezTo>
                    <a:cubicBezTo>
                      <a:pt x="209" y="175"/>
                      <a:pt x="209" y="175"/>
                      <a:pt x="209" y="175"/>
                    </a:cubicBezTo>
                    <a:cubicBezTo>
                      <a:pt x="209" y="175"/>
                      <a:pt x="209" y="175"/>
                      <a:pt x="209" y="175"/>
                    </a:cubicBezTo>
                    <a:cubicBezTo>
                      <a:pt x="209" y="175"/>
                      <a:pt x="209" y="175"/>
                      <a:pt x="209" y="175"/>
                    </a:cubicBezTo>
                    <a:cubicBezTo>
                      <a:pt x="209" y="175"/>
                      <a:pt x="209" y="175"/>
                      <a:pt x="209" y="175"/>
                    </a:cubicBezTo>
                    <a:cubicBezTo>
                      <a:pt x="209" y="175"/>
                      <a:pt x="209" y="175"/>
                      <a:pt x="209" y="175"/>
                    </a:cubicBezTo>
                    <a:cubicBezTo>
                      <a:pt x="209" y="176"/>
                      <a:pt x="209" y="176"/>
                      <a:pt x="209" y="176"/>
                    </a:cubicBezTo>
                    <a:cubicBezTo>
                      <a:pt x="209" y="176"/>
                      <a:pt x="209" y="176"/>
                      <a:pt x="209" y="176"/>
                    </a:cubicBezTo>
                    <a:cubicBezTo>
                      <a:pt x="209" y="176"/>
                      <a:pt x="209" y="176"/>
                      <a:pt x="209" y="176"/>
                    </a:cubicBezTo>
                    <a:cubicBezTo>
                      <a:pt x="209" y="176"/>
                      <a:pt x="209" y="177"/>
                      <a:pt x="209" y="177"/>
                    </a:cubicBezTo>
                    <a:cubicBezTo>
                      <a:pt x="210" y="177"/>
                      <a:pt x="210" y="177"/>
                      <a:pt x="210" y="177"/>
                    </a:cubicBezTo>
                    <a:cubicBezTo>
                      <a:pt x="210" y="178"/>
                      <a:pt x="210" y="178"/>
                      <a:pt x="210" y="179"/>
                    </a:cubicBezTo>
                    <a:cubicBezTo>
                      <a:pt x="210" y="179"/>
                      <a:pt x="210" y="179"/>
                      <a:pt x="210" y="179"/>
                    </a:cubicBezTo>
                    <a:cubicBezTo>
                      <a:pt x="210" y="179"/>
                      <a:pt x="210" y="179"/>
                      <a:pt x="210" y="180"/>
                    </a:cubicBezTo>
                    <a:cubicBezTo>
                      <a:pt x="210" y="180"/>
                      <a:pt x="210" y="180"/>
                      <a:pt x="210" y="180"/>
                    </a:cubicBezTo>
                    <a:cubicBezTo>
                      <a:pt x="210" y="180"/>
                      <a:pt x="210" y="180"/>
                      <a:pt x="210" y="181"/>
                    </a:cubicBezTo>
                    <a:cubicBezTo>
                      <a:pt x="210" y="181"/>
                      <a:pt x="210" y="181"/>
                      <a:pt x="210" y="181"/>
                    </a:cubicBezTo>
                    <a:cubicBezTo>
                      <a:pt x="210" y="181"/>
                      <a:pt x="210" y="181"/>
                      <a:pt x="210" y="181"/>
                    </a:cubicBezTo>
                    <a:cubicBezTo>
                      <a:pt x="210" y="181"/>
                      <a:pt x="210" y="181"/>
                      <a:pt x="210" y="181"/>
                    </a:cubicBezTo>
                    <a:cubicBezTo>
                      <a:pt x="210" y="182"/>
                      <a:pt x="210" y="183"/>
                      <a:pt x="210" y="183"/>
                    </a:cubicBezTo>
                    <a:cubicBezTo>
                      <a:pt x="210" y="183"/>
                      <a:pt x="210" y="183"/>
                      <a:pt x="210" y="183"/>
                    </a:cubicBezTo>
                    <a:cubicBezTo>
                      <a:pt x="210" y="184"/>
                      <a:pt x="210" y="184"/>
                      <a:pt x="210" y="184"/>
                    </a:cubicBezTo>
                    <a:cubicBezTo>
                      <a:pt x="210" y="184"/>
                      <a:pt x="210" y="184"/>
                      <a:pt x="210" y="184"/>
                    </a:cubicBezTo>
                    <a:cubicBezTo>
                      <a:pt x="210" y="184"/>
                      <a:pt x="210" y="185"/>
                      <a:pt x="210" y="186"/>
                    </a:cubicBezTo>
                    <a:cubicBezTo>
                      <a:pt x="210" y="186"/>
                      <a:pt x="210" y="186"/>
                      <a:pt x="210" y="186"/>
                    </a:cubicBezTo>
                    <a:cubicBezTo>
                      <a:pt x="210" y="186"/>
                      <a:pt x="210" y="186"/>
                      <a:pt x="210" y="186"/>
                    </a:cubicBezTo>
                    <a:cubicBezTo>
                      <a:pt x="210" y="186"/>
                      <a:pt x="210" y="186"/>
                      <a:pt x="210" y="186"/>
                    </a:cubicBezTo>
                    <a:cubicBezTo>
                      <a:pt x="210" y="186"/>
                      <a:pt x="210" y="187"/>
                      <a:pt x="210" y="187"/>
                    </a:cubicBezTo>
                    <a:cubicBezTo>
                      <a:pt x="210" y="187"/>
                      <a:pt x="210" y="187"/>
                      <a:pt x="210" y="187"/>
                    </a:cubicBezTo>
                    <a:cubicBezTo>
                      <a:pt x="210" y="187"/>
                      <a:pt x="210" y="187"/>
                      <a:pt x="210" y="187"/>
                    </a:cubicBezTo>
                    <a:cubicBezTo>
                      <a:pt x="210" y="187"/>
                      <a:pt x="210" y="187"/>
                      <a:pt x="210" y="187"/>
                    </a:cubicBezTo>
                    <a:cubicBezTo>
                      <a:pt x="210" y="187"/>
                      <a:pt x="210" y="187"/>
                      <a:pt x="210" y="187"/>
                    </a:cubicBezTo>
                    <a:cubicBezTo>
                      <a:pt x="210" y="187"/>
                      <a:pt x="210" y="188"/>
                      <a:pt x="210" y="188"/>
                    </a:cubicBezTo>
                    <a:cubicBezTo>
                      <a:pt x="210" y="188"/>
                      <a:pt x="210" y="188"/>
                      <a:pt x="210" y="188"/>
                    </a:cubicBezTo>
                    <a:cubicBezTo>
                      <a:pt x="210" y="188"/>
                      <a:pt x="210" y="188"/>
                      <a:pt x="210" y="188"/>
                    </a:cubicBezTo>
                    <a:cubicBezTo>
                      <a:pt x="210" y="188"/>
                      <a:pt x="210" y="188"/>
                      <a:pt x="210" y="189"/>
                    </a:cubicBezTo>
                    <a:cubicBezTo>
                      <a:pt x="210" y="189"/>
                      <a:pt x="210" y="189"/>
                      <a:pt x="211" y="189"/>
                    </a:cubicBezTo>
                    <a:cubicBezTo>
                      <a:pt x="211" y="189"/>
                      <a:pt x="211" y="189"/>
                      <a:pt x="211" y="189"/>
                    </a:cubicBezTo>
                    <a:cubicBezTo>
                      <a:pt x="211" y="189"/>
                      <a:pt x="211" y="189"/>
                      <a:pt x="211" y="189"/>
                    </a:cubicBezTo>
                    <a:cubicBezTo>
                      <a:pt x="211" y="189"/>
                      <a:pt x="211" y="189"/>
                      <a:pt x="211" y="189"/>
                    </a:cubicBezTo>
                    <a:cubicBezTo>
                      <a:pt x="211" y="189"/>
                      <a:pt x="211" y="189"/>
                      <a:pt x="211" y="190"/>
                    </a:cubicBezTo>
                    <a:cubicBezTo>
                      <a:pt x="211" y="190"/>
                      <a:pt x="211" y="190"/>
                      <a:pt x="211" y="190"/>
                    </a:cubicBezTo>
                    <a:cubicBezTo>
                      <a:pt x="211" y="190"/>
                      <a:pt x="211" y="190"/>
                      <a:pt x="211"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10" y="190"/>
                      <a:pt x="210" y="190"/>
                    </a:cubicBezTo>
                    <a:cubicBezTo>
                      <a:pt x="210" y="190"/>
                      <a:pt x="209" y="190"/>
                      <a:pt x="209" y="190"/>
                    </a:cubicBezTo>
                    <a:cubicBezTo>
                      <a:pt x="209" y="190"/>
                      <a:pt x="209" y="190"/>
                      <a:pt x="209" y="190"/>
                    </a:cubicBezTo>
                    <a:cubicBezTo>
                      <a:pt x="209" y="190"/>
                      <a:pt x="209" y="190"/>
                      <a:pt x="209" y="190"/>
                    </a:cubicBezTo>
                    <a:cubicBezTo>
                      <a:pt x="209" y="191"/>
                      <a:pt x="209" y="191"/>
                      <a:pt x="209" y="191"/>
                    </a:cubicBezTo>
                    <a:cubicBezTo>
                      <a:pt x="209" y="191"/>
                      <a:pt x="209" y="191"/>
                      <a:pt x="209" y="191"/>
                    </a:cubicBezTo>
                    <a:cubicBezTo>
                      <a:pt x="209" y="191"/>
                      <a:pt x="209" y="191"/>
                      <a:pt x="209" y="191"/>
                    </a:cubicBezTo>
                    <a:cubicBezTo>
                      <a:pt x="209"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0" y="191"/>
                    </a:cubicBezTo>
                    <a:cubicBezTo>
                      <a:pt x="210" y="191"/>
                      <a:pt x="210" y="191"/>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2"/>
                    </a:cubicBezTo>
                    <a:cubicBezTo>
                      <a:pt x="211" y="192"/>
                      <a:pt x="211" y="192"/>
                      <a:pt x="211" y="193"/>
                    </a:cubicBezTo>
                    <a:cubicBezTo>
                      <a:pt x="211" y="193"/>
                      <a:pt x="211" y="193"/>
                      <a:pt x="211" y="193"/>
                    </a:cubicBezTo>
                    <a:cubicBezTo>
                      <a:pt x="211" y="193"/>
                      <a:pt x="211" y="193"/>
                      <a:pt x="211" y="193"/>
                    </a:cubicBezTo>
                    <a:cubicBezTo>
                      <a:pt x="211" y="193"/>
                      <a:pt x="211" y="193"/>
                      <a:pt x="211" y="193"/>
                    </a:cubicBezTo>
                    <a:cubicBezTo>
                      <a:pt x="211" y="193"/>
                      <a:pt x="211" y="193"/>
                      <a:pt x="211" y="193"/>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4"/>
                      <a:pt x="211" y="194"/>
                      <a:pt x="211" y="194"/>
                    </a:cubicBezTo>
                    <a:cubicBezTo>
                      <a:pt x="211" y="195"/>
                      <a:pt x="211" y="195"/>
                      <a:pt x="211" y="195"/>
                    </a:cubicBezTo>
                    <a:cubicBezTo>
                      <a:pt x="211" y="195"/>
                      <a:pt x="211" y="195"/>
                      <a:pt x="211" y="195"/>
                    </a:cubicBezTo>
                    <a:cubicBezTo>
                      <a:pt x="211" y="195"/>
                      <a:pt x="211" y="195"/>
                      <a:pt x="211" y="195"/>
                    </a:cubicBezTo>
                    <a:cubicBezTo>
                      <a:pt x="211" y="195"/>
                      <a:pt x="211" y="196"/>
                      <a:pt x="211" y="196"/>
                    </a:cubicBezTo>
                    <a:cubicBezTo>
                      <a:pt x="211" y="196"/>
                      <a:pt x="211" y="196"/>
                      <a:pt x="212" y="196"/>
                    </a:cubicBezTo>
                    <a:cubicBezTo>
                      <a:pt x="212" y="196"/>
                      <a:pt x="212" y="196"/>
                      <a:pt x="212" y="196"/>
                    </a:cubicBezTo>
                    <a:cubicBezTo>
                      <a:pt x="212" y="196"/>
                      <a:pt x="212" y="196"/>
                      <a:pt x="212" y="196"/>
                    </a:cubicBezTo>
                    <a:cubicBezTo>
                      <a:pt x="212" y="196"/>
                      <a:pt x="212" y="196"/>
                      <a:pt x="212" y="196"/>
                    </a:cubicBezTo>
                    <a:cubicBezTo>
                      <a:pt x="212" y="196"/>
                      <a:pt x="212" y="196"/>
                      <a:pt x="212" y="196"/>
                    </a:cubicBezTo>
                    <a:cubicBezTo>
                      <a:pt x="212" y="196"/>
                      <a:pt x="212" y="197"/>
                      <a:pt x="212" y="197"/>
                    </a:cubicBezTo>
                    <a:cubicBezTo>
                      <a:pt x="212" y="197"/>
                      <a:pt x="212" y="197"/>
                      <a:pt x="212" y="197"/>
                    </a:cubicBezTo>
                    <a:cubicBezTo>
                      <a:pt x="212" y="197"/>
                      <a:pt x="212" y="197"/>
                      <a:pt x="212" y="197"/>
                    </a:cubicBezTo>
                    <a:cubicBezTo>
                      <a:pt x="212" y="197"/>
                      <a:pt x="212" y="197"/>
                      <a:pt x="212" y="197"/>
                    </a:cubicBezTo>
                    <a:cubicBezTo>
                      <a:pt x="212" y="197"/>
                      <a:pt x="212" y="197"/>
                      <a:pt x="212" y="197"/>
                    </a:cubicBezTo>
                    <a:cubicBezTo>
                      <a:pt x="212" y="197"/>
                      <a:pt x="212" y="197"/>
                      <a:pt x="212" y="197"/>
                    </a:cubicBezTo>
                    <a:cubicBezTo>
                      <a:pt x="212" y="198"/>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199"/>
                      <a:pt x="212" y="199"/>
                      <a:pt x="212" y="199"/>
                    </a:cubicBezTo>
                    <a:cubicBezTo>
                      <a:pt x="212" y="201"/>
                      <a:pt x="212" y="202"/>
                      <a:pt x="212" y="203"/>
                    </a:cubicBezTo>
                    <a:cubicBezTo>
                      <a:pt x="212" y="203"/>
                      <a:pt x="212" y="203"/>
                      <a:pt x="212" y="203"/>
                    </a:cubicBezTo>
                    <a:cubicBezTo>
                      <a:pt x="212" y="203"/>
                      <a:pt x="212" y="203"/>
                      <a:pt x="212" y="203"/>
                    </a:cubicBezTo>
                    <a:cubicBezTo>
                      <a:pt x="212" y="203"/>
                      <a:pt x="212" y="203"/>
                      <a:pt x="212" y="203"/>
                    </a:cubicBezTo>
                    <a:cubicBezTo>
                      <a:pt x="212" y="203"/>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4"/>
                      <a:pt x="212" y="204"/>
                      <a:pt x="212" y="204"/>
                    </a:cubicBezTo>
                    <a:cubicBezTo>
                      <a:pt x="212" y="205"/>
                      <a:pt x="212" y="205"/>
                      <a:pt x="212" y="206"/>
                    </a:cubicBezTo>
                    <a:cubicBezTo>
                      <a:pt x="212" y="206"/>
                      <a:pt x="212" y="206"/>
                      <a:pt x="212" y="206"/>
                    </a:cubicBezTo>
                    <a:cubicBezTo>
                      <a:pt x="212" y="206"/>
                      <a:pt x="212" y="206"/>
                      <a:pt x="212" y="206"/>
                    </a:cubicBezTo>
                    <a:cubicBezTo>
                      <a:pt x="212" y="206"/>
                      <a:pt x="212" y="206"/>
                      <a:pt x="212" y="206"/>
                    </a:cubicBezTo>
                    <a:cubicBezTo>
                      <a:pt x="212" y="206"/>
                      <a:pt x="212" y="207"/>
                      <a:pt x="212" y="207"/>
                    </a:cubicBezTo>
                    <a:cubicBezTo>
                      <a:pt x="212" y="207"/>
                      <a:pt x="212" y="207"/>
                      <a:pt x="212" y="207"/>
                    </a:cubicBezTo>
                    <a:cubicBezTo>
                      <a:pt x="212" y="207"/>
                      <a:pt x="212" y="207"/>
                      <a:pt x="212" y="207"/>
                    </a:cubicBezTo>
                    <a:cubicBezTo>
                      <a:pt x="212" y="207"/>
                      <a:pt x="212" y="207"/>
                      <a:pt x="212" y="207"/>
                    </a:cubicBezTo>
                    <a:cubicBezTo>
                      <a:pt x="212" y="207"/>
                      <a:pt x="212" y="208"/>
                      <a:pt x="212" y="208"/>
                    </a:cubicBezTo>
                    <a:cubicBezTo>
                      <a:pt x="212" y="208"/>
                      <a:pt x="212" y="208"/>
                      <a:pt x="212" y="208"/>
                    </a:cubicBezTo>
                    <a:cubicBezTo>
                      <a:pt x="212" y="208"/>
                      <a:pt x="212" y="208"/>
                      <a:pt x="212" y="208"/>
                    </a:cubicBezTo>
                    <a:cubicBezTo>
                      <a:pt x="212" y="208"/>
                      <a:pt x="212" y="209"/>
                      <a:pt x="212" y="209"/>
                    </a:cubicBezTo>
                    <a:cubicBezTo>
                      <a:pt x="212" y="209"/>
                      <a:pt x="212" y="209"/>
                      <a:pt x="212" y="209"/>
                    </a:cubicBezTo>
                    <a:cubicBezTo>
                      <a:pt x="212" y="209"/>
                      <a:pt x="212" y="209"/>
                      <a:pt x="212" y="209"/>
                    </a:cubicBezTo>
                    <a:cubicBezTo>
                      <a:pt x="212" y="210"/>
                      <a:pt x="212" y="210"/>
                      <a:pt x="212" y="210"/>
                    </a:cubicBezTo>
                    <a:cubicBezTo>
                      <a:pt x="212" y="210"/>
                      <a:pt x="212" y="210"/>
                      <a:pt x="212" y="210"/>
                    </a:cubicBezTo>
                    <a:cubicBezTo>
                      <a:pt x="212" y="210"/>
                      <a:pt x="212" y="210"/>
                      <a:pt x="212" y="210"/>
                    </a:cubicBezTo>
                    <a:cubicBezTo>
                      <a:pt x="212" y="210"/>
                      <a:pt x="212" y="210"/>
                      <a:pt x="212" y="210"/>
                    </a:cubicBezTo>
                    <a:cubicBezTo>
                      <a:pt x="212" y="210"/>
                      <a:pt x="212" y="210"/>
                      <a:pt x="212" y="210"/>
                    </a:cubicBezTo>
                    <a:cubicBezTo>
                      <a:pt x="212" y="210"/>
                      <a:pt x="212" y="210"/>
                      <a:pt x="213" y="210"/>
                    </a:cubicBezTo>
                    <a:cubicBezTo>
                      <a:pt x="213" y="210"/>
                      <a:pt x="213" y="210"/>
                      <a:pt x="213" y="210"/>
                    </a:cubicBezTo>
                    <a:cubicBezTo>
                      <a:pt x="213" y="210"/>
                      <a:pt x="213" y="210"/>
                      <a:pt x="213" y="210"/>
                    </a:cubicBezTo>
                    <a:cubicBezTo>
                      <a:pt x="213" y="210"/>
                      <a:pt x="213" y="210"/>
                      <a:pt x="213" y="210"/>
                    </a:cubicBezTo>
                    <a:cubicBezTo>
                      <a:pt x="213" y="210"/>
                      <a:pt x="213" y="210"/>
                      <a:pt x="213" y="210"/>
                    </a:cubicBezTo>
                    <a:cubicBezTo>
                      <a:pt x="213" y="210"/>
                      <a:pt x="213" y="210"/>
                      <a:pt x="213" y="211"/>
                    </a:cubicBezTo>
                    <a:cubicBezTo>
                      <a:pt x="213" y="211"/>
                      <a:pt x="213" y="211"/>
                      <a:pt x="213" y="211"/>
                    </a:cubicBezTo>
                    <a:cubicBezTo>
                      <a:pt x="213" y="211"/>
                      <a:pt x="213" y="211"/>
                      <a:pt x="213" y="212"/>
                    </a:cubicBezTo>
                    <a:cubicBezTo>
                      <a:pt x="213" y="212"/>
                      <a:pt x="213" y="212"/>
                      <a:pt x="213" y="212"/>
                    </a:cubicBezTo>
                    <a:cubicBezTo>
                      <a:pt x="213" y="212"/>
                      <a:pt x="213" y="212"/>
                      <a:pt x="213" y="212"/>
                    </a:cubicBezTo>
                    <a:cubicBezTo>
                      <a:pt x="213" y="213"/>
                      <a:pt x="213" y="213"/>
                      <a:pt x="213" y="214"/>
                    </a:cubicBezTo>
                    <a:cubicBezTo>
                      <a:pt x="213" y="214"/>
                      <a:pt x="213" y="214"/>
                      <a:pt x="213" y="214"/>
                    </a:cubicBezTo>
                    <a:cubicBezTo>
                      <a:pt x="213" y="214"/>
                      <a:pt x="213" y="214"/>
                      <a:pt x="213" y="214"/>
                    </a:cubicBezTo>
                    <a:cubicBezTo>
                      <a:pt x="213" y="214"/>
                      <a:pt x="213" y="214"/>
                      <a:pt x="213" y="214"/>
                    </a:cubicBezTo>
                    <a:cubicBezTo>
                      <a:pt x="213" y="214"/>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5"/>
                      <a:pt x="213" y="215"/>
                      <a:pt x="213" y="215"/>
                    </a:cubicBezTo>
                    <a:cubicBezTo>
                      <a:pt x="213" y="216"/>
                      <a:pt x="213" y="217"/>
                      <a:pt x="213" y="218"/>
                    </a:cubicBezTo>
                    <a:cubicBezTo>
                      <a:pt x="213" y="218"/>
                      <a:pt x="213" y="218"/>
                      <a:pt x="213" y="218"/>
                    </a:cubicBezTo>
                    <a:cubicBezTo>
                      <a:pt x="213" y="218"/>
                      <a:pt x="213" y="218"/>
                      <a:pt x="213" y="218"/>
                    </a:cubicBezTo>
                    <a:cubicBezTo>
                      <a:pt x="213" y="218"/>
                      <a:pt x="213" y="218"/>
                      <a:pt x="213" y="218"/>
                    </a:cubicBezTo>
                    <a:cubicBezTo>
                      <a:pt x="213" y="218"/>
                      <a:pt x="213" y="218"/>
                      <a:pt x="213" y="218"/>
                    </a:cubicBezTo>
                    <a:cubicBezTo>
                      <a:pt x="213" y="218"/>
                      <a:pt x="213" y="218"/>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19"/>
                      <a:pt x="213" y="219"/>
                    </a:cubicBezTo>
                    <a:cubicBezTo>
                      <a:pt x="213" y="219"/>
                      <a:pt x="213" y="220"/>
                      <a:pt x="213" y="220"/>
                    </a:cubicBezTo>
                    <a:cubicBezTo>
                      <a:pt x="213" y="220"/>
                      <a:pt x="213" y="220"/>
                      <a:pt x="213" y="220"/>
                    </a:cubicBezTo>
                    <a:cubicBezTo>
                      <a:pt x="213" y="220"/>
                      <a:pt x="213" y="220"/>
                      <a:pt x="213" y="220"/>
                    </a:cubicBezTo>
                    <a:cubicBezTo>
                      <a:pt x="213" y="220"/>
                      <a:pt x="213" y="220"/>
                      <a:pt x="213" y="220"/>
                    </a:cubicBezTo>
                    <a:cubicBezTo>
                      <a:pt x="213" y="220"/>
                      <a:pt x="213" y="220"/>
                      <a:pt x="213" y="220"/>
                    </a:cubicBezTo>
                    <a:cubicBezTo>
                      <a:pt x="213" y="220"/>
                      <a:pt x="213" y="220"/>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3" y="221"/>
                    </a:cubicBezTo>
                    <a:cubicBezTo>
                      <a:pt x="213" y="221"/>
                      <a:pt x="213" y="221"/>
                      <a:pt x="212" y="221"/>
                    </a:cubicBezTo>
                    <a:cubicBezTo>
                      <a:pt x="212" y="221"/>
                      <a:pt x="212" y="221"/>
                      <a:pt x="212" y="221"/>
                    </a:cubicBezTo>
                    <a:cubicBezTo>
                      <a:pt x="212" y="221"/>
                      <a:pt x="212" y="221"/>
                      <a:pt x="212" y="221"/>
                    </a:cubicBezTo>
                    <a:cubicBezTo>
                      <a:pt x="212" y="221"/>
                      <a:pt x="212" y="221"/>
                      <a:pt x="212" y="221"/>
                    </a:cubicBezTo>
                    <a:cubicBezTo>
                      <a:pt x="212" y="221"/>
                      <a:pt x="212" y="221"/>
                      <a:pt x="212" y="221"/>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2" y="222"/>
                      <a:pt x="212" y="222"/>
                      <a:pt x="212" y="222"/>
                    </a:cubicBezTo>
                    <a:cubicBezTo>
                      <a:pt x="211" y="222"/>
                      <a:pt x="211" y="222"/>
                      <a:pt x="211" y="222"/>
                    </a:cubicBezTo>
                    <a:cubicBezTo>
                      <a:pt x="211" y="222"/>
                      <a:pt x="211" y="222"/>
                      <a:pt x="211" y="222"/>
                    </a:cubicBezTo>
                    <a:cubicBezTo>
                      <a:pt x="211" y="222"/>
                      <a:pt x="211" y="222"/>
                      <a:pt x="211" y="222"/>
                    </a:cubicBezTo>
                    <a:cubicBezTo>
                      <a:pt x="211" y="222"/>
                      <a:pt x="210" y="222"/>
                      <a:pt x="210" y="222"/>
                    </a:cubicBezTo>
                    <a:cubicBezTo>
                      <a:pt x="210" y="222"/>
                      <a:pt x="210" y="222"/>
                      <a:pt x="210" y="222"/>
                    </a:cubicBezTo>
                    <a:cubicBezTo>
                      <a:pt x="210" y="222"/>
                      <a:pt x="210" y="222"/>
                      <a:pt x="210" y="222"/>
                    </a:cubicBezTo>
                    <a:cubicBezTo>
                      <a:pt x="210" y="222"/>
                      <a:pt x="210" y="222"/>
                      <a:pt x="210" y="222"/>
                    </a:cubicBezTo>
                    <a:cubicBezTo>
                      <a:pt x="210" y="222"/>
                      <a:pt x="210" y="222"/>
                      <a:pt x="210" y="222"/>
                    </a:cubicBezTo>
                    <a:cubicBezTo>
                      <a:pt x="210" y="222"/>
                      <a:pt x="210" y="222"/>
                      <a:pt x="210"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9" y="222"/>
                    </a:cubicBezTo>
                    <a:cubicBezTo>
                      <a:pt x="209" y="222"/>
                      <a:pt x="209" y="222"/>
                      <a:pt x="208" y="222"/>
                    </a:cubicBezTo>
                    <a:cubicBezTo>
                      <a:pt x="208" y="222"/>
                      <a:pt x="208" y="222"/>
                      <a:pt x="208" y="222"/>
                    </a:cubicBezTo>
                    <a:cubicBezTo>
                      <a:pt x="208" y="222"/>
                      <a:pt x="208" y="222"/>
                      <a:pt x="208" y="222"/>
                    </a:cubicBezTo>
                    <a:cubicBezTo>
                      <a:pt x="208" y="222"/>
                      <a:pt x="208" y="222"/>
                      <a:pt x="208" y="222"/>
                    </a:cubicBezTo>
                    <a:cubicBezTo>
                      <a:pt x="208" y="222"/>
                      <a:pt x="208"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2"/>
                    </a:cubicBezTo>
                    <a:cubicBezTo>
                      <a:pt x="207" y="222"/>
                      <a:pt x="207" y="222"/>
                      <a:pt x="207" y="223"/>
                    </a:cubicBezTo>
                    <a:cubicBezTo>
                      <a:pt x="207" y="223"/>
                      <a:pt x="207" y="223"/>
                      <a:pt x="207" y="223"/>
                    </a:cubicBezTo>
                    <a:cubicBezTo>
                      <a:pt x="206" y="223"/>
                      <a:pt x="206" y="223"/>
                      <a:pt x="206" y="223"/>
                    </a:cubicBezTo>
                    <a:cubicBezTo>
                      <a:pt x="206" y="223"/>
                      <a:pt x="206" y="223"/>
                      <a:pt x="206" y="223"/>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6" y="222"/>
                    </a:cubicBezTo>
                    <a:cubicBezTo>
                      <a:pt x="206" y="222"/>
                      <a:pt x="206" y="222"/>
                      <a:pt x="205" y="222"/>
                    </a:cubicBezTo>
                    <a:cubicBezTo>
                      <a:pt x="205" y="222"/>
                      <a:pt x="205" y="222"/>
                      <a:pt x="205" y="222"/>
                    </a:cubicBezTo>
                    <a:cubicBezTo>
                      <a:pt x="205" y="222"/>
                      <a:pt x="205" y="222"/>
                      <a:pt x="205" y="222"/>
                    </a:cubicBezTo>
                    <a:cubicBezTo>
                      <a:pt x="205" y="222"/>
                      <a:pt x="205" y="222"/>
                      <a:pt x="205" y="222"/>
                    </a:cubicBezTo>
                    <a:cubicBezTo>
                      <a:pt x="205" y="222"/>
                      <a:pt x="205" y="222"/>
                      <a:pt x="205" y="222"/>
                    </a:cubicBezTo>
                    <a:cubicBezTo>
                      <a:pt x="205" y="222"/>
                      <a:pt x="205" y="222"/>
                      <a:pt x="205" y="223"/>
                    </a:cubicBezTo>
                    <a:cubicBezTo>
                      <a:pt x="205" y="223"/>
                      <a:pt x="205" y="223"/>
                      <a:pt x="205" y="223"/>
                    </a:cubicBezTo>
                    <a:cubicBezTo>
                      <a:pt x="205" y="223"/>
                      <a:pt x="205" y="223"/>
                      <a:pt x="204" y="223"/>
                    </a:cubicBezTo>
                    <a:cubicBezTo>
                      <a:pt x="204" y="223"/>
                      <a:pt x="204" y="223"/>
                      <a:pt x="204" y="223"/>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4" y="222"/>
                      <a:pt x="204" y="222"/>
                      <a:pt x="204" y="222"/>
                    </a:cubicBezTo>
                    <a:cubicBezTo>
                      <a:pt x="203" y="222"/>
                      <a:pt x="203" y="222"/>
                      <a:pt x="203" y="222"/>
                    </a:cubicBezTo>
                    <a:cubicBezTo>
                      <a:pt x="203" y="222"/>
                      <a:pt x="203" y="222"/>
                      <a:pt x="203" y="223"/>
                    </a:cubicBezTo>
                    <a:cubicBezTo>
                      <a:pt x="203" y="223"/>
                      <a:pt x="203" y="223"/>
                      <a:pt x="203" y="223"/>
                    </a:cubicBezTo>
                    <a:cubicBezTo>
                      <a:pt x="203" y="223"/>
                      <a:pt x="203" y="223"/>
                      <a:pt x="202" y="223"/>
                    </a:cubicBezTo>
                    <a:close/>
                    <a:moveTo>
                      <a:pt x="156" y="105"/>
                    </a:move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7" y="128"/>
                    </a:cubicBezTo>
                    <a:cubicBezTo>
                      <a:pt x="157" y="128"/>
                      <a:pt x="157" y="128"/>
                      <a:pt x="158" y="128"/>
                    </a:cubicBezTo>
                    <a:cubicBezTo>
                      <a:pt x="158" y="128"/>
                      <a:pt x="158" y="128"/>
                      <a:pt x="158" y="128"/>
                    </a:cubicBezTo>
                    <a:cubicBezTo>
                      <a:pt x="158" y="128"/>
                      <a:pt x="158" y="128"/>
                      <a:pt x="158" y="128"/>
                    </a:cubicBezTo>
                    <a:cubicBezTo>
                      <a:pt x="158" y="128"/>
                      <a:pt x="158" y="128"/>
                      <a:pt x="158" y="128"/>
                    </a:cubicBezTo>
                    <a:cubicBezTo>
                      <a:pt x="158" y="128"/>
                      <a:pt x="158" y="128"/>
                      <a:pt x="158" y="128"/>
                    </a:cubicBezTo>
                    <a:cubicBezTo>
                      <a:pt x="158" y="128"/>
                      <a:pt x="158" y="128"/>
                      <a:pt x="158" y="128"/>
                    </a:cubicBezTo>
                    <a:cubicBezTo>
                      <a:pt x="159" y="128"/>
                      <a:pt x="159" y="128"/>
                      <a:pt x="159" y="128"/>
                    </a:cubicBezTo>
                    <a:cubicBezTo>
                      <a:pt x="159" y="128"/>
                      <a:pt x="159" y="128"/>
                      <a:pt x="159" y="128"/>
                    </a:cubicBezTo>
                    <a:cubicBezTo>
                      <a:pt x="159" y="128"/>
                      <a:pt x="159" y="128"/>
                      <a:pt x="159" y="129"/>
                    </a:cubicBezTo>
                    <a:cubicBezTo>
                      <a:pt x="159" y="129"/>
                      <a:pt x="159" y="129"/>
                      <a:pt x="159" y="129"/>
                    </a:cubicBezTo>
                    <a:cubicBezTo>
                      <a:pt x="159" y="129"/>
                      <a:pt x="159" y="129"/>
                      <a:pt x="159" y="129"/>
                    </a:cubicBezTo>
                    <a:cubicBezTo>
                      <a:pt x="159" y="129"/>
                      <a:pt x="159" y="129"/>
                      <a:pt x="159" y="129"/>
                    </a:cubicBezTo>
                    <a:cubicBezTo>
                      <a:pt x="159" y="129"/>
                      <a:pt x="159" y="129"/>
                      <a:pt x="159"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0" y="129"/>
                      <a:pt x="160" y="129"/>
                      <a:pt x="160" y="129"/>
                    </a:cubicBezTo>
                    <a:cubicBezTo>
                      <a:pt x="161" y="129"/>
                      <a:pt x="161" y="129"/>
                      <a:pt x="161" y="129"/>
                    </a:cubicBezTo>
                    <a:cubicBezTo>
                      <a:pt x="161" y="129"/>
                      <a:pt x="161" y="129"/>
                      <a:pt x="161" y="129"/>
                    </a:cubicBezTo>
                    <a:cubicBezTo>
                      <a:pt x="161" y="129"/>
                      <a:pt x="161" y="129"/>
                      <a:pt x="161" y="129"/>
                    </a:cubicBezTo>
                    <a:cubicBezTo>
                      <a:pt x="161" y="129"/>
                      <a:pt x="161" y="129"/>
                      <a:pt x="161" y="129"/>
                    </a:cubicBezTo>
                    <a:cubicBezTo>
                      <a:pt x="161" y="129"/>
                      <a:pt x="161" y="129"/>
                      <a:pt x="161" y="129"/>
                    </a:cubicBezTo>
                    <a:cubicBezTo>
                      <a:pt x="161" y="129"/>
                      <a:pt x="161" y="129"/>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1" y="130"/>
                      <a:pt x="161" y="130"/>
                      <a:pt x="161"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2" y="130"/>
                      <a:pt x="162" y="130"/>
                      <a:pt x="162"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0"/>
                    </a:cubicBezTo>
                    <a:cubicBezTo>
                      <a:pt x="163" y="130"/>
                      <a:pt x="163" y="130"/>
                      <a:pt x="163" y="131"/>
                    </a:cubicBezTo>
                    <a:cubicBezTo>
                      <a:pt x="163" y="131"/>
                      <a:pt x="163" y="131"/>
                      <a:pt x="163" y="131"/>
                    </a:cubicBezTo>
                    <a:cubicBezTo>
                      <a:pt x="163" y="131"/>
                      <a:pt x="163" y="131"/>
                      <a:pt x="163" y="131"/>
                    </a:cubicBezTo>
                    <a:cubicBezTo>
                      <a:pt x="163" y="131"/>
                      <a:pt x="163" y="131"/>
                      <a:pt x="163" y="131"/>
                    </a:cubicBezTo>
                    <a:cubicBezTo>
                      <a:pt x="163" y="131"/>
                      <a:pt x="163" y="131"/>
                      <a:pt x="163" y="131"/>
                    </a:cubicBezTo>
                    <a:cubicBezTo>
                      <a:pt x="163" y="131"/>
                      <a:pt x="163"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4" y="131"/>
                      <a:pt x="164" y="131"/>
                      <a:pt x="164"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1"/>
                    </a:cubicBezTo>
                    <a:cubicBezTo>
                      <a:pt x="165" y="131"/>
                      <a:pt x="165" y="131"/>
                      <a:pt x="165" y="132"/>
                    </a:cubicBezTo>
                    <a:cubicBezTo>
                      <a:pt x="165" y="132"/>
                      <a:pt x="165" y="132"/>
                      <a:pt x="165"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6" y="132"/>
                      <a:pt x="166" y="132"/>
                    </a:cubicBezTo>
                    <a:cubicBezTo>
                      <a:pt x="166"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7" y="132"/>
                      <a:pt x="167" y="132"/>
                      <a:pt x="167" y="132"/>
                    </a:cubicBezTo>
                    <a:cubicBezTo>
                      <a:pt x="168" y="132"/>
                      <a:pt x="168" y="132"/>
                      <a:pt x="168" y="132"/>
                    </a:cubicBezTo>
                    <a:cubicBezTo>
                      <a:pt x="168" y="132"/>
                      <a:pt x="168" y="132"/>
                      <a:pt x="168" y="132"/>
                    </a:cubicBezTo>
                    <a:cubicBezTo>
                      <a:pt x="168" y="132"/>
                      <a:pt x="168" y="132"/>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8" y="133"/>
                    </a:cubicBezTo>
                    <a:cubicBezTo>
                      <a:pt x="168" y="133"/>
                      <a:pt x="168"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69" y="133"/>
                    </a:cubicBezTo>
                    <a:cubicBezTo>
                      <a:pt x="169" y="133"/>
                      <a:pt x="169"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0" y="133"/>
                      <a:pt x="170" y="133"/>
                      <a:pt x="170" y="133"/>
                    </a:cubicBezTo>
                    <a:cubicBezTo>
                      <a:pt x="171" y="133"/>
                      <a:pt x="171" y="133"/>
                      <a:pt x="171" y="133"/>
                    </a:cubicBezTo>
                    <a:cubicBezTo>
                      <a:pt x="171" y="133"/>
                      <a:pt x="171" y="133"/>
                      <a:pt x="171" y="133"/>
                    </a:cubicBezTo>
                    <a:cubicBezTo>
                      <a:pt x="171" y="133"/>
                      <a:pt x="171" y="133"/>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1" y="134"/>
                    </a:cubicBezTo>
                    <a:cubicBezTo>
                      <a:pt x="171" y="134"/>
                      <a:pt x="171"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4"/>
                    </a:cubicBezTo>
                    <a:cubicBezTo>
                      <a:pt x="172" y="134"/>
                      <a:pt x="172" y="134"/>
                      <a:pt x="172" y="135"/>
                    </a:cubicBezTo>
                    <a:cubicBezTo>
                      <a:pt x="172" y="135"/>
                      <a:pt x="172" y="135"/>
                      <a:pt x="172" y="135"/>
                    </a:cubicBezTo>
                    <a:cubicBezTo>
                      <a:pt x="172" y="135"/>
                      <a:pt x="172"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3" y="135"/>
                    </a:cubicBezTo>
                    <a:cubicBezTo>
                      <a:pt x="173" y="135"/>
                      <a:pt x="173"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4" y="135"/>
                      <a:pt x="174" y="135"/>
                    </a:cubicBezTo>
                    <a:cubicBezTo>
                      <a:pt x="174" y="135"/>
                      <a:pt x="175" y="135"/>
                      <a:pt x="175" y="135"/>
                    </a:cubicBezTo>
                    <a:cubicBezTo>
                      <a:pt x="175" y="135"/>
                      <a:pt x="175" y="135"/>
                      <a:pt x="175" y="135"/>
                    </a:cubicBezTo>
                    <a:cubicBezTo>
                      <a:pt x="175" y="135"/>
                      <a:pt x="175" y="135"/>
                      <a:pt x="175" y="135"/>
                    </a:cubicBezTo>
                    <a:cubicBezTo>
                      <a:pt x="175" y="135"/>
                      <a:pt x="175" y="135"/>
                      <a:pt x="175" y="135"/>
                    </a:cubicBezTo>
                    <a:cubicBezTo>
                      <a:pt x="175" y="135"/>
                      <a:pt x="175" y="135"/>
                      <a:pt x="175" y="135"/>
                    </a:cubicBezTo>
                    <a:cubicBezTo>
                      <a:pt x="175" y="135"/>
                      <a:pt x="175" y="135"/>
                      <a:pt x="175" y="136"/>
                    </a:cubicBezTo>
                    <a:cubicBezTo>
                      <a:pt x="175" y="136"/>
                      <a:pt x="175"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6" y="136"/>
                      <a:pt x="176" y="136"/>
                      <a:pt x="176"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7" y="136"/>
                      <a:pt x="177" y="136"/>
                    </a:cubicBezTo>
                    <a:cubicBezTo>
                      <a:pt x="177"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8" y="136"/>
                    </a:cubicBezTo>
                    <a:cubicBezTo>
                      <a:pt x="178" y="136"/>
                      <a:pt x="178"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79" y="136"/>
                      <a:pt x="179" y="136"/>
                    </a:cubicBezTo>
                    <a:cubicBezTo>
                      <a:pt x="179" y="136"/>
                      <a:pt x="180" y="136"/>
                      <a:pt x="180" y="136"/>
                    </a:cubicBezTo>
                    <a:cubicBezTo>
                      <a:pt x="180" y="136"/>
                      <a:pt x="180" y="136"/>
                      <a:pt x="180" y="136"/>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0" y="137"/>
                      <a:pt x="180" y="137"/>
                      <a:pt x="180"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1" y="137"/>
                      <a:pt x="181" y="137"/>
                    </a:cubicBezTo>
                    <a:cubicBezTo>
                      <a:pt x="181" y="137"/>
                      <a:pt x="182" y="137"/>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2" y="138"/>
                    </a:cubicBezTo>
                    <a:cubicBezTo>
                      <a:pt x="182" y="138"/>
                      <a:pt x="182" y="138"/>
                      <a:pt x="183" y="138"/>
                    </a:cubicBezTo>
                    <a:cubicBezTo>
                      <a:pt x="183" y="138"/>
                      <a:pt x="183" y="138"/>
                      <a:pt x="183" y="138"/>
                    </a:cubicBezTo>
                    <a:cubicBezTo>
                      <a:pt x="183" y="138"/>
                      <a:pt x="183" y="138"/>
                      <a:pt x="183" y="138"/>
                    </a:cubicBezTo>
                    <a:cubicBezTo>
                      <a:pt x="183" y="138"/>
                      <a:pt x="183" y="138"/>
                      <a:pt x="183" y="138"/>
                    </a:cubicBezTo>
                    <a:cubicBezTo>
                      <a:pt x="183" y="138"/>
                      <a:pt x="183" y="138"/>
                      <a:pt x="184" y="138"/>
                    </a:cubicBezTo>
                    <a:cubicBezTo>
                      <a:pt x="184" y="138"/>
                      <a:pt x="184" y="138"/>
                      <a:pt x="184" y="138"/>
                    </a:cubicBezTo>
                    <a:cubicBezTo>
                      <a:pt x="184" y="138"/>
                      <a:pt x="184" y="138"/>
                      <a:pt x="184" y="138"/>
                    </a:cubicBezTo>
                    <a:cubicBezTo>
                      <a:pt x="184" y="138"/>
                      <a:pt x="184" y="138"/>
                      <a:pt x="184" y="138"/>
                    </a:cubicBezTo>
                    <a:cubicBezTo>
                      <a:pt x="184" y="138"/>
                      <a:pt x="184" y="138"/>
                      <a:pt x="184" y="138"/>
                    </a:cubicBezTo>
                    <a:cubicBezTo>
                      <a:pt x="184" y="138"/>
                      <a:pt x="184" y="138"/>
                      <a:pt x="184" y="139"/>
                    </a:cubicBezTo>
                    <a:cubicBezTo>
                      <a:pt x="184" y="139"/>
                      <a:pt x="184" y="139"/>
                      <a:pt x="184" y="139"/>
                    </a:cubicBezTo>
                    <a:cubicBezTo>
                      <a:pt x="184" y="139"/>
                      <a:pt x="184" y="139"/>
                      <a:pt x="184" y="139"/>
                    </a:cubicBezTo>
                    <a:cubicBezTo>
                      <a:pt x="184" y="139"/>
                      <a:pt x="184" y="139"/>
                      <a:pt x="184" y="139"/>
                    </a:cubicBezTo>
                    <a:cubicBezTo>
                      <a:pt x="184" y="139"/>
                      <a:pt x="184" y="139"/>
                      <a:pt x="184"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5" y="139"/>
                    </a:cubicBezTo>
                    <a:cubicBezTo>
                      <a:pt x="185" y="139"/>
                      <a:pt x="185"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39"/>
                    </a:cubicBezTo>
                    <a:cubicBezTo>
                      <a:pt x="186" y="139"/>
                      <a:pt x="186" y="139"/>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0"/>
                      <a:pt x="186" y="140"/>
                      <a:pt x="186" y="140"/>
                    </a:cubicBezTo>
                    <a:cubicBezTo>
                      <a:pt x="186" y="141"/>
                      <a:pt x="186" y="141"/>
                      <a:pt x="186" y="141"/>
                    </a:cubicBezTo>
                    <a:cubicBezTo>
                      <a:pt x="186" y="141"/>
                      <a:pt x="186" y="141"/>
                      <a:pt x="186" y="141"/>
                    </a:cubicBezTo>
                    <a:cubicBezTo>
                      <a:pt x="186" y="141"/>
                      <a:pt x="186" y="141"/>
                      <a:pt x="186" y="141"/>
                    </a:cubicBezTo>
                    <a:cubicBezTo>
                      <a:pt x="186" y="141"/>
                      <a:pt x="186" y="141"/>
                      <a:pt x="187" y="141"/>
                    </a:cubicBezTo>
                    <a:cubicBezTo>
                      <a:pt x="187" y="141"/>
                      <a:pt x="187" y="141"/>
                      <a:pt x="187" y="141"/>
                    </a:cubicBezTo>
                    <a:cubicBezTo>
                      <a:pt x="187" y="141"/>
                      <a:pt x="187" y="141"/>
                      <a:pt x="187" y="141"/>
                    </a:cubicBezTo>
                    <a:cubicBezTo>
                      <a:pt x="187" y="141"/>
                      <a:pt x="187" y="141"/>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2"/>
                    </a:cubicBezTo>
                    <a:cubicBezTo>
                      <a:pt x="187" y="142"/>
                      <a:pt x="187" y="142"/>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3"/>
                      <a:pt x="187" y="143"/>
                      <a:pt x="187" y="143"/>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4"/>
                    </a:cubicBezTo>
                    <a:cubicBezTo>
                      <a:pt x="187" y="144"/>
                      <a:pt x="187" y="144"/>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7" y="145"/>
                    </a:cubicBezTo>
                    <a:cubicBezTo>
                      <a:pt x="187" y="145"/>
                      <a:pt x="187"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8" y="145"/>
                    </a:cubicBezTo>
                    <a:cubicBezTo>
                      <a:pt x="188" y="145"/>
                      <a:pt x="188" y="145"/>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89" y="146"/>
                    </a:cubicBezTo>
                    <a:cubicBezTo>
                      <a:pt x="189" y="146"/>
                      <a:pt x="189"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6"/>
                      <a:pt x="190" y="146"/>
                      <a:pt x="190" y="146"/>
                    </a:cubicBezTo>
                    <a:cubicBezTo>
                      <a:pt x="190" y="147"/>
                      <a:pt x="190" y="147"/>
                      <a:pt x="190" y="147"/>
                    </a:cubicBezTo>
                    <a:cubicBezTo>
                      <a:pt x="190" y="147"/>
                      <a:pt x="190" y="147"/>
                      <a:pt x="190" y="147"/>
                    </a:cubicBezTo>
                    <a:cubicBezTo>
                      <a:pt x="190" y="147"/>
                      <a:pt x="190"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1" y="147"/>
                    </a:cubicBezTo>
                    <a:cubicBezTo>
                      <a:pt x="191" y="147"/>
                      <a:pt x="191"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2" y="147"/>
                      <a:pt x="192" y="147"/>
                      <a:pt x="192" y="147"/>
                    </a:cubicBezTo>
                    <a:cubicBezTo>
                      <a:pt x="193" y="147"/>
                      <a:pt x="193" y="147"/>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3" y="148"/>
                    </a:cubicBezTo>
                    <a:cubicBezTo>
                      <a:pt x="193" y="148"/>
                      <a:pt x="193"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4" y="148"/>
                      <a:pt x="194" y="148"/>
                      <a:pt x="194"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5" y="148"/>
                      <a:pt x="195" y="148"/>
                      <a:pt x="195" y="148"/>
                    </a:cubicBezTo>
                    <a:cubicBezTo>
                      <a:pt x="196" y="148"/>
                      <a:pt x="196" y="148"/>
                      <a:pt x="196" y="148"/>
                    </a:cubicBezTo>
                    <a:cubicBezTo>
                      <a:pt x="196" y="148"/>
                      <a:pt x="196" y="148"/>
                      <a:pt x="196" y="148"/>
                    </a:cubicBezTo>
                    <a:cubicBezTo>
                      <a:pt x="196" y="148"/>
                      <a:pt x="196" y="148"/>
                      <a:pt x="196" y="148"/>
                    </a:cubicBezTo>
                    <a:cubicBezTo>
                      <a:pt x="196" y="148"/>
                      <a:pt x="196" y="148"/>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6" y="149"/>
                    </a:cubicBezTo>
                    <a:cubicBezTo>
                      <a:pt x="196" y="149"/>
                      <a:pt x="196"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7" y="149"/>
                    </a:cubicBezTo>
                    <a:cubicBezTo>
                      <a:pt x="197" y="149"/>
                      <a:pt x="197" y="149"/>
                      <a:pt x="198" y="149"/>
                    </a:cubicBezTo>
                    <a:cubicBezTo>
                      <a:pt x="198" y="149"/>
                      <a:pt x="198" y="149"/>
                      <a:pt x="198" y="149"/>
                    </a:cubicBezTo>
                    <a:cubicBezTo>
                      <a:pt x="198" y="149"/>
                      <a:pt x="198" y="149"/>
                      <a:pt x="198" y="149"/>
                    </a:cubicBezTo>
                    <a:cubicBezTo>
                      <a:pt x="198" y="149"/>
                      <a:pt x="198" y="149"/>
                      <a:pt x="198" y="149"/>
                    </a:cubicBezTo>
                    <a:cubicBezTo>
                      <a:pt x="198" y="149"/>
                      <a:pt x="199" y="149"/>
                      <a:pt x="199" y="149"/>
                    </a:cubicBezTo>
                    <a:cubicBezTo>
                      <a:pt x="199" y="149"/>
                      <a:pt x="199" y="149"/>
                      <a:pt x="199" y="149"/>
                    </a:cubicBezTo>
                    <a:cubicBezTo>
                      <a:pt x="199" y="149"/>
                      <a:pt x="199" y="149"/>
                      <a:pt x="199" y="149"/>
                    </a:cubicBezTo>
                    <a:cubicBezTo>
                      <a:pt x="199" y="149"/>
                      <a:pt x="199" y="149"/>
                      <a:pt x="199" y="149"/>
                    </a:cubicBezTo>
                    <a:cubicBezTo>
                      <a:pt x="199" y="149"/>
                      <a:pt x="199" y="149"/>
                      <a:pt x="199" y="150"/>
                    </a:cubicBezTo>
                    <a:cubicBezTo>
                      <a:pt x="199" y="150"/>
                      <a:pt x="199" y="150"/>
                      <a:pt x="199" y="150"/>
                    </a:cubicBezTo>
                    <a:cubicBezTo>
                      <a:pt x="199" y="150"/>
                      <a:pt x="199" y="150"/>
                      <a:pt x="199" y="150"/>
                    </a:cubicBezTo>
                    <a:cubicBezTo>
                      <a:pt x="199" y="150"/>
                      <a:pt x="199" y="150"/>
                      <a:pt x="199" y="150"/>
                    </a:cubicBezTo>
                    <a:cubicBezTo>
                      <a:pt x="199" y="150"/>
                      <a:pt x="199"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0" y="150"/>
                      <a:pt x="200" y="150"/>
                      <a:pt x="200" y="150"/>
                    </a:cubicBezTo>
                    <a:cubicBezTo>
                      <a:pt x="201" y="150"/>
                      <a:pt x="201" y="150"/>
                      <a:pt x="202" y="150"/>
                    </a:cubicBezTo>
                    <a:cubicBezTo>
                      <a:pt x="202" y="150"/>
                      <a:pt x="202" y="150"/>
                      <a:pt x="202" y="150"/>
                    </a:cubicBezTo>
                    <a:cubicBezTo>
                      <a:pt x="202" y="150"/>
                      <a:pt x="202" y="150"/>
                      <a:pt x="202" y="150"/>
                    </a:cubicBezTo>
                    <a:cubicBezTo>
                      <a:pt x="202" y="150"/>
                      <a:pt x="202" y="150"/>
                      <a:pt x="202" y="150"/>
                    </a:cubicBezTo>
                    <a:cubicBezTo>
                      <a:pt x="202" y="150"/>
                      <a:pt x="202" y="150"/>
                      <a:pt x="202" y="150"/>
                    </a:cubicBezTo>
                    <a:cubicBezTo>
                      <a:pt x="202" y="150"/>
                      <a:pt x="203" y="150"/>
                      <a:pt x="203" y="150"/>
                    </a:cubicBezTo>
                    <a:cubicBezTo>
                      <a:pt x="203" y="150"/>
                      <a:pt x="203" y="150"/>
                      <a:pt x="203" y="150"/>
                    </a:cubicBezTo>
                    <a:cubicBezTo>
                      <a:pt x="203" y="150"/>
                      <a:pt x="203" y="150"/>
                      <a:pt x="204" y="150"/>
                    </a:cubicBezTo>
                    <a:cubicBezTo>
                      <a:pt x="204" y="150"/>
                      <a:pt x="204" y="150"/>
                      <a:pt x="204" y="150"/>
                    </a:cubicBezTo>
                    <a:cubicBezTo>
                      <a:pt x="204" y="150"/>
                      <a:pt x="204" y="150"/>
                      <a:pt x="204" y="150"/>
                    </a:cubicBezTo>
                    <a:cubicBezTo>
                      <a:pt x="204" y="150"/>
                      <a:pt x="204" y="150"/>
                      <a:pt x="204" y="150"/>
                    </a:cubicBezTo>
                    <a:cubicBezTo>
                      <a:pt x="204" y="150"/>
                      <a:pt x="204" y="150"/>
                      <a:pt x="204" y="150"/>
                    </a:cubicBezTo>
                    <a:cubicBezTo>
                      <a:pt x="204" y="150"/>
                      <a:pt x="204"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50"/>
                      <a:pt x="205" y="150"/>
                      <a:pt x="205" y="150"/>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9"/>
                      <a:pt x="205" y="149"/>
                      <a:pt x="205" y="149"/>
                    </a:cubicBezTo>
                    <a:cubicBezTo>
                      <a:pt x="205" y="148"/>
                      <a:pt x="205"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8"/>
                      <a:pt x="206" y="148"/>
                      <a:pt x="206" y="148"/>
                    </a:cubicBezTo>
                    <a:cubicBezTo>
                      <a:pt x="206" y="147"/>
                      <a:pt x="206" y="147"/>
                      <a:pt x="206" y="147"/>
                    </a:cubicBezTo>
                    <a:cubicBezTo>
                      <a:pt x="206" y="147"/>
                      <a:pt x="206" y="147"/>
                      <a:pt x="206" y="147"/>
                    </a:cubicBezTo>
                    <a:cubicBezTo>
                      <a:pt x="206" y="147"/>
                      <a:pt x="206" y="147"/>
                      <a:pt x="206" y="147"/>
                    </a:cubicBezTo>
                    <a:cubicBezTo>
                      <a:pt x="206" y="147"/>
                      <a:pt x="206" y="147"/>
                      <a:pt x="206" y="147"/>
                    </a:cubicBezTo>
                    <a:cubicBezTo>
                      <a:pt x="206" y="147"/>
                      <a:pt x="206" y="147"/>
                      <a:pt x="206" y="147"/>
                    </a:cubicBezTo>
                    <a:cubicBezTo>
                      <a:pt x="206" y="146"/>
                      <a:pt x="206" y="146"/>
                      <a:pt x="206" y="146"/>
                    </a:cubicBezTo>
                    <a:cubicBezTo>
                      <a:pt x="206" y="146"/>
                      <a:pt x="206" y="146"/>
                      <a:pt x="206" y="146"/>
                    </a:cubicBezTo>
                    <a:cubicBezTo>
                      <a:pt x="206" y="146"/>
                      <a:pt x="206" y="146"/>
                      <a:pt x="206" y="146"/>
                    </a:cubicBezTo>
                    <a:cubicBezTo>
                      <a:pt x="206" y="146"/>
                      <a:pt x="206" y="146"/>
                      <a:pt x="206" y="146"/>
                    </a:cubicBezTo>
                    <a:cubicBezTo>
                      <a:pt x="206" y="146"/>
                      <a:pt x="206" y="146"/>
                      <a:pt x="206" y="146"/>
                    </a:cubicBezTo>
                    <a:cubicBezTo>
                      <a:pt x="205" y="146"/>
                      <a:pt x="205" y="145"/>
                      <a:pt x="205" y="145"/>
                    </a:cubicBezTo>
                    <a:cubicBezTo>
                      <a:pt x="205" y="145"/>
                      <a:pt x="205" y="145"/>
                      <a:pt x="205" y="145"/>
                    </a:cubicBezTo>
                    <a:cubicBezTo>
                      <a:pt x="205" y="145"/>
                      <a:pt x="205" y="145"/>
                      <a:pt x="205" y="145"/>
                    </a:cubicBezTo>
                    <a:cubicBezTo>
                      <a:pt x="205" y="145"/>
                      <a:pt x="205" y="145"/>
                      <a:pt x="205" y="145"/>
                    </a:cubicBezTo>
                    <a:cubicBezTo>
                      <a:pt x="205" y="145"/>
                      <a:pt x="205" y="145"/>
                      <a:pt x="205" y="145"/>
                    </a:cubicBezTo>
                    <a:cubicBezTo>
                      <a:pt x="205" y="145"/>
                      <a:pt x="205" y="144"/>
                      <a:pt x="205" y="144"/>
                    </a:cubicBezTo>
                    <a:cubicBezTo>
                      <a:pt x="205" y="144"/>
                      <a:pt x="205" y="144"/>
                      <a:pt x="205" y="144"/>
                    </a:cubicBezTo>
                    <a:cubicBezTo>
                      <a:pt x="205" y="144"/>
                      <a:pt x="205" y="144"/>
                      <a:pt x="205" y="144"/>
                    </a:cubicBezTo>
                    <a:cubicBezTo>
                      <a:pt x="205" y="144"/>
                      <a:pt x="205" y="144"/>
                      <a:pt x="205" y="144"/>
                    </a:cubicBezTo>
                    <a:cubicBezTo>
                      <a:pt x="205" y="143"/>
                      <a:pt x="205" y="143"/>
                      <a:pt x="205" y="143"/>
                    </a:cubicBezTo>
                    <a:cubicBezTo>
                      <a:pt x="205" y="143"/>
                      <a:pt x="205" y="143"/>
                      <a:pt x="205" y="143"/>
                    </a:cubicBezTo>
                    <a:cubicBezTo>
                      <a:pt x="205" y="143"/>
                      <a:pt x="205" y="143"/>
                      <a:pt x="205" y="143"/>
                    </a:cubicBezTo>
                    <a:cubicBezTo>
                      <a:pt x="205" y="143"/>
                      <a:pt x="205" y="143"/>
                      <a:pt x="205" y="143"/>
                    </a:cubicBezTo>
                    <a:cubicBezTo>
                      <a:pt x="205" y="143"/>
                      <a:pt x="205" y="143"/>
                      <a:pt x="205" y="143"/>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2"/>
                    </a:cubicBezTo>
                    <a:cubicBezTo>
                      <a:pt x="205" y="142"/>
                      <a:pt x="205" y="142"/>
                      <a:pt x="205" y="141"/>
                    </a:cubicBezTo>
                    <a:cubicBezTo>
                      <a:pt x="205" y="141"/>
                      <a:pt x="205" y="141"/>
                      <a:pt x="205" y="141"/>
                    </a:cubicBezTo>
                    <a:cubicBezTo>
                      <a:pt x="205" y="141"/>
                      <a:pt x="205" y="141"/>
                      <a:pt x="205" y="141"/>
                    </a:cubicBezTo>
                    <a:cubicBezTo>
                      <a:pt x="205" y="141"/>
                      <a:pt x="205" y="141"/>
                      <a:pt x="205" y="141"/>
                    </a:cubicBezTo>
                    <a:cubicBezTo>
                      <a:pt x="205" y="141"/>
                      <a:pt x="205" y="141"/>
                      <a:pt x="205" y="141"/>
                    </a:cubicBezTo>
                    <a:cubicBezTo>
                      <a:pt x="205" y="140"/>
                      <a:pt x="205" y="140"/>
                      <a:pt x="205" y="140"/>
                    </a:cubicBezTo>
                    <a:cubicBezTo>
                      <a:pt x="205" y="140"/>
                      <a:pt x="205" y="140"/>
                      <a:pt x="205" y="140"/>
                    </a:cubicBezTo>
                    <a:cubicBezTo>
                      <a:pt x="205" y="140"/>
                      <a:pt x="205" y="140"/>
                      <a:pt x="205" y="140"/>
                    </a:cubicBezTo>
                    <a:cubicBezTo>
                      <a:pt x="205" y="140"/>
                      <a:pt x="205" y="140"/>
                      <a:pt x="205" y="140"/>
                    </a:cubicBezTo>
                    <a:cubicBezTo>
                      <a:pt x="205" y="140"/>
                      <a:pt x="205" y="140"/>
                      <a:pt x="205" y="140"/>
                    </a:cubicBezTo>
                    <a:cubicBezTo>
                      <a:pt x="205" y="140"/>
                      <a:pt x="205" y="140"/>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9"/>
                      <a:pt x="205" y="139"/>
                      <a:pt x="205" y="139"/>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8"/>
                      <a:pt x="205" y="138"/>
                      <a:pt x="205" y="138"/>
                    </a:cubicBezTo>
                    <a:cubicBezTo>
                      <a:pt x="205" y="137"/>
                      <a:pt x="205" y="137"/>
                      <a:pt x="205" y="137"/>
                    </a:cubicBezTo>
                    <a:cubicBezTo>
                      <a:pt x="205" y="137"/>
                      <a:pt x="205" y="137"/>
                      <a:pt x="205" y="137"/>
                    </a:cubicBezTo>
                    <a:cubicBezTo>
                      <a:pt x="205" y="137"/>
                      <a:pt x="205" y="137"/>
                      <a:pt x="205" y="137"/>
                    </a:cubicBezTo>
                    <a:cubicBezTo>
                      <a:pt x="205" y="137"/>
                      <a:pt x="205" y="137"/>
                      <a:pt x="205" y="137"/>
                    </a:cubicBezTo>
                    <a:cubicBezTo>
                      <a:pt x="205" y="137"/>
                      <a:pt x="205" y="137"/>
                      <a:pt x="205" y="137"/>
                    </a:cubicBezTo>
                    <a:cubicBezTo>
                      <a:pt x="204" y="137"/>
                      <a:pt x="204" y="136"/>
                      <a:pt x="204" y="136"/>
                    </a:cubicBezTo>
                    <a:cubicBezTo>
                      <a:pt x="204" y="136"/>
                      <a:pt x="204" y="136"/>
                      <a:pt x="204" y="135"/>
                    </a:cubicBezTo>
                    <a:cubicBezTo>
                      <a:pt x="204" y="135"/>
                      <a:pt x="204" y="135"/>
                      <a:pt x="204" y="135"/>
                    </a:cubicBezTo>
                    <a:cubicBezTo>
                      <a:pt x="204" y="135"/>
                      <a:pt x="204" y="135"/>
                      <a:pt x="204" y="135"/>
                    </a:cubicBezTo>
                    <a:cubicBezTo>
                      <a:pt x="204" y="135"/>
                      <a:pt x="204" y="135"/>
                      <a:pt x="204" y="135"/>
                    </a:cubicBezTo>
                    <a:cubicBezTo>
                      <a:pt x="204" y="135"/>
                      <a:pt x="204" y="135"/>
                      <a:pt x="204" y="135"/>
                    </a:cubicBezTo>
                    <a:cubicBezTo>
                      <a:pt x="204" y="135"/>
                      <a:pt x="204" y="135"/>
                      <a:pt x="204" y="135"/>
                    </a:cubicBezTo>
                    <a:cubicBezTo>
                      <a:pt x="204" y="134"/>
                      <a:pt x="204" y="134"/>
                      <a:pt x="204" y="134"/>
                    </a:cubicBezTo>
                    <a:cubicBezTo>
                      <a:pt x="204" y="134"/>
                      <a:pt x="204" y="134"/>
                      <a:pt x="204" y="134"/>
                    </a:cubicBezTo>
                    <a:cubicBezTo>
                      <a:pt x="204" y="134"/>
                      <a:pt x="204" y="134"/>
                      <a:pt x="204" y="134"/>
                    </a:cubicBezTo>
                    <a:cubicBezTo>
                      <a:pt x="204" y="134"/>
                      <a:pt x="204" y="134"/>
                      <a:pt x="204" y="134"/>
                    </a:cubicBezTo>
                    <a:cubicBezTo>
                      <a:pt x="204" y="133"/>
                      <a:pt x="204" y="132"/>
                      <a:pt x="204" y="132"/>
                    </a:cubicBezTo>
                    <a:cubicBezTo>
                      <a:pt x="204" y="132"/>
                      <a:pt x="204" y="132"/>
                      <a:pt x="204" y="132"/>
                    </a:cubicBezTo>
                    <a:cubicBezTo>
                      <a:pt x="204" y="132"/>
                      <a:pt x="204" y="132"/>
                      <a:pt x="204" y="132"/>
                    </a:cubicBezTo>
                    <a:cubicBezTo>
                      <a:pt x="204" y="131"/>
                      <a:pt x="204" y="131"/>
                      <a:pt x="204" y="131"/>
                    </a:cubicBezTo>
                    <a:cubicBezTo>
                      <a:pt x="204" y="131"/>
                      <a:pt x="204" y="131"/>
                      <a:pt x="204" y="131"/>
                    </a:cubicBezTo>
                    <a:cubicBezTo>
                      <a:pt x="204" y="131"/>
                      <a:pt x="204" y="131"/>
                      <a:pt x="204" y="131"/>
                    </a:cubicBezTo>
                    <a:cubicBezTo>
                      <a:pt x="204" y="130"/>
                      <a:pt x="204" y="130"/>
                      <a:pt x="204" y="130"/>
                    </a:cubicBezTo>
                    <a:cubicBezTo>
                      <a:pt x="204" y="130"/>
                      <a:pt x="204" y="130"/>
                      <a:pt x="204" y="130"/>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9"/>
                      <a:pt x="204" y="129"/>
                      <a:pt x="204" y="129"/>
                    </a:cubicBezTo>
                    <a:cubicBezTo>
                      <a:pt x="204" y="128"/>
                      <a:pt x="204" y="128"/>
                      <a:pt x="204" y="128"/>
                    </a:cubicBezTo>
                    <a:cubicBezTo>
                      <a:pt x="204" y="128"/>
                      <a:pt x="204" y="128"/>
                      <a:pt x="204" y="128"/>
                    </a:cubicBezTo>
                    <a:cubicBezTo>
                      <a:pt x="204" y="128"/>
                      <a:pt x="204" y="128"/>
                      <a:pt x="204" y="128"/>
                    </a:cubicBezTo>
                    <a:cubicBezTo>
                      <a:pt x="204" y="128"/>
                      <a:pt x="204" y="128"/>
                      <a:pt x="204" y="128"/>
                    </a:cubicBezTo>
                    <a:cubicBezTo>
                      <a:pt x="204" y="127"/>
                      <a:pt x="204" y="127"/>
                      <a:pt x="204" y="127"/>
                    </a:cubicBezTo>
                    <a:cubicBezTo>
                      <a:pt x="204" y="127"/>
                      <a:pt x="204" y="127"/>
                      <a:pt x="204" y="127"/>
                    </a:cubicBezTo>
                    <a:cubicBezTo>
                      <a:pt x="204" y="127"/>
                      <a:pt x="204" y="127"/>
                      <a:pt x="204" y="127"/>
                    </a:cubicBezTo>
                    <a:cubicBezTo>
                      <a:pt x="204" y="127"/>
                      <a:pt x="204" y="127"/>
                      <a:pt x="204" y="127"/>
                    </a:cubicBezTo>
                    <a:cubicBezTo>
                      <a:pt x="204" y="127"/>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6"/>
                      <a:pt x="204" y="126"/>
                      <a:pt x="204" y="126"/>
                    </a:cubicBezTo>
                    <a:cubicBezTo>
                      <a:pt x="204" y="125"/>
                      <a:pt x="204" y="125"/>
                      <a:pt x="204" y="125"/>
                    </a:cubicBezTo>
                    <a:cubicBezTo>
                      <a:pt x="204" y="125"/>
                      <a:pt x="204" y="125"/>
                      <a:pt x="204"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5"/>
                      <a:pt x="203" y="125"/>
                      <a:pt x="203" y="125"/>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3" y="124"/>
                      <a:pt x="203" y="124"/>
                      <a:pt x="203" y="124"/>
                    </a:cubicBezTo>
                    <a:cubicBezTo>
                      <a:pt x="202" y="124"/>
                      <a:pt x="202" y="124"/>
                      <a:pt x="202" y="124"/>
                    </a:cubicBezTo>
                    <a:cubicBezTo>
                      <a:pt x="202" y="124"/>
                      <a:pt x="202" y="124"/>
                      <a:pt x="202" y="124"/>
                    </a:cubicBezTo>
                    <a:cubicBezTo>
                      <a:pt x="202" y="124"/>
                      <a:pt x="202" y="124"/>
                      <a:pt x="202" y="124"/>
                    </a:cubicBezTo>
                    <a:cubicBezTo>
                      <a:pt x="202" y="124"/>
                      <a:pt x="202" y="124"/>
                      <a:pt x="202" y="124"/>
                    </a:cubicBezTo>
                    <a:cubicBezTo>
                      <a:pt x="202" y="124"/>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2" y="123"/>
                      <a:pt x="202" y="123"/>
                      <a:pt x="202" y="123"/>
                    </a:cubicBezTo>
                    <a:cubicBezTo>
                      <a:pt x="201" y="123"/>
                      <a:pt x="201" y="123"/>
                      <a:pt x="201" y="123"/>
                    </a:cubicBezTo>
                    <a:cubicBezTo>
                      <a:pt x="201" y="123"/>
                      <a:pt x="201" y="123"/>
                      <a:pt x="201" y="123"/>
                    </a:cubicBezTo>
                    <a:cubicBezTo>
                      <a:pt x="201" y="123"/>
                      <a:pt x="201" y="123"/>
                      <a:pt x="201" y="123"/>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1" y="122"/>
                      <a:pt x="201" y="122"/>
                      <a:pt x="201"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200" y="122"/>
                    </a:cubicBezTo>
                    <a:cubicBezTo>
                      <a:pt x="200" y="122"/>
                      <a:pt x="200"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2"/>
                      <a:pt x="199" y="122"/>
                      <a:pt x="199" y="122"/>
                    </a:cubicBezTo>
                    <a:cubicBezTo>
                      <a:pt x="199" y="121"/>
                      <a:pt x="199" y="121"/>
                      <a:pt x="199" y="121"/>
                    </a:cubicBezTo>
                    <a:cubicBezTo>
                      <a:pt x="199" y="121"/>
                      <a:pt x="199" y="121"/>
                      <a:pt x="199" y="121"/>
                    </a:cubicBezTo>
                    <a:cubicBezTo>
                      <a:pt x="199" y="121"/>
                      <a:pt x="199"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8" y="121"/>
                      <a:pt x="198" y="121"/>
                      <a:pt x="198" y="121"/>
                    </a:cubicBezTo>
                    <a:cubicBezTo>
                      <a:pt x="197" y="121"/>
                      <a:pt x="197" y="121"/>
                      <a:pt x="197" y="121"/>
                    </a:cubicBezTo>
                    <a:cubicBezTo>
                      <a:pt x="197" y="121"/>
                      <a:pt x="197" y="121"/>
                      <a:pt x="197" y="121"/>
                    </a:cubicBezTo>
                    <a:cubicBezTo>
                      <a:pt x="197" y="121"/>
                      <a:pt x="197" y="121"/>
                      <a:pt x="197" y="121"/>
                    </a:cubicBezTo>
                    <a:cubicBezTo>
                      <a:pt x="197" y="121"/>
                      <a:pt x="197" y="121"/>
                      <a:pt x="197" y="121"/>
                    </a:cubicBezTo>
                    <a:cubicBezTo>
                      <a:pt x="197" y="121"/>
                      <a:pt x="197"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1"/>
                      <a:pt x="196" y="121"/>
                      <a:pt x="196" y="121"/>
                    </a:cubicBezTo>
                    <a:cubicBezTo>
                      <a:pt x="196" y="120"/>
                      <a:pt x="196" y="120"/>
                      <a:pt x="196" y="120"/>
                    </a:cubicBezTo>
                    <a:cubicBezTo>
                      <a:pt x="196" y="120"/>
                      <a:pt x="196" y="120"/>
                      <a:pt x="196" y="120"/>
                    </a:cubicBezTo>
                    <a:cubicBezTo>
                      <a:pt x="196" y="120"/>
                      <a:pt x="196" y="120"/>
                      <a:pt x="196" y="120"/>
                    </a:cubicBezTo>
                    <a:cubicBezTo>
                      <a:pt x="196" y="120"/>
                      <a:pt x="196" y="120"/>
                      <a:pt x="196"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5" y="120"/>
                      <a:pt x="195" y="120"/>
                      <a:pt x="195"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4" y="120"/>
                      <a:pt x="194" y="120"/>
                      <a:pt x="194"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20"/>
                      <a:pt x="193" y="120"/>
                      <a:pt x="193" y="120"/>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3" y="119"/>
                    </a:cubicBezTo>
                    <a:cubicBezTo>
                      <a:pt x="193" y="119"/>
                      <a:pt x="193"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2" y="119"/>
                      <a:pt x="192" y="119"/>
                      <a:pt x="192"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9"/>
                      <a:pt x="191" y="119"/>
                      <a:pt x="191" y="119"/>
                    </a:cubicBezTo>
                    <a:cubicBezTo>
                      <a:pt x="191" y="118"/>
                      <a:pt x="191" y="118"/>
                      <a:pt x="191"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90" y="118"/>
                      <a:pt x="190" y="118"/>
                      <a:pt x="190"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9" y="118"/>
                    </a:cubicBezTo>
                    <a:cubicBezTo>
                      <a:pt x="189" y="118"/>
                      <a:pt x="189" y="118"/>
                      <a:pt x="188" y="118"/>
                    </a:cubicBezTo>
                    <a:cubicBezTo>
                      <a:pt x="188" y="118"/>
                      <a:pt x="188" y="118"/>
                      <a:pt x="188" y="118"/>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8" y="117"/>
                      <a:pt x="188" y="117"/>
                      <a:pt x="188" y="117"/>
                    </a:cubicBezTo>
                    <a:cubicBezTo>
                      <a:pt x="187" y="117"/>
                      <a:pt x="187" y="117"/>
                      <a:pt x="187" y="117"/>
                    </a:cubicBezTo>
                    <a:cubicBezTo>
                      <a:pt x="187" y="117"/>
                      <a:pt x="187" y="117"/>
                      <a:pt x="187" y="117"/>
                    </a:cubicBezTo>
                    <a:cubicBezTo>
                      <a:pt x="187" y="117"/>
                      <a:pt x="187" y="117"/>
                      <a:pt x="187" y="117"/>
                    </a:cubicBezTo>
                    <a:cubicBezTo>
                      <a:pt x="187" y="117"/>
                      <a:pt x="187" y="117"/>
                      <a:pt x="187"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6" y="117"/>
                    </a:cubicBezTo>
                    <a:cubicBezTo>
                      <a:pt x="186" y="117"/>
                      <a:pt x="186"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7"/>
                      <a:pt x="185" y="117"/>
                      <a:pt x="185" y="117"/>
                    </a:cubicBezTo>
                    <a:cubicBezTo>
                      <a:pt x="185" y="116"/>
                      <a:pt x="185" y="116"/>
                      <a:pt x="185" y="116"/>
                    </a:cubicBezTo>
                    <a:cubicBezTo>
                      <a:pt x="185" y="116"/>
                      <a:pt x="185" y="116"/>
                      <a:pt x="185" y="116"/>
                    </a:cubicBezTo>
                    <a:cubicBezTo>
                      <a:pt x="185" y="116"/>
                      <a:pt x="185" y="116"/>
                      <a:pt x="185" y="116"/>
                    </a:cubicBezTo>
                    <a:cubicBezTo>
                      <a:pt x="185" y="116"/>
                      <a:pt x="185" y="116"/>
                      <a:pt x="185" y="116"/>
                    </a:cubicBezTo>
                    <a:cubicBezTo>
                      <a:pt x="185" y="116"/>
                      <a:pt x="185" y="116"/>
                      <a:pt x="185" y="116"/>
                    </a:cubicBezTo>
                    <a:cubicBezTo>
                      <a:pt x="184" y="116"/>
                      <a:pt x="184" y="116"/>
                      <a:pt x="184" y="116"/>
                    </a:cubicBezTo>
                    <a:cubicBezTo>
                      <a:pt x="184" y="116"/>
                      <a:pt x="184" y="116"/>
                      <a:pt x="184" y="116"/>
                    </a:cubicBezTo>
                    <a:cubicBezTo>
                      <a:pt x="184" y="116"/>
                      <a:pt x="184" y="116"/>
                      <a:pt x="184" y="116"/>
                    </a:cubicBezTo>
                    <a:cubicBezTo>
                      <a:pt x="184" y="116"/>
                      <a:pt x="184" y="116"/>
                      <a:pt x="184"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3" y="116"/>
                      <a:pt x="183" y="116"/>
                      <a:pt x="183" y="116"/>
                    </a:cubicBezTo>
                    <a:cubicBezTo>
                      <a:pt x="182" y="116"/>
                      <a:pt x="182" y="116"/>
                      <a:pt x="182" y="116"/>
                    </a:cubicBezTo>
                    <a:cubicBezTo>
                      <a:pt x="182" y="116"/>
                      <a:pt x="182" y="116"/>
                      <a:pt x="182" y="116"/>
                    </a:cubicBezTo>
                    <a:cubicBezTo>
                      <a:pt x="182" y="116"/>
                      <a:pt x="182" y="116"/>
                      <a:pt x="182" y="116"/>
                    </a:cubicBezTo>
                    <a:cubicBezTo>
                      <a:pt x="182" y="116"/>
                      <a:pt x="182" y="116"/>
                      <a:pt x="182"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6"/>
                      <a:pt x="181" y="116"/>
                      <a:pt x="181" y="116"/>
                    </a:cubicBezTo>
                    <a:cubicBezTo>
                      <a:pt x="181" y="115"/>
                      <a:pt x="181" y="115"/>
                      <a:pt x="181" y="115"/>
                    </a:cubicBezTo>
                    <a:cubicBezTo>
                      <a:pt x="181" y="115"/>
                      <a:pt x="181" y="115"/>
                      <a:pt x="181" y="115"/>
                    </a:cubicBezTo>
                    <a:cubicBezTo>
                      <a:pt x="181" y="115"/>
                      <a:pt x="181" y="115"/>
                      <a:pt x="181"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80" y="115"/>
                    </a:cubicBezTo>
                    <a:cubicBezTo>
                      <a:pt x="180" y="115"/>
                      <a:pt x="180"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9" y="115"/>
                    </a:cubicBezTo>
                    <a:cubicBezTo>
                      <a:pt x="179" y="115"/>
                      <a:pt x="179" y="115"/>
                      <a:pt x="178" y="115"/>
                    </a:cubicBezTo>
                    <a:cubicBezTo>
                      <a:pt x="178" y="115"/>
                      <a:pt x="178" y="115"/>
                      <a:pt x="178" y="115"/>
                    </a:cubicBezTo>
                    <a:cubicBezTo>
                      <a:pt x="178" y="115"/>
                      <a:pt x="178" y="115"/>
                      <a:pt x="178" y="115"/>
                    </a:cubicBezTo>
                    <a:cubicBezTo>
                      <a:pt x="178" y="115"/>
                      <a:pt x="178" y="115"/>
                      <a:pt x="178" y="115"/>
                    </a:cubicBezTo>
                    <a:cubicBezTo>
                      <a:pt x="178" y="115"/>
                      <a:pt x="178" y="115"/>
                      <a:pt x="178" y="115"/>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8" y="114"/>
                      <a:pt x="178" y="114"/>
                      <a:pt x="178"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7" y="114"/>
                      <a:pt x="177" y="114"/>
                    </a:cubicBezTo>
                    <a:cubicBezTo>
                      <a:pt x="177"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4"/>
                      <a:pt x="176" y="114"/>
                      <a:pt x="176" y="114"/>
                    </a:cubicBezTo>
                    <a:cubicBezTo>
                      <a:pt x="176" y="113"/>
                      <a:pt x="176" y="113"/>
                      <a:pt x="176"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5" y="113"/>
                    </a:cubicBezTo>
                    <a:cubicBezTo>
                      <a:pt x="175" y="113"/>
                      <a:pt x="175"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4" y="113"/>
                      <a:pt x="174" y="113"/>
                      <a:pt x="174" y="113"/>
                    </a:cubicBezTo>
                    <a:cubicBezTo>
                      <a:pt x="173" y="113"/>
                      <a:pt x="173" y="113"/>
                      <a:pt x="173" y="113"/>
                    </a:cubicBezTo>
                    <a:cubicBezTo>
                      <a:pt x="173" y="113"/>
                      <a:pt x="173" y="113"/>
                      <a:pt x="173" y="113"/>
                    </a:cubicBezTo>
                    <a:cubicBezTo>
                      <a:pt x="173" y="113"/>
                      <a:pt x="173" y="113"/>
                      <a:pt x="173" y="113"/>
                    </a:cubicBezTo>
                    <a:cubicBezTo>
                      <a:pt x="173" y="113"/>
                      <a:pt x="173" y="113"/>
                      <a:pt x="173" y="113"/>
                    </a:cubicBezTo>
                    <a:cubicBezTo>
                      <a:pt x="173" y="113"/>
                      <a:pt x="173" y="113"/>
                      <a:pt x="173" y="113"/>
                    </a:cubicBezTo>
                    <a:cubicBezTo>
                      <a:pt x="172" y="113"/>
                      <a:pt x="172" y="113"/>
                      <a:pt x="172" y="113"/>
                    </a:cubicBezTo>
                    <a:cubicBezTo>
                      <a:pt x="172" y="113"/>
                      <a:pt x="172" y="113"/>
                      <a:pt x="172" y="113"/>
                    </a:cubicBezTo>
                    <a:cubicBezTo>
                      <a:pt x="172" y="113"/>
                      <a:pt x="172" y="112"/>
                      <a:pt x="172" y="112"/>
                    </a:cubicBezTo>
                    <a:cubicBezTo>
                      <a:pt x="172" y="112"/>
                      <a:pt x="172" y="112"/>
                      <a:pt x="172" y="112"/>
                    </a:cubicBezTo>
                    <a:cubicBezTo>
                      <a:pt x="172" y="112"/>
                      <a:pt x="172" y="112"/>
                      <a:pt x="172" y="112"/>
                    </a:cubicBezTo>
                    <a:cubicBezTo>
                      <a:pt x="172" y="112"/>
                      <a:pt x="172" y="112"/>
                      <a:pt x="172" y="112"/>
                    </a:cubicBezTo>
                    <a:cubicBezTo>
                      <a:pt x="172" y="112"/>
                      <a:pt x="172" y="112"/>
                      <a:pt x="172" y="112"/>
                    </a:cubicBezTo>
                    <a:cubicBezTo>
                      <a:pt x="172" y="112"/>
                      <a:pt x="172" y="112"/>
                      <a:pt x="172"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1" y="112"/>
                      <a:pt x="171" y="112"/>
                      <a:pt x="171"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2"/>
                      <a:pt x="170" y="112"/>
                      <a:pt x="170" y="112"/>
                    </a:cubicBezTo>
                    <a:cubicBezTo>
                      <a:pt x="170"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9" y="111"/>
                    </a:cubicBezTo>
                    <a:cubicBezTo>
                      <a:pt x="169" y="111"/>
                      <a:pt x="169"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8" y="111"/>
                      <a:pt x="168" y="111"/>
                      <a:pt x="168" y="111"/>
                    </a:cubicBezTo>
                    <a:cubicBezTo>
                      <a:pt x="167" y="111"/>
                      <a:pt x="167" y="111"/>
                      <a:pt x="167" y="111"/>
                    </a:cubicBezTo>
                    <a:cubicBezTo>
                      <a:pt x="167" y="111"/>
                      <a:pt x="167" y="111"/>
                      <a:pt x="167" y="111"/>
                    </a:cubicBezTo>
                    <a:cubicBezTo>
                      <a:pt x="167" y="111"/>
                      <a:pt x="167" y="111"/>
                      <a:pt x="167" y="111"/>
                    </a:cubicBezTo>
                    <a:cubicBezTo>
                      <a:pt x="167" y="111"/>
                      <a:pt x="167" y="111"/>
                      <a:pt x="167" y="111"/>
                    </a:cubicBezTo>
                    <a:cubicBezTo>
                      <a:pt x="167" y="110"/>
                      <a:pt x="167" y="110"/>
                      <a:pt x="167" y="110"/>
                    </a:cubicBezTo>
                    <a:cubicBezTo>
                      <a:pt x="167" y="110"/>
                      <a:pt x="167" y="110"/>
                      <a:pt x="167" y="110"/>
                    </a:cubicBezTo>
                    <a:cubicBezTo>
                      <a:pt x="167" y="110"/>
                      <a:pt x="167" y="110"/>
                      <a:pt x="167" y="110"/>
                    </a:cubicBezTo>
                    <a:cubicBezTo>
                      <a:pt x="167" y="110"/>
                      <a:pt x="167"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6" y="110"/>
                      <a:pt x="166" y="110"/>
                      <a:pt x="166"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10"/>
                      <a:pt x="165" y="110"/>
                      <a:pt x="165" y="110"/>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5" y="109"/>
                      <a:pt x="165" y="109"/>
                      <a:pt x="165"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4" y="109"/>
                      <a:pt x="164" y="109"/>
                      <a:pt x="164"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9"/>
                      <a:pt x="163" y="109"/>
                      <a:pt x="163" y="109"/>
                    </a:cubicBezTo>
                    <a:cubicBezTo>
                      <a:pt x="163" y="108"/>
                      <a:pt x="163" y="108"/>
                      <a:pt x="163"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2" y="108"/>
                      <a:pt x="162" y="108"/>
                      <a:pt x="162" y="108"/>
                    </a:cubicBezTo>
                    <a:cubicBezTo>
                      <a:pt x="161" y="108"/>
                      <a:pt x="161" y="108"/>
                      <a:pt x="161" y="108"/>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1" y="107"/>
                      <a:pt x="161" y="107"/>
                      <a:pt x="161"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60" y="107"/>
                      <a:pt x="160" y="107"/>
                    </a:cubicBezTo>
                    <a:cubicBezTo>
                      <a:pt x="160" y="107"/>
                      <a:pt x="159" y="107"/>
                      <a:pt x="159" y="107"/>
                    </a:cubicBezTo>
                    <a:cubicBezTo>
                      <a:pt x="159" y="107"/>
                      <a:pt x="159" y="107"/>
                      <a:pt x="159" y="107"/>
                    </a:cubicBezTo>
                    <a:cubicBezTo>
                      <a:pt x="159" y="107"/>
                      <a:pt x="159" y="107"/>
                      <a:pt x="159" y="107"/>
                    </a:cubicBezTo>
                    <a:cubicBezTo>
                      <a:pt x="159" y="107"/>
                      <a:pt x="159" y="107"/>
                      <a:pt x="159" y="107"/>
                    </a:cubicBezTo>
                    <a:cubicBezTo>
                      <a:pt x="159" y="107"/>
                      <a:pt x="159" y="107"/>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9" y="106"/>
                      <a:pt x="159" y="106"/>
                      <a:pt x="159"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8" y="106"/>
                      <a:pt x="158" y="106"/>
                      <a:pt x="158" y="106"/>
                    </a:cubicBezTo>
                    <a:cubicBezTo>
                      <a:pt x="157" y="106"/>
                      <a:pt x="157" y="106"/>
                      <a:pt x="157" y="106"/>
                    </a:cubicBezTo>
                    <a:cubicBezTo>
                      <a:pt x="157" y="106"/>
                      <a:pt x="157" y="106"/>
                      <a:pt x="157" y="106"/>
                    </a:cubicBezTo>
                    <a:cubicBezTo>
                      <a:pt x="157" y="106"/>
                      <a:pt x="157" y="106"/>
                      <a:pt x="157" y="106"/>
                    </a:cubicBezTo>
                    <a:cubicBezTo>
                      <a:pt x="157" y="106"/>
                      <a:pt x="157" y="106"/>
                      <a:pt x="157" y="106"/>
                    </a:cubicBezTo>
                    <a:cubicBezTo>
                      <a:pt x="157" y="106"/>
                      <a:pt x="157" y="106"/>
                      <a:pt x="157" y="106"/>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7" y="105"/>
                      <a:pt x="157" y="105"/>
                      <a:pt x="157"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lose/>
                    <a:moveTo>
                      <a:pt x="156" y="88"/>
                    </a:move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7" y="61"/>
                      <a:pt x="157" y="61"/>
                      <a:pt x="157" y="61"/>
                    </a:cubicBezTo>
                    <a:cubicBezTo>
                      <a:pt x="157" y="61"/>
                      <a:pt x="157" y="61"/>
                      <a:pt x="157" y="61"/>
                    </a:cubicBezTo>
                    <a:cubicBezTo>
                      <a:pt x="157" y="61"/>
                      <a:pt x="157" y="61"/>
                      <a:pt x="157" y="61"/>
                    </a:cubicBezTo>
                    <a:cubicBezTo>
                      <a:pt x="157" y="61"/>
                      <a:pt x="157" y="61"/>
                      <a:pt x="157" y="61"/>
                    </a:cubicBezTo>
                    <a:cubicBezTo>
                      <a:pt x="157" y="61"/>
                      <a:pt x="157" y="61"/>
                      <a:pt x="157" y="62"/>
                    </a:cubicBezTo>
                    <a:cubicBezTo>
                      <a:pt x="157" y="62"/>
                      <a:pt x="157" y="62"/>
                      <a:pt x="157" y="62"/>
                    </a:cubicBezTo>
                    <a:cubicBezTo>
                      <a:pt x="157" y="62"/>
                      <a:pt x="157" y="62"/>
                      <a:pt x="157" y="62"/>
                    </a:cubicBezTo>
                    <a:cubicBezTo>
                      <a:pt x="157" y="62"/>
                      <a:pt x="157" y="62"/>
                      <a:pt x="157" y="62"/>
                    </a:cubicBezTo>
                    <a:cubicBezTo>
                      <a:pt x="157" y="62"/>
                      <a:pt x="157"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8" y="62"/>
                    </a:cubicBezTo>
                    <a:cubicBezTo>
                      <a:pt x="158" y="62"/>
                      <a:pt x="158" y="62"/>
                      <a:pt x="159" y="62"/>
                    </a:cubicBezTo>
                    <a:cubicBezTo>
                      <a:pt x="159" y="62"/>
                      <a:pt x="159" y="62"/>
                      <a:pt x="159" y="62"/>
                    </a:cubicBezTo>
                    <a:cubicBezTo>
                      <a:pt x="159" y="62"/>
                      <a:pt x="159" y="62"/>
                      <a:pt x="159" y="62"/>
                    </a:cubicBezTo>
                    <a:cubicBezTo>
                      <a:pt x="159" y="62"/>
                      <a:pt x="159" y="62"/>
                      <a:pt x="159" y="62"/>
                    </a:cubicBezTo>
                    <a:cubicBezTo>
                      <a:pt x="159" y="62"/>
                      <a:pt x="159" y="62"/>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59" y="63"/>
                      <a:pt x="159" y="63"/>
                      <a:pt x="159"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0" y="63"/>
                      <a:pt x="160" y="63"/>
                      <a:pt x="160" y="63"/>
                    </a:cubicBezTo>
                    <a:cubicBezTo>
                      <a:pt x="161" y="63"/>
                      <a:pt x="161" y="63"/>
                      <a:pt x="161" y="63"/>
                    </a:cubicBezTo>
                    <a:cubicBezTo>
                      <a:pt x="161" y="63"/>
                      <a:pt x="161" y="63"/>
                      <a:pt x="161" y="63"/>
                    </a:cubicBezTo>
                    <a:cubicBezTo>
                      <a:pt x="161" y="63"/>
                      <a:pt x="161" y="63"/>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1" y="64"/>
                    </a:cubicBezTo>
                    <a:cubicBezTo>
                      <a:pt x="161" y="64"/>
                      <a:pt x="161"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2" y="64"/>
                      <a:pt x="162" y="64"/>
                      <a:pt x="162"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4"/>
                      <a:pt x="163" y="64"/>
                      <a:pt x="163" y="64"/>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3" y="65"/>
                      <a:pt x="163" y="65"/>
                      <a:pt x="163"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4" y="65"/>
                    </a:cubicBezTo>
                    <a:cubicBezTo>
                      <a:pt x="164" y="65"/>
                      <a:pt x="164" y="65"/>
                      <a:pt x="165" y="65"/>
                    </a:cubicBezTo>
                    <a:cubicBezTo>
                      <a:pt x="165" y="65"/>
                      <a:pt x="165" y="65"/>
                      <a:pt x="165" y="65"/>
                    </a:cubicBezTo>
                    <a:cubicBezTo>
                      <a:pt x="165" y="65"/>
                      <a:pt x="165" y="65"/>
                      <a:pt x="165" y="65"/>
                    </a:cubicBezTo>
                    <a:cubicBezTo>
                      <a:pt x="165" y="65"/>
                      <a:pt x="165" y="65"/>
                      <a:pt x="165" y="65"/>
                    </a:cubicBezTo>
                    <a:cubicBezTo>
                      <a:pt x="165" y="65"/>
                      <a:pt x="165" y="65"/>
                      <a:pt x="165" y="65"/>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5" y="66"/>
                    </a:cubicBezTo>
                    <a:cubicBezTo>
                      <a:pt x="165" y="66"/>
                      <a:pt x="165"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6"/>
                    </a:cubicBezTo>
                    <a:cubicBezTo>
                      <a:pt x="166" y="66"/>
                      <a:pt x="166" y="66"/>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6" y="67"/>
                    </a:cubicBezTo>
                    <a:cubicBezTo>
                      <a:pt x="166" y="67"/>
                      <a:pt x="166"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7" y="67"/>
                      <a:pt x="167" y="67"/>
                    </a:cubicBezTo>
                    <a:cubicBezTo>
                      <a:pt x="167"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7"/>
                    </a:cubicBezTo>
                    <a:cubicBezTo>
                      <a:pt x="168" y="67"/>
                      <a:pt x="168" y="67"/>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8" y="68"/>
                    </a:cubicBezTo>
                    <a:cubicBezTo>
                      <a:pt x="168" y="68"/>
                      <a:pt x="168"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69" y="68"/>
                    </a:cubicBezTo>
                    <a:cubicBezTo>
                      <a:pt x="169" y="68"/>
                      <a:pt x="169"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8"/>
                      <a:pt x="170" y="68"/>
                      <a:pt x="170" y="68"/>
                    </a:cubicBezTo>
                    <a:cubicBezTo>
                      <a:pt x="170" y="69"/>
                      <a:pt x="170" y="69"/>
                      <a:pt x="170" y="69"/>
                    </a:cubicBezTo>
                    <a:cubicBezTo>
                      <a:pt x="170" y="69"/>
                      <a:pt x="170" y="69"/>
                      <a:pt x="170" y="69"/>
                    </a:cubicBezTo>
                    <a:cubicBezTo>
                      <a:pt x="170" y="69"/>
                      <a:pt x="170" y="69"/>
                      <a:pt x="170"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1" y="69"/>
                      <a:pt x="171" y="69"/>
                      <a:pt x="171"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2" y="69"/>
                      <a:pt x="172" y="69"/>
                      <a:pt x="172" y="69"/>
                    </a:cubicBezTo>
                    <a:cubicBezTo>
                      <a:pt x="173" y="69"/>
                      <a:pt x="173" y="69"/>
                      <a:pt x="173" y="69"/>
                    </a:cubicBezTo>
                    <a:cubicBezTo>
                      <a:pt x="173" y="69"/>
                      <a:pt x="173" y="69"/>
                      <a:pt x="173" y="69"/>
                    </a:cubicBezTo>
                    <a:cubicBezTo>
                      <a:pt x="173" y="69"/>
                      <a:pt x="173" y="69"/>
                      <a:pt x="173" y="69"/>
                    </a:cubicBezTo>
                    <a:cubicBezTo>
                      <a:pt x="173" y="69"/>
                      <a:pt x="173" y="69"/>
                      <a:pt x="173" y="69"/>
                    </a:cubicBezTo>
                    <a:cubicBezTo>
                      <a:pt x="173" y="69"/>
                      <a:pt x="173" y="69"/>
                      <a:pt x="173" y="70"/>
                    </a:cubicBezTo>
                    <a:cubicBezTo>
                      <a:pt x="173" y="70"/>
                      <a:pt x="173"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4" y="70"/>
                      <a:pt x="174" y="70"/>
                      <a:pt x="174"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5" y="70"/>
                    </a:cubicBezTo>
                    <a:cubicBezTo>
                      <a:pt x="175" y="70"/>
                      <a:pt x="175"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0"/>
                    </a:cubicBezTo>
                    <a:cubicBezTo>
                      <a:pt x="176" y="70"/>
                      <a:pt x="176" y="70"/>
                      <a:pt x="176" y="71"/>
                    </a:cubicBezTo>
                    <a:cubicBezTo>
                      <a:pt x="176" y="71"/>
                      <a:pt x="176" y="71"/>
                      <a:pt x="176" y="71"/>
                    </a:cubicBezTo>
                    <a:cubicBezTo>
                      <a:pt x="176" y="71"/>
                      <a:pt x="176" y="71"/>
                      <a:pt x="176"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7" y="71"/>
                      <a:pt x="177" y="71"/>
                      <a:pt x="177"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1"/>
                    </a:cubicBezTo>
                    <a:cubicBezTo>
                      <a:pt x="178" y="71"/>
                      <a:pt x="178" y="71"/>
                      <a:pt x="178" y="72"/>
                    </a:cubicBezTo>
                    <a:cubicBezTo>
                      <a:pt x="178" y="72"/>
                      <a:pt x="178" y="72"/>
                      <a:pt x="178" y="72"/>
                    </a:cubicBezTo>
                    <a:cubicBezTo>
                      <a:pt x="178" y="72"/>
                      <a:pt x="178" y="72"/>
                      <a:pt x="178"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79" y="72"/>
                    </a:cubicBezTo>
                    <a:cubicBezTo>
                      <a:pt x="179" y="72"/>
                      <a:pt x="179" y="72"/>
                      <a:pt x="180" y="72"/>
                    </a:cubicBezTo>
                    <a:cubicBezTo>
                      <a:pt x="180" y="72"/>
                      <a:pt x="180" y="72"/>
                      <a:pt x="180" y="72"/>
                    </a:cubicBezTo>
                    <a:cubicBezTo>
                      <a:pt x="180" y="72"/>
                      <a:pt x="180" y="72"/>
                      <a:pt x="180" y="72"/>
                    </a:cubicBezTo>
                    <a:cubicBezTo>
                      <a:pt x="180" y="72"/>
                      <a:pt x="180" y="72"/>
                      <a:pt x="180" y="72"/>
                    </a:cubicBezTo>
                    <a:cubicBezTo>
                      <a:pt x="180" y="72"/>
                      <a:pt x="180" y="72"/>
                      <a:pt x="180" y="72"/>
                    </a:cubicBezTo>
                    <a:cubicBezTo>
                      <a:pt x="180" y="72"/>
                      <a:pt x="180" y="72"/>
                      <a:pt x="180" y="72"/>
                    </a:cubicBezTo>
                    <a:cubicBezTo>
                      <a:pt x="181" y="72"/>
                      <a:pt x="181" y="72"/>
                      <a:pt x="181" y="72"/>
                    </a:cubicBezTo>
                    <a:cubicBezTo>
                      <a:pt x="181" y="72"/>
                      <a:pt x="181" y="72"/>
                      <a:pt x="181" y="72"/>
                    </a:cubicBezTo>
                    <a:cubicBezTo>
                      <a:pt x="181" y="72"/>
                      <a:pt x="181" y="72"/>
                      <a:pt x="181"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2"/>
                    </a:cubicBezTo>
                    <a:cubicBezTo>
                      <a:pt x="182" y="72"/>
                      <a:pt x="182" y="72"/>
                      <a:pt x="182" y="73"/>
                    </a:cubicBezTo>
                    <a:cubicBezTo>
                      <a:pt x="182" y="73"/>
                      <a:pt x="182" y="73"/>
                      <a:pt x="182" y="73"/>
                    </a:cubicBezTo>
                    <a:cubicBezTo>
                      <a:pt x="182" y="73"/>
                      <a:pt x="182"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3" y="73"/>
                      <a:pt x="183" y="73"/>
                    </a:cubicBezTo>
                    <a:cubicBezTo>
                      <a:pt x="183" y="73"/>
                      <a:pt x="184" y="73"/>
                      <a:pt x="184" y="73"/>
                    </a:cubicBezTo>
                    <a:cubicBezTo>
                      <a:pt x="184" y="73"/>
                      <a:pt x="184" y="73"/>
                      <a:pt x="184" y="73"/>
                    </a:cubicBezTo>
                    <a:cubicBezTo>
                      <a:pt x="184" y="73"/>
                      <a:pt x="184" y="73"/>
                      <a:pt x="184" y="73"/>
                    </a:cubicBezTo>
                    <a:cubicBezTo>
                      <a:pt x="184" y="73"/>
                      <a:pt x="184" y="73"/>
                      <a:pt x="184" y="73"/>
                    </a:cubicBezTo>
                    <a:cubicBezTo>
                      <a:pt x="185" y="73"/>
                      <a:pt x="185" y="73"/>
                      <a:pt x="185" y="73"/>
                    </a:cubicBezTo>
                    <a:cubicBezTo>
                      <a:pt x="185" y="73"/>
                      <a:pt x="185" y="73"/>
                      <a:pt x="185" y="73"/>
                    </a:cubicBezTo>
                    <a:cubicBezTo>
                      <a:pt x="185" y="73"/>
                      <a:pt x="185" y="73"/>
                      <a:pt x="185" y="73"/>
                    </a:cubicBezTo>
                    <a:cubicBezTo>
                      <a:pt x="185" y="73"/>
                      <a:pt x="185" y="73"/>
                      <a:pt x="185" y="73"/>
                    </a:cubicBezTo>
                    <a:cubicBezTo>
                      <a:pt x="185" y="73"/>
                      <a:pt x="185" y="73"/>
                      <a:pt x="185" y="73"/>
                    </a:cubicBezTo>
                    <a:cubicBezTo>
                      <a:pt x="185" y="73"/>
                      <a:pt x="186" y="73"/>
                      <a:pt x="186" y="73"/>
                    </a:cubicBezTo>
                    <a:cubicBezTo>
                      <a:pt x="186" y="73"/>
                      <a:pt x="186" y="73"/>
                      <a:pt x="186" y="73"/>
                    </a:cubicBezTo>
                    <a:cubicBezTo>
                      <a:pt x="186" y="73"/>
                      <a:pt x="186" y="73"/>
                      <a:pt x="186" y="73"/>
                    </a:cubicBezTo>
                    <a:cubicBezTo>
                      <a:pt x="186" y="73"/>
                      <a:pt x="186" y="73"/>
                      <a:pt x="186" y="73"/>
                    </a:cubicBezTo>
                    <a:cubicBezTo>
                      <a:pt x="186" y="73"/>
                      <a:pt x="186" y="73"/>
                      <a:pt x="186" y="73"/>
                    </a:cubicBezTo>
                    <a:cubicBezTo>
                      <a:pt x="186" y="73"/>
                      <a:pt x="186" y="73"/>
                      <a:pt x="186" y="74"/>
                    </a:cubicBezTo>
                    <a:cubicBezTo>
                      <a:pt x="186" y="74"/>
                      <a:pt x="186" y="74"/>
                      <a:pt x="187" y="74"/>
                    </a:cubicBezTo>
                    <a:cubicBezTo>
                      <a:pt x="187" y="74"/>
                      <a:pt x="187" y="74"/>
                      <a:pt x="187" y="74"/>
                    </a:cubicBezTo>
                    <a:cubicBezTo>
                      <a:pt x="187" y="74"/>
                      <a:pt x="187" y="74"/>
                      <a:pt x="187" y="74"/>
                    </a:cubicBezTo>
                    <a:cubicBezTo>
                      <a:pt x="187" y="74"/>
                      <a:pt x="187" y="74"/>
                      <a:pt x="187" y="74"/>
                    </a:cubicBezTo>
                    <a:cubicBezTo>
                      <a:pt x="187" y="74"/>
                      <a:pt x="187"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8" y="74"/>
                      <a:pt x="188" y="74"/>
                      <a:pt x="188"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4"/>
                    </a:cubicBezTo>
                    <a:cubicBezTo>
                      <a:pt x="189" y="74"/>
                      <a:pt x="189" y="74"/>
                      <a:pt x="189"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0" y="75"/>
                      <a:pt x="190" y="75"/>
                      <a:pt x="190" y="75"/>
                    </a:cubicBezTo>
                    <a:cubicBezTo>
                      <a:pt x="191" y="75"/>
                      <a:pt x="191" y="75"/>
                      <a:pt x="192" y="75"/>
                    </a:cubicBezTo>
                    <a:cubicBezTo>
                      <a:pt x="192" y="75"/>
                      <a:pt x="192" y="75"/>
                      <a:pt x="192" y="75"/>
                    </a:cubicBezTo>
                    <a:cubicBezTo>
                      <a:pt x="192" y="75"/>
                      <a:pt x="192" y="75"/>
                      <a:pt x="192" y="75"/>
                    </a:cubicBezTo>
                    <a:cubicBezTo>
                      <a:pt x="192" y="75"/>
                      <a:pt x="192" y="75"/>
                      <a:pt x="192" y="75"/>
                    </a:cubicBezTo>
                    <a:cubicBezTo>
                      <a:pt x="192" y="75"/>
                      <a:pt x="193" y="75"/>
                      <a:pt x="193" y="75"/>
                    </a:cubicBezTo>
                    <a:cubicBezTo>
                      <a:pt x="193" y="75"/>
                      <a:pt x="193" y="75"/>
                      <a:pt x="193" y="75"/>
                    </a:cubicBezTo>
                    <a:cubicBezTo>
                      <a:pt x="193" y="75"/>
                      <a:pt x="193" y="75"/>
                      <a:pt x="193" y="75"/>
                    </a:cubicBezTo>
                    <a:cubicBezTo>
                      <a:pt x="193" y="75"/>
                      <a:pt x="193" y="75"/>
                      <a:pt x="193" y="75"/>
                    </a:cubicBezTo>
                    <a:cubicBezTo>
                      <a:pt x="193" y="75"/>
                      <a:pt x="193" y="75"/>
                      <a:pt x="193" y="75"/>
                    </a:cubicBezTo>
                    <a:cubicBezTo>
                      <a:pt x="193" y="75"/>
                      <a:pt x="193" y="75"/>
                      <a:pt x="194" y="75"/>
                    </a:cubicBezTo>
                    <a:cubicBezTo>
                      <a:pt x="194" y="75"/>
                      <a:pt x="194" y="75"/>
                      <a:pt x="194" y="75"/>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4" y="76"/>
                    </a:cubicBezTo>
                    <a:cubicBezTo>
                      <a:pt x="194" y="76"/>
                      <a:pt x="194"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5" y="76"/>
                      <a:pt x="195" y="76"/>
                      <a:pt x="195" y="76"/>
                    </a:cubicBezTo>
                    <a:cubicBezTo>
                      <a:pt x="196" y="76"/>
                      <a:pt x="196" y="76"/>
                      <a:pt x="196" y="76"/>
                    </a:cubicBezTo>
                    <a:cubicBezTo>
                      <a:pt x="196" y="76"/>
                      <a:pt x="196" y="76"/>
                      <a:pt x="196" y="76"/>
                    </a:cubicBezTo>
                    <a:cubicBezTo>
                      <a:pt x="196" y="76"/>
                      <a:pt x="196" y="76"/>
                      <a:pt x="196" y="76"/>
                    </a:cubicBezTo>
                    <a:cubicBezTo>
                      <a:pt x="196" y="76"/>
                      <a:pt x="196" y="76"/>
                      <a:pt x="196" y="76"/>
                    </a:cubicBezTo>
                    <a:cubicBezTo>
                      <a:pt x="196" y="76"/>
                      <a:pt x="196" y="76"/>
                      <a:pt x="196" y="76"/>
                    </a:cubicBezTo>
                    <a:cubicBezTo>
                      <a:pt x="196" y="76"/>
                      <a:pt x="196" y="76"/>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6" y="77"/>
                    </a:cubicBezTo>
                    <a:cubicBezTo>
                      <a:pt x="196" y="77"/>
                      <a:pt x="196" y="77"/>
                      <a:pt x="197" y="77"/>
                    </a:cubicBezTo>
                    <a:cubicBezTo>
                      <a:pt x="197" y="77"/>
                      <a:pt x="197" y="77"/>
                      <a:pt x="197" y="77"/>
                    </a:cubicBezTo>
                    <a:cubicBezTo>
                      <a:pt x="197" y="77"/>
                      <a:pt x="197" y="77"/>
                      <a:pt x="197" y="77"/>
                    </a:cubicBezTo>
                    <a:cubicBezTo>
                      <a:pt x="197" y="77"/>
                      <a:pt x="197" y="77"/>
                      <a:pt x="197" y="77"/>
                    </a:cubicBezTo>
                    <a:cubicBezTo>
                      <a:pt x="197" y="77"/>
                      <a:pt x="197" y="77"/>
                      <a:pt x="197" y="77"/>
                    </a:cubicBezTo>
                    <a:cubicBezTo>
                      <a:pt x="197" y="77"/>
                      <a:pt x="197" y="77"/>
                      <a:pt x="197" y="77"/>
                    </a:cubicBezTo>
                    <a:cubicBezTo>
                      <a:pt x="197" y="77"/>
                      <a:pt x="197" y="77"/>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8"/>
                      <a:pt x="197" y="78"/>
                      <a:pt x="197" y="78"/>
                    </a:cubicBezTo>
                    <a:cubicBezTo>
                      <a:pt x="197" y="79"/>
                      <a:pt x="197" y="79"/>
                      <a:pt x="197" y="79"/>
                    </a:cubicBezTo>
                    <a:cubicBezTo>
                      <a:pt x="197" y="79"/>
                      <a:pt x="197" y="79"/>
                      <a:pt x="198" y="79"/>
                    </a:cubicBezTo>
                    <a:cubicBezTo>
                      <a:pt x="198" y="79"/>
                      <a:pt x="198" y="79"/>
                      <a:pt x="198" y="79"/>
                    </a:cubicBezTo>
                    <a:cubicBezTo>
                      <a:pt x="198" y="79"/>
                      <a:pt x="198" y="79"/>
                      <a:pt x="198" y="79"/>
                    </a:cubicBezTo>
                    <a:cubicBezTo>
                      <a:pt x="198" y="79"/>
                      <a:pt x="198" y="79"/>
                      <a:pt x="198" y="79"/>
                    </a:cubicBezTo>
                    <a:cubicBezTo>
                      <a:pt x="198" y="79"/>
                      <a:pt x="198" y="80"/>
                      <a:pt x="198" y="80"/>
                    </a:cubicBezTo>
                    <a:cubicBezTo>
                      <a:pt x="198" y="80"/>
                      <a:pt x="198" y="80"/>
                      <a:pt x="198" y="80"/>
                    </a:cubicBezTo>
                    <a:cubicBezTo>
                      <a:pt x="198" y="81"/>
                      <a:pt x="198" y="81"/>
                      <a:pt x="198" y="82"/>
                    </a:cubicBezTo>
                    <a:cubicBezTo>
                      <a:pt x="198" y="82"/>
                      <a:pt x="198" y="82"/>
                      <a:pt x="198" y="82"/>
                    </a:cubicBezTo>
                    <a:cubicBezTo>
                      <a:pt x="198" y="82"/>
                      <a:pt x="198" y="82"/>
                      <a:pt x="198" y="83"/>
                    </a:cubicBezTo>
                    <a:cubicBezTo>
                      <a:pt x="198" y="83"/>
                      <a:pt x="198" y="83"/>
                      <a:pt x="198" y="83"/>
                    </a:cubicBezTo>
                    <a:cubicBezTo>
                      <a:pt x="198" y="83"/>
                      <a:pt x="198" y="83"/>
                      <a:pt x="198" y="84"/>
                    </a:cubicBezTo>
                    <a:cubicBezTo>
                      <a:pt x="198" y="84"/>
                      <a:pt x="198" y="84"/>
                      <a:pt x="198" y="84"/>
                    </a:cubicBezTo>
                    <a:cubicBezTo>
                      <a:pt x="198" y="84"/>
                      <a:pt x="198" y="84"/>
                      <a:pt x="198" y="84"/>
                    </a:cubicBezTo>
                    <a:cubicBezTo>
                      <a:pt x="198" y="84"/>
                      <a:pt x="198" y="84"/>
                      <a:pt x="198" y="84"/>
                    </a:cubicBezTo>
                    <a:cubicBezTo>
                      <a:pt x="198" y="85"/>
                      <a:pt x="198" y="85"/>
                      <a:pt x="198" y="85"/>
                    </a:cubicBezTo>
                    <a:cubicBezTo>
                      <a:pt x="198" y="85"/>
                      <a:pt x="198" y="85"/>
                      <a:pt x="198" y="85"/>
                    </a:cubicBezTo>
                    <a:cubicBezTo>
                      <a:pt x="199" y="85"/>
                      <a:pt x="199" y="85"/>
                      <a:pt x="199" y="85"/>
                    </a:cubicBezTo>
                    <a:cubicBezTo>
                      <a:pt x="199" y="85"/>
                      <a:pt x="199" y="85"/>
                      <a:pt x="199" y="85"/>
                    </a:cubicBezTo>
                    <a:cubicBezTo>
                      <a:pt x="199" y="85"/>
                      <a:pt x="199" y="85"/>
                      <a:pt x="199" y="85"/>
                    </a:cubicBezTo>
                    <a:cubicBezTo>
                      <a:pt x="199" y="85"/>
                      <a:pt x="199" y="85"/>
                      <a:pt x="199" y="85"/>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6"/>
                    </a:cubicBezTo>
                    <a:cubicBezTo>
                      <a:pt x="199" y="86"/>
                      <a:pt x="199" y="86"/>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7"/>
                      <a:pt x="199" y="87"/>
                      <a:pt x="199" y="87"/>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199" y="88"/>
                    </a:cubicBezTo>
                    <a:cubicBezTo>
                      <a:pt x="199" y="88"/>
                      <a:pt x="199" y="88"/>
                      <a:pt x="200" y="88"/>
                    </a:cubicBezTo>
                    <a:cubicBezTo>
                      <a:pt x="200" y="88"/>
                      <a:pt x="200" y="88"/>
                      <a:pt x="200" y="88"/>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89"/>
                      <a:pt x="200" y="89"/>
                      <a:pt x="200" y="89"/>
                    </a:cubicBezTo>
                    <a:cubicBezTo>
                      <a:pt x="200" y="90"/>
                      <a:pt x="200" y="90"/>
                      <a:pt x="200" y="90"/>
                    </a:cubicBezTo>
                    <a:cubicBezTo>
                      <a:pt x="200" y="90"/>
                      <a:pt x="200" y="90"/>
                      <a:pt x="200" y="90"/>
                    </a:cubicBezTo>
                    <a:cubicBezTo>
                      <a:pt x="200" y="90"/>
                      <a:pt x="200" y="90"/>
                      <a:pt x="200" y="90"/>
                    </a:cubicBezTo>
                    <a:cubicBezTo>
                      <a:pt x="200" y="90"/>
                      <a:pt x="200" y="90"/>
                      <a:pt x="200" y="90"/>
                    </a:cubicBezTo>
                    <a:cubicBezTo>
                      <a:pt x="200" y="91"/>
                      <a:pt x="200" y="91"/>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200" y="92"/>
                      <a:pt x="200" y="92"/>
                      <a:pt x="200"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199" y="92"/>
                    </a:cubicBezTo>
                    <a:cubicBezTo>
                      <a:pt x="199" y="92"/>
                      <a:pt x="199" y="92"/>
                      <a:pt x="200" y="92"/>
                    </a:cubicBezTo>
                    <a:cubicBezTo>
                      <a:pt x="200" y="92"/>
                      <a:pt x="200" y="92"/>
                      <a:pt x="200" y="92"/>
                    </a:cubicBezTo>
                    <a:cubicBezTo>
                      <a:pt x="200" y="92"/>
                      <a:pt x="200" y="92"/>
                      <a:pt x="200" y="92"/>
                    </a:cubicBezTo>
                    <a:cubicBezTo>
                      <a:pt x="200" y="92"/>
                      <a:pt x="200" y="92"/>
                      <a:pt x="200" y="92"/>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3"/>
                    </a:cubicBezTo>
                    <a:cubicBezTo>
                      <a:pt x="200" y="93"/>
                      <a:pt x="200" y="93"/>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4"/>
                      <a:pt x="200" y="94"/>
                    </a:cubicBezTo>
                    <a:cubicBezTo>
                      <a:pt x="200" y="94"/>
                      <a:pt x="200" y="95"/>
                      <a:pt x="200" y="95"/>
                    </a:cubicBezTo>
                    <a:cubicBezTo>
                      <a:pt x="200" y="95"/>
                      <a:pt x="200" y="95"/>
                      <a:pt x="200" y="95"/>
                    </a:cubicBezTo>
                    <a:cubicBezTo>
                      <a:pt x="200" y="95"/>
                      <a:pt x="200" y="95"/>
                      <a:pt x="201" y="95"/>
                    </a:cubicBezTo>
                    <a:cubicBezTo>
                      <a:pt x="201" y="95"/>
                      <a:pt x="201" y="95"/>
                      <a:pt x="201" y="95"/>
                    </a:cubicBezTo>
                    <a:cubicBezTo>
                      <a:pt x="201" y="95"/>
                      <a:pt x="201" y="95"/>
                      <a:pt x="201" y="95"/>
                    </a:cubicBezTo>
                    <a:cubicBezTo>
                      <a:pt x="201" y="95"/>
                      <a:pt x="201" y="95"/>
                      <a:pt x="201" y="95"/>
                    </a:cubicBezTo>
                    <a:cubicBezTo>
                      <a:pt x="201" y="95"/>
                      <a:pt x="201" y="95"/>
                      <a:pt x="201" y="96"/>
                    </a:cubicBezTo>
                    <a:cubicBezTo>
                      <a:pt x="201" y="96"/>
                      <a:pt x="201" y="96"/>
                      <a:pt x="201" y="96"/>
                    </a:cubicBezTo>
                    <a:cubicBezTo>
                      <a:pt x="201" y="96"/>
                      <a:pt x="201" y="96"/>
                      <a:pt x="201" y="96"/>
                    </a:cubicBezTo>
                    <a:cubicBezTo>
                      <a:pt x="201" y="96"/>
                      <a:pt x="201" y="96"/>
                      <a:pt x="201" y="96"/>
                    </a:cubicBezTo>
                    <a:cubicBezTo>
                      <a:pt x="201" y="96"/>
                      <a:pt x="201" y="96"/>
                      <a:pt x="201" y="96"/>
                    </a:cubicBezTo>
                    <a:cubicBezTo>
                      <a:pt x="201" y="96"/>
                      <a:pt x="201" y="96"/>
                      <a:pt x="201" y="96"/>
                    </a:cubicBezTo>
                    <a:cubicBezTo>
                      <a:pt x="201" y="96"/>
                      <a:pt x="201" y="96"/>
                      <a:pt x="201" y="97"/>
                    </a:cubicBezTo>
                    <a:cubicBezTo>
                      <a:pt x="201" y="97"/>
                      <a:pt x="201" y="97"/>
                      <a:pt x="201" y="97"/>
                    </a:cubicBezTo>
                    <a:cubicBezTo>
                      <a:pt x="201" y="97"/>
                      <a:pt x="201" y="97"/>
                      <a:pt x="201" y="97"/>
                    </a:cubicBezTo>
                    <a:cubicBezTo>
                      <a:pt x="201" y="97"/>
                      <a:pt x="201" y="97"/>
                      <a:pt x="201" y="98"/>
                    </a:cubicBezTo>
                    <a:cubicBezTo>
                      <a:pt x="201" y="98"/>
                      <a:pt x="201" y="98"/>
                      <a:pt x="201" y="98"/>
                    </a:cubicBezTo>
                    <a:cubicBezTo>
                      <a:pt x="201" y="98"/>
                      <a:pt x="201" y="98"/>
                      <a:pt x="201" y="98"/>
                    </a:cubicBezTo>
                    <a:cubicBezTo>
                      <a:pt x="201" y="98"/>
                      <a:pt x="201" y="98"/>
                      <a:pt x="201" y="98"/>
                    </a:cubicBezTo>
                    <a:cubicBezTo>
                      <a:pt x="201" y="98"/>
                      <a:pt x="201" y="98"/>
                      <a:pt x="201" y="98"/>
                    </a:cubicBezTo>
                    <a:cubicBezTo>
                      <a:pt x="201" y="98"/>
                      <a:pt x="201" y="98"/>
                      <a:pt x="201" y="98"/>
                    </a:cubicBezTo>
                    <a:cubicBezTo>
                      <a:pt x="201" y="98"/>
                      <a:pt x="201" y="99"/>
                      <a:pt x="201" y="99"/>
                    </a:cubicBezTo>
                    <a:cubicBezTo>
                      <a:pt x="201" y="99"/>
                      <a:pt x="201" y="99"/>
                      <a:pt x="201" y="99"/>
                    </a:cubicBezTo>
                    <a:cubicBezTo>
                      <a:pt x="201" y="99"/>
                      <a:pt x="201" y="99"/>
                      <a:pt x="201" y="99"/>
                    </a:cubicBezTo>
                    <a:cubicBezTo>
                      <a:pt x="201" y="99"/>
                      <a:pt x="201" y="100"/>
                      <a:pt x="201" y="100"/>
                    </a:cubicBezTo>
                    <a:cubicBezTo>
                      <a:pt x="201" y="100"/>
                      <a:pt x="201" y="100"/>
                      <a:pt x="201" y="100"/>
                    </a:cubicBezTo>
                    <a:cubicBezTo>
                      <a:pt x="201" y="100"/>
                      <a:pt x="201" y="100"/>
                      <a:pt x="201" y="100"/>
                    </a:cubicBezTo>
                    <a:cubicBezTo>
                      <a:pt x="201" y="100"/>
                      <a:pt x="201" y="100"/>
                      <a:pt x="201" y="100"/>
                    </a:cubicBezTo>
                    <a:cubicBezTo>
                      <a:pt x="201" y="101"/>
                      <a:pt x="201" y="101"/>
                      <a:pt x="201" y="101"/>
                    </a:cubicBezTo>
                    <a:cubicBezTo>
                      <a:pt x="201" y="101"/>
                      <a:pt x="201" y="101"/>
                      <a:pt x="201" y="101"/>
                    </a:cubicBezTo>
                    <a:cubicBezTo>
                      <a:pt x="201" y="101"/>
                      <a:pt x="201" y="101"/>
                      <a:pt x="201" y="101"/>
                    </a:cubicBezTo>
                    <a:cubicBezTo>
                      <a:pt x="201" y="101"/>
                      <a:pt x="201" y="101"/>
                      <a:pt x="201" y="101"/>
                    </a:cubicBezTo>
                    <a:cubicBezTo>
                      <a:pt x="201" y="101"/>
                      <a:pt x="201" y="102"/>
                      <a:pt x="201" y="102"/>
                    </a:cubicBezTo>
                    <a:cubicBezTo>
                      <a:pt x="201" y="102"/>
                      <a:pt x="201" y="102"/>
                      <a:pt x="201" y="102"/>
                    </a:cubicBezTo>
                    <a:cubicBezTo>
                      <a:pt x="201" y="102"/>
                      <a:pt x="201" y="102"/>
                      <a:pt x="202" y="102"/>
                    </a:cubicBezTo>
                    <a:cubicBezTo>
                      <a:pt x="202" y="102"/>
                      <a:pt x="202" y="102"/>
                      <a:pt x="202" y="102"/>
                    </a:cubicBezTo>
                    <a:cubicBezTo>
                      <a:pt x="202" y="102"/>
                      <a:pt x="202" y="103"/>
                      <a:pt x="202" y="103"/>
                    </a:cubicBezTo>
                    <a:cubicBezTo>
                      <a:pt x="202" y="103"/>
                      <a:pt x="202" y="103"/>
                      <a:pt x="202" y="103"/>
                    </a:cubicBezTo>
                    <a:cubicBezTo>
                      <a:pt x="202" y="103"/>
                      <a:pt x="202" y="103"/>
                      <a:pt x="202" y="103"/>
                    </a:cubicBezTo>
                    <a:cubicBezTo>
                      <a:pt x="202" y="103"/>
                      <a:pt x="202" y="103"/>
                      <a:pt x="202" y="103"/>
                    </a:cubicBezTo>
                    <a:cubicBezTo>
                      <a:pt x="202" y="103"/>
                      <a:pt x="202" y="104"/>
                      <a:pt x="202" y="104"/>
                    </a:cubicBezTo>
                    <a:cubicBezTo>
                      <a:pt x="202" y="104"/>
                      <a:pt x="202" y="104"/>
                      <a:pt x="202" y="104"/>
                    </a:cubicBezTo>
                    <a:cubicBezTo>
                      <a:pt x="202" y="104"/>
                      <a:pt x="202" y="104"/>
                      <a:pt x="202" y="104"/>
                    </a:cubicBezTo>
                    <a:cubicBezTo>
                      <a:pt x="202" y="104"/>
                      <a:pt x="202" y="104"/>
                      <a:pt x="202" y="104"/>
                    </a:cubicBezTo>
                    <a:cubicBezTo>
                      <a:pt x="202" y="104"/>
                      <a:pt x="202" y="105"/>
                      <a:pt x="202" y="105"/>
                    </a:cubicBezTo>
                    <a:cubicBezTo>
                      <a:pt x="202" y="105"/>
                      <a:pt x="202" y="105"/>
                      <a:pt x="202" y="105"/>
                    </a:cubicBezTo>
                    <a:cubicBezTo>
                      <a:pt x="201" y="105"/>
                      <a:pt x="201" y="105"/>
                      <a:pt x="201" y="105"/>
                    </a:cubicBezTo>
                    <a:cubicBezTo>
                      <a:pt x="201" y="105"/>
                      <a:pt x="201" y="105"/>
                      <a:pt x="201" y="105"/>
                    </a:cubicBezTo>
                    <a:cubicBezTo>
                      <a:pt x="201" y="105"/>
                      <a:pt x="201" y="105"/>
                      <a:pt x="201" y="105"/>
                    </a:cubicBezTo>
                    <a:cubicBezTo>
                      <a:pt x="201" y="105"/>
                      <a:pt x="201" y="105"/>
                      <a:pt x="201" y="105"/>
                    </a:cubicBezTo>
                    <a:cubicBezTo>
                      <a:pt x="201" y="105"/>
                      <a:pt x="201" y="105"/>
                      <a:pt x="201" y="105"/>
                    </a:cubicBezTo>
                    <a:cubicBezTo>
                      <a:pt x="201" y="105"/>
                      <a:pt x="201" y="105"/>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6"/>
                    </a:cubicBezTo>
                    <a:cubicBezTo>
                      <a:pt x="201" y="106"/>
                      <a:pt x="201" y="106"/>
                      <a:pt x="201" y="107"/>
                    </a:cubicBezTo>
                    <a:cubicBezTo>
                      <a:pt x="201" y="107"/>
                      <a:pt x="201" y="107"/>
                      <a:pt x="201" y="107"/>
                    </a:cubicBezTo>
                    <a:cubicBezTo>
                      <a:pt x="201" y="107"/>
                      <a:pt x="201" y="107"/>
                      <a:pt x="201" y="107"/>
                    </a:cubicBezTo>
                    <a:cubicBezTo>
                      <a:pt x="201" y="107"/>
                      <a:pt x="201" y="107"/>
                      <a:pt x="201" y="107"/>
                    </a:cubicBezTo>
                    <a:cubicBezTo>
                      <a:pt x="201" y="107"/>
                      <a:pt x="200" y="107"/>
                      <a:pt x="200" y="107"/>
                    </a:cubicBezTo>
                    <a:cubicBezTo>
                      <a:pt x="200" y="107"/>
                      <a:pt x="200" y="107"/>
                      <a:pt x="200" y="107"/>
                    </a:cubicBezTo>
                    <a:cubicBezTo>
                      <a:pt x="200" y="107"/>
                      <a:pt x="200" y="107"/>
                      <a:pt x="200" y="107"/>
                    </a:cubicBezTo>
                    <a:cubicBezTo>
                      <a:pt x="200" y="107"/>
                      <a:pt x="200" y="107"/>
                      <a:pt x="200" y="107"/>
                    </a:cubicBezTo>
                    <a:cubicBezTo>
                      <a:pt x="200" y="106"/>
                      <a:pt x="200" y="106"/>
                      <a:pt x="200" y="106"/>
                    </a:cubicBezTo>
                    <a:cubicBezTo>
                      <a:pt x="200" y="106"/>
                      <a:pt x="200" y="106"/>
                      <a:pt x="200"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9" y="106"/>
                      <a:pt x="199" y="106"/>
                      <a:pt x="199" y="106"/>
                    </a:cubicBezTo>
                    <a:cubicBezTo>
                      <a:pt x="198" y="106"/>
                      <a:pt x="198" y="106"/>
                      <a:pt x="198" y="106"/>
                    </a:cubicBezTo>
                    <a:cubicBezTo>
                      <a:pt x="198" y="106"/>
                      <a:pt x="198" y="106"/>
                      <a:pt x="198" y="106"/>
                    </a:cubicBezTo>
                    <a:cubicBezTo>
                      <a:pt x="198" y="106"/>
                      <a:pt x="198" y="106"/>
                      <a:pt x="198" y="106"/>
                    </a:cubicBezTo>
                    <a:cubicBezTo>
                      <a:pt x="198" y="106"/>
                      <a:pt x="198" y="106"/>
                      <a:pt x="197" y="106"/>
                    </a:cubicBezTo>
                    <a:cubicBezTo>
                      <a:pt x="197" y="106"/>
                      <a:pt x="197" y="106"/>
                      <a:pt x="197" y="106"/>
                    </a:cubicBezTo>
                    <a:cubicBezTo>
                      <a:pt x="197" y="106"/>
                      <a:pt x="197" y="106"/>
                      <a:pt x="197" y="106"/>
                    </a:cubicBezTo>
                    <a:cubicBezTo>
                      <a:pt x="197" y="106"/>
                      <a:pt x="197" y="106"/>
                      <a:pt x="197" y="106"/>
                    </a:cubicBezTo>
                    <a:cubicBezTo>
                      <a:pt x="197" y="106"/>
                      <a:pt x="197" y="106"/>
                      <a:pt x="197" y="106"/>
                    </a:cubicBezTo>
                    <a:cubicBezTo>
                      <a:pt x="197" y="106"/>
                      <a:pt x="197" y="106"/>
                      <a:pt x="197" y="106"/>
                    </a:cubicBezTo>
                    <a:cubicBezTo>
                      <a:pt x="197" y="106"/>
                      <a:pt x="197" y="106"/>
                      <a:pt x="196" y="106"/>
                    </a:cubicBezTo>
                    <a:cubicBezTo>
                      <a:pt x="196" y="106"/>
                      <a:pt x="196" y="106"/>
                      <a:pt x="196" y="106"/>
                    </a:cubicBezTo>
                    <a:cubicBezTo>
                      <a:pt x="196" y="106"/>
                      <a:pt x="196" y="106"/>
                      <a:pt x="196" y="106"/>
                    </a:cubicBezTo>
                    <a:cubicBezTo>
                      <a:pt x="196" y="106"/>
                      <a:pt x="196" y="106"/>
                      <a:pt x="196" y="106"/>
                    </a:cubicBezTo>
                    <a:cubicBezTo>
                      <a:pt x="196" y="106"/>
                      <a:pt x="196" y="106"/>
                      <a:pt x="196" y="106"/>
                    </a:cubicBezTo>
                    <a:cubicBezTo>
                      <a:pt x="196" y="105"/>
                      <a:pt x="196" y="105"/>
                      <a:pt x="196" y="105"/>
                    </a:cubicBezTo>
                    <a:cubicBezTo>
                      <a:pt x="196" y="105"/>
                      <a:pt x="196" y="105"/>
                      <a:pt x="196" y="105"/>
                    </a:cubicBezTo>
                    <a:cubicBezTo>
                      <a:pt x="196" y="105"/>
                      <a:pt x="196" y="105"/>
                      <a:pt x="196" y="105"/>
                    </a:cubicBezTo>
                    <a:cubicBezTo>
                      <a:pt x="196" y="105"/>
                      <a:pt x="196" y="105"/>
                      <a:pt x="196" y="105"/>
                    </a:cubicBezTo>
                    <a:cubicBezTo>
                      <a:pt x="196" y="105"/>
                      <a:pt x="196" y="105"/>
                      <a:pt x="196" y="105"/>
                    </a:cubicBezTo>
                    <a:cubicBezTo>
                      <a:pt x="195" y="105"/>
                      <a:pt x="195" y="105"/>
                      <a:pt x="195" y="105"/>
                    </a:cubicBezTo>
                    <a:cubicBezTo>
                      <a:pt x="194" y="105"/>
                      <a:pt x="194" y="105"/>
                      <a:pt x="194" y="105"/>
                    </a:cubicBezTo>
                    <a:cubicBezTo>
                      <a:pt x="194" y="105"/>
                      <a:pt x="194" y="105"/>
                      <a:pt x="193" y="105"/>
                    </a:cubicBezTo>
                    <a:cubicBezTo>
                      <a:pt x="193" y="105"/>
                      <a:pt x="193" y="105"/>
                      <a:pt x="193" y="105"/>
                    </a:cubicBezTo>
                    <a:cubicBezTo>
                      <a:pt x="193" y="105"/>
                      <a:pt x="193" y="105"/>
                      <a:pt x="193" y="105"/>
                    </a:cubicBezTo>
                    <a:cubicBezTo>
                      <a:pt x="193" y="105"/>
                      <a:pt x="193" y="105"/>
                      <a:pt x="193" y="105"/>
                    </a:cubicBezTo>
                    <a:cubicBezTo>
                      <a:pt x="193" y="105"/>
                      <a:pt x="193" y="105"/>
                      <a:pt x="193" y="105"/>
                    </a:cubicBezTo>
                    <a:cubicBezTo>
                      <a:pt x="193"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2" y="105"/>
                      <a:pt x="192" y="105"/>
                      <a:pt x="192" y="105"/>
                    </a:cubicBezTo>
                    <a:cubicBezTo>
                      <a:pt x="191" y="105"/>
                      <a:pt x="191" y="105"/>
                      <a:pt x="191" y="105"/>
                    </a:cubicBezTo>
                    <a:cubicBezTo>
                      <a:pt x="191" y="105"/>
                      <a:pt x="191" y="105"/>
                      <a:pt x="191" y="105"/>
                    </a:cubicBezTo>
                    <a:cubicBezTo>
                      <a:pt x="191" y="105"/>
                      <a:pt x="191" y="105"/>
                      <a:pt x="191" y="105"/>
                    </a:cubicBezTo>
                    <a:cubicBezTo>
                      <a:pt x="191" y="105"/>
                      <a:pt x="191" y="105"/>
                      <a:pt x="191" y="105"/>
                    </a:cubicBezTo>
                    <a:cubicBezTo>
                      <a:pt x="191" y="104"/>
                      <a:pt x="191" y="104"/>
                      <a:pt x="191" y="104"/>
                    </a:cubicBezTo>
                    <a:cubicBezTo>
                      <a:pt x="191" y="104"/>
                      <a:pt x="191" y="104"/>
                      <a:pt x="191" y="104"/>
                    </a:cubicBezTo>
                    <a:cubicBezTo>
                      <a:pt x="191" y="104"/>
                      <a:pt x="191" y="104"/>
                      <a:pt x="191" y="104"/>
                    </a:cubicBezTo>
                    <a:cubicBezTo>
                      <a:pt x="191" y="104"/>
                      <a:pt x="191" y="104"/>
                      <a:pt x="191"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90" y="104"/>
                      <a:pt x="190" y="104"/>
                      <a:pt x="190"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9" y="104"/>
                      <a:pt x="189" y="104"/>
                      <a:pt x="189" y="104"/>
                    </a:cubicBezTo>
                    <a:cubicBezTo>
                      <a:pt x="188" y="104"/>
                      <a:pt x="188" y="104"/>
                      <a:pt x="188" y="104"/>
                    </a:cubicBezTo>
                    <a:cubicBezTo>
                      <a:pt x="188" y="104"/>
                      <a:pt x="188" y="104"/>
                      <a:pt x="188" y="104"/>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8" y="103"/>
                      <a:pt x="188" y="103"/>
                      <a:pt x="188"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7" y="103"/>
                      <a:pt x="187" y="103"/>
                      <a:pt x="187"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3"/>
                      <a:pt x="186" y="103"/>
                      <a:pt x="186" y="103"/>
                    </a:cubicBezTo>
                    <a:cubicBezTo>
                      <a:pt x="186" y="102"/>
                      <a:pt x="186" y="102"/>
                      <a:pt x="186" y="102"/>
                    </a:cubicBezTo>
                    <a:cubicBezTo>
                      <a:pt x="186" y="102"/>
                      <a:pt x="186" y="102"/>
                      <a:pt x="186"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5" y="102"/>
                    </a:cubicBezTo>
                    <a:cubicBezTo>
                      <a:pt x="185" y="102"/>
                      <a:pt x="185" y="102"/>
                      <a:pt x="184" y="102"/>
                    </a:cubicBezTo>
                    <a:cubicBezTo>
                      <a:pt x="184" y="102"/>
                      <a:pt x="184" y="102"/>
                      <a:pt x="184" y="102"/>
                    </a:cubicBezTo>
                    <a:cubicBezTo>
                      <a:pt x="184" y="102"/>
                      <a:pt x="184" y="102"/>
                      <a:pt x="184" y="102"/>
                    </a:cubicBezTo>
                    <a:cubicBezTo>
                      <a:pt x="184" y="102"/>
                      <a:pt x="184" y="102"/>
                      <a:pt x="183" y="102"/>
                    </a:cubicBezTo>
                    <a:cubicBezTo>
                      <a:pt x="183" y="102"/>
                      <a:pt x="183" y="102"/>
                      <a:pt x="183" y="102"/>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3" y="101"/>
                      <a:pt x="183" y="101"/>
                      <a:pt x="183"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2" y="101"/>
                      <a:pt x="182" y="101"/>
                      <a:pt x="182"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1" y="101"/>
                      <a:pt x="181" y="101"/>
                      <a:pt x="181"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1"/>
                      <a:pt x="180" y="101"/>
                      <a:pt x="180" y="101"/>
                    </a:cubicBezTo>
                    <a:cubicBezTo>
                      <a:pt x="180" y="100"/>
                      <a:pt x="180" y="100"/>
                      <a:pt x="180" y="100"/>
                    </a:cubicBezTo>
                    <a:cubicBezTo>
                      <a:pt x="180" y="100"/>
                      <a:pt x="180" y="100"/>
                      <a:pt x="180" y="100"/>
                    </a:cubicBezTo>
                    <a:cubicBezTo>
                      <a:pt x="180" y="100"/>
                      <a:pt x="180" y="100"/>
                      <a:pt x="180" y="100"/>
                    </a:cubicBezTo>
                    <a:cubicBezTo>
                      <a:pt x="180" y="100"/>
                      <a:pt x="180"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9" y="100"/>
                      <a:pt x="179" y="100"/>
                      <a:pt x="179"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8" y="100"/>
                      <a:pt x="178" y="100"/>
                      <a:pt x="178"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100"/>
                      <a:pt x="177" y="100"/>
                      <a:pt x="177" y="100"/>
                    </a:cubicBezTo>
                    <a:cubicBezTo>
                      <a:pt x="177" y="99"/>
                      <a:pt x="177" y="99"/>
                      <a:pt x="177" y="99"/>
                    </a:cubicBezTo>
                    <a:cubicBezTo>
                      <a:pt x="177" y="99"/>
                      <a:pt x="177" y="99"/>
                      <a:pt x="177" y="99"/>
                    </a:cubicBezTo>
                    <a:cubicBezTo>
                      <a:pt x="177" y="99"/>
                      <a:pt x="177" y="99"/>
                      <a:pt x="177" y="99"/>
                    </a:cubicBezTo>
                    <a:cubicBezTo>
                      <a:pt x="177" y="99"/>
                      <a:pt x="177" y="99"/>
                      <a:pt x="177"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6" y="99"/>
                      <a:pt x="176" y="99"/>
                    </a:cubicBezTo>
                    <a:cubicBezTo>
                      <a:pt x="176"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9"/>
                      <a:pt x="175" y="99"/>
                      <a:pt x="175" y="99"/>
                    </a:cubicBezTo>
                    <a:cubicBezTo>
                      <a:pt x="175" y="98"/>
                      <a:pt x="175" y="98"/>
                      <a:pt x="175" y="98"/>
                    </a:cubicBezTo>
                    <a:cubicBezTo>
                      <a:pt x="175" y="98"/>
                      <a:pt x="175" y="98"/>
                      <a:pt x="175"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4" y="98"/>
                      <a:pt x="174" y="98"/>
                      <a:pt x="174"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8"/>
                      <a:pt x="173" y="98"/>
                      <a:pt x="173" y="98"/>
                    </a:cubicBezTo>
                    <a:cubicBezTo>
                      <a:pt x="173" y="97"/>
                      <a:pt x="173" y="97"/>
                      <a:pt x="173" y="97"/>
                    </a:cubicBezTo>
                    <a:cubicBezTo>
                      <a:pt x="173" y="97"/>
                      <a:pt x="173" y="97"/>
                      <a:pt x="173" y="97"/>
                    </a:cubicBezTo>
                    <a:cubicBezTo>
                      <a:pt x="173" y="97"/>
                      <a:pt x="173" y="97"/>
                      <a:pt x="173" y="97"/>
                    </a:cubicBezTo>
                    <a:cubicBezTo>
                      <a:pt x="173" y="97"/>
                      <a:pt x="173" y="97"/>
                      <a:pt x="173" y="97"/>
                    </a:cubicBezTo>
                    <a:cubicBezTo>
                      <a:pt x="173"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2" y="97"/>
                      <a:pt x="172" y="97"/>
                      <a:pt x="172"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1" y="97"/>
                      <a:pt x="171" y="97"/>
                      <a:pt x="171"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7"/>
                      <a:pt x="170" y="97"/>
                      <a:pt x="170" y="97"/>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70" y="96"/>
                      <a:pt x="170" y="96"/>
                      <a:pt x="170"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9" y="96"/>
                      <a:pt x="169" y="96"/>
                      <a:pt x="169"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6"/>
                      <a:pt x="168" y="96"/>
                      <a:pt x="168" y="96"/>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8" y="95"/>
                      <a:pt x="168" y="95"/>
                      <a:pt x="168" y="95"/>
                    </a:cubicBezTo>
                    <a:cubicBezTo>
                      <a:pt x="167" y="95"/>
                      <a:pt x="167" y="95"/>
                      <a:pt x="167" y="95"/>
                    </a:cubicBezTo>
                    <a:cubicBezTo>
                      <a:pt x="167" y="95"/>
                      <a:pt x="167" y="95"/>
                      <a:pt x="167" y="95"/>
                    </a:cubicBezTo>
                    <a:cubicBezTo>
                      <a:pt x="167" y="95"/>
                      <a:pt x="167" y="95"/>
                      <a:pt x="167" y="95"/>
                    </a:cubicBezTo>
                    <a:cubicBezTo>
                      <a:pt x="167" y="95"/>
                      <a:pt x="167" y="95"/>
                      <a:pt x="167"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5"/>
                      <a:pt x="166" y="95"/>
                      <a:pt x="166" y="95"/>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6" y="94"/>
                      <a:pt x="166" y="94"/>
                      <a:pt x="166" y="94"/>
                    </a:cubicBezTo>
                    <a:cubicBezTo>
                      <a:pt x="165" y="94"/>
                      <a:pt x="165" y="94"/>
                      <a:pt x="165" y="94"/>
                    </a:cubicBezTo>
                    <a:cubicBezTo>
                      <a:pt x="165" y="94"/>
                      <a:pt x="165" y="94"/>
                      <a:pt x="165" y="94"/>
                    </a:cubicBezTo>
                    <a:cubicBezTo>
                      <a:pt x="165" y="94"/>
                      <a:pt x="165" y="94"/>
                      <a:pt x="165" y="94"/>
                    </a:cubicBezTo>
                    <a:cubicBezTo>
                      <a:pt x="165" y="94"/>
                      <a:pt x="165" y="94"/>
                      <a:pt x="165" y="94"/>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5" y="93"/>
                    </a:cubicBezTo>
                    <a:cubicBezTo>
                      <a:pt x="165" y="93"/>
                      <a:pt x="165"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4" y="93"/>
                      <a:pt x="164" y="93"/>
                      <a:pt x="164"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3"/>
                      <a:pt x="163" y="93"/>
                      <a:pt x="163" y="93"/>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3" y="92"/>
                      <a:pt x="163" y="92"/>
                      <a:pt x="163"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2"/>
                      <a:pt x="162" y="92"/>
                      <a:pt x="162" y="92"/>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2" y="91"/>
                      <a:pt x="162" y="91"/>
                      <a:pt x="162" y="91"/>
                    </a:cubicBezTo>
                    <a:cubicBezTo>
                      <a:pt x="161" y="91"/>
                      <a:pt x="161" y="91"/>
                      <a:pt x="161" y="91"/>
                    </a:cubicBezTo>
                    <a:cubicBezTo>
                      <a:pt x="161" y="91"/>
                      <a:pt x="161" y="91"/>
                      <a:pt x="161" y="91"/>
                    </a:cubicBezTo>
                    <a:cubicBezTo>
                      <a:pt x="161" y="91"/>
                      <a:pt x="161" y="91"/>
                      <a:pt x="161" y="91"/>
                    </a:cubicBezTo>
                    <a:cubicBezTo>
                      <a:pt x="161" y="91"/>
                      <a:pt x="161" y="91"/>
                      <a:pt x="161" y="91"/>
                    </a:cubicBezTo>
                    <a:cubicBezTo>
                      <a:pt x="161" y="91"/>
                      <a:pt x="160" y="91"/>
                      <a:pt x="160" y="91"/>
                    </a:cubicBezTo>
                    <a:cubicBezTo>
                      <a:pt x="160" y="91"/>
                      <a:pt x="160" y="91"/>
                      <a:pt x="160" y="91"/>
                    </a:cubicBezTo>
                    <a:cubicBezTo>
                      <a:pt x="160" y="91"/>
                      <a:pt x="160" y="91"/>
                      <a:pt x="160" y="91"/>
                    </a:cubicBezTo>
                    <a:cubicBezTo>
                      <a:pt x="160" y="91"/>
                      <a:pt x="160" y="91"/>
                      <a:pt x="160" y="91"/>
                    </a:cubicBezTo>
                    <a:cubicBezTo>
                      <a:pt x="160" y="91"/>
                      <a:pt x="160" y="91"/>
                      <a:pt x="160"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1"/>
                      <a:pt x="159" y="91"/>
                      <a:pt x="159" y="91"/>
                    </a:cubicBezTo>
                    <a:cubicBezTo>
                      <a:pt x="159" y="90"/>
                      <a:pt x="159" y="90"/>
                      <a:pt x="159" y="90"/>
                    </a:cubicBezTo>
                    <a:cubicBezTo>
                      <a:pt x="159" y="90"/>
                      <a:pt x="159" y="90"/>
                      <a:pt x="159" y="90"/>
                    </a:cubicBezTo>
                    <a:cubicBezTo>
                      <a:pt x="159" y="90"/>
                      <a:pt x="159" y="90"/>
                      <a:pt x="159"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90"/>
                      <a:pt x="158" y="90"/>
                      <a:pt x="158" y="90"/>
                    </a:cubicBezTo>
                    <a:cubicBezTo>
                      <a:pt x="158" y="89"/>
                      <a:pt x="158" y="89"/>
                      <a:pt x="158"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7" y="89"/>
                      <a:pt x="157" y="89"/>
                      <a:pt x="157" y="89"/>
                    </a:cubicBezTo>
                    <a:cubicBezTo>
                      <a:pt x="156" y="89"/>
                      <a:pt x="156" y="89"/>
                      <a:pt x="156" y="89"/>
                    </a:cubicBezTo>
                    <a:cubicBezTo>
                      <a:pt x="156" y="89"/>
                      <a:pt x="156" y="89"/>
                      <a:pt x="156" y="89"/>
                    </a:cubicBezTo>
                    <a:cubicBezTo>
                      <a:pt x="156" y="89"/>
                      <a:pt x="156" y="89"/>
                      <a:pt x="156" y="89"/>
                    </a:cubicBezTo>
                    <a:cubicBezTo>
                      <a:pt x="156" y="89"/>
                      <a:pt x="156" y="89"/>
                      <a:pt x="156" y="89"/>
                    </a:cubicBezTo>
                    <a:cubicBezTo>
                      <a:pt x="156" y="89"/>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lose/>
                    <a:moveTo>
                      <a:pt x="156" y="46"/>
                    </a:moveTo>
                    <a:cubicBezTo>
                      <a:pt x="156" y="26"/>
                      <a:pt x="156" y="26"/>
                      <a:pt x="156" y="26"/>
                    </a:cubicBezTo>
                    <a:cubicBezTo>
                      <a:pt x="156" y="26"/>
                      <a:pt x="156" y="26"/>
                      <a:pt x="156" y="26"/>
                    </a:cubicBezTo>
                    <a:cubicBezTo>
                      <a:pt x="156" y="27"/>
                      <a:pt x="156" y="27"/>
                      <a:pt x="156" y="27"/>
                    </a:cubicBezTo>
                    <a:cubicBezTo>
                      <a:pt x="156" y="27"/>
                      <a:pt x="156" y="27"/>
                      <a:pt x="156"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7" y="27"/>
                      <a:pt x="157" y="27"/>
                      <a:pt x="157" y="27"/>
                    </a:cubicBezTo>
                    <a:cubicBezTo>
                      <a:pt x="158" y="27"/>
                      <a:pt x="158" y="27"/>
                      <a:pt x="158" y="27"/>
                    </a:cubicBezTo>
                    <a:cubicBezTo>
                      <a:pt x="158" y="27"/>
                      <a:pt x="158" y="27"/>
                      <a:pt x="158" y="27"/>
                    </a:cubicBezTo>
                    <a:cubicBezTo>
                      <a:pt x="158" y="27"/>
                      <a:pt x="158"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59" y="27"/>
                      <a:pt x="159" y="27"/>
                      <a:pt x="159" y="27"/>
                    </a:cubicBezTo>
                    <a:cubicBezTo>
                      <a:pt x="160" y="27"/>
                      <a:pt x="160" y="27"/>
                      <a:pt x="160" y="27"/>
                    </a:cubicBezTo>
                    <a:cubicBezTo>
                      <a:pt x="160" y="27"/>
                      <a:pt x="160" y="27"/>
                      <a:pt x="160" y="27"/>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0" y="28"/>
                    </a:cubicBezTo>
                    <a:cubicBezTo>
                      <a:pt x="160" y="28"/>
                      <a:pt x="160"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1" y="28"/>
                    </a:cubicBezTo>
                    <a:cubicBezTo>
                      <a:pt x="161" y="28"/>
                      <a:pt x="161" y="28"/>
                      <a:pt x="162" y="28"/>
                    </a:cubicBezTo>
                    <a:cubicBezTo>
                      <a:pt x="162" y="28"/>
                      <a:pt x="162" y="28"/>
                      <a:pt x="162" y="28"/>
                    </a:cubicBezTo>
                    <a:cubicBezTo>
                      <a:pt x="162" y="28"/>
                      <a:pt x="162" y="28"/>
                      <a:pt x="162" y="28"/>
                    </a:cubicBezTo>
                    <a:cubicBezTo>
                      <a:pt x="162" y="28"/>
                      <a:pt x="162" y="28"/>
                      <a:pt x="162" y="28"/>
                    </a:cubicBezTo>
                    <a:cubicBezTo>
                      <a:pt x="162" y="28"/>
                      <a:pt x="162" y="28"/>
                      <a:pt x="163" y="28"/>
                    </a:cubicBezTo>
                    <a:cubicBezTo>
                      <a:pt x="163" y="28"/>
                      <a:pt x="163" y="28"/>
                      <a:pt x="163" y="29"/>
                    </a:cubicBezTo>
                    <a:cubicBezTo>
                      <a:pt x="163" y="29"/>
                      <a:pt x="163" y="29"/>
                      <a:pt x="163" y="29"/>
                    </a:cubicBezTo>
                    <a:cubicBezTo>
                      <a:pt x="163" y="29"/>
                      <a:pt x="163" y="29"/>
                      <a:pt x="163" y="29"/>
                    </a:cubicBezTo>
                    <a:cubicBezTo>
                      <a:pt x="163" y="29"/>
                      <a:pt x="163" y="29"/>
                      <a:pt x="163" y="29"/>
                    </a:cubicBezTo>
                    <a:cubicBezTo>
                      <a:pt x="163" y="29"/>
                      <a:pt x="163" y="29"/>
                      <a:pt x="163" y="29"/>
                    </a:cubicBezTo>
                    <a:cubicBezTo>
                      <a:pt x="164"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5" y="29"/>
                    </a:cubicBezTo>
                    <a:cubicBezTo>
                      <a:pt x="165" y="29"/>
                      <a:pt x="165"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6" y="29"/>
                    </a:cubicBezTo>
                    <a:cubicBezTo>
                      <a:pt x="166" y="29"/>
                      <a:pt x="166"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29"/>
                    </a:cubicBezTo>
                    <a:cubicBezTo>
                      <a:pt x="167" y="29"/>
                      <a:pt x="167" y="29"/>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7" y="30"/>
                      <a:pt x="167" y="30"/>
                    </a:cubicBezTo>
                    <a:cubicBezTo>
                      <a:pt x="167"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9" y="30"/>
                      <a:pt x="170" y="30"/>
                      <a:pt x="171" y="30"/>
                    </a:cubicBezTo>
                    <a:cubicBezTo>
                      <a:pt x="171" y="30"/>
                      <a:pt x="171" y="30"/>
                      <a:pt x="171" y="30"/>
                    </a:cubicBezTo>
                    <a:cubicBezTo>
                      <a:pt x="171" y="30"/>
                      <a:pt x="171" y="30"/>
                      <a:pt x="171" y="30"/>
                    </a:cubicBezTo>
                    <a:cubicBezTo>
                      <a:pt x="171" y="30"/>
                      <a:pt x="171" y="30"/>
                      <a:pt x="171" y="30"/>
                    </a:cubicBezTo>
                    <a:cubicBezTo>
                      <a:pt x="171" y="30"/>
                      <a:pt x="171" y="30"/>
                      <a:pt x="172" y="30"/>
                    </a:cubicBezTo>
                    <a:cubicBezTo>
                      <a:pt x="172" y="30"/>
                      <a:pt x="172" y="30"/>
                      <a:pt x="172" y="30"/>
                    </a:cubicBezTo>
                    <a:cubicBezTo>
                      <a:pt x="172" y="30"/>
                      <a:pt x="172" y="30"/>
                      <a:pt x="173" y="30"/>
                    </a:cubicBezTo>
                    <a:cubicBezTo>
                      <a:pt x="173" y="30"/>
                      <a:pt x="173" y="30"/>
                      <a:pt x="173" y="30"/>
                    </a:cubicBezTo>
                    <a:cubicBezTo>
                      <a:pt x="173" y="30"/>
                      <a:pt x="173" y="30"/>
                      <a:pt x="173" y="30"/>
                    </a:cubicBezTo>
                    <a:cubicBezTo>
                      <a:pt x="173" y="30"/>
                      <a:pt x="173" y="30"/>
                      <a:pt x="173" y="30"/>
                    </a:cubicBezTo>
                    <a:cubicBezTo>
                      <a:pt x="173" y="30"/>
                      <a:pt x="173" y="30"/>
                      <a:pt x="173" y="30"/>
                    </a:cubicBezTo>
                    <a:cubicBezTo>
                      <a:pt x="173" y="30"/>
                      <a:pt x="173" y="30"/>
                      <a:pt x="173" y="30"/>
                    </a:cubicBezTo>
                    <a:cubicBezTo>
                      <a:pt x="173" y="30"/>
                      <a:pt x="173" y="30"/>
                      <a:pt x="174" y="30"/>
                    </a:cubicBezTo>
                    <a:cubicBezTo>
                      <a:pt x="174" y="30"/>
                      <a:pt x="174" y="30"/>
                      <a:pt x="174" y="30"/>
                    </a:cubicBezTo>
                    <a:cubicBezTo>
                      <a:pt x="174" y="30"/>
                      <a:pt x="174" y="30"/>
                      <a:pt x="174" y="30"/>
                    </a:cubicBezTo>
                    <a:cubicBezTo>
                      <a:pt x="174" y="30"/>
                      <a:pt x="174" y="30"/>
                      <a:pt x="175" y="30"/>
                    </a:cubicBezTo>
                    <a:cubicBezTo>
                      <a:pt x="175" y="30"/>
                      <a:pt x="175" y="30"/>
                      <a:pt x="175" y="30"/>
                    </a:cubicBezTo>
                    <a:cubicBezTo>
                      <a:pt x="175" y="30"/>
                      <a:pt x="175" y="30"/>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5" y="31"/>
                      <a:pt x="175" y="31"/>
                      <a:pt x="175" y="31"/>
                    </a:cubicBezTo>
                    <a:cubicBezTo>
                      <a:pt x="176" y="31"/>
                      <a:pt x="176" y="31"/>
                      <a:pt x="176" y="31"/>
                    </a:cubicBezTo>
                    <a:cubicBezTo>
                      <a:pt x="176" y="31"/>
                      <a:pt x="176" y="31"/>
                      <a:pt x="176" y="31"/>
                    </a:cubicBezTo>
                    <a:cubicBezTo>
                      <a:pt x="176" y="31"/>
                      <a:pt x="176" y="31"/>
                      <a:pt x="176" y="31"/>
                    </a:cubicBezTo>
                    <a:cubicBezTo>
                      <a:pt x="176"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7" y="31"/>
                    </a:cubicBezTo>
                    <a:cubicBezTo>
                      <a:pt x="177" y="31"/>
                      <a:pt x="177"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78" y="31"/>
                      <a:pt x="178" y="31"/>
                      <a:pt x="178" y="31"/>
                    </a:cubicBezTo>
                    <a:cubicBezTo>
                      <a:pt x="180" y="31"/>
                      <a:pt x="181" y="31"/>
                      <a:pt x="182" y="31"/>
                    </a:cubicBezTo>
                    <a:cubicBezTo>
                      <a:pt x="182" y="31"/>
                      <a:pt x="182" y="31"/>
                      <a:pt x="182" y="31"/>
                    </a:cubicBezTo>
                    <a:cubicBezTo>
                      <a:pt x="182" y="31"/>
                      <a:pt x="182" y="31"/>
                      <a:pt x="182" y="31"/>
                    </a:cubicBezTo>
                    <a:cubicBezTo>
                      <a:pt x="182" y="31"/>
                      <a:pt x="182" y="31"/>
                      <a:pt x="182" y="31"/>
                    </a:cubicBezTo>
                    <a:cubicBezTo>
                      <a:pt x="182" y="31"/>
                      <a:pt x="183" y="31"/>
                      <a:pt x="183" y="31"/>
                    </a:cubicBezTo>
                    <a:cubicBezTo>
                      <a:pt x="183" y="31"/>
                      <a:pt x="183" y="31"/>
                      <a:pt x="183" y="31"/>
                    </a:cubicBezTo>
                    <a:cubicBezTo>
                      <a:pt x="183" y="31"/>
                      <a:pt x="183" y="31"/>
                      <a:pt x="183" y="31"/>
                    </a:cubicBezTo>
                    <a:cubicBezTo>
                      <a:pt x="183" y="31"/>
                      <a:pt x="183" y="31"/>
                      <a:pt x="183" y="31"/>
                    </a:cubicBezTo>
                    <a:cubicBezTo>
                      <a:pt x="183" y="31"/>
                      <a:pt x="184" y="31"/>
                      <a:pt x="184"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5" y="31"/>
                    </a:cubicBezTo>
                    <a:cubicBezTo>
                      <a:pt x="185" y="31"/>
                      <a:pt x="185" y="31"/>
                      <a:pt x="186" y="31"/>
                    </a:cubicBezTo>
                    <a:cubicBezTo>
                      <a:pt x="186" y="31"/>
                      <a:pt x="186" y="31"/>
                      <a:pt x="186" y="31"/>
                    </a:cubicBezTo>
                    <a:cubicBezTo>
                      <a:pt x="186" y="31"/>
                      <a:pt x="186" y="31"/>
                      <a:pt x="186" y="31"/>
                    </a:cubicBezTo>
                    <a:cubicBezTo>
                      <a:pt x="186" y="31"/>
                      <a:pt x="186" y="31"/>
                      <a:pt x="186" y="31"/>
                    </a:cubicBezTo>
                    <a:cubicBezTo>
                      <a:pt x="186" y="31"/>
                      <a:pt x="186" y="31"/>
                      <a:pt x="186" y="31"/>
                    </a:cubicBezTo>
                    <a:cubicBezTo>
                      <a:pt x="186" y="31"/>
                      <a:pt x="186" y="31"/>
                      <a:pt x="186" y="31"/>
                    </a:cubicBezTo>
                    <a:cubicBezTo>
                      <a:pt x="186" y="31"/>
                      <a:pt x="187" y="31"/>
                      <a:pt x="187" y="31"/>
                    </a:cubicBezTo>
                    <a:cubicBezTo>
                      <a:pt x="187" y="31"/>
                      <a:pt x="187" y="31"/>
                      <a:pt x="187" y="31"/>
                    </a:cubicBezTo>
                    <a:cubicBezTo>
                      <a:pt x="187" y="31"/>
                      <a:pt x="187" y="31"/>
                      <a:pt x="187" y="31"/>
                    </a:cubicBezTo>
                    <a:cubicBezTo>
                      <a:pt x="187" y="31"/>
                      <a:pt x="187" y="31"/>
                      <a:pt x="187" y="31"/>
                    </a:cubicBezTo>
                    <a:cubicBezTo>
                      <a:pt x="187" y="31"/>
                      <a:pt x="187" y="31"/>
                      <a:pt x="187" y="32"/>
                    </a:cubicBezTo>
                    <a:cubicBezTo>
                      <a:pt x="187" y="32"/>
                      <a:pt x="187" y="32"/>
                      <a:pt x="187" y="32"/>
                    </a:cubicBezTo>
                    <a:cubicBezTo>
                      <a:pt x="187"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8" y="32"/>
                    </a:cubicBezTo>
                    <a:cubicBezTo>
                      <a:pt x="188" y="32"/>
                      <a:pt x="188" y="32"/>
                      <a:pt x="189" y="32"/>
                    </a:cubicBezTo>
                    <a:cubicBezTo>
                      <a:pt x="189" y="32"/>
                      <a:pt x="189" y="32"/>
                      <a:pt x="189" y="32"/>
                    </a:cubicBezTo>
                    <a:cubicBezTo>
                      <a:pt x="189" y="32"/>
                      <a:pt x="189" y="32"/>
                      <a:pt x="189" y="32"/>
                    </a:cubicBezTo>
                    <a:cubicBezTo>
                      <a:pt x="189" y="32"/>
                      <a:pt x="189" y="32"/>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89" y="33"/>
                    </a:cubicBezTo>
                    <a:cubicBezTo>
                      <a:pt x="189" y="33"/>
                      <a:pt x="189" y="33"/>
                      <a:pt x="190" y="33"/>
                    </a:cubicBezTo>
                    <a:cubicBezTo>
                      <a:pt x="190" y="33"/>
                      <a:pt x="190" y="33"/>
                      <a:pt x="190" y="33"/>
                    </a:cubicBezTo>
                    <a:cubicBezTo>
                      <a:pt x="190" y="33"/>
                      <a:pt x="190" y="33"/>
                      <a:pt x="190" y="33"/>
                    </a:cubicBezTo>
                    <a:cubicBezTo>
                      <a:pt x="190" y="33"/>
                      <a:pt x="190" y="33"/>
                      <a:pt x="190" y="33"/>
                    </a:cubicBezTo>
                    <a:cubicBezTo>
                      <a:pt x="190" y="33"/>
                      <a:pt x="190" y="33"/>
                      <a:pt x="190" y="33"/>
                    </a:cubicBezTo>
                    <a:cubicBezTo>
                      <a:pt x="190" y="33"/>
                      <a:pt x="190" y="33"/>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4"/>
                      <a:pt x="190" y="34"/>
                      <a:pt x="190" y="34"/>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5"/>
                      <a:pt x="190" y="35"/>
                      <a:pt x="190" y="35"/>
                    </a:cubicBezTo>
                    <a:cubicBezTo>
                      <a:pt x="190" y="36"/>
                      <a:pt x="190" y="36"/>
                      <a:pt x="190" y="37"/>
                    </a:cubicBezTo>
                    <a:cubicBezTo>
                      <a:pt x="190" y="37"/>
                      <a:pt x="190" y="37"/>
                      <a:pt x="190" y="37"/>
                    </a:cubicBezTo>
                    <a:cubicBezTo>
                      <a:pt x="190" y="37"/>
                      <a:pt x="190" y="37"/>
                      <a:pt x="190" y="37"/>
                    </a:cubicBezTo>
                    <a:cubicBezTo>
                      <a:pt x="190" y="37"/>
                      <a:pt x="190" y="37"/>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0" y="38"/>
                    </a:cubicBezTo>
                    <a:cubicBezTo>
                      <a:pt x="190" y="38"/>
                      <a:pt x="190" y="38"/>
                      <a:pt x="191" y="38"/>
                    </a:cubicBezTo>
                    <a:cubicBezTo>
                      <a:pt x="191" y="39"/>
                      <a:pt x="191" y="39"/>
                      <a:pt x="191" y="39"/>
                    </a:cubicBezTo>
                    <a:cubicBezTo>
                      <a:pt x="191" y="39"/>
                      <a:pt x="191" y="39"/>
                      <a:pt x="191" y="39"/>
                    </a:cubicBezTo>
                    <a:cubicBezTo>
                      <a:pt x="191" y="39"/>
                      <a:pt x="191" y="39"/>
                      <a:pt x="191" y="39"/>
                    </a:cubicBezTo>
                    <a:cubicBezTo>
                      <a:pt x="191" y="39"/>
                      <a:pt x="191" y="39"/>
                      <a:pt x="191" y="39"/>
                    </a:cubicBezTo>
                    <a:cubicBezTo>
                      <a:pt x="191" y="39"/>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0"/>
                      <a:pt x="191" y="40"/>
                      <a:pt x="191" y="40"/>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1"/>
                    </a:cubicBezTo>
                    <a:cubicBezTo>
                      <a:pt x="191" y="41"/>
                      <a:pt x="191" y="41"/>
                      <a:pt x="191" y="42"/>
                    </a:cubicBezTo>
                    <a:cubicBezTo>
                      <a:pt x="191" y="42"/>
                      <a:pt x="191" y="42"/>
                      <a:pt x="191" y="42"/>
                    </a:cubicBezTo>
                    <a:cubicBezTo>
                      <a:pt x="191" y="42"/>
                      <a:pt x="191" y="42"/>
                      <a:pt x="192" y="42"/>
                    </a:cubicBezTo>
                    <a:cubicBezTo>
                      <a:pt x="192" y="42"/>
                      <a:pt x="192" y="42"/>
                      <a:pt x="192" y="42"/>
                    </a:cubicBezTo>
                    <a:cubicBezTo>
                      <a:pt x="192" y="42"/>
                      <a:pt x="192" y="42"/>
                      <a:pt x="192" y="42"/>
                    </a:cubicBezTo>
                    <a:cubicBezTo>
                      <a:pt x="192" y="42"/>
                      <a:pt x="192" y="42"/>
                      <a:pt x="192" y="42"/>
                    </a:cubicBezTo>
                    <a:cubicBezTo>
                      <a:pt x="192" y="42"/>
                      <a:pt x="192" y="42"/>
                      <a:pt x="192" y="42"/>
                    </a:cubicBezTo>
                    <a:cubicBezTo>
                      <a:pt x="192" y="42"/>
                      <a:pt x="192" y="42"/>
                      <a:pt x="192" y="42"/>
                    </a:cubicBezTo>
                    <a:cubicBezTo>
                      <a:pt x="192" y="42"/>
                      <a:pt x="192" y="42"/>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3"/>
                    </a:cubicBezTo>
                    <a:cubicBezTo>
                      <a:pt x="192" y="43"/>
                      <a:pt x="192" y="43"/>
                      <a:pt x="192" y="44"/>
                    </a:cubicBezTo>
                    <a:cubicBezTo>
                      <a:pt x="192" y="44"/>
                      <a:pt x="192" y="44"/>
                      <a:pt x="192" y="44"/>
                    </a:cubicBezTo>
                    <a:cubicBezTo>
                      <a:pt x="192" y="44"/>
                      <a:pt x="192" y="44"/>
                      <a:pt x="192" y="44"/>
                    </a:cubicBezTo>
                    <a:cubicBezTo>
                      <a:pt x="192" y="44"/>
                      <a:pt x="192" y="44"/>
                      <a:pt x="192" y="44"/>
                    </a:cubicBezTo>
                    <a:cubicBezTo>
                      <a:pt x="192" y="44"/>
                      <a:pt x="192" y="44"/>
                      <a:pt x="192" y="44"/>
                    </a:cubicBezTo>
                    <a:cubicBezTo>
                      <a:pt x="192" y="44"/>
                      <a:pt x="192" y="44"/>
                      <a:pt x="192" y="44"/>
                    </a:cubicBezTo>
                    <a:cubicBezTo>
                      <a:pt x="192" y="44"/>
                      <a:pt x="192" y="44"/>
                      <a:pt x="192" y="45"/>
                    </a:cubicBezTo>
                    <a:cubicBezTo>
                      <a:pt x="192" y="45"/>
                      <a:pt x="192" y="45"/>
                      <a:pt x="192" y="45"/>
                    </a:cubicBezTo>
                    <a:cubicBezTo>
                      <a:pt x="192" y="45"/>
                      <a:pt x="192" y="45"/>
                      <a:pt x="192" y="45"/>
                    </a:cubicBezTo>
                    <a:cubicBezTo>
                      <a:pt x="192" y="45"/>
                      <a:pt x="192" y="45"/>
                      <a:pt x="192" y="46"/>
                    </a:cubicBezTo>
                    <a:cubicBezTo>
                      <a:pt x="192" y="46"/>
                      <a:pt x="192" y="46"/>
                      <a:pt x="192" y="46"/>
                    </a:cubicBezTo>
                    <a:cubicBezTo>
                      <a:pt x="192" y="46"/>
                      <a:pt x="192" y="46"/>
                      <a:pt x="192" y="46"/>
                    </a:cubicBezTo>
                    <a:cubicBezTo>
                      <a:pt x="192" y="46"/>
                      <a:pt x="192" y="46"/>
                      <a:pt x="192" y="46"/>
                    </a:cubicBezTo>
                    <a:cubicBezTo>
                      <a:pt x="192" y="46"/>
                      <a:pt x="192" y="46"/>
                      <a:pt x="192" y="46"/>
                    </a:cubicBezTo>
                    <a:cubicBezTo>
                      <a:pt x="192" y="46"/>
                      <a:pt x="192" y="46"/>
                      <a:pt x="192" y="46"/>
                    </a:cubicBezTo>
                    <a:cubicBezTo>
                      <a:pt x="192" y="46"/>
                      <a:pt x="192" y="47"/>
                      <a:pt x="192" y="47"/>
                    </a:cubicBezTo>
                    <a:cubicBezTo>
                      <a:pt x="192" y="47"/>
                      <a:pt x="192" y="47"/>
                      <a:pt x="192" y="47"/>
                    </a:cubicBezTo>
                    <a:cubicBezTo>
                      <a:pt x="192" y="47"/>
                      <a:pt x="192" y="47"/>
                      <a:pt x="192" y="47"/>
                    </a:cubicBezTo>
                    <a:cubicBezTo>
                      <a:pt x="192" y="47"/>
                      <a:pt x="192" y="48"/>
                      <a:pt x="192" y="48"/>
                    </a:cubicBezTo>
                    <a:cubicBezTo>
                      <a:pt x="193" y="48"/>
                      <a:pt x="193" y="48"/>
                      <a:pt x="193" y="48"/>
                    </a:cubicBezTo>
                    <a:cubicBezTo>
                      <a:pt x="193" y="48"/>
                      <a:pt x="193" y="48"/>
                      <a:pt x="193" y="48"/>
                    </a:cubicBezTo>
                    <a:cubicBezTo>
                      <a:pt x="193" y="48"/>
                      <a:pt x="193" y="48"/>
                      <a:pt x="193" y="49"/>
                    </a:cubicBezTo>
                    <a:cubicBezTo>
                      <a:pt x="193" y="49"/>
                      <a:pt x="193" y="49"/>
                      <a:pt x="193" y="49"/>
                    </a:cubicBezTo>
                    <a:cubicBezTo>
                      <a:pt x="193" y="49"/>
                      <a:pt x="193" y="49"/>
                      <a:pt x="193" y="49"/>
                    </a:cubicBezTo>
                    <a:cubicBezTo>
                      <a:pt x="193" y="49"/>
                      <a:pt x="193" y="49"/>
                      <a:pt x="193" y="49"/>
                    </a:cubicBezTo>
                    <a:cubicBezTo>
                      <a:pt x="193" y="49"/>
                      <a:pt x="193" y="49"/>
                      <a:pt x="193" y="49"/>
                    </a:cubicBezTo>
                    <a:cubicBezTo>
                      <a:pt x="193" y="49"/>
                      <a:pt x="193" y="49"/>
                      <a:pt x="193" y="49"/>
                    </a:cubicBezTo>
                    <a:cubicBezTo>
                      <a:pt x="193" y="49"/>
                      <a:pt x="193" y="49"/>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0"/>
                      <a:pt x="193" y="50"/>
                      <a:pt x="193" y="50"/>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3" y="51"/>
                    </a:cubicBezTo>
                    <a:cubicBezTo>
                      <a:pt x="193" y="51"/>
                      <a:pt x="193" y="51"/>
                      <a:pt x="194" y="51"/>
                    </a:cubicBezTo>
                    <a:cubicBezTo>
                      <a:pt x="194" y="51"/>
                      <a:pt x="194" y="51"/>
                      <a:pt x="194" y="51"/>
                    </a:cubicBezTo>
                    <a:cubicBezTo>
                      <a:pt x="194" y="51"/>
                      <a:pt x="194" y="51"/>
                      <a:pt x="194" y="51"/>
                    </a:cubicBezTo>
                    <a:cubicBezTo>
                      <a:pt x="194" y="51"/>
                      <a:pt x="194" y="51"/>
                      <a:pt x="194" y="51"/>
                    </a:cubicBezTo>
                    <a:cubicBezTo>
                      <a:pt x="194" y="51"/>
                      <a:pt x="194" y="51"/>
                      <a:pt x="194" y="51"/>
                    </a:cubicBezTo>
                    <a:cubicBezTo>
                      <a:pt x="194" y="51"/>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2"/>
                      <a:pt x="194" y="52"/>
                    </a:cubicBezTo>
                    <a:cubicBezTo>
                      <a:pt x="194" y="52"/>
                      <a:pt x="194" y="53"/>
                      <a:pt x="194" y="53"/>
                    </a:cubicBezTo>
                    <a:cubicBezTo>
                      <a:pt x="194" y="53"/>
                      <a:pt x="194" y="53"/>
                      <a:pt x="194" y="53"/>
                    </a:cubicBezTo>
                    <a:cubicBezTo>
                      <a:pt x="194" y="53"/>
                      <a:pt x="194" y="53"/>
                      <a:pt x="194" y="53"/>
                    </a:cubicBezTo>
                    <a:cubicBezTo>
                      <a:pt x="194" y="53"/>
                      <a:pt x="194" y="53"/>
                      <a:pt x="194" y="53"/>
                    </a:cubicBezTo>
                    <a:cubicBezTo>
                      <a:pt x="194" y="53"/>
                      <a:pt x="194" y="53"/>
                      <a:pt x="194"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3"/>
                    </a:cubicBezTo>
                    <a:cubicBezTo>
                      <a:pt x="193" y="53"/>
                      <a:pt x="193" y="53"/>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3" y="54"/>
                    </a:cubicBezTo>
                    <a:cubicBezTo>
                      <a:pt x="193" y="54"/>
                      <a:pt x="193" y="54"/>
                      <a:pt x="192" y="54"/>
                    </a:cubicBezTo>
                    <a:cubicBezTo>
                      <a:pt x="192" y="54"/>
                      <a:pt x="192" y="54"/>
                      <a:pt x="192" y="54"/>
                    </a:cubicBezTo>
                    <a:cubicBezTo>
                      <a:pt x="192" y="54"/>
                      <a:pt x="192" y="54"/>
                      <a:pt x="192" y="54"/>
                    </a:cubicBezTo>
                    <a:cubicBezTo>
                      <a:pt x="192" y="54"/>
                      <a:pt x="192" y="54"/>
                      <a:pt x="192" y="54"/>
                    </a:cubicBezTo>
                    <a:cubicBezTo>
                      <a:pt x="192" y="54"/>
                      <a:pt x="192" y="54"/>
                      <a:pt x="192" y="54"/>
                    </a:cubicBezTo>
                    <a:cubicBezTo>
                      <a:pt x="192" y="54"/>
                      <a:pt x="192" y="54"/>
                      <a:pt x="192" y="54"/>
                    </a:cubicBezTo>
                    <a:cubicBezTo>
                      <a:pt x="192" y="54"/>
                      <a:pt x="192" y="54"/>
                      <a:pt x="191" y="54"/>
                    </a:cubicBezTo>
                    <a:cubicBezTo>
                      <a:pt x="191" y="54"/>
                      <a:pt x="191" y="54"/>
                      <a:pt x="191" y="54"/>
                    </a:cubicBezTo>
                    <a:cubicBezTo>
                      <a:pt x="191" y="54"/>
                      <a:pt x="191" y="54"/>
                      <a:pt x="191" y="54"/>
                    </a:cubicBezTo>
                    <a:cubicBezTo>
                      <a:pt x="191" y="54"/>
                      <a:pt x="191" y="54"/>
                      <a:pt x="191" y="54"/>
                    </a:cubicBezTo>
                    <a:cubicBezTo>
                      <a:pt x="191" y="54"/>
                      <a:pt x="191" y="54"/>
                      <a:pt x="191" y="54"/>
                    </a:cubicBezTo>
                    <a:cubicBezTo>
                      <a:pt x="191" y="54"/>
                      <a:pt x="191" y="54"/>
                      <a:pt x="191" y="54"/>
                    </a:cubicBezTo>
                    <a:cubicBezTo>
                      <a:pt x="191" y="54"/>
                      <a:pt x="191" y="54"/>
                      <a:pt x="190" y="54"/>
                    </a:cubicBezTo>
                    <a:cubicBezTo>
                      <a:pt x="190" y="54"/>
                      <a:pt x="190" y="54"/>
                      <a:pt x="190" y="54"/>
                    </a:cubicBezTo>
                    <a:cubicBezTo>
                      <a:pt x="190" y="54"/>
                      <a:pt x="190" y="54"/>
                      <a:pt x="190" y="54"/>
                    </a:cubicBezTo>
                    <a:cubicBezTo>
                      <a:pt x="190" y="54"/>
                      <a:pt x="189" y="54"/>
                      <a:pt x="188" y="54"/>
                    </a:cubicBezTo>
                    <a:cubicBezTo>
                      <a:pt x="188" y="54"/>
                      <a:pt x="188" y="54"/>
                      <a:pt x="188" y="54"/>
                    </a:cubicBezTo>
                    <a:cubicBezTo>
                      <a:pt x="188" y="54"/>
                      <a:pt x="188" y="54"/>
                      <a:pt x="188"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7" y="54"/>
                      <a:pt x="187" y="54"/>
                      <a:pt x="187" y="54"/>
                    </a:cubicBezTo>
                    <a:cubicBezTo>
                      <a:pt x="186" y="54"/>
                      <a:pt x="185" y="54"/>
                      <a:pt x="185" y="54"/>
                    </a:cubicBezTo>
                    <a:cubicBezTo>
                      <a:pt x="185" y="54"/>
                      <a:pt x="185" y="54"/>
                      <a:pt x="185" y="54"/>
                    </a:cubicBezTo>
                    <a:cubicBezTo>
                      <a:pt x="185" y="54"/>
                      <a:pt x="185" y="54"/>
                      <a:pt x="185" y="54"/>
                    </a:cubicBezTo>
                    <a:cubicBezTo>
                      <a:pt x="185" y="54"/>
                      <a:pt x="184" y="54"/>
                      <a:pt x="184" y="54"/>
                    </a:cubicBezTo>
                    <a:cubicBezTo>
                      <a:pt x="184" y="54"/>
                      <a:pt x="184" y="54"/>
                      <a:pt x="184" y="54"/>
                    </a:cubicBezTo>
                    <a:cubicBezTo>
                      <a:pt x="184" y="54"/>
                      <a:pt x="184" y="54"/>
                      <a:pt x="184" y="54"/>
                    </a:cubicBezTo>
                    <a:cubicBezTo>
                      <a:pt x="184" y="54"/>
                      <a:pt x="184" y="54"/>
                      <a:pt x="184" y="54"/>
                    </a:cubicBezTo>
                    <a:cubicBezTo>
                      <a:pt x="184" y="54"/>
                      <a:pt x="184" y="54"/>
                      <a:pt x="184" y="54"/>
                    </a:cubicBezTo>
                    <a:cubicBezTo>
                      <a:pt x="184" y="53"/>
                      <a:pt x="184" y="53"/>
                      <a:pt x="184"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3" y="53"/>
                      <a:pt x="183" y="53"/>
                      <a:pt x="183"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2" y="53"/>
                      <a:pt x="182" y="53"/>
                      <a:pt x="182"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1" y="53"/>
                    </a:cubicBezTo>
                    <a:cubicBezTo>
                      <a:pt x="181" y="53"/>
                      <a:pt x="181"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3"/>
                      <a:pt x="180" y="53"/>
                      <a:pt x="180" y="53"/>
                    </a:cubicBezTo>
                    <a:cubicBezTo>
                      <a:pt x="180" y="52"/>
                      <a:pt x="180" y="52"/>
                      <a:pt x="180" y="52"/>
                    </a:cubicBezTo>
                    <a:cubicBezTo>
                      <a:pt x="180" y="52"/>
                      <a:pt x="180" y="52"/>
                      <a:pt x="180"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9" y="52"/>
                      <a:pt x="179" y="52"/>
                      <a:pt x="179" y="52"/>
                    </a:cubicBezTo>
                    <a:cubicBezTo>
                      <a:pt x="178" y="52"/>
                      <a:pt x="178" y="52"/>
                      <a:pt x="178" y="52"/>
                    </a:cubicBezTo>
                    <a:cubicBezTo>
                      <a:pt x="178" y="52"/>
                      <a:pt x="178" y="52"/>
                      <a:pt x="178" y="52"/>
                    </a:cubicBezTo>
                    <a:cubicBezTo>
                      <a:pt x="178" y="52"/>
                      <a:pt x="178" y="52"/>
                      <a:pt x="178" y="52"/>
                    </a:cubicBezTo>
                    <a:cubicBezTo>
                      <a:pt x="178" y="52"/>
                      <a:pt x="177" y="52"/>
                      <a:pt x="177" y="52"/>
                    </a:cubicBezTo>
                    <a:cubicBezTo>
                      <a:pt x="177" y="52"/>
                      <a:pt x="177" y="52"/>
                      <a:pt x="177" y="52"/>
                    </a:cubicBezTo>
                    <a:cubicBezTo>
                      <a:pt x="177" y="52"/>
                      <a:pt x="177" y="52"/>
                      <a:pt x="177" y="52"/>
                    </a:cubicBezTo>
                    <a:cubicBezTo>
                      <a:pt x="177" y="52"/>
                      <a:pt x="177" y="52"/>
                      <a:pt x="176" y="52"/>
                    </a:cubicBezTo>
                    <a:cubicBezTo>
                      <a:pt x="176" y="52"/>
                      <a:pt x="176" y="52"/>
                      <a:pt x="176" y="52"/>
                    </a:cubicBezTo>
                    <a:cubicBezTo>
                      <a:pt x="176" y="52"/>
                      <a:pt x="176" y="52"/>
                      <a:pt x="176" y="52"/>
                    </a:cubicBezTo>
                    <a:cubicBezTo>
                      <a:pt x="176" y="52"/>
                      <a:pt x="176" y="52"/>
                      <a:pt x="176" y="52"/>
                    </a:cubicBezTo>
                    <a:cubicBezTo>
                      <a:pt x="176" y="52"/>
                      <a:pt x="176" y="52"/>
                      <a:pt x="176" y="52"/>
                    </a:cubicBezTo>
                    <a:cubicBezTo>
                      <a:pt x="176" y="52"/>
                      <a:pt x="176" y="52"/>
                      <a:pt x="176"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5" y="52"/>
                      <a:pt x="175" y="52"/>
                    </a:cubicBezTo>
                    <a:cubicBezTo>
                      <a:pt x="175" y="52"/>
                      <a:pt x="174" y="52"/>
                      <a:pt x="174" y="52"/>
                    </a:cubicBezTo>
                    <a:cubicBezTo>
                      <a:pt x="174" y="52"/>
                      <a:pt x="174" y="52"/>
                      <a:pt x="174" y="52"/>
                    </a:cubicBezTo>
                    <a:cubicBezTo>
                      <a:pt x="174" y="52"/>
                      <a:pt x="174" y="52"/>
                      <a:pt x="174" y="52"/>
                    </a:cubicBezTo>
                    <a:cubicBezTo>
                      <a:pt x="174" y="52"/>
                      <a:pt x="174" y="52"/>
                      <a:pt x="174" y="52"/>
                    </a:cubicBezTo>
                    <a:cubicBezTo>
                      <a:pt x="174" y="51"/>
                      <a:pt x="174" y="51"/>
                      <a:pt x="174" y="51"/>
                    </a:cubicBezTo>
                    <a:cubicBezTo>
                      <a:pt x="174" y="51"/>
                      <a:pt x="174" y="51"/>
                      <a:pt x="174"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3" y="51"/>
                      <a:pt x="173" y="51"/>
                      <a:pt x="173"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2" y="51"/>
                      <a:pt x="172" y="51"/>
                      <a:pt x="172"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1" y="51"/>
                    </a:cubicBezTo>
                    <a:cubicBezTo>
                      <a:pt x="171" y="51"/>
                      <a:pt x="171" y="51"/>
                      <a:pt x="170" y="51"/>
                    </a:cubicBezTo>
                    <a:cubicBezTo>
                      <a:pt x="170" y="51"/>
                      <a:pt x="170" y="51"/>
                      <a:pt x="170" y="51"/>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70" y="50"/>
                    </a:cubicBezTo>
                    <a:cubicBezTo>
                      <a:pt x="170" y="50"/>
                      <a:pt x="170"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9" y="50"/>
                      <a:pt x="169" y="50"/>
                      <a:pt x="169"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8" y="50"/>
                      <a:pt x="168" y="50"/>
                      <a:pt x="168"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50"/>
                      <a:pt x="167" y="50"/>
                      <a:pt x="167" y="50"/>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7" y="49"/>
                      <a:pt x="167" y="49"/>
                      <a:pt x="167"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6" y="49"/>
                      <a:pt x="166" y="49"/>
                      <a:pt x="166"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5" y="49"/>
                      <a:pt x="165" y="49"/>
                      <a:pt x="165" y="49"/>
                    </a:cubicBezTo>
                    <a:cubicBezTo>
                      <a:pt x="164" y="49"/>
                      <a:pt x="164" y="49"/>
                      <a:pt x="164" y="49"/>
                    </a:cubicBezTo>
                    <a:cubicBezTo>
                      <a:pt x="164" y="49"/>
                      <a:pt x="164" y="49"/>
                      <a:pt x="164" y="49"/>
                    </a:cubicBezTo>
                    <a:cubicBezTo>
                      <a:pt x="164" y="48"/>
                      <a:pt x="164" y="48"/>
                      <a:pt x="164" y="48"/>
                    </a:cubicBezTo>
                    <a:cubicBezTo>
                      <a:pt x="164" y="48"/>
                      <a:pt x="164" y="48"/>
                      <a:pt x="164" y="48"/>
                    </a:cubicBezTo>
                    <a:cubicBezTo>
                      <a:pt x="164" y="48"/>
                      <a:pt x="164" y="48"/>
                      <a:pt x="164" y="48"/>
                    </a:cubicBezTo>
                    <a:cubicBezTo>
                      <a:pt x="164" y="48"/>
                      <a:pt x="164" y="48"/>
                      <a:pt x="164" y="48"/>
                    </a:cubicBezTo>
                    <a:cubicBezTo>
                      <a:pt x="164" y="48"/>
                      <a:pt x="164" y="48"/>
                      <a:pt x="164" y="48"/>
                    </a:cubicBezTo>
                    <a:cubicBezTo>
                      <a:pt x="163" y="48"/>
                      <a:pt x="163" y="48"/>
                      <a:pt x="163" y="48"/>
                    </a:cubicBezTo>
                    <a:cubicBezTo>
                      <a:pt x="163" y="48"/>
                      <a:pt x="163" y="48"/>
                      <a:pt x="163" y="48"/>
                    </a:cubicBezTo>
                    <a:cubicBezTo>
                      <a:pt x="163" y="48"/>
                      <a:pt x="163" y="48"/>
                      <a:pt x="163" y="48"/>
                    </a:cubicBezTo>
                    <a:cubicBezTo>
                      <a:pt x="163" y="48"/>
                      <a:pt x="163" y="48"/>
                      <a:pt x="163" y="48"/>
                    </a:cubicBezTo>
                    <a:cubicBezTo>
                      <a:pt x="163" y="48"/>
                      <a:pt x="163" y="48"/>
                      <a:pt x="163" y="48"/>
                    </a:cubicBezTo>
                    <a:cubicBezTo>
                      <a:pt x="163" y="48"/>
                      <a:pt x="163"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2" y="48"/>
                      <a:pt x="162" y="48"/>
                      <a:pt x="162"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1" y="48"/>
                    </a:cubicBezTo>
                    <a:cubicBezTo>
                      <a:pt x="161" y="48"/>
                      <a:pt x="161" y="48"/>
                      <a:pt x="160" y="48"/>
                    </a:cubicBezTo>
                    <a:cubicBezTo>
                      <a:pt x="160" y="48"/>
                      <a:pt x="160" y="48"/>
                      <a:pt x="160" y="48"/>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60" y="47"/>
                      <a:pt x="160" y="47"/>
                    </a:cubicBezTo>
                    <a:cubicBezTo>
                      <a:pt x="160"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9" y="47"/>
                      <a:pt x="159" y="47"/>
                      <a:pt x="159"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8" y="47"/>
                      <a:pt x="158" y="47"/>
                    </a:cubicBezTo>
                    <a:cubicBezTo>
                      <a:pt x="158"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7"/>
                      <a:pt x="157" y="47"/>
                      <a:pt x="157" y="47"/>
                    </a:cubicBezTo>
                    <a:cubicBezTo>
                      <a:pt x="157" y="46"/>
                      <a:pt x="157" y="46"/>
                      <a:pt x="157"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lose/>
                    <a:moveTo>
                      <a:pt x="156" y="208"/>
                    </a:move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6" y="208"/>
                      <a:pt x="156" y="208"/>
                      <a:pt x="156"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5" y="208"/>
                    </a:cubicBezTo>
                    <a:cubicBezTo>
                      <a:pt x="155" y="208"/>
                      <a:pt x="155" y="208"/>
                      <a:pt x="154" y="208"/>
                    </a:cubicBezTo>
                    <a:cubicBezTo>
                      <a:pt x="154" y="208"/>
                      <a:pt x="154" y="208"/>
                      <a:pt x="154" y="208"/>
                    </a:cubicBezTo>
                    <a:cubicBezTo>
                      <a:pt x="154" y="208"/>
                      <a:pt x="154" y="208"/>
                      <a:pt x="154" y="208"/>
                    </a:cubicBezTo>
                    <a:cubicBezTo>
                      <a:pt x="154" y="207"/>
                      <a:pt x="154" y="207"/>
                      <a:pt x="154" y="207"/>
                    </a:cubicBezTo>
                    <a:cubicBezTo>
                      <a:pt x="154" y="207"/>
                      <a:pt x="154" y="207"/>
                      <a:pt x="154" y="207"/>
                    </a:cubicBezTo>
                    <a:cubicBezTo>
                      <a:pt x="154" y="207"/>
                      <a:pt x="154" y="207"/>
                      <a:pt x="154" y="207"/>
                    </a:cubicBezTo>
                    <a:cubicBezTo>
                      <a:pt x="154" y="207"/>
                      <a:pt x="154" y="207"/>
                      <a:pt x="154" y="207"/>
                    </a:cubicBezTo>
                    <a:cubicBezTo>
                      <a:pt x="154" y="207"/>
                      <a:pt x="154" y="207"/>
                      <a:pt x="154" y="207"/>
                    </a:cubicBezTo>
                    <a:cubicBezTo>
                      <a:pt x="154" y="207"/>
                      <a:pt x="154"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7"/>
                      <a:pt x="153" y="207"/>
                      <a:pt x="153" y="207"/>
                    </a:cubicBezTo>
                    <a:cubicBezTo>
                      <a:pt x="153" y="206"/>
                      <a:pt x="153" y="206"/>
                      <a:pt x="153" y="206"/>
                    </a:cubicBezTo>
                    <a:cubicBezTo>
                      <a:pt x="153" y="206"/>
                      <a:pt x="153" y="206"/>
                      <a:pt x="153" y="206"/>
                    </a:cubicBezTo>
                    <a:cubicBezTo>
                      <a:pt x="153" y="206"/>
                      <a:pt x="153" y="206"/>
                      <a:pt x="153"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2" y="206"/>
                      <a:pt x="152" y="206"/>
                      <a:pt x="152"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1" y="206"/>
                    </a:cubicBezTo>
                    <a:cubicBezTo>
                      <a:pt x="151" y="206"/>
                      <a:pt x="151"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50" y="206"/>
                      <a:pt x="150" y="206"/>
                      <a:pt x="150" y="206"/>
                    </a:cubicBezTo>
                    <a:cubicBezTo>
                      <a:pt x="149" y="206"/>
                      <a:pt x="149" y="206"/>
                      <a:pt x="149" y="206"/>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9" y="205"/>
                      <a:pt x="149" y="205"/>
                      <a:pt x="149" y="205"/>
                    </a:cubicBezTo>
                    <a:cubicBezTo>
                      <a:pt x="148" y="205"/>
                      <a:pt x="148" y="205"/>
                      <a:pt x="148" y="205"/>
                    </a:cubicBezTo>
                    <a:cubicBezTo>
                      <a:pt x="148" y="205"/>
                      <a:pt x="148" y="205"/>
                      <a:pt x="148" y="205"/>
                    </a:cubicBezTo>
                    <a:cubicBezTo>
                      <a:pt x="148" y="205"/>
                      <a:pt x="148" y="205"/>
                      <a:pt x="148" y="205"/>
                    </a:cubicBezTo>
                    <a:cubicBezTo>
                      <a:pt x="148" y="205"/>
                      <a:pt x="148" y="205"/>
                      <a:pt x="148" y="205"/>
                    </a:cubicBezTo>
                    <a:cubicBezTo>
                      <a:pt x="148" y="205"/>
                      <a:pt x="148" y="205"/>
                      <a:pt x="148" y="205"/>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8" y="204"/>
                      <a:pt x="148" y="204"/>
                      <a:pt x="148"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7" y="204"/>
                      <a:pt x="147" y="204"/>
                      <a:pt x="147" y="204"/>
                    </a:cubicBezTo>
                    <a:cubicBezTo>
                      <a:pt x="146" y="204"/>
                      <a:pt x="146" y="204"/>
                      <a:pt x="146" y="204"/>
                    </a:cubicBezTo>
                    <a:cubicBezTo>
                      <a:pt x="146" y="204"/>
                      <a:pt x="146" y="204"/>
                      <a:pt x="146" y="204"/>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6" y="203"/>
                    </a:cubicBezTo>
                    <a:cubicBezTo>
                      <a:pt x="146" y="203"/>
                      <a:pt x="146"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5" y="203"/>
                      <a:pt x="145" y="203"/>
                      <a:pt x="145"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4" y="203"/>
                      <a:pt x="144" y="203"/>
                      <a:pt x="144" y="203"/>
                    </a:cubicBezTo>
                    <a:cubicBezTo>
                      <a:pt x="143" y="203"/>
                      <a:pt x="143" y="203"/>
                      <a:pt x="143" y="203"/>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3" y="202"/>
                      <a:pt x="143" y="202"/>
                      <a:pt x="143"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2" y="202"/>
                      <a:pt x="142" y="202"/>
                      <a:pt x="142"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2"/>
                      <a:pt x="141" y="202"/>
                      <a:pt x="141" y="202"/>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1" y="201"/>
                      <a:pt x="141" y="201"/>
                      <a:pt x="141"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1"/>
                      <a:pt x="140" y="201"/>
                      <a:pt x="140" y="201"/>
                    </a:cubicBezTo>
                    <a:cubicBezTo>
                      <a:pt x="140" y="200"/>
                      <a:pt x="140" y="200"/>
                      <a:pt x="140" y="200"/>
                    </a:cubicBezTo>
                    <a:cubicBezTo>
                      <a:pt x="140" y="200"/>
                      <a:pt x="140" y="200"/>
                      <a:pt x="140" y="200"/>
                    </a:cubicBezTo>
                    <a:cubicBezTo>
                      <a:pt x="140" y="200"/>
                      <a:pt x="140" y="200"/>
                      <a:pt x="140" y="200"/>
                    </a:cubicBezTo>
                    <a:cubicBezTo>
                      <a:pt x="140" y="200"/>
                      <a:pt x="140"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200"/>
                      <a:pt x="139" y="200"/>
                      <a:pt x="139" y="200"/>
                    </a:cubicBezTo>
                    <a:cubicBezTo>
                      <a:pt x="139" y="199"/>
                      <a:pt x="139" y="199"/>
                      <a:pt x="139"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8" y="199"/>
                      <a:pt x="138" y="199"/>
                      <a:pt x="138"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9"/>
                      <a:pt x="137" y="199"/>
                      <a:pt x="137" y="199"/>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7" y="198"/>
                      <a:pt x="137" y="198"/>
                    </a:cubicBezTo>
                    <a:cubicBezTo>
                      <a:pt x="137"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8"/>
                      <a:pt x="136" y="198"/>
                      <a:pt x="136" y="198"/>
                    </a:cubicBezTo>
                    <a:cubicBezTo>
                      <a:pt x="136" y="197"/>
                      <a:pt x="136" y="197"/>
                      <a:pt x="136" y="197"/>
                    </a:cubicBezTo>
                    <a:cubicBezTo>
                      <a:pt x="136" y="197"/>
                      <a:pt x="136" y="197"/>
                      <a:pt x="136"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5" y="197"/>
                      <a:pt x="135" y="197"/>
                      <a:pt x="135"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7"/>
                      <a:pt x="134" y="197"/>
                      <a:pt x="134" y="197"/>
                    </a:cubicBezTo>
                    <a:cubicBezTo>
                      <a:pt x="134" y="196"/>
                      <a:pt x="134" y="196"/>
                      <a:pt x="134" y="196"/>
                    </a:cubicBezTo>
                    <a:cubicBezTo>
                      <a:pt x="134" y="196"/>
                      <a:pt x="134" y="196"/>
                      <a:pt x="134" y="196"/>
                    </a:cubicBezTo>
                    <a:cubicBezTo>
                      <a:pt x="134" y="196"/>
                      <a:pt x="134" y="196"/>
                      <a:pt x="134"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3" y="196"/>
                      <a:pt x="133" y="196"/>
                    </a:cubicBezTo>
                    <a:cubicBezTo>
                      <a:pt x="133"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6"/>
                      <a:pt x="132" y="196"/>
                      <a:pt x="132" y="196"/>
                    </a:cubicBezTo>
                    <a:cubicBezTo>
                      <a:pt x="132" y="195"/>
                      <a:pt x="132" y="195"/>
                      <a:pt x="132" y="195"/>
                    </a:cubicBezTo>
                    <a:cubicBezTo>
                      <a:pt x="132" y="195"/>
                      <a:pt x="132" y="195"/>
                      <a:pt x="132" y="195"/>
                    </a:cubicBezTo>
                    <a:cubicBezTo>
                      <a:pt x="132" y="195"/>
                      <a:pt x="132" y="195"/>
                      <a:pt x="132" y="195"/>
                    </a:cubicBezTo>
                    <a:cubicBezTo>
                      <a:pt x="132" y="195"/>
                      <a:pt x="132"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1" y="195"/>
                      <a:pt x="131" y="195"/>
                      <a:pt x="131" y="195"/>
                    </a:cubicBezTo>
                    <a:cubicBezTo>
                      <a:pt x="130" y="195"/>
                      <a:pt x="130" y="195"/>
                      <a:pt x="130" y="195"/>
                    </a:cubicBezTo>
                    <a:cubicBezTo>
                      <a:pt x="130" y="195"/>
                      <a:pt x="130" y="195"/>
                      <a:pt x="130" y="195"/>
                    </a:cubicBezTo>
                    <a:cubicBezTo>
                      <a:pt x="130" y="195"/>
                      <a:pt x="130" y="195"/>
                      <a:pt x="130" y="195"/>
                    </a:cubicBezTo>
                    <a:cubicBezTo>
                      <a:pt x="130" y="195"/>
                      <a:pt x="130" y="195"/>
                      <a:pt x="130" y="195"/>
                    </a:cubicBezTo>
                    <a:cubicBezTo>
                      <a:pt x="130" y="195"/>
                      <a:pt x="130" y="194"/>
                      <a:pt x="130" y="194"/>
                    </a:cubicBezTo>
                    <a:cubicBezTo>
                      <a:pt x="130" y="194"/>
                      <a:pt x="130" y="194"/>
                      <a:pt x="130" y="194"/>
                    </a:cubicBezTo>
                    <a:cubicBezTo>
                      <a:pt x="130" y="194"/>
                      <a:pt x="130" y="194"/>
                      <a:pt x="130" y="194"/>
                    </a:cubicBezTo>
                    <a:cubicBezTo>
                      <a:pt x="130" y="194"/>
                      <a:pt x="130" y="194"/>
                      <a:pt x="130" y="194"/>
                    </a:cubicBezTo>
                    <a:cubicBezTo>
                      <a:pt x="130" y="194"/>
                      <a:pt x="130"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9" y="194"/>
                      <a:pt x="129" y="194"/>
                      <a:pt x="129"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4"/>
                      <a:pt x="128" y="194"/>
                      <a:pt x="128" y="194"/>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8" y="193"/>
                      <a:pt x="128" y="193"/>
                      <a:pt x="128"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3"/>
                      <a:pt x="127" y="193"/>
                      <a:pt x="127" y="193"/>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7" y="192"/>
                      <a:pt x="127" y="192"/>
                      <a:pt x="127"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2"/>
                      <a:pt x="126" y="192"/>
                      <a:pt x="126" y="192"/>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6" y="191"/>
                      <a:pt x="126" y="191"/>
                      <a:pt x="126"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5" y="191"/>
                      <a:pt x="125" y="191"/>
                      <a:pt x="125" y="191"/>
                    </a:cubicBezTo>
                    <a:cubicBezTo>
                      <a:pt x="124" y="191"/>
                      <a:pt x="124" y="191"/>
                      <a:pt x="124" y="191"/>
                    </a:cubicBezTo>
                    <a:cubicBezTo>
                      <a:pt x="124" y="191"/>
                      <a:pt x="124" y="191"/>
                      <a:pt x="124" y="191"/>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4" y="190"/>
                      <a:pt x="124" y="190"/>
                      <a:pt x="124"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90"/>
                      <a:pt x="123" y="190"/>
                      <a:pt x="123" y="190"/>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3" y="189"/>
                      <a:pt x="123" y="189"/>
                      <a:pt x="123"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2" y="189"/>
                    </a:cubicBezTo>
                    <a:cubicBezTo>
                      <a:pt x="122" y="189"/>
                      <a:pt x="122" y="189"/>
                      <a:pt x="121" y="189"/>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1" y="188"/>
                      <a:pt x="121" y="188"/>
                      <a:pt x="121" y="188"/>
                    </a:cubicBezTo>
                    <a:cubicBezTo>
                      <a:pt x="120" y="188"/>
                      <a:pt x="120" y="188"/>
                      <a:pt x="120" y="188"/>
                    </a:cubicBezTo>
                    <a:cubicBezTo>
                      <a:pt x="120" y="188"/>
                      <a:pt x="120" y="188"/>
                      <a:pt x="120" y="188"/>
                    </a:cubicBezTo>
                    <a:cubicBezTo>
                      <a:pt x="120" y="188"/>
                      <a:pt x="120" y="188"/>
                      <a:pt x="120" y="188"/>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20" y="187"/>
                      <a:pt x="120" y="187"/>
                      <a:pt x="120"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7"/>
                      <a:pt x="119" y="187"/>
                      <a:pt x="119" y="187"/>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9" y="186"/>
                      <a:pt x="119" y="186"/>
                      <a:pt x="119"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8" y="186"/>
                      <a:pt x="118" y="186"/>
                      <a:pt x="118" y="186"/>
                    </a:cubicBezTo>
                    <a:cubicBezTo>
                      <a:pt x="117" y="186"/>
                      <a:pt x="117" y="186"/>
                      <a:pt x="117" y="186"/>
                    </a:cubicBezTo>
                    <a:cubicBezTo>
                      <a:pt x="117" y="186"/>
                      <a:pt x="117" y="186"/>
                      <a:pt x="117" y="186"/>
                    </a:cubicBezTo>
                    <a:cubicBezTo>
                      <a:pt x="117" y="186"/>
                      <a:pt x="117" y="186"/>
                      <a:pt x="117" y="186"/>
                    </a:cubicBezTo>
                    <a:cubicBezTo>
                      <a:pt x="117" y="186"/>
                      <a:pt x="117" y="186"/>
                      <a:pt x="117" y="186"/>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7" y="185"/>
                      <a:pt x="117" y="185"/>
                      <a:pt x="117"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5"/>
                      <a:pt x="116" y="185"/>
                      <a:pt x="116" y="185"/>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6" y="184"/>
                      <a:pt x="116" y="184"/>
                      <a:pt x="116"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4"/>
                      <a:pt x="115" y="184"/>
                      <a:pt x="115" y="184"/>
                    </a:cubicBezTo>
                    <a:cubicBezTo>
                      <a:pt x="115" y="183"/>
                      <a:pt x="115" y="183"/>
                      <a:pt x="115" y="183"/>
                    </a:cubicBezTo>
                    <a:cubicBezTo>
                      <a:pt x="115" y="183"/>
                      <a:pt x="115" y="183"/>
                      <a:pt x="115" y="183"/>
                    </a:cubicBezTo>
                    <a:cubicBezTo>
                      <a:pt x="115" y="183"/>
                      <a:pt x="115" y="183"/>
                      <a:pt x="115"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4" y="183"/>
                      <a:pt x="114" y="183"/>
                      <a:pt x="114" y="183"/>
                    </a:cubicBezTo>
                    <a:cubicBezTo>
                      <a:pt x="113" y="183"/>
                      <a:pt x="113" y="183"/>
                      <a:pt x="113" y="183"/>
                    </a:cubicBezTo>
                    <a:cubicBezTo>
                      <a:pt x="113" y="183"/>
                      <a:pt x="113" y="183"/>
                      <a:pt x="113" y="183"/>
                    </a:cubicBezTo>
                    <a:cubicBezTo>
                      <a:pt x="113" y="183"/>
                      <a:pt x="113" y="183"/>
                      <a:pt x="113" y="183"/>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2"/>
                      <a:pt x="113" y="182"/>
                      <a:pt x="113" y="182"/>
                    </a:cubicBezTo>
                    <a:cubicBezTo>
                      <a:pt x="113" y="181"/>
                      <a:pt x="113" y="181"/>
                      <a:pt x="113" y="181"/>
                    </a:cubicBezTo>
                    <a:cubicBezTo>
                      <a:pt x="113" y="181"/>
                      <a:pt x="113" y="181"/>
                      <a:pt x="113" y="181"/>
                    </a:cubicBezTo>
                    <a:cubicBezTo>
                      <a:pt x="113" y="181"/>
                      <a:pt x="113" y="181"/>
                      <a:pt x="113" y="181"/>
                    </a:cubicBezTo>
                    <a:cubicBezTo>
                      <a:pt x="113" y="181"/>
                      <a:pt x="113" y="181"/>
                      <a:pt x="113" y="181"/>
                    </a:cubicBezTo>
                    <a:cubicBezTo>
                      <a:pt x="113" y="181"/>
                      <a:pt x="113" y="181"/>
                      <a:pt x="113"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1"/>
                      <a:pt x="112" y="181"/>
                      <a:pt x="112" y="181"/>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2" y="180"/>
                      <a:pt x="112" y="180"/>
                      <a:pt x="112"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80"/>
                      <a:pt x="111" y="180"/>
                      <a:pt x="111" y="180"/>
                    </a:cubicBezTo>
                    <a:cubicBezTo>
                      <a:pt x="111" y="179"/>
                      <a:pt x="111" y="178"/>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7"/>
                      <a:pt x="111" y="177"/>
                      <a:pt x="111" y="177"/>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6"/>
                      <a:pt x="111" y="176"/>
                      <a:pt x="111" y="176"/>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5"/>
                      <a:pt x="111" y="175"/>
                      <a:pt x="111" y="175"/>
                    </a:cubicBezTo>
                    <a:cubicBezTo>
                      <a:pt x="111" y="174"/>
                      <a:pt x="111" y="173"/>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1"/>
                      <a:pt x="111" y="171"/>
                      <a:pt x="111" y="171"/>
                    </a:cubicBezTo>
                    <a:cubicBezTo>
                      <a:pt x="111" y="170"/>
                      <a:pt x="111" y="170"/>
                      <a:pt x="111" y="170"/>
                    </a:cubicBezTo>
                    <a:cubicBezTo>
                      <a:pt x="111" y="170"/>
                      <a:pt x="111" y="170"/>
                      <a:pt x="111" y="170"/>
                    </a:cubicBezTo>
                    <a:cubicBezTo>
                      <a:pt x="111" y="170"/>
                      <a:pt x="111" y="170"/>
                      <a:pt x="111" y="170"/>
                    </a:cubicBezTo>
                    <a:cubicBezTo>
                      <a:pt x="111" y="170"/>
                      <a:pt x="111" y="170"/>
                      <a:pt x="111" y="170"/>
                    </a:cubicBezTo>
                    <a:cubicBezTo>
                      <a:pt x="111" y="170"/>
                      <a:pt x="111" y="170"/>
                      <a:pt x="111" y="170"/>
                    </a:cubicBezTo>
                    <a:cubicBezTo>
                      <a:pt x="111" y="169"/>
                      <a:pt x="111" y="169"/>
                      <a:pt x="111" y="169"/>
                    </a:cubicBezTo>
                    <a:cubicBezTo>
                      <a:pt x="111" y="169"/>
                      <a:pt x="111" y="169"/>
                      <a:pt x="111" y="169"/>
                    </a:cubicBezTo>
                    <a:cubicBezTo>
                      <a:pt x="111" y="169"/>
                      <a:pt x="111" y="169"/>
                      <a:pt x="111" y="169"/>
                    </a:cubicBezTo>
                    <a:cubicBezTo>
                      <a:pt x="111" y="169"/>
                      <a:pt x="111" y="169"/>
                      <a:pt x="111" y="169"/>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8"/>
                      <a:pt x="111" y="168"/>
                    </a:cubicBezTo>
                    <a:cubicBezTo>
                      <a:pt x="111" y="168"/>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7"/>
                      <a:pt x="111" y="167"/>
                      <a:pt x="111" y="167"/>
                    </a:cubicBezTo>
                    <a:cubicBezTo>
                      <a:pt x="111" y="166"/>
                      <a:pt x="111" y="166"/>
                      <a:pt x="111" y="166"/>
                    </a:cubicBezTo>
                    <a:cubicBezTo>
                      <a:pt x="111" y="166"/>
                      <a:pt x="111" y="166"/>
                      <a:pt x="111" y="166"/>
                    </a:cubicBezTo>
                    <a:cubicBezTo>
                      <a:pt x="111" y="166"/>
                      <a:pt x="111" y="166"/>
                      <a:pt x="111" y="166"/>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5"/>
                      <a:pt x="111" y="165"/>
                      <a:pt x="111" y="165"/>
                    </a:cubicBezTo>
                    <a:cubicBezTo>
                      <a:pt x="111" y="164"/>
                      <a:pt x="111" y="164"/>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3"/>
                      <a:pt x="111" y="163"/>
                      <a:pt x="111" y="163"/>
                    </a:cubicBezTo>
                    <a:cubicBezTo>
                      <a:pt x="111" y="161"/>
                      <a:pt x="111" y="159"/>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7"/>
                      <a:pt x="111" y="157"/>
                      <a:pt x="111" y="157"/>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1" y="156"/>
                    </a:cubicBezTo>
                    <a:cubicBezTo>
                      <a:pt x="111" y="156"/>
                      <a:pt x="111"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2" y="156"/>
                      <a:pt x="112" y="156"/>
                    </a:cubicBezTo>
                    <a:cubicBezTo>
                      <a:pt x="112"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3" y="156"/>
                    </a:cubicBezTo>
                    <a:cubicBezTo>
                      <a:pt x="113" y="156"/>
                      <a:pt x="113"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6"/>
                      <a:pt x="114" y="156"/>
                      <a:pt x="114" y="156"/>
                    </a:cubicBezTo>
                    <a:cubicBezTo>
                      <a:pt x="114" y="157"/>
                      <a:pt x="114" y="157"/>
                      <a:pt x="114"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5" y="157"/>
                      <a:pt x="115" y="157"/>
                    </a:cubicBezTo>
                    <a:cubicBezTo>
                      <a:pt x="115"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7"/>
                    </a:cubicBezTo>
                    <a:cubicBezTo>
                      <a:pt x="116" y="157"/>
                      <a:pt x="116" y="157"/>
                      <a:pt x="116" y="158"/>
                    </a:cubicBezTo>
                    <a:cubicBezTo>
                      <a:pt x="116" y="158"/>
                      <a:pt x="116" y="158"/>
                      <a:pt x="116" y="158"/>
                    </a:cubicBezTo>
                    <a:cubicBezTo>
                      <a:pt x="116" y="158"/>
                      <a:pt x="116" y="158"/>
                      <a:pt x="116" y="158"/>
                    </a:cubicBezTo>
                    <a:cubicBezTo>
                      <a:pt x="116" y="158"/>
                      <a:pt x="116"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7" y="158"/>
                      <a:pt x="117" y="158"/>
                      <a:pt x="117" y="158"/>
                    </a:cubicBezTo>
                    <a:cubicBezTo>
                      <a:pt x="118" y="158"/>
                      <a:pt x="118" y="158"/>
                      <a:pt x="118" y="158"/>
                    </a:cubicBezTo>
                    <a:cubicBezTo>
                      <a:pt x="118" y="158"/>
                      <a:pt x="118" y="158"/>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59"/>
                    </a:cubicBezTo>
                    <a:cubicBezTo>
                      <a:pt x="118" y="159"/>
                      <a:pt x="118" y="159"/>
                      <a:pt x="118" y="160"/>
                    </a:cubicBezTo>
                    <a:cubicBezTo>
                      <a:pt x="118" y="160"/>
                      <a:pt x="118" y="160"/>
                      <a:pt x="118" y="160"/>
                    </a:cubicBezTo>
                    <a:cubicBezTo>
                      <a:pt x="118" y="160"/>
                      <a:pt x="118" y="160"/>
                      <a:pt x="118" y="160"/>
                    </a:cubicBezTo>
                    <a:cubicBezTo>
                      <a:pt x="118" y="160"/>
                      <a:pt x="118" y="160"/>
                      <a:pt x="118" y="160"/>
                    </a:cubicBezTo>
                    <a:cubicBezTo>
                      <a:pt x="118" y="160"/>
                      <a:pt x="118" y="160"/>
                      <a:pt x="118" y="160"/>
                    </a:cubicBezTo>
                    <a:cubicBezTo>
                      <a:pt x="118" y="160"/>
                      <a:pt x="118" y="160"/>
                      <a:pt x="118"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19" y="160"/>
                    </a:cubicBezTo>
                    <a:cubicBezTo>
                      <a:pt x="119" y="160"/>
                      <a:pt x="119"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0" y="160"/>
                    </a:cubicBezTo>
                    <a:cubicBezTo>
                      <a:pt x="120" y="160"/>
                      <a:pt x="120" y="160"/>
                      <a:pt x="121" y="160"/>
                    </a:cubicBezTo>
                    <a:cubicBezTo>
                      <a:pt x="121" y="160"/>
                      <a:pt x="121" y="160"/>
                      <a:pt x="121" y="160"/>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1" y="161"/>
                    </a:cubicBezTo>
                    <a:cubicBezTo>
                      <a:pt x="121" y="161"/>
                      <a:pt x="121"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1"/>
                    </a:cubicBezTo>
                    <a:cubicBezTo>
                      <a:pt x="122" y="161"/>
                      <a:pt x="122" y="161"/>
                      <a:pt x="122"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3" y="162"/>
                    </a:cubicBezTo>
                    <a:cubicBezTo>
                      <a:pt x="123" y="162"/>
                      <a:pt x="123"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4" y="162"/>
                    </a:cubicBezTo>
                    <a:cubicBezTo>
                      <a:pt x="124" y="162"/>
                      <a:pt x="124" y="162"/>
                      <a:pt x="125" y="162"/>
                    </a:cubicBezTo>
                    <a:cubicBezTo>
                      <a:pt x="125" y="162"/>
                      <a:pt x="125" y="162"/>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5" y="163"/>
                    </a:cubicBezTo>
                    <a:cubicBezTo>
                      <a:pt x="125" y="163"/>
                      <a:pt x="125"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3"/>
                    </a:cubicBezTo>
                    <a:cubicBezTo>
                      <a:pt x="126" y="163"/>
                      <a:pt x="126" y="163"/>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6" y="164"/>
                    </a:cubicBezTo>
                    <a:cubicBezTo>
                      <a:pt x="126" y="164"/>
                      <a:pt x="126"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4"/>
                    </a:cubicBezTo>
                    <a:cubicBezTo>
                      <a:pt x="127" y="164"/>
                      <a:pt x="127" y="164"/>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7" y="165"/>
                    </a:cubicBezTo>
                    <a:cubicBezTo>
                      <a:pt x="127" y="165"/>
                      <a:pt x="127"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5"/>
                    </a:cubicBezTo>
                    <a:cubicBezTo>
                      <a:pt x="128" y="165"/>
                      <a:pt x="128" y="165"/>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6"/>
                      <a:pt x="128" y="166"/>
                      <a:pt x="128" y="166"/>
                    </a:cubicBezTo>
                    <a:cubicBezTo>
                      <a:pt x="128" y="167"/>
                      <a:pt x="128" y="169"/>
                      <a:pt x="128" y="170"/>
                    </a:cubicBezTo>
                    <a:cubicBezTo>
                      <a:pt x="128" y="170"/>
                      <a:pt x="128" y="170"/>
                      <a:pt x="128" y="170"/>
                    </a:cubicBezTo>
                    <a:cubicBezTo>
                      <a:pt x="128" y="170"/>
                      <a:pt x="128" y="170"/>
                      <a:pt x="128" y="170"/>
                    </a:cubicBezTo>
                    <a:cubicBezTo>
                      <a:pt x="128" y="170"/>
                      <a:pt x="128" y="170"/>
                      <a:pt x="128" y="170"/>
                    </a:cubicBezTo>
                    <a:cubicBezTo>
                      <a:pt x="128" y="170"/>
                      <a:pt x="128" y="170"/>
                      <a:pt x="128" y="170"/>
                    </a:cubicBezTo>
                    <a:cubicBezTo>
                      <a:pt x="128" y="170"/>
                      <a:pt x="128" y="170"/>
                      <a:pt x="128" y="170"/>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8" y="171"/>
                      <a:pt x="128" y="171"/>
                    </a:cubicBezTo>
                    <a:cubicBezTo>
                      <a:pt x="128"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1"/>
                      <a:pt x="129" y="171"/>
                      <a:pt x="129" y="171"/>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29" y="172"/>
                      <a:pt x="129" y="172"/>
                      <a:pt x="129"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2"/>
                    </a:cubicBezTo>
                    <a:cubicBezTo>
                      <a:pt x="130" y="172"/>
                      <a:pt x="130" y="172"/>
                      <a:pt x="130" y="173"/>
                    </a:cubicBezTo>
                    <a:cubicBezTo>
                      <a:pt x="130" y="173"/>
                      <a:pt x="130"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1" y="173"/>
                      <a:pt x="131" y="173"/>
                      <a:pt x="131" y="173"/>
                    </a:cubicBezTo>
                    <a:cubicBezTo>
                      <a:pt x="132" y="173"/>
                      <a:pt x="132" y="173"/>
                      <a:pt x="132" y="173"/>
                    </a:cubicBezTo>
                    <a:cubicBezTo>
                      <a:pt x="132" y="173"/>
                      <a:pt x="132" y="173"/>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2" y="174"/>
                      <a:pt x="132" y="174"/>
                      <a:pt x="132"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4"/>
                    </a:cubicBezTo>
                    <a:cubicBezTo>
                      <a:pt x="133" y="174"/>
                      <a:pt x="133" y="174"/>
                      <a:pt x="133" y="175"/>
                    </a:cubicBezTo>
                    <a:cubicBezTo>
                      <a:pt x="133" y="175"/>
                      <a:pt x="133" y="175"/>
                      <a:pt x="133" y="175"/>
                    </a:cubicBezTo>
                    <a:cubicBezTo>
                      <a:pt x="133" y="175"/>
                      <a:pt x="133"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4" y="175"/>
                    </a:cubicBezTo>
                    <a:cubicBezTo>
                      <a:pt x="134" y="175"/>
                      <a:pt x="134" y="175"/>
                      <a:pt x="135" y="175"/>
                    </a:cubicBezTo>
                    <a:cubicBezTo>
                      <a:pt x="135" y="175"/>
                      <a:pt x="135" y="175"/>
                      <a:pt x="135" y="175"/>
                    </a:cubicBezTo>
                    <a:cubicBezTo>
                      <a:pt x="135" y="175"/>
                      <a:pt x="135" y="175"/>
                      <a:pt x="135" y="175"/>
                    </a:cubicBezTo>
                    <a:cubicBezTo>
                      <a:pt x="135" y="175"/>
                      <a:pt x="135" y="175"/>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5" y="176"/>
                      <a:pt x="135" y="176"/>
                      <a:pt x="135"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6" y="176"/>
                    </a:cubicBezTo>
                    <a:cubicBezTo>
                      <a:pt x="136" y="176"/>
                      <a:pt x="136" y="176"/>
                      <a:pt x="137" y="176"/>
                    </a:cubicBezTo>
                    <a:cubicBezTo>
                      <a:pt x="137" y="176"/>
                      <a:pt x="137" y="176"/>
                      <a:pt x="137" y="176"/>
                    </a:cubicBezTo>
                    <a:cubicBezTo>
                      <a:pt x="137" y="176"/>
                      <a:pt x="137" y="176"/>
                      <a:pt x="137" y="176"/>
                    </a:cubicBezTo>
                    <a:cubicBezTo>
                      <a:pt x="137" y="176"/>
                      <a:pt x="137" y="176"/>
                      <a:pt x="137" y="176"/>
                    </a:cubicBezTo>
                    <a:cubicBezTo>
                      <a:pt x="137" y="176"/>
                      <a:pt x="137" y="176"/>
                      <a:pt x="137" y="176"/>
                    </a:cubicBezTo>
                    <a:cubicBezTo>
                      <a:pt x="137" y="176"/>
                      <a:pt x="137" y="176"/>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7" y="177"/>
                    </a:cubicBezTo>
                    <a:cubicBezTo>
                      <a:pt x="137" y="177"/>
                      <a:pt x="137"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7"/>
                      <a:pt x="138" y="177"/>
                      <a:pt x="138" y="177"/>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8" y="178"/>
                      <a:pt x="138" y="178"/>
                      <a:pt x="138"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8"/>
                    </a:cubicBezTo>
                    <a:cubicBezTo>
                      <a:pt x="139" y="178"/>
                      <a:pt x="139" y="178"/>
                      <a:pt x="139" y="179"/>
                    </a:cubicBezTo>
                    <a:cubicBezTo>
                      <a:pt x="139" y="179"/>
                      <a:pt x="139" y="179"/>
                      <a:pt x="139" y="179"/>
                    </a:cubicBezTo>
                    <a:cubicBezTo>
                      <a:pt x="139" y="179"/>
                      <a:pt x="139" y="179"/>
                      <a:pt x="139" y="179"/>
                    </a:cubicBezTo>
                    <a:cubicBezTo>
                      <a:pt x="139" y="179"/>
                      <a:pt x="139" y="179"/>
                      <a:pt x="139" y="179"/>
                    </a:cubicBezTo>
                    <a:cubicBezTo>
                      <a:pt x="139" y="179"/>
                      <a:pt x="139" y="179"/>
                      <a:pt x="139" y="179"/>
                    </a:cubicBezTo>
                    <a:cubicBezTo>
                      <a:pt x="139" y="179"/>
                      <a:pt x="139" y="179"/>
                      <a:pt x="139"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0" y="179"/>
                      <a:pt x="140" y="179"/>
                      <a:pt x="140"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79"/>
                    </a:cubicBezTo>
                    <a:cubicBezTo>
                      <a:pt x="141" y="179"/>
                      <a:pt x="141" y="179"/>
                      <a:pt x="141" y="180"/>
                    </a:cubicBezTo>
                    <a:cubicBezTo>
                      <a:pt x="141" y="180"/>
                      <a:pt x="141" y="180"/>
                      <a:pt x="141" y="180"/>
                    </a:cubicBezTo>
                    <a:cubicBezTo>
                      <a:pt x="141" y="180"/>
                      <a:pt x="141" y="180"/>
                      <a:pt x="141" y="180"/>
                    </a:cubicBezTo>
                    <a:cubicBezTo>
                      <a:pt x="141" y="180"/>
                      <a:pt x="141" y="180"/>
                      <a:pt x="141" y="180"/>
                    </a:cubicBezTo>
                    <a:cubicBezTo>
                      <a:pt x="141" y="180"/>
                      <a:pt x="141" y="180"/>
                      <a:pt x="141" y="180"/>
                    </a:cubicBezTo>
                    <a:cubicBezTo>
                      <a:pt x="141" y="180"/>
                      <a:pt x="141"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2" y="180"/>
                      <a:pt x="142" y="180"/>
                    </a:cubicBezTo>
                    <a:cubicBezTo>
                      <a:pt x="142"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3" y="180"/>
                    </a:cubicBezTo>
                    <a:cubicBezTo>
                      <a:pt x="143" y="180"/>
                      <a:pt x="143" y="180"/>
                      <a:pt x="144" y="180"/>
                    </a:cubicBezTo>
                    <a:cubicBezTo>
                      <a:pt x="144" y="180"/>
                      <a:pt x="144" y="180"/>
                      <a:pt x="144" y="180"/>
                    </a:cubicBezTo>
                    <a:cubicBezTo>
                      <a:pt x="144" y="180"/>
                      <a:pt x="144" y="180"/>
                      <a:pt x="144" y="180"/>
                    </a:cubicBezTo>
                    <a:cubicBezTo>
                      <a:pt x="144" y="180"/>
                      <a:pt x="144" y="180"/>
                      <a:pt x="144" y="180"/>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4" y="181"/>
                      <a:pt x="144" y="181"/>
                    </a:cubicBezTo>
                    <a:cubicBezTo>
                      <a:pt x="144"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5" y="181"/>
                      <a:pt x="145" y="181"/>
                    </a:cubicBezTo>
                    <a:cubicBezTo>
                      <a:pt x="145"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1"/>
                    </a:cubicBezTo>
                    <a:cubicBezTo>
                      <a:pt x="146" y="181"/>
                      <a:pt x="146" y="181"/>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6" y="182"/>
                    </a:cubicBezTo>
                    <a:cubicBezTo>
                      <a:pt x="146" y="182"/>
                      <a:pt x="146" y="182"/>
                      <a:pt x="147" y="182"/>
                    </a:cubicBezTo>
                    <a:cubicBezTo>
                      <a:pt x="147" y="182"/>
                      <a:pt x="147" y="182"/>
                      <a:pt x="147" y="182"/>
                    </a:cubicBezTo>
                    <a:cubicBezTo>
                      <a:pt x="147" y="182"/>
                      <a:pt x="147" y="182"/>
                      <a:pt x="147" y="182"/>
                    </a:cubicBezTo>
                    <a:cubicBezTo>
                      <a:pt x="147" y="182"/>
                      <a:pt x="147" y="182"/>
                      <a:pt x="147" y="182"/>
                    </a:cubicBezTo>
                    <a:cubicBezTo>
                      <a:pt x="147" y="182"/>
                      <a:pt x="147" y="182"/>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7" y="183"/>
                      <a:pt x="147" y="183"/>
                      <a:pt x="147"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8" y="183"/>
                    </a:cubicBezTo>
                    <a:cubicBezTo>
                      <a:pt x="148" y="183"/>
                      <a:pt x="148" y="183"/>
                      <a:pt x="149" y="183"/>
                    </a:cubicBezTo>
                    <a:cubicBezTo>
                      <a:pt x="149" y="183"/>
                      <a:pt x="149" y="183"/>
                      <a:pt x="149" y="183"/>
                    </a:cubicBezTo>
                    <a:cubicBezTo>
                      <a:pt x="149" y="183"/>
                      <a:pt x="149" y="183"/>
                      <a:pt x="149" y="183"/>
                    </a:cubicBezTo>
                    <a:cubicBezTo>
                      <a:pt x="149" y="183"/>
                      <a:pt x="149" y="183"/>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49" y="184"/>
                    </a:cubicBezTo>
                    <a:cubicBezTo>
                      <a:pt x="149" y="184"/>
                      <a:pt x="149"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0" y="184"/>
                      <a:pt x="150" y="184"/>
                      <a:pt x="150"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4"/>
                    </a:cubicBezTo>
                    <a:cubicBezTo>
                      <a:pt x="151" y="184"/>
                      <a:pt x="151" y="184"/>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1" y="185"/>
                    </a:cubicBezTo>
                    <a:cubicBezTo>
                      <a:pt x="151" y="185"/>
                      <a:pt x="151"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2" y="185"/>
                    </a:cubicBezTo>
                    <a:cubicBezTo>
                      <a:pt x="152" y="185"/>
                      <a:pt x="152"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3" y="185"/>
                    </a:cubicBezTo>
                    <a:cubicBezTo>
                      <a:pt x="153" y="185"/>
                      <a:pt x="153" y="185"/>
                      <a:pt x="154" y="185"/>
                    </a:cubicBezTo>
                    <a:cubicBezTo>
                      <a:pt x="154" y="185"/>
                      <a:pt x="154" y="185"/>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4" y="186"/>
                      <a:pt x="154" y="186"/>
                      <a:pt x="154" y="186"/>
                    </a:cubicBezTo>
                    <a:cubicBezTo>
                      <a:pt x="155" y="186"/>
                      <a:pt x="155" y="186"/>
                      <a:pt x="155" y="186"/>
                    </a:cubicBezTo>
                    <a:cubicBezTo>
                      <a:pt x="155" y="186"/>
                      <a:pt x="155" y="186"/>
                      <a:pt x="155" y="186"/>
                    </a:cubicBezTo>
                    <a:cubicBezTo>
                      <a:pt x="155" y="186"/>
                      <a:pt x="155" y="186"/>
                      <a:pt x="155" y="186"/>
                    </a:cubicBezTo>
                    <a:cubicBezTo>
                      <a:pt x="155" y="186"/>
                      <a:pt x="155" y="186"/>
                      <a:pt x="156" y="186"/>
                    </a:cubicBezTo>
                    <a:cubicBezTo>
                      <a:pt x="156" y="186"/>
                      <a:pt x="156" y="186"/>
                      <a:pt x="156" y="186"/>
                    </a:cubicBezTo>
                    <a:cubicBezTo>
                      <a:pt x="156" y="186"/>
                      <a:pt x="156" y="186"/>
                      <a:pt x="156" y="186"/>
                    </a:cubicBezTo>
                    <a:cubicBezTo>
                      <a:pt x="156" y="186"/>
                      <a:pt x="156" y="186"/>
                      <a:pt x="156" y="186"/>
                    </a:cubicBezTo>
                    <a:cubicBezTo>
                      <a:pt x="156" y="186"/>
                      <a:pt x="156" y="186"/>
                      <a:pt x="156" y="186"/>
                    </a:cubicBezTo>
                    <a:cubicBezTo>
                      <a:pt x="156" y="208"/>
                      <a:pt x="156" y="208"/>
                      <a:pt x="156" y="208"/>
                    </a:cubicBezTo>
                    <a:close/>
                    <a:moveTo>
                      <a:pt x="156" y="167"/>
                    </a:move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6" y="146"/>
                      <a:pt x="156" y="146"/>
                      <a:pt x="156" y="146"/>
                    </a:cubicBezTo>
                    <a:cubicBezTo>
                      <a:pt x="155" y="146"/>
                      <a:pt x="155" y="146"/>
                      <a:pt x="155" y="146"/>
                    </a:cubicBezTo>
                    <a:cubicBezTo>
                      <a:pt x="155" y="146"/>
                      <a:pt x="155" y="146"/>
                      <a:pt x="155" y="146"/>
                    </a:cubicBezTo>
                    <a:cubicBezTo>
                      <a:pt x="155" y="146"/>
                      <a:pt x="155" y="146"/>
                      <a:pt x="155" y="146"/>
                    </a:cubicBezTo>
                    <a:cubicBezTo>
                      <a:pt x="155" y="146"/>
                      <a:pt x="155" y="146"/>
                      <a:pt x="155" y="146"/>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5" y="145"/>
                      <a:pt x="155" y="145"/>
                      <a:pt x="155" y="145"/>
                    </a:cubicBezTo>
                    <a:cubicBezTo>
                      <a:pt x="154" y="145"/>
                      <a:pt x="154" y="145"/>
                      <a:pt x="154" y="145"/>
                    </a:cubicBezTo>
                    <a:cubicBezTo>
                      <a:pt x="154" y="145"/>
                      <a:pt x="154" y="145"/>
                      <a:pt x="154" y="145"/>
                    </a:cubicBezTo>
                    <a:cubicBezTo>
                      <a:pt x="154" y="145"/>
                      <a:pt x="154" y="145"/>
                      <a:pt x="154" y="145"/>
                    </a:cubicBezTo>
                    <a:cubicBezTo>
                      <a:pt x="154" y="145"/>
                      <a:pt x="154"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3" y="145"/>
                      <a:pt x="153" y="145"/>
                      <a:pt x="153"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5"/>
                      <a:pt x="152" y="145"/>
                      <a:pt x="152" y="145"/>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2" y="144"/>
                      <a:pt x="152" y="144"/>
                      <a:pt x="152"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1" y="144"/>
                      <a:pt x="151" y="144"/>
                      <a:pt x="151" y="144"/>
                    </a:cubicBezTo>
                    <a:cubicBezTo>
                      <a:pt x="150" y="144"/>
                      <a:pt x="150" y="144"/>
                      <a:pt x="150" y="144"/>
                    </a:cubicBezTo>
                    <a:cubicBezTo>
                      <a:pt x="150" y="144"/>
                      <a:pt x="150" y="144"/>
                      <a:pt x="150" y="144"/>
                    </a:cubicBezTo>
                    <a:cubicBezTo>
                      <a:pt x="150" y="144"/>
                      <a:pt x="150" y="144"/>
                      <a:pt x="150" y="144"/>
                    </a:cubicBezTo>
                    <a:cubicBezTo>
                      <a:pt x="150" y="144"/>
                      <a:pt x="150" y="144"/>
                      <a:pt x="150" y="144"/>
                    </a:cubicBezTo>
                    <a:cubicBezTo>
                      <a:pt x="150" y="143"/>
                      <a:pt x="150" y="143"/>
                      <a:pt x="150" y="143"/>
                    </a:cubicBezTo>
                    <a:cubicBezTo>
                      <a:pt x="150" y="143"/>
                      <a:pt x="150" y="143"/>
                      <a:pt x="150" y="143"/>
                    </a:cubicBezTo>
                    <a:cubicBezTo>
                      <a:pt x="150" y="143"/>
                      <a:pt x="150" y="143"/>
                      <a:pt x="150"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9" y="143"/>
                      <a:pt x="149" y="143"/>
                      <a:pt x="149"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3"/>
                      <a:pt x="148" y="143"/>
                      <a:pt x="148" y="143"/>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8" y="142"/>
                      <a:pt x="148" y="142"/>
                      <a:pt x="148"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7" y="142"/>
                      <a:pt x="147" y="142"/>
                      <a:pt x="147"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2"/>
                      <a:pt x="146" y="142"/>
                      <a:pt x="146" y="142"/>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6" y="141"/>
                    </a:cubicBezTo>
                    <a:cubicBezTo>
                      <a:pt x="146" y="141"/>
                      <a:pt x="146"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5" y="141"/>
                      <a:pt x="145" y="141"/>
                      <a:pt x="145" y="141"/>
                    </a:cubicBezTo>
                    <a:cubicBezTo>
                      <a:pt x="144" y="141"/>
                      <a:pt x="144" y="141"/>
                      <a:pt x="144" y="141"/>
                    </a:cubicBezTo>
                    <a:cubicBezTo>
                      <a:pt x="144" y="141"/>
                      <a:pt x="144" y="141"/>
                      <a:pt x="144" y="141"/>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4" y="140"/>
                      <a:pt x="144" y="140"/>
                      <a:pt x="144"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3" y="140"/>
                      <a:pt x="143" y="140"/>
                      <a:pt x="143"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40"/>
                      <a:pt x="142" y="140"/>
                      <a:pt x="142" y="140"/>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2" y="139"/>
                      <a:pt x="142" y="139"/>
                      <a:pt x="142" y="139"/>
                    </a:cubicBezTo>
                    <a:cubicBezTo>
                      <a:pt x="141" y="139"/>
                      <a:pt x="141" y="139"/>
                      <a:pt x="141" y="139"/>
                    </a:cubicBezTo>
                    <a:cubicBezTo>
                      <a:pt x="141" y="139"/>
                      <a:pt x="141" y="139"/>
                      <a:pt x="141" y="139"/>
                    </a:cubicBezTo>
                    <a:cubicBezTo>
                      <a:pt x="141" y="139"/>
                      <a:pt x="141" y="139"/>
                      <a:pt x="141" y="139"/>
                    </a:cubicBezTo>
                    <a:cubicBezTo>
                      <a:pt x="141" y="139"/>
                      <a:pt x="141" y="139"/>
                      <a:pt x="141" y="139"/>
                    </a:cubicBezTo>
                    <a:cubicBezTo>
                      <a:pt x="141" y="139"/>
                      <a:pt x="141" y="139"/>
                      <a:pt x="141" y="139"/>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1" y="138"/>
                    </a:cubicBezTo>
                    <a:cubicBezTo>
                      <a:pt x="141" y="138"/>
                      <a:pt x="141"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40" y="138"/>
                      <a:pt x="140" y="138"/>
                      <a:pt x="140" y="138"/>
                    </a:cubicBezTo>
                    <a:cubicBezTo>
                      <a:pt x="139" y="138"/>
                      <a:pt x="139" y="138"/>
                      <a:pt x="139" y="138"/>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9" y="137"/>
                      <a:pt x="139" y="137"/>
                      <a:pt x="139" y="137"/>
                    </a:cubicBezTo>
                    <a:cubicBezTo>
                      <a:pt x="138" y="137"/>
                      <a:pt x="138" y="137"/>
                      <a:pt x="138" y="137"/>
                    </a:cubicBezTo>
                    <a:cubicBezTo>
                      <a:pt x="138" y="137"/>
                      <a:pt x="138" y="137"/>
                      <a:pt x="138" y="137"/>
                    </a:cubicBezTo>
                    <a:cubicBezTo>
                      <a:pt x="138" y="137"/>
                      <a:pt x="138" y="137"/>
                      <a:pt x="138" y="137"/>
                    </a:cubicBezTo>
                    <a:cubicBezTo>
                      <a:pt x="138" y="137"/>
                      <a:pt x="138" y="137"/>
                      <a:pt x="138" y="137"/>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8" y="136"/>
                      <a:pt x="138" y="136"/>
                    </a:cubicBezTo>
                    <a:cubicBezTo>
                      <a:pt x="138" y="136"/>
                      <a:pt x="137" y="136"/>
                      <a:pt x="137" y="136"/>
                    </a:cubicBezTo>
                    <a:cubicBezTo>
                      <a:pt x="137" y="136"/>
                      <a:pt x="137" y="136"/>
                      <a:pt x="137" y="136"/>
                    </a:cubicBezTo>
                    <a:cubicBezTo>
                      <a:pt x="137" y="136"/>
                      <a:pt x="137" y="136"/>
                      <a:pt x="137" y="136"/>
                    </a:cubicBezTo>
                    <a:cubicBezTo>
                      <a:pt x="137" y="136"/>
                      <a:pt x="137" y="136"/>
                      <a:pt x="137" y="136"/>
                    </a:cubicBezTo>
                    <a:cubicBezTo>
                      <a:pt x="137" y="135"/>
                      <a:pt x="137"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6" y="135"/>
                      <a:pt x="136" y="135"/>
                      <a:pt x="136"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5" y="135"/>
                      <a:pt x="135" y="135"/>
                      <a:pt x="135"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5"/>
                      <a:pt x="134" y="135"/>
                      <a:pt x="134" y="135"/>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4" y="134"/>
                      <a:pt x="134" y="134"/>
                      <a:pt x="134"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3" y="134"/>
                      <a:pt x="133" y="134"/>
                      <a:pt x="133" y="134"/>
                    </a:cubicBezTo>
                    <a:cubicBezTo>
                      <a:pt x="132" y="134"/>
                      <a:pt x="132" y="134"/>
                      <a:pt x="132" y="134"/>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2" y="133"/>
                    </a:cubicBezTo>
                    <a:cubicBezTo>
                      <a:pt x="132" y="133"/>
                      <a:pt x="132" y="133"/>
                      <a:pt x="131" y="133"/>
                    </a:cubicBezTo>
                    <a:cubicBezTo>
                      <a:pt x="131" y="133"/>
                      <a:pt x="131" y="133"/>
                      <a:pt x="131" y="133"/>
                    </a:cubicBezTo>
                    <a:cubicBezTo>
                      <a:pt x="131" y="133"/>
                      <a:pt x="131" y="133"/>
                      <a:pt x="131" y="133"/>
                    </a:cubicBezTo>
                    <a:cubicBezTo>
                      <a:pt x="131" y="133"/>
                      <a:pt x="131" y="133"/>
                      <a:pt x="131" y="133"/>
                    </a:cubicBezTo>
                    <a:cubicBezTo>
                      <a:pt x="131" y="133"/>
                      <a:pt x="131" y="133"/>
                      <a:pt x="131" y="133"/>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1" y="132"/>
                      <a:pt x="131" y="132"/>
                      <a:pt x="131"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30" y="132"/>
                      <a:pt x="130" y="132"/>
                    </a:cubicBezTo>
                    <a:cubicBezTo>
                      <a:pt x="130" y="132"/>
                      <a:pt x="129" y="132"/>
                      <a:pt x="129" y="132"/>
                    </a:cubicBezTo>
                    <a:cubicBezTo>
                      <a:pt x="129" y="132"/>
                      <a:pt x="129" y="132"/>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1"/>
                      <a:pt x="129" y="131"/>
                    </a:cubicBezTo>
                    <a:cubicBezTo>
                      <a:pt x="129" y="131"/>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30"/>
                      <a:pt x="129" y="130"/>
                      <a:pt x="129" y="130"/>
                    </a:cubicBezTo>
                    <a:cubicBezTo>
                      <a:pt x="129" y="129"/>
                      <a:pt x="129" y="129"/>
                      <a:pt x="129" y="129"/>
                    </a:cubicBezTo>
                    <a:cubicBezTo>
                      <a:pt x="129" y="129"/>
                      <a:pt x="129" y="129"/>
                      <a:pt x="129"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9"/>
                      <a:pt x="128" y="129"/>
                      <a:pt x="128" y="129"/>
                    </a:cubicBezTo>
                    <a:cubicBezTo>
                      <a:pt x="128" y="128"/>
                      <a:pt x="128" y="128"/>
                      <a:pt x="128" y="127"/>
                    </a:cubicBezTo>
                    <a:cubicBezTo>
                      <a:pt x="128" y="127"/>
                      <a:pt x="128" y="127"/>
                      <a:pt x="128" y="127"/>
                    </a:cubicBezTo>
                    <a:cubicBezTo>
                      <a:pt x="128" y="127"/>
                      <a:pt x="128" y="127"/>
                      <a:pt x="128" y="127"/>
                    </a:cubicBezTo>
                    <a:cubicBezTo>
                      <a:pt x="128" y="127"/>
                      <a:pt x="128" y="127"/>
                      <a:pt x="128" y="127"/>
                    </a:cubicBezTo>
                    <a:cubicBezTo>
                      <a:pt x="128" y="127"/>
                      <a:pt x="128" y="127"/>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6"/>
                    </a:cubicBezTo>
                    <a:cubicBezTo>
                      <a:pt x="128" y="126"/>
                      <a:pt x="128" y="126"/>
                      <a:pt x="128" y="125"/>
                    </a:cubicBezTo>
                    <a:cubicBezTo>
                      <a:pt x="128" y="125"/>
                      <a:pt x="128" y="125"/>
                      <a:pt x="128" y="125"/>
                    </a:cubicBezTo>
                    <a:cubicBezTo>
                      <a:pt x="128" y="125"/>
                      <a:pt x="128" y="125"/>
                      <a:pt x="128" y="125"/>
                    </a:cubicBezTo>
                    <a:cubicBezTo>
                      <a:pt x="128" y="125"/>
                      <a:pt x="128" y="125"/>
                      <a:pt x="128" y="125"/>
                    </a:cubicBezTo>
                    <a:cubicBezTo>
                      <a:pt x="128" y="125"/>
                      <a:pt x="128" y="125"/>
                      <a:pt x="128" y="125"/>
                    </a:cubicBezTo>
                    <a:cubicBezTo>
                      <a:pt x="128" y="125"/>
                      <a:pt x="128" y="125"/>
                      <a:pt x="128" y="125"/>
                    </a:cubicBezTo>
                    <a:cubicBezTo>
                      <a:pt x="128" y="124"/>
                      <a:pt x="128" y="122"/>
                      <a:pt x="128" y="122"/>
                    </a:cubicBezTo>
                    <a:cubicBezTo>
                      <a:pt x="128" y="122"/>
                      <a:pt x="128" y="122"/>
                      <a:pt x="128" y="122"/>
                    </a:cubicBezTo>
                    <a:cubicBezTo>
                      <a:pt x="128" y="121"/>
                      <a:pt x="128" y="121"/>
                      <a:pt x="128" y="121"/>
                    </a:cubicBezTo>
                    <a:cubicBezTo>
                      <a:pt x="128" y="121"/>
                      <a:pt x="128" y="121"/>
                      <a:pt x="128" y="120"/>
                    </a:cubicBezTo>
                    <a:cubicBezTo>
                      <a:pt x="128" y="120"/>
                      <a:pt x="128" y="120"/>
                      <a:pt x="128" y="120"/>
                    </a:cubicBezTo>
                    <a:cubicBezTo>
                      <a:pt x="128" y="120"/>
                      <a:pt x="128" y="120"/>
                      <a:pt x="128" y="120"/>
                    </a:cubicBezTo>
                    <a:cubicBezTo>
                      <a:pt x="128" y="119"/>
                      <a:pt x="128" y="118"/>
                      <a:pt x="128" y="117"/>
                    </a:cubicBezTo>
                    <a:cubicBezTo>
                      <a:pt x="128" y="117"/>
                      <a:pt x="128" y="117"/>
                      <a:pt x="128" y="117"/>
                    </a:cubicBezTo>
                    <a:cubicBezTo>
                      <a:pt x="128" y="117"/>
                      <a:pt x="128" y="117"/>
                      <a:pt x="128" y="117"/>
                    </a:cubicBezTo>
                    <a:cubicBezTo>
                      <a:pt x="128" y="117"/>
                      <a:pt x="128" y="117"/>
                      <a:pt x="128" y="117"/>
                    </a:cubicBezTo>
                    <a:cubicBezTo>
                      <a:pt x="128" y="116"/>
                      <a:pt x="128" y="115"/>
                      <a:pt x="128" y="114"/>
                    </a:cubicBezTo>
                    <a:cubicBezTo>
                      <a:pt x="128" y="114"/>
                      <a:pt x="128" y="114"/>
                      <a:pt x="128" y="114"/>
                    </a:cubicBezTo>
                    <a:cubicBezTo>
                      <a:pt x="128" y="114"/>
                      <a:pt x="128" y="114"/>
                      <a:pt x="128" y="114"/>
                    </a:cubicBezTo>
                    <a:cubicBezTo>
                      <a:pt x="128" y="114"/>
                      <a:pt x="128" y="114"/>
                      <a:pt x="128" y="114"/>
                    </a:cubicBezTo>
                    <a:cubicBezTo>
                      <a:pt x="128" y="113"/>
                      <a:pt x="128" y="113"/>
                      <a:pt x="128" y="112"/>
                    </a:cubicBezTo>
                    <a:cubicBezTo>
                      <a:pt x="128" y="112"/>
                      <a:pt x="128" y="112"/>
                      <a:pt x="128" y="112"/>
                    </a:cubicBezTo>
                    <a:cubicBezTo>
                      <a:pt x="128" y="112"/>
                      <a:pt x="128" y="112"/>
                      <a:pt x="128" y="112"/>
                    </a:cubicBezTo>
                    <a:cubicBezTo>
                      <a:pt x="128" y="112"/>
                      <a:pt x="128" y="112"/>
                      <a:pt x="128" y="112"/>
                    </a:cubicBezTo>
                    <a:cubicBezTo>
                      <a:pt x="128" y="112"/>
                      <a:pt x="128" y="112"/>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1"/>
                      <a:pt x="128" y="111"/>
                      <a:pt x="128" y="111"/>
                    </a:cubicBezTo>
                    <a:cubicBezTo>
                      <a:pt x="128"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29" y="110"/>
                      <a:pt x="129" y="110"/>
                    </a:cubicBezTo>
                    <a:cubicBezTo>
                      <a:pt x="129" y="110"/>
                      <a:pt x="130" y="110"/>
                      <a:pt x="130" y="110"/>
                    </a:cubicBezTo>
                    <a:cubicBezTo>
                      <a:pt x="130" y="110"/>
                      <a:pt x="130" y="110"/>
                      <a:pt x="130" y="110"/>
                    </a:cubicBezTo>
                    <a:cubicBezTo>
                      <a:pt x="130" y="110"/>
                      <a:pt x="130" y="110"/>
                      <a:pt x="130" y="110"/>
                    </a:cubicBezTo>
                    <a:cubicBezTo>
                      <a:pt x="130" y="110"/>
                      <a:pt x="130" y="110"/>
                      <a:pt x="130" y="110"/>
                    </a:cubicBezTo>
                    <a:cubicBezTo>
                      <a:pt x="130" y="110"/>
                      <a:pt x="130" y="110"/>
                      <a:pt x="130" y="110"/>
                    </a:cubicBezTo>
                    <a:cubicBezTo>
                      <a:pt x="130" y="110"/>
                      <a:pt x="130" y="110"/>
                      <a:pt x="130" y="110"/>
                    </a:cubicBezTo>
                    <a:cubicBezTo>
                      <a:pt x="130" y="109"/>
                      <a:pt x="130" y="109"/>
                      <a:pt x="130" y="109"/>
                    </a:cubicBezTo>
                    <a:cubicBezTo>
                      <a:pt x="130" y="109"/>
                      <a:pt x="130" y="109"/>
                      <a:pt x="130" y="109"/>
                    </a:cubicBezTo>
                    <a:cubicBezTo>
                      <a:pt x="130" y="109"/>
                      <a:pt x="130" y="109"/>
                      <a:pt x="130" y="109"/>
                    </a:cubicBezTo>
                    <a:cubicBezTo>
                      <a:pt x="130" y="109"/>
                      <a:pt x="130" y="109"/>
                      <a:pt x="130" y="109"/>
                    </a:cubicBezTo>
                    <a:cubicBezTo>
                      <a:pt x="130" y="110"/>
                      <a:pt x="130" y="110"/>
                      <a:pt x="130" y="110"/>
                    </a:cubicBezTo>
                    <a:cubicBezTo>
                      <a:pt x="130" y="110"/>
                      <a:pt x="130" y="110"/>
                      <a:pt x="130" y="110"/>
                    </a:cubicBezTo>
                    <a:cubicBezTo>
                      <a:pt x="130" y="110"/>
                      <a:pt x="130"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1" y="110"/>
                      <a:pt x="131" y="110"/>
                      <a:pt x="131"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0"/>
                    </a:cubicBezTo>
                    <a:cubicBezTo>
                      <a:pt x="132" y="110"/>
                      <a:pt x="132" y="110"/>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2" y="111"/>
                    </a:cubicBezTo>
                    <a:cubicBezTo>
                      <a:pt x="132" y="111"/>
                      <a:pt x="132" y="111"/>
                      <a:pt x="133" y="111"/>
                    </a:cubicBezTo>
                    <a:cubicBezTo>
                      <a:pt x="133" y="111"/>
                      <a:pt x="133" y="111"/>
                      <a:pt x="133" y="111"/>
                    </a:cubicBezTo>
                    <a:cubicBezTo>
                      <a:pt x="133" y="111"/>
                      <a:pt x="133" y="111"/>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2"/>
                      <a:pt x="133" y="112"/>
                      <a:pt x="133" y="112"/>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3" y="113"/>
                    </a:cubicBezTo>
                    <a:cubicBezTo>
                      <a:pt x="133" y="113"/>
                      <a:pt x="133"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3"/>
                    </a:cubicBezTo>
                    <a:cubicBezTo>
                      <a:pt x="134" y="113"/>
                      <a:pt x="134" y="113"/>
                      <a:pt x="134" y="114"/>
                    </a:cubicBezTo>
                    <a:cubicBezTo>
                      <a:pt x="134" y="114"/>
                      <a:pt x="134" y="114"/>
                      <a:pt x="134" y="114"/>
                    </a:cubicBezTo>
                    <a:cubicBezTo>
                      <a:pt x="134" y="114"/>
                      <a:pt x="134" y="114"/>
                      <a:pt x="134" y="114"/>
                    </a:cubicBezTo>
                    <a:cubicBezTo>
                      <a:pt x="134" y="114"/>
                      <a:pt x="134" y="114"/>
                      <a:pt x="134" y="114"/>
                    </a:cubicBezTo>
                    <a:cubicBezTo>
                      <a:pt x="134" y="114"/>
                      <a:pt x="134" y="114"/>
                      <a:pt x="134"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5" y="114"/>
                    </a:cubicBezTo>
                    <a:cubicBezTo>
                      <a:pt x="135" y="114"/>
                      <a:pt x="135" y="114"/>
                      <a:pt x="136" y="114"/>
                    </a:cubicBezTo>
                    <a:cubicBezTo>
                      <a:pt x="136" y="114"/>
                      <a:pt x="136" y="114"/>
                      <a:pt x="136" y="114"/>
                    </a:cubicBezTo>
                    <a:cubicBezTo>
                      <a:pt x="136" y="114"/>
                      <a:pt x="136" y="114"/>
                      <a:pt x="136" y="114"/>
                    </a:cubicBezTo>
                    <a:cubicBezTo>
                      <a:pt x="136" y="114"/>
                      <a:pt x="136" y="114"/>
                      <a:pt x="136" y="114"/>
                    </a:cubicBezTo>
                    <a:cubicBezTo>
                      <a:pt x="136" y="114"/>
                      <a:pt x="136" y="114"/>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6" y="115"/>
                    </a:cubicBezTo>
                    <a:cubicBezTo>
                      <a:pt x="136" y="115"/>
                      <a:pt x="136"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5"/>
                    </a:cubicBezTo>
                    <a:cubicBezTo>
                      <a:pt x="137" y="115"/>
                      <a:pt x="137" y="115"/>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7" y="116"/>
                    </a:cubicBezTo>
                    <a:cubicBezTo>
                      <a:pt x="137" y="116"/>
                      <a:pt x="137"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8" y="116"/>
                    </a:cubicBezTo>
                    <a:cubicBezTo>
                      <a:pt x="138" y="116"/>
                      <a:pt x="138"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6"/>
                    </a:cubicBezTo>
                    <a:cubicBezTo>
                      <a:pt x="139" y="116"/>
                      <a:pt x="139" y="116"/>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39" y="117"/>
                      <a:pt x="139" y="117"/>
                      <a:pt x="139"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7"/>
                    </a:cubicBezTo>
                    <a:cubicBezTo>
                      <a:pt x="140" y="117"/>
                      <a:pt x="140" y="117"/>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0" y="118"/>
                    </a:cubicBezTo>
                    <a:cubicBezTo>
                      <a:pt x="140" y="118"/>
                      <a:pt x="140"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8"/>
                      <a:pt x="141" y="118"/>
                      <a:pt x="141" y="118"/>
                    </a:cubicBezTo>
                    <a:cubicBezTo>
                      <a:pt x="141" y="119"/>
                      <a:pt x="141" y="119"/>
                      <a:pt x="141" y="119"/>
                    </a:cubicBezTo>
                    <a:cubicBezTo>
                      <a:pt x="141" y="119"/>
                      <a:pt x="141" y="119"/>
                      <a:pt x="141" y="119"/>
                    </a:cubicBezTo>
                    <a:cubicBezTo>
                      <a:pt x="141" y="119"/>
                      <a:pt x="141" y="119"/>
                      <a:pt x="141" y="119"/>
                    </a:cubicBezTo>
                    <a:cubicBezTo>
                      <a:pt x="141" y="119"/>
                      <a:pt x="141"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19"/>
                      <a:pt x="142" y="119"/>
                      <a:pt x="142" y="119"/>
                    </a:cubicBezTo>
                    <a:cubicBezTo>
                      <a:pt x="142" y="120"/>
                      <a:pt x="142" y="120"/>
                      <a:pt x="142" y="120"/>
                    </a:cubicBezTo>
                    <a:cubicBezTo>
                      <a:pt x="142" y="120"/>
                      <a:pt x="142" y="120"/>
                      <a:pt x="142"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3" y="120"/>
                    </a:cubicBezTo>
                    <a:cubicBezTo>
                      <a:pt x="143" y="120"/>
                      <a:pt x="143"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0"/>
                    </a:cubicBezTo>
                    <a:cubicBezTo>
                      <a:pt x="144" y="120"/>
                      <a:pt x="144" y="120"/>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4" y="121"/>
                    </a:cubicBezTo>
                    <a:cubicBezTo>
                      <a:pt x="144" y="121"/>
                      <a:pt x="144"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1"/>
                    </a:cubicBezTo>
                    <a:cubicBezTo>
                      <a:pt x="145" y="121"/>
                      <a:pt x="145" y="121"/>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5" y="122"/>
                      <a:pt x="145" y="122"/>
                      <a:pt x="145"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6" y="122"/>
                    </a:cubicBezTo>
                    <a:cubicBezTo>
                      <a:pt x="146" y="122"/>
                      <a:pt x="146" y="122"/>
                      <a:pt x="147" y="122"/>
                    </a:cubicBezTo>
                    <a:cubicBezTo>
                      <a:pt x="147" y="122"/>
                      <a:pt x="147" y="122"/>
                      <a:pt x="147" y="122"/>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7" y="123"/>
                      <a:pt x="147" y="123"/>
                      <a:pt x="147" y="123"/>
                    </a:cubicBezTo>
                    <a:cubicBezTo>
                      <a:pt x="148" y="123"/>
                      <a:pt x="148" y="123"/>
                      <a:pt x="148" y="123"/>
                    </a:cubicBezTo>
                    <a:cubicBezTo>
                      <a:pt x="148" y="123"/>
                      <a:pt x="148" y="123"/>
                      <a:pt x="148" y="123"/>
                    </a:cubicBezTo>
                    <a:cubicBezTo>
                      <a:pt x="148" y="123"/>
                      <a:pt x="148" y="123"/>
                      <a:pt x="148" y="123"/>
                    </a:cubicBezTo>
                    <a:cubicBezTo>
                      <a:pt x="148" y="123"/>
                      <a:pt x="148" y="123"/>
                      <a:pt x="148" y="123"/>
                    </a:cubicBezTo>
                    <a:cubicBezTo>
                      <a:pt x="148" y="123"/>
                      <a:pt x="148" y="123"/>
                      <a:pt x="148" y="123"/>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8" y="124"/>
                    </a:cubicBezTo>
                    <a:cubicBezTo>
                      <a:pt x="148" y="124"/>
                      <a:pt x="148"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49" y="124"/>
                    </a:cubicBezTo>
                    <a:cubicBezTo>
                      <a:pt x="149" y="124"/>
                      <a:pt x="149"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4"/>
                    </a:cubicBezTo>
                    <a:cubicBezTo>
                      <a:pt x="150" y="124"/>
                      <a:pt x="150" y="124"/>
                      <a:pt x="150" y="125"/>
                    </a:cubicBezTo>
                    <a:cubicBezTo>
                      <a:pt x="150" y="125"/>
                      <a:pt x="150" y="125"/>
                      <a:pt x="150" y="125"/>
                    </a:cubicBezTo>
                    <a:cubicBezTo>
                      <a:pt x="150" y="125"/>
                      <a:pt x="150" y="125"/>
                      <a:pt x="150" y="125"/>
                    </a:cubicBezTo>
                    <a:cubicBezTo>
                      <a:pt x="150" y="125"/>
                      <a:pt x="150" y="125"/>
                      <a:pt x="150"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1" y="125"/>
                    </a:cubicBezTo>
                    <a:cubicBezTo>
                      <a:pt x="151" y="125"/>
                      <a:pt x="151"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5"/>
                    </a:cubicBezTo>
                    <a:cubicBezTo>
                      <a:pt x="152" y="125"/>
                      <a:pt x="152" y="125"/>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2" y="126"/>
                    </a:cubicBezTo>
                    <a:cubicBezTo>
                      <a:pt x="152" y="126"/>
                      <a:pt x="152"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6"/>
                      <a:pt x="153" y="126"/>
                      <a:pt x="153" y="126"/>
                    </a:cubicBezTo>
                    <a:cubicBezTo>
                      <a:pt x="153" y="127"/>
                      <a:pt x="153" y="127"/>
                      <a:pt x="153" y="127"/>
                    </a:cubicBezTo>
                    <a:cubicBezTo>
                      <a:pt x="153" y="127"/>
                      <a:pt x="153" y="127"/>
                      <a:pt x="153" y="127"/>
                    </a:cubicBezTo>
                    <a:cubicBezTo>
                      <a:pt x="153" y="127"/>
                      <a:pt x="153" y="127"/>
                      <a:pt x="153" y="127"/>
                    </a:cubicBezTo>
                    <a:cubicBezTo>
                      <a:pt x="153" y="127"/>
                      <a:pt x="153" y="127"/>
                      <a:pt x="153" y="127"/>
                    </a:cubicBezTo>
                    <a:cubicBezTo>
                      <a:pt x="153" y="127"/>
                      <a:pt x="153" y="127"/>
                      <a:pt x="153"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4" y="127"/>
                    </a:cubicBezTo>
                    <a:cubicBezTo>
                      <a:pt x="154" y="127"/>
                      <a:pt x="154"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5" y="127"/>
                    </a:cubicBezTo>
                    <a:cubicBezTo>
                      <a:pt x="155" y="127"/>
                      <a:pt x="155"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7"/>
                    </a:cubicBezTo>
                    <a:cubicBezTo>
                      <a:pt x="156" y="127"/>
                      <a:pt x="156" y="127"/>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28"/>
                      <a:pt x="156" y="128"/>
                      <a:pt x="156" y="128"/>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6" y="105"/>
                      <a:pt x="156" y="105"/>
                      <a:pt x="156" y="105"/>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5" y="104"/>
                      <a:pt x="155" y="104"/>
                      <a:pt x="155"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4"/>
                      <a:pt x="154" y="104"/>
                      <a:pt x="154" y="104"/>
                    </a:cubicBezTo>
                    <a:cubicBezTo>
                      <a:pt x="154" y="103"/>
                      <a:pt x="154" y="103"/>
                      <a:pt x="154" y="103"/>
                    </a:cubicBezTo>
                    <a:cubicBezTo>
                      <a:pt x="154" y="103"/>
                      <a:pt x="154" y="103"/>
                      <a:pt x="154"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3" y="103"/>
                      <a:pt x="153" y="103"/>
                      <a:pt x="153"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3"/>
                      <a:pt x="152" y="103"/>
                      <a:pt x="152" y="103"/>
                    </a:cubicBezTo>
                    <a:cubicBezTo>
                      <a:pt x="152" y="102"/>
                      <a:pt x="152" y="102"/>
                      <a:pt x="152" y="102"/>
                    </a:cubicBezTo>
                    <a:cubicBezTo>
                      <a:pt x="152" y="102"/>
                      <a:pt x="152" y="102"/>
                      <a:pt x="152"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1" y="102"/>
                      <a:pt x="151" y="102"/>
                      <a:pt x="151"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2"/>
                      <a:pt x="150" y="102"/>
                      <a:pt x="150" y="102"/>
                    </a:cubicBezTo>
                    <a:cubicBezTo>
                      <a:pt x="150" y="101"/>
                      <a:pt x="150" y="101"/>
                      <a:pt x="150" y="101"/>
                    </a:cubicBezTo>
                    <a:cubicBezTo>
                      <a:pt x="150" y="101"/>
                      <a:pt x="150" y="101"/>
                      <a:pt x="150" y="101"/>
                    </a:cubicBezTo>
                    <a:cubicBezTo>
                      <a:pt x="150" y="101"/>
                      <a:pt x="150" y="101"/>
                      <a:pt x="150" y="101"/>
                    </a:cubicBezTo>
                    <a:cubicBezTo>
                      <a:pt x="150" y="101"/>
                      <a:pt x="150" y="101"/>
                      <a:pt x="150" y="101"/>
                    </a:cubicBezTo>
                    <a:cubicBezTo>
                      <a:pt x="150" y="101"/>
                      <a:pt x="150" y="101"/>
                      <a:pt x="150"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9" y="101"/>
                      <a:pt x="149" y="101"/>
                      <a:pt x="149"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1"/>
                      <a:pt x="148" y="101"/>
                      <a:pt x="148" y="101"/>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8" y="100"/>
                      <a:pt x="148" y="100"/>
                      <a:pt x="148"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7" y="100"/>
                    </a:cubicBezTo>
                    <a:cubicBezTo>
                      <a:pt x="147" y="100"/>
                      <a:pt x="147" y="100"/>
                      <a:pt x="146" y="100"/>
                    </a:cubicBezTo>
                    <a:cubicBezTo>
                      <a:pt x="146" y="100"/>
                      <a:pt x="146" y="100"/>
                      <a:pt x="146" y="100"/>
                    </a:cubicBezTo>
                    <a:cubicBezTo>
                      <a:pt x="146" y="100"/>
                      <a:pt x="146" y="100"/>
                      <a:pt x="146" y="100"/>
                    </a:cubicBezTo>
                    <a:cubicBezTo>
                      <a:pt x="146" y="100"/>
                      <a:pt x="146" y="100"/>
                      <a:pt x="146" y="100"/>
                    </a:cubicBezTo>
                    <a:cubicBezTo>
                      <a:pt x="146" y="99"/>
                      <a:pt x="146" y="99"/>
                      <a:pt x="146" y="99"/>
                    </a:cubicBezTo>
                    <a:cubicBezTo>
                      <a:pt x="146" y="99"/>
                      <a:pt x="146" y="99"/>
                      <a:pt x="146" y="99"/>
                    </a:cubicBezTo>
                    <a:cubicBezTo>
                      <a:pt x="146" y="99"/>
                      <a:pt x="146" y="99"/>
                      <a:pt x="146" y="99"/>
                    </a:cubicBezTo>
                    <a:cubicBezTo>
                      <a:pt x="146" y="99"/>
                      <a:pt x="146" y="99"/>
                      <a:pt x="146"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5" y="99"/>
                      <a:pt x="145" y="99"/>
                      <a:pt x="145" y="99"/>
                    </a:cubicBezTo>
                    <a:cubicBezTo>
                      <a:pt x="144" y="99"/>
                      <a:pt x="144" y="99"/>
                      <a:pt x="144" y="99"/>
                    </a:cubicBezTo>
                    <a:cubicBezTo>
                      <a:pt x="144" y="99"/>
                      <a:pt x="144" y="99"/>
                      <a:pt x="144" y="99"/>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4" y="98"/>
                      <a:pt x="144" y="98"/>
                      <a:pt x="144"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8"/>
                      <a:pt x="143" y="98"/>
                      <a:pt x="143" y="98"/>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3" y="97"/>
                      <a:pt x="143" y="97"/>
                    </a:cubicBezTo>
                    <a:cubicBezTo>
                      <a:pt x="143"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7"/>
                      <a:pt x="142" y="97"/>
                      <a:pt x="142" y="97"/>
                    </a:cubicBezTo>
                    <a:cubicBezTo>
                      <a:pt x="142" y="96"/>
                      <a:pt x="142" y="96"/>
                      <a:pt x="142" y="96"/>
                    </a:cubicBezTo>
                    <a:cubicBezTo>
                      <a:pt x="142" y="96"/>
                      <a:pt x="142" y="96"/>
                      <a:pt x="142" y="96"/>
                    </a:cubicBezTo>
                    <a:cubicBezTo>
                      <a:pt x="142" y="96"/>
                      <a:pt x="142" y="96"/>
                      <a:pt x="142"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1" y="96"/>
                      <a:pt x="141" y="96"/>
                      <a:pt x="141"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6"/>
                      <a:pt x="140" y="96"/>
                      <a:pt x="140" y="96"/>
                    </a:cubicBezTo>
                    <a:cubicBezTo>
                      <a:pt x="140" y="95"/>
                      <a:pt x="140" y="95"/>
                      <a:pt x="140" y="95"/>
                    </a:cubicBezTo>
                    <a:cubicBezTo>
                      <a:pt x="140"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9" y="95"/>
                      <a:pt x="139" y="95"/>
                      <a:pt x="139"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5"/>
                      <a:pt x="138" y="95"/>
                      <a:pt x="138" y="95"/>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8" y="94"/>
                      <a:pt x="138" y="94"/>
                      <a:pt x="138" y="94"/>
                    </a:cubicBezTo>
                    <a:cubicBezTo>
                      <a:pt x="137" y="94"/>
                      <a:pt x="137" y="94"/>
                      <a:pt x="137" y="94"/>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7" y="93"/>
                      <a:pt x="137" y="93"/>
                      <a:pt x="137"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3"/>
                      <a:pt x="136" y="93"/>
                      <a:pt x="136" y="93"/>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6" y="92"/>
                      <a:pt x="136" y="92"/>
                      <a:pt x="136"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2"/>
                      <a:pt x="135" y="92"/>
                      <a:pt x="135" y="92"/>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5" y="91"/>
                      <a:pt x="135" y="91"/>
                      <a:pt x="135"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1"/>
                      <a:pt x="134" y="91"/>
                      <a:pt x="134" y="91"/>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4" y="90"/>
                      <a:pt x="134" y="90"/>
                      <a:pt x="134"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3" y="90"/>
                      <a:pt x="133" y="90"/>
                      <a:pt x="133" y="90"/>
                    </a:cubicBezTo>
                    <a:cubicBezTo>
                      <a:pt x="132" y="90"/>
                      <a:pt x="132" y="90"/>
                      <a:pt x="132" y="90"/>
                    </a:cubicBezTo>
                    <a:cubicBezTo>
                      <a:pt x="132" y="90"/>
                      <a:pt x="132" y="90"/>
                      <a:pt x="132" y="90"/>
                    </a:cubicBezTo>
                    <a:cubicBezTo>
                      <a:pt x="132" y="90"/>
                      <a:pt x="132" y="90"/>
                      <a:pt x="132" y="90"/>
                    </a:cubicBezTo>
                    <a:cubicBezTo>
                      <a:pt x="132" y="90"/>
                      <a:pt x="132" y="90"/>
                      <a:pt x="132" y="90"/>
                    </a:cubicBezTo>
                    <a:cubicBezTo>
                      <a:pt x="132" y="90"/>
                      <a:pt x="132" y="90"/>
                      <a:pt x="132" y="90"/>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2" y="89"/>
                      <a:pt x="132" y="89"/>
                      <a:pt x="132"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1" y="89"/>
                      <a:pt x="131" y="89"/>
                      <a:pt x="131" y="89"/>
                    </a:cubicBezTo>
                    <a:cubicBezTo>
                      <a:pt x="130" y="89"/>
                      <a:pt x="130" y="89"/>
                      <a:pt x="130" y="89"/>
                    </a:cubicBezTo>
                    <a:cubicBezTo>
                      <a:pt x="130" y="89"/>
                      <a:pt x="130" y="89"/>
                      <a:pt x="130" y="89"/>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30" y="88"/>
                    </a:cubicBezTo>
                    <a:cubicBezTo>
                      <a:pt x="130" y="88"/>
                      <a:pt x="130"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8"/>
                      <a:pt x="129" y="88"/>
                      <a:pt x="129" y="88"/>
                    </a:cubicBezTo>
                    <a:cubicBezTo>
                      <a:pt x="129"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7"/>
                      <a:pt x="128" y="87"/>
                      <a:pt x="128" y="87"/>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8" y="86"/>
                      <a:pt x="128" y="86"/>
                      <a:pt x="128"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6"/>
                      <a:pt x="127" y="86"/>
                      <a:pt x="127" y="86"/>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7" y="85"/>
                      <a:pt x="127" y="85"/>
                      <a:pt x="127"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5"/>
                      <a:pt x="126" y="85"/>
                      <a:pt x="126" y="85"/>
                    </a:cubicBezTo>
                    <a:cubicBezTo>
                      <a:pt x="126" y="84"/>
                      <a:pt x="126" y="84"/>
                      <a:pt x="126" y="84"/>
                    </a:cubicBezTo>
                    <a:cubicBezTo>
                      <a:pt x="126" y="84"/>
                      <a:pt x="126" y="84"/>
                      <a:pt x="126" y="84"/>
                    </a:cubicBezTo>
                    <a:cubicBezTo>
                      <a:pt x="126" y="84"/>
                      <a:pt x="126" y="84"/>
                      <a:pt x="126" y="84"/>
                    </a:cubicBezTo>
                    <a:cubicBezTo>
                      <a:pt x="126" y="84"/>
                      <a:pt x="126" y="84"/>
                      <a:pt x="126" y="84"/>
                    </a:cubicBezTo>
                    <a:cubicBezTo>
                      <a:pt x="126" y="84"/>
                      <a:pt x="126" y="84"/>
                      <a:pt x="126" y="84"/>
                    </a:cubicBezTo>
                    <a:cubicBezTo>
                      <a:pt x="126" y="84"/>
                      <a:pt x="126"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4"/>
                      <a:pt x="125" y="84"/>
                      <a:pt x="125" y="84"/>
                    </a:cubicBezTo>
                    <a:cubicBezTo>
                      <a:pt x="125" y="83"/>
                      <a:pt x="125" y="83"/>
                      <a:pt x="125" y="83"/>
                    </a:cubicBezTo>
                    <a:cubicBezTo>
                      <a:pt x="125" y="83"/>
                      <a:pt x="125" y="83"/>
                      <a:pt x="125" y="83"/>
                    </a:cubicBezTo>
                    <a:cubicBezTo>
                      <a:pt x="125" y="83"/>
                      <a:pt x="125"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3"/>
                      <a:pt x="124" y="83"/>
                      <a:pt x="124" y="83"/>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4" y="82"/>
                      <a:pt x="124" y="82"/>
                      <a:pt x="124"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3" y="82"/>
                      <a:pt x="123" y="82"/>
                      <a:pt x="123"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2"/>
                      <a:pt x="122" y="82"/>
                      <a:pt x="122" y="82"/>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2" y="81"/>
                      <a:pt x="122" y="81"/>
                      <a:pt x="122" y="81"/>
                    </a:cubicBezTo>
                    <a:cubicBezTo>
                      <a:pt x="121" y="81"/>
                      <a:pt x="121" y="81"/>
                      <a:pt x="121" y="81"/>
                    </a:cubicBezTo>
                    <a:cubicBezTo>
                      <a:pt x="121" y="81"/>
                      <a:pt x="121" y="81"/>
                      <a:pt x="121" y="81"/>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80"/>
                      <a:pt x="121" y="80"/>
                      <a:pt x="121" y="80"/>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1" y="79"/>
                      <a:pt x="121" y="79"/>
                      <a:pt x="121"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9"/>
                      <a:pt x="120" y="79"/>
                      <a:pt x="120" y="79"/>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20" y="78"/>
                      <a:pt x="120" y="78"/>
                      <a:pt x="120"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8"/>
                    </a:cubicBezTo>
                    <a:cubicBezTo>
                      <a:pt x="119" y="78"/>
                      <a:pt x="119" y="78"/>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9" y="77"/>
                      <a:pt x="119" y="77"/>
                      <a:pt x="119"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7"/>
                      <a:pt x="118" y="77"/>
                      <a:pt x="118" y="77"/>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6"/>
                      <a:pt x="118" y="76"/>
                      <a:pt x="118" y="76"/>
                    </a:cubicBezTo>
                    <a:cubicBezTo>
                      <a:pt x="118" y="75"/>
                      <a:pt x="118" y="75"/>
                      <a:pt x="118" y="75"/>
                    </a:cubicBezTo>
                    <a:cubicBezTo>
                      <a:pt x="118" y="75"/>
                      <a:pt x="118" y="75"/>
                      <a:pt x="118" y="75"/>
                    </a:cubicBezTo>
                    <a:cubicBezTo>
                      <a:pt x="118" y="75"/>
                      <a:pt x="118" y="75"/>
                      <a:pt x="118" y="75"/>
                    </a:cubicBezTo>
                    <a:cubicBezTo>
                      <a:pt x="118"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5"/>
                      <a:pt x="117" y="75"/>
                      <a:pt x="117" y="75"/>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7" y="74"/>
                      <a:pt x="117" y="74"/>
                      <a:pt x="117" y="74"/>
                    </a:cubicBezTo>
                    <a:cubicBezTo>
                      <a:pt x="116" y="74"/>
                      <a:pt x="116" y="74"/>
                      <a:pt x="116" y="74"/>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3"/>
                      <a:pt x="116" y="73"/>
                      <a:pt x="116" y="73"/>
                    </a:cubicBezTo>
                    <a:cubicBezTo>
                      <a:pt x="116" y="72"/>
                      <a:pt x="116" y="72"/>
                      <a:pt x="116" y="72"/>
                    </a:cubicBezTo>
                    <a:cubicBezTo>
                      <a:pt x="116" y="72"/>
                      <a:pt x="116" y="72"/>
                      <a:pt x="116" y="72"/>
                    </a:cubicBezTo>
                    <a:cubicBezTo>
                      <a:pt x="116" y="72"/>
                      <a:pt x="116" y="72"/>
                      <a:pt x="116" y="72"/>
                    </a:cubicBezTo>
                    <a:cubicBezTo>
                      <a:pt x="116" y="72"/>
                      <a:pt x="116" y="72"/>
                      <a:pt x="116"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2"/>
                      <a:pt x="115" y="72"/>
                      <a:pt x="115" y="72"/>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5" y="71"/>
                      <a:pt x="115" y="71"/>
                      <a:pt x="115"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1"/>
                      <a:pt x="114" y="71"/>
                      <a:pt x="114" y="71"/>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4" y="70"/>
                      <a:pt x="114" y="70"/>
                      <a:pt x="114"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3" y="70"/>
                      <a:pt x="113" y="70"/>
                    </a:cubicBezTo>
                    <a:cubicBezTo>
                      <a:pt x="113" y="70"/>
                      <a:pt x="112" y="70"/>
                      <a:pt x="112" y="70"/>
                    </a:cubicBezTo>
                    <a:cubicBezTo>
                      <a:pt x="112" y="70"/>
                      <a:pt x="112" y="70"/>
                      <a:pt x="112" y="70"/>
                    </a:cubicBezTo>
                    <a:cubicBezTo>
                      <a:pt x="112" y="70"/>
                      <a:pt x="112" y="70"/>
                      <a:pt x="112" y="70"/>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1"/>
                      <a:pt x="112" y="71"/>
                      <a:pt x="112" y="71"/>
                    </a:cubicBezTo>
                    <a:cubicBezTo>
                      <a:pt x="112" y="72"/>
                      <a:pt x="112" y="72"/>
                      <a:pt x="112" y="72"/>
                    </a:cubicBezTo>
                    <a:cubicBezTo>
                      <a:pt x="112" y="72"/>
                      <a:pt x="112" y="72"/>
                      <a:pt x="112" y="72"/>
                    </a:cubicBezTo>
                    <a:cubicBezTo>
                      <a:pt x="112" y="72"/>
                      <a:pt x="112" y="72"/>
                      <a:pt x="112" y="72"/>
                    </a:cubicBezTo>
                    <a:cubicBezTo>
                      <a:pt x="112" y="72"/>
                      <a:pt x="112" y="73"/>
                      <a:pt x="112" y="73"/>
                    </a:cubicBezTo>
                    <a:cubicBezTo>
                      <a:pt x="112" y="73"/>
                      <a:pt x="112" y="73"/>
                      <a:pt x="112" y="73"/>
                    </a:cubicBezTo>
                    <a:cubicBezTo>
                      <a:pt x="112" y="73"/>
                      <a:pt x="112" y="73"/>
                      <a:pt x="112" y="73"/>
                    </a:cubicBezTo>
                    <a:cubicBezTo>
                      <a:pt x="112" y="76"/>
                      <a:pt x="112" y="78"/>
                      <a:pt x="112" y="81"/>
                    </a:cubicBezTo>
                    <a:cubicBezTo>
                      <a:pt x="112" y="81"/>
                      <a:pt x="112" y="81"/>
                      <a:pt x="112" y="81"/>
                    </a:cubicBezTo>
                    <a:cubicBezTo>
                      <a:pt x="112" y="81"/>
                      <a:pt x="112" y="81"/>
                      <a:pt x="112" y="81"/>
                    </a:cubicBezTo>
                    <a:cubicBezTo>
                      <a:pt x="112" y="81"/>
                      <a:pt x="112" y="81"/>
                      <a:pt x="112" y="81"/>
                    </a:cubicBezTo>
                    <a:cubicBezTo>
                      <a:pt x="112" y="81"/>
                      <a:pt x="112" y="81"/>
                      <a:pt x="112" y="81"/>
                    </a:cubicBezTo>
                    <a:cubicBezTo>
                      <a:pt x="112" y="81"/>
                      <a:pt x="112" y="81"/>
                      <a:pt x="112" y="81"/>
                    </a:cubicBezTo>
                    <a:cubicBezTo>
                      <a:pt x="112" y="81"/>
                      <a:pt x="112" y="81"/>
                      <a:pt x="112" y="82"/>
                    </a:cubicBezTo>
                    <a:cubicBezTo>
                      <a:pt x="112" y="82"/>
                      <a:pt x="112" y="82"/>
                      <a:pt x="112" y="82"/>
                    </a:cubicBezTo>
                    <a:cubicBezTo>
                      <a:pt x="112" y="82"/>
                      <a:pt x="112" y="82"/>
                      <a:pt x="112" y="82"/>
                    </a:cubicBezTo>
                    <a:cubicBezTo>
                      <a:pt x="112" y="82"/>
                      <a:pt x="112" y="82"/>
                      <a:pt x="112" y="82"/>
                    </a:cubicBezTo>
                    <a:cubicBezTo>
                      <a:pt x="112" y="82"/>
                      <a:pt x="112" y="82"/>
                      <a:pt x="112" y="83"/>
                    </a:cubicBezTo>
                    <a:cubicBezTo>
                      <a:pt x="112" y="83"/>
                      <a:pt x="112" y="83"/>
                      <a:pt x="112" y="83"/>
                    </a:cubicBezTo>
                    <a:cubicBezTo>
                      <a:pt x="112" y="83"/>
                      <a:pt x="112" y="83"/>
                      <a:pt x="112" y="83"/>
                    </a:cubicBezTo>
                    <a:cubicBezTo>
                      <a:pt x="112" y="83"/>
                      <a:pt x="112" y="83"/>
                      <a:pt x="112" y="83"/>
                    </a:cubicBezTo>
                    <a:cubicBezTo>
                      <a:pt x="112" y="83"/>
                      <a:pt x="112" y="83"/>
                      <a:pt x="112" y="83"/>
                    </a:cubicBezTo>
                    <a:cubicBezTo>
                      <a:pt x="112" y="83"/>
                      <a:pt x="112" y="83"/>
                      <a:pt x="112" y="84"/>
                    </a:cubicBezTo>
                    <a:cubicBezTo>
                      <a:pt x="112" y="84"/>
                      <a:pt x="112" y="84"/>
                      <a:pt x="112" y="85"/>
                    </a:cubicBezTo>
                    <a:cubicBezTo>
                      <a:pt x="112" y="85"/>
                      <a:pt x="112" y="85"/>
                      <a:pt x="112" y="85"/>
                    </a:cubicBezTo>
                    <a:cubicBezTo>
                      <a:pt x="112" y="85"/>
                      <a:pt x="112" y="85"/>
                      <a:pt x="112" y="85"/>
                    </a:cubicBezTo>
                    <a:cubicBezTo>
                      <a:pt x="112" y="85"/>
                      <a:pt x="112" y="85"/>
                      <a:pt x="112" y="85"/>
                    </a:cubicBezTo>
                    <a:cubicBezTo>
                      <a:pt x="112" y="85"/>
                      <a:pt x="112" y="85"/>
                      <a:pt x="112" y="85"/>
                    </a:cubicBezTo>
                    <a:cubicBezTo>
                      <a:pt x="112" y="85"/>
                      <a:pt x="112" y="85"/>
                      <a:pt x="112" y="85"/>
                    </a:cubicBezTo>
                    <a:cubicBezTo>
                      <a:pt x="112" y="85"/>
                      <a:pt x="112" y="85"/>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6"/>
                    </a:cubicBezTo>
                    <a:cubicBezTo>
                      <a:pt x="112" y="86"/>
                      <a:pt x="112" y="86"/>
                      <a:pt x="112" y="87"/>
                    </a:cubicBezTo>
                    <a:cubicBezTo>
                      <a:pt x="112" y="87"/>
                      <a:pt x="112" y="87"/>
                      <a:pt x="112" y="87"/>
                    </a:cubicBezTo>
                    <a:cubicBezTo>
                      <a:pt x="112" y="87"/>
                      <a:pt x="112" y="87"/>
                      <a:pt x="112" y="87"/>
                    </a:cubicBezTo>
                    <a:cubicBezTo>
                      <a:pt x="112" y="87"/>
                      <a:pt x="112" y="87"/>
                      <a:pt x="112" y="87"/>
                    </a:cubicBezTo>
                    <a:cubicBezTo>
                      <a:pt x="112" y="87"/>
                      <a:pt x="113" y="88"/>
                      <a:pt x="113" y="88"/>
                    </a:cubicBezTo>
                    <a:cubicBezTo>
                      <a:pt x="113" y="88"/>
                      <a:pt x="113" y="88"/>
                      <a:pt x="113" y="88"/>
                    </a:cubicBezTo>
                    <a:cubicBezTo>
                      <a:pt x="113" y="88"/>
                      <a:pt x="113" y="88"/>
                      <a:pt x="113" y="88"/>
                    </a:cubicBezTo>
                    <a:cubicBezTo>
                      <a:pt x="113" y="88"/>
                      <a:pt x="113" y="88"/>
                      <a:pt x="113" y="88"/>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3" y="89"/>
                      <a:pt x="113" y="89"/>
                      <a:pt x="113"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89"/>
                    </a:cubicBezTo>
                    <a:cubicBezTo>
                      <a:pt x="112" y="89"/>
                      <a:pt x="112" y="89"/>
                      <a:pt x="112" y="90"/>
                    </a:cubicBezTo>
                    <a:cubicBezTo>
                      <a:pt x="112" y="90"/>
                      <a:pt x="112" y="90"/>
                      <a:pt x="112" y="90"/>
                    </a:cubicBezTo>
                    <a:cubicBezTo>
                      <a:pt x="112" y="90"/>
                      <a:pt x="112" y="90"/>
                      <a:pt x="112" y="90"/>
                    </a:cubicBezTo>
                    <a:cubicBezTo>
                      <a:pt x="112" y="90"/>
                      <a:pt x="112" y="90"/>
                      <a:pt x="112" y="90"/>
                    </a:cubicBezTo>
                    <a:cubicBezTo>
                      <a:pt x="112" y="90"/>
                      <a:pt x="112" y="90"/>
                      <a:pt x="112" y="91"/>
                    </a:cubicBezTo>
                    <a:cubicBezTo>
                      <a:pt x="112" y="91"/>
                      <a:pt x="112" y="91"/>
                      <a:pt x="112" y="91"/>
                    </a:cubicBezTo>
                    <a:cubicBezTo>
                      <a:pt x="112" y="91"/>
                      <a:pt x="112" y="91"/>
                      <a:pt x="112" y="91"/>
                    </a:cubicBezTo>
                    <a:cubicBezTo>
                      <a:pt x="112" y="91"/>
                      <a:pt x="112" y="91"/>
                      <a:pt x="112" y="91"/>
                    </a:cubicBezTo>
                    <a:cubicBezTo>
                      <a:pt x="112" y="91"/>
                      <a:pt x="112" y="92"/>
                      <a:pt x="112" y="92"/>
                    </a:cubicBezTo>
                    <a:cubicBezTo>
                      <a:pt x="112" y="92"/>
                      <a:pt x="112" y="92"/>
                      <a:pt x="112" y="92"/>
                    </a:cubicBezTo>
                    <a:cubicBezTo>
                      <a:pt x="112" y="92"/>
                      <a:pt x="112" y="92"/>
                      <a:pt x="112" y="92"/>
                    </a:cubicBezTo>
                    <a:cubicBezTo>
                      <a:pt x="112" y="92"/>
                      <a:pt x="112" y="92"/>
                      <a:pt x="112" y="92"/>
                    </a:cubicBezTo>
                    <a:cubicBezTo>
                      <a:pt x="112" y="92"/>
                      <a:pt x="112" y="92"/>
                      <a:pt x="112" y="92"/>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3" y="93"/>
                      <a:pt x="113" y="93"/>
                      <a:pt x="113" y="93"/>
                    </a:cubicBezTo>
                    <a:cubicBezTo>
                      <a:pt x="113" y="93"/>
                      <a:pt x="113" y="93"/>
                      <a:pt x="113" y="93"/>
                    </a:cubicBezTo>
                    <a:cubicBezTo>
                      <a:pt x="113" y="93"/>
                      <a:pt x="113" y="93"/>
                      <a:pt x="113" y="93"/>
                    </a:cubicBezTo>
                    <a:cubicBezTo>
                      <a:pt x="113" y="93"/>
                      <a:pt x="113" y="93"/>
                      <a:pt x="113" y="93"/>
                    </a:cubicBezTo>
                    <a:cubicBezTo>
                      <a:pt x="113" y="93"/>
                      <a:pt x="113" y="93"/>
                      <a:pt x="113"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3"/>
                      <a:pt x="112" y="93"/>
                      <a:pt x="112" y="93"/>
                    </a:cubicBezTo>
                    <a:cubicBezTo>
                      <a:pt x="112" y="94"/>
                      <a:pt x="112" y="95"/>
                      <a:pt x="112" y="96"/>
                    </a:cubicBezTo>
                    <a:cubicBezTo>
                      <a:pt x="112" y="96"/>
                      <a:pt x="112" y="96"/>
                      <a:pt x="112" y="96"/>
                    </a:cubicBezTo>
                    <a:cubicBezTo>
                      <a:pt x="112" y="96"/>
                      <a:pt x="112" y="96"/>
                      <a:pt x="112" y="96"/>
                    </a:cubicBezTo>
                    <a:cubicBezTo>
                      <a:pt x="112" y="96"/>
                      <a:pt x="112" y="96"/>
                      <a:pt x="112" y="96"/>
                    </a:cubicBezTo>
                    <a:cubicBezTo>
                      <a:pt x="112" y="96"/>
                      <a:pt x="112" y="96"/>
                      <a:pt x="112" y="96"/>
                    </a:cubicBezTo>
                    <a:cubicBezTo>
                      <a:pt x="112" y="96"/>
                      <a:pt x="112" y="96"/>
                      <a:pt x="112" y="96"/>
                    </a:cubicBezTo>
                    <a:cubicBezTo>
                      <a:pt x="112" y="98"/>
                      <a:pt x="112" y="99"/>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1"/>
                      <a:pt x="112" y="101"/>
                    </a:cubicBezTo>
                    <a:cubicBezTo>
                      <a:pt x="112" y="101"/>
                      <a:pt x="112" y="102"/>
                      <a:pt x="112" y="102"/>
                    </a:cubicBezTo>
                    <a:cubicBezTo>
                      <a:pt x="112" y="102"/>
                      <a:pt x="112" y="102"/>
                      <a:pt x="112" y="102"/>
                    </a:cubicBezTo>
                    <a:cubicBezTo>
                      <a:pt x="112" y="102"/>
                      <a:pt x="112" y="102"/>
                      <a:pt x="112" y="102"/>
                    </a:cubicBezTo>
                    <a:cubicBezTo>
                      <a:pt x="112" y="102"/>
                      <a:pt x="112" y="102"/>
                      <a:pt x="112" y="102"/>
                    </a:cubicBezTo>
                    <a:cubicBezTo>
                      <a:pt x="112" y="103"/>
                      <a:pt x="112" y="105"/>
                      <a:pt x="112" y="106"/>
                    </a:cubicBezTo>
                    <a:cubicBezTo>
                      <a:pt x="112" y="106"/>
                      <a:pt x="112" y="106"/>
                      <a:pt x="112" y="106"/>
                    </a:cubicBezTo>
                    <a:cubicBezTo>
                      <a:pt x="112" y="106"/>
                      <a:pt x="112" y="106"/>
                      <a:pt x="112" y="106"/>
                    </a:cubicBezTo>
                    <a:cubicBezTo>
                      <a:pt x="112" y="106"/>
                      <a:pt x="112" y="106"/>
                      <a:pt x="112" y="106"/>
                    </a:cubicBezTo>
                    <a:cubicBezTo>
                      <a:pt x="112" y="107"/>
                      <a:pt x="112" y="108"/>
                      <a:pt x="112" y="109"/>
                    </a:cubicBezTo>
                    <a:cubicBezTo>
                      <a:pt x="112" y="109"/>
                      <a:pt x="112" y="109"/>
                      <a:pt x="112" y="109"/>
                    </a:cubicBezTo>
                    <a:cubicBezTo>
                      <a:pt x="112" y="109"/>
                      <a:pt x="112" y="109"/>
                      <a:pt x="112" y="109"/>
                    </a:cubicBezTo>
                    <a:cubicBezTo>
                      <a:pt x="112" y="111"/>
                      <a:pt x="112" y="113"/>
                      <a:pt x="112" y="115"/>
                    </a:cubicBezTo>
                    <a:cubicBezTo>
                      <a:pt x="112" y="115"/>
                      <a:pt x="112" y="115"/>
                      <a:pt x="112" y="115"/>
                    </a:cubicBezTo>
                    <a:cubicBezTo>
                      <a:pt x="112" y="115"/>
                      <a:pt x="112" y="115"/>
                      <a:pt x="112" y="115"/>
                    </a:cubicBezTo>
                    <a:cubicBezTo>
                      <a:pt x="112" y="115"/>
                      <a:pt x="112" y="115"/>
                      <a:pt x="112" y="115"/>
                    </a:cubicBezTo>
                    <a:cubicBezTo>
                      <a:pt x="112" y="115"/>
                      <a:pt x="112" y="115"/>
                      <a:pt x="112" y="115"/>
                    </a:cubicBezTo>
                    <a:cubicBezTo>
                      <a:pt x="112" y="115"/>
                      <a:pt x="112" y="115"/>
                      <a:pt x="112" y="115"/>
                    </a:cubicBezTo>
                    <a:cubicBezTo>
                      <a:pt x="112" y="115"/>
                      <a:pt x="112" y="115"/>
                      <a:pt x="112" y="116"/>
                    </a:cubicBezTo>
                    <a:cubicBezTo>
                      <a:pt x="112" y="116"/>
                      <a:pt x="112" y="116"/>
                      <a:pt x="112" y="116"/>
                    </a:cubicBezTo>
                    <a:cubicBezTo>
                      <a:pt x="112" y="116"/>
                      <a:pt x="112" y="116"/>
                      <a:pt x="112" y="116"/>
                    </a:cubicBezTo>
                    <a:cubicBezTo>
                      <a:pt x="112" y="116"/>
                      <a:pt x="112" y="116"/>
                      <a:pt x="112" y="116"/>
                    </a:cubicBezTo>
                    <a:cubicBezTo>
                      <a:pt x="112" y="116"/>
                      <a:pt x="112" y="116"/>
                      <a:pt x="112" y="116"/>
                    </a:cubicBezTo>
                    <a:cubicBezTo>
                      <a:pt x="112" y="116"/>
                      <a:pt x="112" y="116"/>
                      <a:pt x="112" y="117"/>
                    </a:cubicBezTo>
                    <a:cubicBezTo>
                      <a:pt x="112" y="117"/>
                      <a:pt x="112" y="117"/>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8"/>
                      <a:pt x="112" y="118"/>
                      <a:pt x="112" y="118"/>
                    </a:cubicBezTo>
                    <a:cubicBezTo>
                      <a:pt x="112" y="119"/>
                      <a:pt x="112" y="120"/>
                      <a:pt x="112" y="120"/>
                    </a:cubicBezTo>
                    <a:cubicBezTo>
                      <a:pt x="112" y="120"/>
                      <a:pt x="112" y="120"/>
                      <a:pt x="112" y="120"/>
                    </a:cubicBezTo>
                    <a:cubicBezTo>
                      <a:pt x="112" y="120"/>
                      <a:pt x="112" y="120"/>
                      <a:pt x="112" y="120"/>
                    </a:cubicBezTo>
                    <a:cubicBezTo>
                      <a:pt x="112" y="120"/>
                      <a:pt x="112" y="120"/>
                      <a:pt x="112" y="120"/>
                    </a:cubicBezTo>
                    <a:cubicBezTo>
                      <a:pt x="112" y="120"/>
                      <a:pt x="112" y="120"/>
                      <a:pt x="112" y="120"/>
                    </a:cubicBezTo>
                    <a:cubicBezTo>
                      <a:pt x="112" y="120"/>
                      <a:pt x="112" y="120"/>
                      <a:pt x="112" y="121"/>
                    </a:cubicBezTo>
                    <a:cubicBezTo>
                      <a:pt x="112" y="121"/>
                      <a:pt x="112" y="122"/>
                      <a:pt x="112" y="123"/>
                    </a:cubicBezTo>
                    <a:cubicBezTo>
                      <a:pt x="112" y="123"/>
                      <a:pt x="112" y="123"/>
                      <a:pt x="112" y="123"/>
                    </a:cubicBezTo>
                    <a:cubicBezTo>
                      <a:pt x="112" y="124"/>
                      <a:pt x="112" y="124"/>
                      <a:pt x="112" y="124"/>
                    </a:cubicBezTo>
                    <a:cubicBezTo>
                      <a:pt x="112" y="124"/>
                      <a:pt x="112" y="124"/>
                      <a:pt x="112" y="124"/>
                    </a:cubicBezTo>
                    <a:cubicBezTo>
                      <a:pt x="112" y="124"/>
                      <a:pt x="112" y="124"/>
                      <a:pt x="112" y="124"/>
                    </a:cubicBezTo>
                    <a:cubicBezTo>
                      <a:pt x="112" y="124"/>
                      <a:pt x="112" y="124"/>
                      <a:pt x="112" y="124"/>
                    </a:cubicBezTo>
                    <a:cubicBezTo>
                      <a:pt x="112" y="124"/>
                      <a:pt x="112" y="124"/>
                      <a:pt x="112" y="124"/>
                    </a:cubicBezTo>
                    <a:cubicBezTo>
                      <a:pt x="112" y="125"/>
                      <a:pt x="112" y="126"/>
                      <a:pt x="112" y="127"/>
                    </a:cubicBezTo>
                    <a:cubicBezTo>
                      <a:pt x="112" y="127"/>
                      <a:pt x="112" y="127"/>
                      <a:pt x="112" y="127"/>
                    </a:cubicBezTo>
                    <a:cubicBezTo>
                      <a:pt x="112" y="127"/>
                      <a:pt x="112" y="127"/>
                      <a:pt x="112" y="127"/>
                    </a:cubicBezTo>
                    <a:cubicBezTo>
                      <a:pt x="112" y="127"/>
                      <a:pt x="112" y="127"/>
                      <a:pt x="112" y="127"/>
                    </a:cubicBezTo>
                    <a:cubicBezTo>
                      <a:pt x="112" y="127"/>
                      <a:pt x="112" y="127"/>
                      <a:pt x="112" y="127"/>
                    </a:cubicBezTo>
                    <a:cubicBezTo>
                      <a:pt x="112" y="127"/>
                      <a:pt x="112" y="127"/>
                      <a:pt x="112" y="128"/>
                    </a:cubicBezTo>
                    <a:cubicBezTo>
                      <a:pt x="112" y="128"/>
                      <a:pt x="112" y="128"/>
                      <a:pt x="112" y="128"/>
                    </a:cubicBezTo>
                    <a:cubicBezTo>
                      <a:pt x="112" y="128"/>
                      <a:pt x="112" y="129"/>
                      <a:pt x="112" y="130"/>
                    </a:cubicBezTo>
                    <a:cubicBezTo>
                      <a:pt x="112" y="130"/>
                      <a:pt x="112" y="130"/>
                      <a:pt x="112" y="130"/>
                    </a:cubicBezTo>
                    <a:cubicBezTo>
                      <a:pt x="112" y="130"/>
                      <a:pt x="112" y="130"/>
                      <a:pt x="112" y="130"/>
                    </a:cubicBezTo>
                    <a:cubicBezTo>
                      <a:pt x="112" y="130"/>
                      <a:pt x="112" y="130"/>
                      <a:pt x="112" y="130"/>
                    </a:cubicBezTo>
                    <a:cubicBezTo>
                      <a:pt x="112" y="131"/>
                      <a:pt x="112" y="131"/>
                      <a:pt x="112" y="132"/>
                    </a:cubicBezTo>
                    <a:cubicBezTo>
                      <a:pt x="112" y="132"/>
                      <a:pt x="112" y="132"/>
                      <a:pt x="112" y="132"/>
                    </a:cubicBezTo>
                    <a:cubicBezTo>
                      <a:pt x="112" y="132"/>
                      <a:pt x="112" y="132"/>
                      <a:pt x="112" y="132"/>
                    </a:cubicBezTo>
                    <a:cubicBezTo>
                      <a:pt x="112" y="132"/>
                      <a:pt x="112" y="132"/>
                      <a:pt x="112" y="132"/>
                    </a:cubicBezTo>
                    <a:cubicBezTo>
                      <a:pt x="112" y="132"/>
                      <a:pt x="112" y="132"/>
                      <a:pt x="112" y="132"/>
                    </a:cubicBezTo>
                    <a:cubicBezTo>
                      <a:pt x="112" y="132"/>
                      <a:pt x="112" y="132"/>
                      <a:pt x="112" y="132"/>
                    </a:cubicBezTo>
                    <a:cubicBezTo>
                      <a:pt x="112" y="132"/>
                      <a:pt x="112" y="133"/>
                      <a:pt x="112" y="133"/>
                    </a:cubicBezTo>
                    <a:cubicBezTo>
                      <a:pt x="112" y="133"/>
                      <a:pt x="112" y="133"/>
                      <a:pt x="112" y="133"/>
                    </a:cubicBezTo>
                    <a:cubicBezTo>
                      <a:pt x="112" y="133"/>
                      <a:pt x="112" y="133"/>
                      <a:pt x="112" y="133"/>
                    </a:cubicBezTo>
                    <a:cubicBezTo>
                      <a:pt x="112" y="133"/>
                      <a:pt x="112" y="134"/>
                      <a:pt x="112" y="134"/>
                    </a:cubicBezTo>
                    <a:cubicBezTo>
                      <a:pt x="112" y="134"/>
                      <a:pt x="112" y="134"/>
                      <a:pt x="112" y="134"/>
                    </a:cubicBezTo>
                    <a:cubicBezTo>
                      <a:pt x="112" y="134"/>
                      <a:pt x="112" y="134"/>
                      <a:pt x="112" y="134"/>
                    </a:cubicBezTo>
                    <a:cubicBezTo>
                      <a:pt x="112" y="134"/>
                      <a:pt x="112" y="134"/>
                      <a:pt x="112" y="134"/>
                    </a:cubicBezTo>
                    <a:cubicBezTo>
                      <a:pt x="112" y="134"/>
                      <a:pt x="112" y="134"/>
                      <a:pt x="112" y="134"/>
                    </a:cubicBezTo>
                    <a:cubicBezTo>
                      <a:pt x="112" y="134"/>
                      <a:pt x="112" y="134"/>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2" y="135"/>
                      <a:pt x="112" y="135"/>
                    </a:cubicBezTo>
                    <a:cubicBezTo>
                      <a:pt x="112" y="135"/>
                      <a:pt x="113" y="135"/>
                      <a:pt x="113" y="135"/>
                    </a:cubicBezTo>
                    <a:cubicBezTo>
                      <a:pt x="113" y="135"/>
                      <a:pt x="113" y="135"/>
                      <a:pt x="113" y="135"/>
                    </a:cubicBezTo>
                    <a:cubicBezTo>
                      <a:pt x="113" y="136"/>
                      <a:pt x="113" y="136"/>
                      <a:pt x="113" y="136"/>
                    </a:cubicBezTo>
                    <a:cubicBezTo>
                      <a:pt x="113" y="136"/>
                      <a:pt x="113" y="136"/>
                      <a:pt x="113" y="136"/>
                    </a:cubicBezTo>
                    <a:cubicBezTo>
                      <a:pt x="113" y="136"/>
                      <a:pt x="113" y="136"/>
                      <a:pt x="113" y="136"/>
                    </a:cubicBezTo>
                    <a:cubicBezTo>
                      <a:pt x="113" y="136"/>
                      <a:pt x="112" y="136"/>
                      <a:pt x="112" y="136"/>
                    </a:cubicBezTo>
                    <a:cubicBezTo>
                      <a:pt x="112" y="136"/>
                      <a:pt x="112" y="136"/>
                      <a:pt x="112" y="136"/>
                    </a:cubicBezTo>
                    <a:cubicBezTo>
                      <a:pt x="112" y="136"/>
                      <a:pt x="112" y="136"/>
                      <a:pt x="112" y="136"/>
                    </a:cubicBezTo>
                    <a:cubicBezTo>
                      <a:pt x="112" y="136"/>
                      <a:pt x="112" y="136"/>
                      <a:pt x="112" y="136"/>
                    </a:cubicBezTo>
                    <a:cubicBezTo>
                      <a:pt x="112" y="137"/>
                      <a:pt x="112" y="137"/>
                      <a:pt x="112" y="137"/>
                    </a:cubicBezTo>
                    <a:cubicBezTo>
                      <a:pt x="112" y="137"/>
                      <a:pt x="112" y="137"/>
                      <a:pt x="112" y="137"/>
                    </a:cubicBezTo>
                    <a:cubicBezTo>
                      <a:pt x="112" y="137"/>
                      <a:pt x="112" y="137"/>
                      <a:pt x="112" y="137"/>
                    </a:cubicBezTo>
                    <a:cubicBezTo>
                      <a:pt x="112" y="137"/>
                      <a:pt x="112" y="137"/>
                      <a:pt x="112" y="137"/>
                    </a:cubicBezTo>
                    <a:cubicBezTo>
                      <a:pt x="112" y="137"/>
                      <a:pt x="113" y="137"/>
                      <a:pt x="113" y="137"/>
                    </a:cubicBezTo>
                    <a:cubicBezTo>
                      <a:pt x="113" y="137"/>
                      <a:pt x="113" y="137"/>
                      <a:pt x="113" y="137"/>
                    </a:cubicBezTo>
                    <a:cubicBezTo>
                      <a:pt x="113" y="137"/>
                      <a:pt x="113" y="137"/>
                      <a:pt x="113" y="137"/>
                    </a:cubicBezTo>
                    <a:cubicBezTo>
                      <a:pt x="113" y="139"/>
                      <a:pt x="113" y="140"/>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2"/>
                      <a:pt x="113" y="142"/>
                      <a:pt x="113" y="142"/>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3" y="143"/>
                    </a:cubicBezTo>
                    <a:cubicBezTo>
                      <a:pt x="113" y="143"/>
                      <a:pt x="113"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3"/>
                      <a:pt x="114" y="143"/>
                      <a:pt x="114" y="143"/>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4" y="144"/>
                      <a:pt x="114" y="144"/>
                      <a:pt x="114" y="144"/>
                    </a:cubicBezTo>
                    <a:cubicBezTo>
                      <a:pt x="115" y="144"/>
                      <a:pt x="115" y="144"/>
                      <a:pt x="115" y="144"/>
                    </a:cubicBezTo>
                    <a:cubicBezTo>
                      <a:pt x="115" y="144"/>
                      <a:pt x="115" y="144"/>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5" y="145"/>
                      <a:pt x="115" y="145"/>
                      <a:pt x="115"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5"/>
                    </a:cubicBezTo>
                    <a:cubicBezTo>
                      <a:pt x="116" y="145"/>
                      <a:pt x="116" y="145"/>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6" y="146"/>
                    </a:cubicBezTo>
                    <a:cubicBezTo>
                      <a:pt x="116" y="146"/>
                      <a:pt x="116"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6"/>
                      <a:pt x="117" y="146"/>
                      <a:pt x="117" y="146"/>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7" y="147"/>
                      <a:pt x="117" y="147"/>
                      <a:pt x="117"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7"/>
                    </a:cubicBezTo>
                    <a:cubicBezTo>
                      <a:pt x="118" y="147"/>
                      <a:pt x="118" y="147"/>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8" y="148"/>
                    </a:cubicBezTo>
                    <a:cubicBezTo>
                      <a:pt x="118" y="148"/>
                      <a:pt x="118"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19" y="148"/>
                    </a:cubicBezTo>
                    <a:cubicBezTo>
                      <a:pt x="119" y="148"/>
                      <a:pt x="119" y="148"/>
                      <a:pt x="120" y="148"/>
                    </a:cubicBezTo>
                    <a:cubicBezTo>
                      <a:pt x="120" y="148"/>
                      <a:pt x="120" y="148"/>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0" y="149"/>
                    </a:cubicBezTo>
                    <a:cubicBezTo>
                      <a:pt x="120" y="149"/>
                      <a:pt x="120"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49"/>
                    </a:cubicBezTo>
                    <a:cubicBezTo>
                      <a:pt x="121" y="149"/>
                      <a:pt x="121" y="149"/>
                      <a:pt x="121" y="150"/>
                    </a:cubicBezTo>
                    <a:cubicBezTo>
                      <a:pt x="121" y="150"/>
                      <a:pt x="121" y="150"/>
                      <a:pt x="121" y="150"/>
                    </a:cubicBezTo>
                    <a:cubicBezTo>
                      <a:pt x="121" y="150"/>
                      <a:pt x="121" y="150"/>
                      <a:pt x="121" y="150"/>
                    </a:cubicBezTo>
                    <a:cubicBezTo>
                      <a:pt x="121" y="150"/>
                      <a:pt x="121" y="150"/>
                      <a:pt x="121" y="150"/>
                    </a:cubicBezTo>
                    <a:cubicBezTo>
                      <a:pt x="121" y="150"/>
                      <a:pt x="121" y="150"/>
                      <a:pt x="121" y="150"/>
                    </a:cubicBezTo>
                    <a:cubicBezTo>
                      <a:pt x="121" y="150"/>
                      <a:pt x="121"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2" y="150"/>
                    </a:cubicBezTo>
                    <a:cubicBezTo>
                      <a:pt x="122" y="150"/>
                      <a:pt x="122" y="150"/>
                      <a:pt x="123" y="150"/>
                    </a:cubicBezTo>
                    <a:cubicBezTo>
                      <a:pt x="123" y="150"/>
                      <a:pt x="123" y="150"/>
                      <a:pt x="123" y="150"/>
                    </a:cubicBezTo>
                    <a:cubicBezTo>
                      <a:pt x="123" y="150"/>
                      <a:pt x="123" y="150"/>
                      <a:pt x="123" y="150"/>
                    </a:cubicBezTo>
                    <a:cubicBezTo>
                      <a:pt x="123" y="150"/>
                      <a:pt x="123" y="150"/>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3" y="151"/>
                      <a:pt x="123" y="151"/>
                      <a:pt x="123"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1"/>
                    </a:cubicBezTo>
                    <a:cubicBezTo>
                      <a:pt x="124" y="151"/>
                      <a:pt x="124" y="151"/>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4" y="152"/>
                    </a:cubicBezTo>
                    <a:cubicBezTo>
                      <a:pt x="124" y="152"/>
                      <a:pt x="124"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5" y="152"/>
                    </a:cubicBezTo>
                    <a:cubicBezTo>
                      <a:pt x="125" y="152"/>
                      <a:pt x="125" y="152"/>
                      <a:pt x="126" y="152"/>
                    </a:cubicBezTo>
                    <a:cubicBezTo>
                      <a:pt x="126" y="152"/>
                      <a:pt x="126" y="152"/>
                      <a:pt x="126" y="152"/>
                    </a:cubicBezTo>
                    <a:cubicBezTo>
                      <a:pt x="126" y="152"/>
                      <a:pt x="126" y="152"/>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6" y="153"/>
                    </a:cubicBezTo>
                    <a:cubicBezTo>
                      <a:pt x="126" y="153"/>
                      <a:pt x="126"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3"/>
                      <a:pt x="127" y="153"/>
                      <a:pt x="127" y="153"/>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7" y="154"/>
                    </a:cubicBezTo>
                    <a:cubicBezTo>
                      <a:pt x="127" y="154"/>
                      <a:pt x="127"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8" y="154"/>
                      <a:pt x="128" y="154"/>
                      <a:pt x="128" y="154"/>
                    </a:cubicBezTo>
                    <a:cubicBezTo>
                      <a:pt x="129" y="154"/>
                      <a:pt x="129" y="154"/>
                      <a:pt x="129" y="154"/>
                    </a:cubicBezTo>
                    <a:cubicBezTo>
                      <a:pt x="129" y="154"/>
                      <a:pt x="129" y="154"/>
                      <a:pt x="129" y="154"/>
                    </a:cubicBezTo>
                    <a:cubicBezTo>
                      <a:pt x="129" y="154"/>
                      <a:pt x="129" y="154"/>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29" y="155"/>
                      <a:pt x="129" y="155"/>
                      <a:pt x="129"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0" y="155"/>
                    </a:cubicBezTo>
                    <a:cubicBezTo>
                      <a:pt x="130" y="155"/>
                      <a:pt x="130" y="155"/>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1" y="156"/>
                      <a:pt x="131" y="156"/>
                      <a:pt x="131"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6"/>
                      <a:pt x="132" y="156"/>
                      <a:pt x="132" y="156"/>
                    </a:cubicBezTo>
                    <a:cubicBezTo>
                      <a:pt x="132" y="157"/>
                      <a:pt x="132" y="157"/>
                      <a:pt x="132" y="157"/>
                    </a:cubicBezTo>
                    <a:cubicBezTo>
                      <a:pt x="132" y="157"/>
                      <a:pt x="132"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3" y="157"/>
                    </a:cubicBezTo>
                    <a:cubicBezTo>
                      <a:pt x="133" y="157"/>
                      <a:pt x="133"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7"/>
                    </a:cubicBezTo>
                    <a:cubicBezTo>
                      <a:pt x="134" y="157"/>
                      <a:pt x="134" y="157"/>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4" y="158"/>
                    </a:cubicBezTo>
                    <a:cubicBezTo>
                      <a:pt x="134" y="158"/>
                      <a:pt x="134"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5" y="158"/>
                    </a:cubicBezTo>
                    <a:cubicBezTo>
                      <a:pt x="135" y="158"/>
                      <a:pt x="135" y="158"/>
                      <a:pt x="136" y="158"/>
                    </a:cubicBezTo>
                    <a:cubicBezTo>
                      <a:pt x="136" y="158"/>
                      <a:pt x="136" y="158"/>
                      <a:pt x="136" y="158"/>
                    </a:cubicBezTo>
                    <a:cubicBezTo>
                      <a:pt x="136" y="158"/>
                      <a:pt x="136" y="158"/>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6" y="159"/>
                      <a:pt x="136" y="159"/>
                      <a:pt x="136"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59"/>
                    </a:cubicBezTo>
                    <a:cubicBezTo>
                      <a:pt x="137" y="159"/>
                      <a:pt x="137" y="159"/>
                      <a:pt x="137" y="160"/>
                    </a:cubicBezTo>
                    <a:cubicBezTo>
                      <a:pt x="137" y="160"/>
                      <a:pt x="137" y="160"/>
                      <a:pt x="137" y="160"/>
                    </a:cubicBezTo>
                    <a:cubicBezTo>
                      <a:pt x="137" y="160"/>
                      <a:pt x="137" y="160"/>
                      <a:pt x="137" y="160"/>
                    </a:cubicBezTo>
                    <a:cubicBezTo>
                      <a:pt x="137" y="160"/>
                      <a:pt x="137" y="160"/>
                      <a:pt x="137" y="160"/>
                    </a:cubicBezTo>
                    <a:cubicBezTo>
                      <a:pt x="137" y="160"/>
                      <a:pt x="137" y="160"/>
                      <a:pt x="137" y="160"/>
                    </a:cubicBezTo>
                    <a:cubicBezTo>
                      <a:pt x="137" y="160"/>
                      <a:pt x="137" y="160"/>
                      <a:pt x="137" y="160"/>
                    </a:cubicBezTo>
                    <a:cubicBezTo>
                      <a:pt x="137" y="160"/>
                      <a:pt x="137"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8" y="160"/>
                    </a:cubicBezTo>
                    <a:cubicBezTo>
                      <a:pt x="138" y="160"/>
                      <a:pt x="138"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0"/>
                      <a:pt x="139" y="160"/>
                      <a:pt x="139" y="160"/>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39" y="161"/>
                      <a:pt x="139" y="161"/>
                      <a:pt x="139"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0" y="161"/>
                    </a:cubicBezTo>
                    <a:cubicBezTo>
                      <a:pt x="140" y="161"/>
                      <a:pt x="140" y="161"/>
                      <a:pt x="141" y="161"/>
                    </a:cubicBezTo>
                    <a:cubicBezTo>
                      <a:pt x="141" y="161"/>
                      <a:pt x="141" y="161"/>
                      <a:pt x="141" y="161"/>
                    </a:cubicBezTo>
                    <a:cubicBezTo>
                      <a:pt x="141" y="161"/>
                      <a:pt x="141" y="161"/>
                      <a:pt x="141" y="161"/>
                    </a:cubicBezTo>
                    <a:cubicBezTo>
                      <a:pt x="141" y="161"/>
                      <a:pt x="141" y="161"/>
                      <a:pt x="141" y="161"/>
                    </a:cubicBezTo>
                    <a:cubicBezTo>
                      <a:pt x="141" y="161"/>
                      <a:pt x="141" y="161"/>
                      <a:pt x="141" y="161"/>
                    </a:cubicBezTo>
                    <a:cubicBezTo>
                      <a:pt x="141" y="161"/>
                      <a:pt x="141" y="161"/>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1" y="162"/>
                    </a:cubicBezTo>
                    <a:cubicBezTo>
                      <a:pt x="141" y="162"/>
                      <a:pt x="141"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2"/>
                    </a:cubicBezTo>
                    <a:cubicBezTo>
                      <a:pt x="142" y="162"/>
                      <a:pt x="142" y="162"/>
                      <a:pt x="142" y="163"/>
                    </a:cubicBezTo>
                    <a:cubicBezTo>
                      <a:pt x="142" y="163"/>
                      <a:pt x="142" y="163"/>
                      <a:pt x="142" y="163"/>
                    </a:cubicBezTo>
                    <a:cubicBezTo>
                      <a:pt x="143" y="163"/>
                      <a:pt x="143" y="163"/>
                      <a:pt x="143" y="163"/>
                    </a:cubicBezTo>
                    <a:cubicBezTo>
                      <a:pt x="143" y="163"/>
                      <a:pt x="143" y="163"/>
                      <a:pt x="143" y="163"/>
                    </a:cubicBezTo>
                    <a:cubicBezTo>
                      <a:pt x="143" y="163"/>
                      <a:pt x="143" y="163"/>
                      <a:pt x="143" y="163"/>
                    </a:cubicBezTo>
                    <a:cubicBezTo>
                      <a:pt x="143" y="163"/>
                      <a:pt x="143" y="163"/>
                      <a:pt x="143" y="163"/>
                    </a:cubicBezTo>
                    <a:cubicBezTo>
                      <a:pt x="143" y="163"/>
                      <a:pt x="144" y="163"/>
                      <a:pt x="144" y="163"/>
                    </a:cubicBezTo>
                    <a:cubicBezTo>
                      <a:pt x="144" y="163"/>
                      <a:pt x="144" y="163"/>
                      <a:pt x="144" y="163"/>
                    </a:cubicBezTo>
                    <a:cubicBezTo>
                      <a:pt x="144" y="163"/>
                      <a:pt x="144" y="163"/>
                      <a:pt x="144" y="163"/>
                    </a:cubicBezTo>
                    <a:cubicBezTo>
                      <a:pt x="144" y="163"/>
                      <a:pt x="144" y="163"/>
                      <a:pt x="144" y="163"/>
                    </a:cubicBezTo>
                    <a:cubicBezTo>
                      <a:pt x="144"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5" y="163"/>
                      <a:pt x="145" y="163"/>
                      <a:pt x="145"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3"/>
                    </a:cubicBezTo>
                    <a:cubicBezTo>
                      <a:pt x="146" y="163"/>
                      <a:pt x="146" y="163"/>
                      <a:pt x="146" y="164"/>
                    </a:cubicBezTo>
                    <a:cubicBezTo>
                      <a:pt x="146" y="164"/>
                      <a:pt x="146" y="164"/>
                      <a:pt x="146" y="164"/>
                    </a:cubicBezTo>
                    <a:cubicBezTo>
                      <a:pt x="146" y="164"/>
                      <a:pt x="146" y="164"/>
                      <a:pt x="146" y="164"/>
                    </a:cubicBezTo>
                    <a:cubicBezTo>
                      <a:pt x="146" y="164"/>
                      <a:pt x="146" y="164"/>
                      <a:pt x="146" y="164"/>
                    </a:cubicBezTo>
                    <a:cubicBezTo>
                      <a:pt x="146" y="164"/>
                      <a:pt x="146" y="164"/>
                      <a:pt x="146" y="164"/>
                    </a:cubicBezTo>
                    <a:cubicBezTo>
                      <a:pt x="146" y="164"/>
                      <a:pt x="146"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7" y="164"/>
                      <a:pt x="147" y="164"/>
                      <a:pt x="147"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4"/>
                    </a:cubicBezTo>
                    <a:cubicBezTo>
                      <a:pt x="148" y="164"/>
                      <a:pt x="148" y="164"/>
                      <a:pt x="148" y="165"/>
                    </a:cubicBezTo>
                    <a:cubicBezTo>
                      <a:pt x="148" y="165"/>
                      <a:pt x="148" y="165"/>
                      <a:pt x="148" y="165"/>
                    </a:cubicBezTo>
                    <a:cubicBezTo>
                      <a:pt x="148" y="165"/>
                      <a:pt x="148" y="165"/>
                      <a:pt x="148" y="165"/>
                    </a:cubicBezTo>
                    <a:cubicBezTo>
                      <a:pt x="148" y="165"/>
                      <a:pt x="148" y="165"/>
                      <a:pt x="148"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49" y="165"/>
                    </a:cubicBezTo>
                    <a:cubicBezTo>
                      <a:pt x="149" y="165"/>
                      <a:pt x="149" y="165"/>
                      <a:pt x="150" y="165"/>
                    </a:cubicBezTo>
                    <a:cubicBezTo>
                      <a:pt x="150" y="165"/>
                      <a:pt x="150" y="165"/>
                      <a:pt x="150" y="165"/>
                    </a:cubicBezTo>
                    <a:cubicBezTo>
                      <a:pt x="150" y="165"/>
                      <a:pt x="150"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1" y="165"/>
                    </a:cubicBezTo>
                    <a:cubicBezTo>
                      <a:pt x="151" y="165"/>
                      <a:pt x="151" y="165"/>
                      <a:pt x="152" y="165"/>
                    </a:cubicBezTo>
                    <a:cubicBezTo>
                      <a:pt x="152" y="165"/>
                      <a:pt x="152" y="165"/>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2" y="166"/>
                      <a:pt x="152" y="166"/>
                      <a:pt x="152"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3" y="166"/>
                      <a:pt x="153" y="166"/>
                      <a:pt x="153" y="166"/>
                    </a:cubicBezTo>
                    <a:cubicBezTo>
                      <a:pt x="154" y="166"/>
                      <a:pt x="154"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6"/>
                    </a:cubicBezTo>
                    <a:cubicBezTo>
                      <a:pt x="155" y="166"/>
                      <a:pt x="155" y="166"/>
                      <a:pt x="155" y="167"/>
                    </a:cubicBezTo>
                    <a:cubicBezTo>
                      <a:pt x="155" y="167"/>
                      <a:pt x="155" y="167"/>
                      <a:pt x="155" y="167"/>
                    </a:cubicBezTo>
                    <a:cubicBezTo>
                      <a:pt x="155" y="167"/>
                      <a:pt x="155" y="167"/>
                      <a:pt x="155" y="167"/>
                    </a:cubicBezTo>
                    <a:cubicBezTo>
                      <a:pt x="155" y="167"/>
                      <a:pt x="155" y="167"/>
                      <a:pt x="155" y="167"/>
                    </a:cubicBezTo>
                    <a:cubicBezTo>
                      <a:pt x="155" y="167"/>
                      <a:pt x="155" y="167"/>
                      <a:pt x="155" y="167"/>
                    </a:cubicBezTo>
                    <a:cubicBezTo>
                      <a:pt x="155" y="167"/>
                      <a:pt x="155"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ubicBezTo>
                      <a:pt x="156" y="167"/>
                      <a:pt x="156" y="167"/>
                      <a:pt x="156" y="167"/>
                    </a:cubicBezTo>
                    <a:close/>
                    <a:moveTo>
                      <a:pt x="156" y="26"/>
                    </a:move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6" y="46"/>
                      <a:pt x="156" y="46"/>
                      <a:pt x="156"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6"/>
                      <a:pt x="155" y="46"/>
                      <a:pt x="155" y="46"/>
                    </a:cubicBezTo>
                    <a:cubicBezTo>
                      <a:pt x="155" y="45"/>
                      <a:pt x="155" y="45"/>
                      <a:pt x="155"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4" y="45"/>
                      <a:pt x="154" y="45"/>
                      <a:pt x="154"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3" y="45"/>
                      <a:pt x="153" y="45"/>
                    </a:cubicBezTo>
                    <a:cubicBezTo>
                      <a:pt x="153" y="45"/>
                      <a:pt x="152" y="45"/>
                      <a:pt x="152" y="45"/>
                    </a:cubicBezTo>
                    <a:cubicBezTo>
                      <a:pt x="152" y="45"/>
                      <a:pt x="152" y="45"/>
                      <a:pt x="152" y="45"/>
                    </a:cubicBezTo>
                    <a:cubicBezTo>
                      <a:pt x="152" y="45"/>
                      <a:pt x="152" y="45"/>
                      <a:pt x="152" y="45"/>
                    </a:cubicBezTo>
                    <a:cubicBezTo>
                      <a:pt x="152" y="45"/>
                      <a:pt x="152" y="45"/>
                      <a:pt x="152" y="45"/>
                    </a:cubicBezTo>
                    <a:cubicBezTo>
                      <a:pt x="152" y="45"/>
                      <a:pt x="152" y="45"/>
                      <a:pt x="152" y="45"/>
                    </a:cubicBezTo>
                    <a:cubicBezTo>
                      <a:pt x="152" y="45"/>
                      <a:pt x="152" y="45"/>
                      <a:pt x="152" y="45"/>
                    </a:cubicBezTo>
                    <a:cubicBezTo>
                      <a:pt x="152" y="44"/>
                      <a:pt x="152" y="44"/>
                      <a:pt x="152" y="44"/>
                    </a:cubicBezTo>
                    <a:cubicBezTo>
                      <a:pt x="152" y="44"/>
                      <a:pt x="152" y="44"/>
                      <a:pt x="152" y="44"/>
                    </a:cubicBezTo>
                    <a:cubicBezTo>
                      <a:pt x="152" y="44"/>
                      <a:pt x="152" y="44"/>
                      <a:pt x="152" y="44"/>
                    </a:cubicBezTo>
                    <a:cubicBezTo>
                      <a:pt x="152" y="44"/>
                      <a:pt x="152"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1" y="44"/>
                      <a:pt x="151" y="44"/>
                      <a:pt x="151"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50" y="44"/>
                      <a:pt x="150" y="44"/>
                      <a:pt x="150" y="44"/>
                    </a:cubicBezTo>
                    <a:cubicBezTo>
                      <a:pt x="149" y="44"/>
                      <a:pt x="149" y="44"/>
                      <a:pt x="149" y="44"/>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9" y="43"/>
                      <a:pt x="149" y="43"/>
                      <a:pt x="149"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3"/>
                      <a:pt x="148" y="43"/>
                      <a:pt x="148" y="43"/>
                    </a:cubicBezTo>
                    <a:cubicBezTo>
                      <a:pt x="148" y="42"/>
                      <a:pt x="148" y="42"/>
                      <a:pt x="148"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7" y="42"/>
                    </a:cubicBezTo>
                    <a:cubicBezTo>
                      <a:pt x="147" y="42"/>
                      <a:pt x="147"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2"/>
                      <a:pt x="146" y="42"/>
                      <a:pt x="146" y="42"/>
                    </a:cubicBezTo>
                    <a:cubicBezTo>
                      <a:pt x="146" y="41"/>
                      <a:pt x="146" y="41"/>
                      <a:pt x="146"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5" y="41"/>
                      <a:pt x="145" y="41"/>
                    </a:cubicBezTo>
                    <a:cubicBezTo>
                      <a:pt x="145"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4" y="41"/>
                      <a:pt x="144" y="41"/>
                      <a:pt x="144" y="41"/>
                    </a:cubicBezTo>
                    <a:cubicBezTo>
                      <a:pt x="143" y="41"/>
                      <a:pt x="143" y="41"/>
                      <a:pt x="143" y="41"/>
                    </a:cubicBezTo>
                    <a:cubicBezTo>
                      <a:pt x="143" y="41"/>
                      <a:pt x="143" y="41"/>
                      <a:pt x="143" y="41"/>
                    </a:cubicBezTo>
                    <a:cubicBezTo>
                      <a:pt x="143" y="41"/>
                      <a:pt x="143" y="41"/>
                      <a:pt x="143" y="41"/>
                    </a:cubicBezTo>
                    <a:cubicBezTo>
                      <a:pt x="143" y="41"/>
                      <a:pt x="143" y="41"/>
                      <a:pt x="143" y="41"/>
                    </a:cubicBezTo>
                    <a:cubicBezTo>
                      <a:pt x="143" y="41"/>
                      <a:pt x="143" y="41"/>
                      <a:pt x="143" y="41"/>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3" y="40"/>
                      <a:pt x="143" y="40"/>
                      <a:pt x="143"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2" y="40"/>
                      <a:pt x="142" y="40"/>
                      <a:pt x="142"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1" y="40"/>
                      <a:pt x="141" y="40"/>
                      <a:pt x="141"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40"/>
                      <a:pt x="140" y="40"/>
                      <a:pt x="140" y="40"/>
                    </a:cubicBezTo>
                    <a:cubicBezTo>
                      <a:pt x="140" y="39"/>
                      <a:pt x="140" y="39"/>
                      <a:pt x="140" y="39"/>
                    </a:cubicBezTo>
                    <a:cubicBezTo>
                      <a:pt x="140" y="39"/>
                      <a:pt x="140" y="39"/>
                      <a:pt x="140" y="39"/>
                    </a:cubicBezTo>
                    <a:cubicBezTo>
                      <a:pt x="140" y="39"/>
                      <a:pt x="140"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9" y="39"/>
                      <a:pt x="139" y="39"/>
                      <a:pt x="139"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8" y="39"/>
                    </a:cubicBezTo>
                    <a:cubicBezTo>
                      <a:pt x="138" y="39"/>
                      <a:pt x="138" y="39"/>
                      <a:pt x="137" y="39"/>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7" y="38"/>
                    </a:cubicBezTo>
                    <a:cubicBezTo>
                      <a:pt x="137" y="38"/>
                      <a:pt x="137"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8"/>
                      <a:pt x="136" y="38"/>
                      <a:pt x="136" y="38"/>
                    </a:cubicBezTo>
                    <a:cubicBezTo>
                      <a:pt x="136" y="37"/>
                      <a:pt x="136" y="37"/>
                      <a:pt x="136" y="37"/>
                    </a:cubicBezTo>
                    <a:cubicBezTo>
                      <a:pt x="136" y="37"/>
                      <a:pt x="136" y="37"/>
                      <a:pt x="136" y="37"/>
                    </a:cubicBezTo>
                    <a:cubicBezTo>
                      <a:pt x="136" y="37"/>
                      <a:pt x="136"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5" y="37"/>
                    </a:cubicBezTo>
                    <a:cubicBezTo>
                      <a:pt x="135" y="37"/>
                      <a:pt x="135"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4" y="37"/>
                      <a:pt x="134" y="37"/>
                      <a:pt x="134" y="37"/>
                    </a:cubicBezTo>
                    <a:cubicBezTo>
                      <a:pt x="133" y="37"/>
                      <a:pt x="133" y="37"/>
                      <a:pt x="133" y="37"/>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3" y="36"/>
                      <a:pt x="133" y="36"/>
                      <a:pt x="133" y="36"/>
                    </a:cubicBezTo>
                    <a:cubicBezTo>
                      <a:pt x="132" y="36"/>
                      <a:pt x="132" y="36"/>
                      <a:pt x="132" y="36"/>
                    </a:cubicBezTo>
                    <a:cubicBezTo>
                      <a:pt x="132" y="36"/>
                      <a:pt x="132" y="36"/>
                      <a:pt x="132" y="36"/>
                    </a:cubicBezTo>
                    <a:cubicBezTo>
                      <a:pt x="132" y="36"/>
                      <a:pt x="132" y="36"/>
                      <a:pt x="132" y="36"/>
                    </a:cubicBezTo>
                    <a:cubicBezTo>
                      <a:pt x="132" y="36"/>
                      <a:pt x="132" y="36"/>
                      <a:pt x="132" y="36"/>
                    </a:cubicBezTo>
                    <a:cubicBezTo>
                      <a:pt x="132" y="36"/>
                      <a:pt x="132" y="36"/>
                      <a:pt x="132" y="36"/>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2" y="35"/>
                      <a:pt x="132" y="35"/>
                      <a:pt x="132"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5"/>
                      <a:pt x="131" y="35"/>
                      <a:pt x="131" y="35"/>
                    </a:cubicBezTo>
                    <a:cubicBezTo>
                      <a:pt x="131" y="34"/>
                      <a:pt x="131" y="34"/>
                      <a:pt x="131" y="34"/>
                    </a:cubicBezTo>
                    <a:cubicBezTo>
                      <a:pt x="131" y="34"/>
                      <a:pt x="131" y="34"/>
                      <a:pt x="131" y="34"/>
                    </a:cubicBezTo>
                    <a:cubicBezTo>
                      <a:pt x="131" y="34"/>
                      <a:pt x="131" y="34"/>
                      <a:pt x="131" y="34"/>
                    </a:cubicBezTo>
                    <a:cubicBezTo>
                      <a:pt x="131" y="34"/>
                      <a:pt x="131" y="34"/>
                      <a:pt x="131" y="34"/>
                    </a:cubicBezTo>
                    <a:cubicBezTo>
                      <a:pt x="131" y="34"/>
                      <a:pt x="131" y="34"/>
                      <a:pt x="131"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30" y="34"/>
                    </a:cubicBezTo>
                    <a:cubicBezTo>
                      <a:pt x="130" y="34"/>
                      <a:pt x="130"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4"/>
                      <a:pt x="129" y="34"/>
                      <a:pt x="129" y="34"/>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9" y="33"/>
                      <a:pt x="129" y="33"/>
                      <a:pt x="129"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3"/>
                      <a:pt x="128" y="33"/>
                      <a:pt x="128" y="33"/>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8" y="32"/>
                      <a:pt x="128" y="32"/>
                      <a:pt x="128"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8" y="32"/>
                    </a:cubicBezTo>
                    <a:cubicBezTo>
                      <a:pt x="128" y="32"/>
                      <a:pt x="128" y="32"/>
                      <a:pt x="128"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2"/>
                      <a:pt x="127" y="32"/>
                      <a:pt x="127" y="32"/>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7" y="31"/>
                      <a:pt x="127" y="31"/>
                      <a:pt x="127"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1"/>
                      <a:pt x="126" y="31"/>
                      <a:pt x="126" y="31"/>
                    </a:cubicBezTo>
                    <a:cubicBezTo>
                      <a:pt x="126" y="30"/>
                      <a:pt x="126" y="30"/>
                      <a:pt x="126" y="30"/>
                    </a:cubicBezTo>
                    <a:cubicBezTo>
                      <a:pt x="126" y="30"/>
                      <a:pt x="126" y="30"/>
                      <a:pt x="126"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5" y="30"/>
                      <a:pt x="125" y="30"/>
                      <a:pt x="125"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30"/>
                      <a:pt x="124" y="30"/>
                      <a:pt x="124" y="30"/>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4" y="29"/>
                      <a:pt x="124" y="29"/>
                      <a:pt x="124"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9"/>
                      <a:pt x="123" y="29"/>
                      <a:pt x="123" y="29"/>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3" y="28"/>
                      <a:pt x="123" y="28"/>
                      <a:pt x="123"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8"/>
                      <a:pt x="122" y="28"/>
                      <a:pt x="122" y="28"/>
                    </a:cubicBezTo>
                    <a:cubicBezTo>
                      <a:pt x="122" y="27"/>
                      <a:pt x="122" y="27"/>
                      <a:pt x="122"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7"/>
                      <a:pt x="121" y="27"/>
                      <a:pt x="121" y="27"/>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1" y="26"/>
                      <a:pt x="121" y="26"/>
                      <a:pt x="121"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6"/>
                      <a:pt x="120" y="26"/>
                      <a:pt x="120" y="26"/>
                    </a:cubicBezTo>
                    <a:cubicBezTo>
                      <a:pt x="120" y="25"/>
                      <a:pt x="120" y="25"/>
                      <a:pt x="120" y="25"/>
                    </a:cubicBezTo>
                    <a:cubicBezTo>
                      <a:pt x="120" y="25"/>
                      <a:pt x="120" y="25"/>
                      <a:pt x="120" y="25"/>
                    </a:cubicBezTo>
                    <a:cubicBezTo>
                      <a:pt x="120" y="25"/>
                      <a:pt x="120" y="25"/>
                      <a:pt x="120" y="25"/>
                    </a:cubicBezTo>
                    <a:cubicBezTo>
                      <a:pt x="120" y="25"/>
                      <a:pt x="120" y="25"/>
                      <a:pt x="120"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9" y="25"/>
                      <a:pt x="119" y="25"/>
                      <a:pt x="119" y="25"/>
                    </a:cubicBezTo>
                    <a:cubicBezTo>
                      <a:pt x="118" y="25"/>
                      <a:pt x="118" y="25"/>
                      <a:pt x="118" y="25"/>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8" y="24"/>
                      <a:pt x="118" y="24"/>
                      <a:pt x="118" y="24"/>
                    </a:cubicBezTo>
                    <a:cubicBezTo>
                      <a:pt x="117" y="24"/>
                      <a:pt x="117" y="24"/>
                      <a:pt x="117" y="24"/>
                    </a:cubicBezTo>
                    <a:cubicBezTo>
                      <a:pt x="117" y="24"/>
                      <a:pt x="117" y="24"/>
                      <a:pt x="117" y="24"/>
                    </a:cubicBezTo>
                    <a:cubicBezTo>
                      <a:pt x="117" y="24"/>
                      <a:pt x="117" y="24"/>
                      <a:pt x="117" y="24"/>
                    </a:cubicBezTo>
                    <a:cubicBezTo>
                      <a:pt x="117" y="24"/>
                      <a:pt x="117" y="24"/>
                      <a:pt x="117" y="24"/>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7" y="23"/>
                      <a:pt x="117" y="23"/>
                      <a:pt x="117" y="23"/>
                    </a:cubicBezTo>
                    <a:cubicBezTo>
                      <a:pt x="116" y="23"/>
                      <a:pt x="116" y="23"/>
                      <a:pt x="116" y="23"/>
                    </a:cubicBezTo>
                    <a:cubicBezTo>
                      <a:pt x="116" y="23"/>
                      <a:pt x="116" y="23"/>
                      <a:pt x="116" y="23"/>
                    </a:cubicBezTo>
                    <a:cubicBezTo>
                      <a:pt x="116" y="23"/>
                      <a:pt x="116" y="23"/>
                      <a:pt x="116" y="23"/>
                    </a:cubicBezTo>
                    <a:cubicBezTo>
                      <a:pt x="116" y="23"/>
                      <a:pt x="116" y="23"/>
                      <a:pt x="116" y="23"/>
                    </a:cubicBezTo>
                    <a:cubicBezTo>
                      <a:pt x="116" y="23"/>
                      <a:pt x="116" y="23"/>
                      <a:pt x="116" y="23"/>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2"/>
                    </a:cubicBezTo>
                    <a:cubicBezTo>
                      <a:pt x="116" y="22"/>
                      <a:pt x="116" y="22"/>
                      <a:pt x="116" y="21"/>
                    </a:cubicBezTo>
                    <a:cubicBezTo>
                      <a:pt x="116" y="21"/>
                      <a:pt x="116" y="21"/>
                      <a:pt x="116" y="21"/>
                    </a:cubicBezTo>
                    <a:cubicBezTo>
                      <a:pt x="116" y="21"/>
                      <a:pt x="116" y="21"/>
                      <a:pt x="116" y="21"/>
                    </a:cubicBezTo>
                    <a:cubicBezTo>
                      <a:pt x="116" y="21"/>
                      <a:pt x="116" y="21"/>
                      <a:pt x="116"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1"/>
                      <a:pt x="115" y="21"/>
                      <a:pt x="115" y="21"/>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5" y="20"/>
                      <a:pt x="115" y="20"/>
                    </a:cubicBezTo>
                    <a:cubicBezTo>
                      <a:pt x="115"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20"/>
                      <a:pt x="114" y="20"/>
                      <a:pt x="114" y="20"/>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4" y="19"/>
                      <a:pt x="114" y="19"/>
                      <a:pt x="114"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9"/>
                      <a:pt x="113" y="19"/>
                      <a:pt x="113" y="19"/>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3" y="18"/>
                      <a:pt x="113" y="18"/>
                      <a:pt x="113"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8"/>
                      <a:pt x="112" y="18"/>
                      <a:pt x="112" y="18"/>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2" y="17"/>
                      <a:pt x="112" y="17"/>
                      <a:pt x="112"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7"/>
                      <a:pt x="111" y="17"/>
                      <a:pt x="111" y="17"/>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1" y="16"/>
                      <a:pt x="111" y="16"/>
                      <a:pt x="111"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6"/>
                      <a:pt x="110" y="16"/>
                      <a:pt x="110" y="16"/>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10" y="15"/>
                      <a:pt x="110" y="15"/>
                      <a:pt x="110" y="15"/>
                    </a:cubicBezTo>
                    <a:cubicBezTo>
                      <a:pt x="109" y="15"/>
                      <a:pt x="109" y="15"/>
                      <a:pt x="109" y="15"/>
                    </a:cubicBezTo>
                    <a:cubicBezTo>
                      <a:pt x="109" y="15"/>
                      <a:pt x="109" y="15"/>
                      <a:pt x="109" y="15"/>
                    </a:cubicBezTo>
                    <a:cubicBezTo>
                      <a:pt x="109" y="15"/>
                      <a:pt x="109" y="15"/>
                      <a:pt x="109" y="15"/>
                    </a:cubicBezTo>
                    <a:cubicBezTo>
                      <a:pt x="109" y="15"/>
                      <a:pt x="109" y="15"/>
                      <a:pt x="109" y="15"/>
                    </a:cubicBezTo>
                    <a:cubicBezTo>
                      <a:pt x="109" y="15"/>
                      <a:pt x="109" y="15"/>
                      <a:pt x="109" y="15"/>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9" y="14"/>
                      <a:pt x="109" y="14"/>
                      <a:pt x="109" y="14"/>
                    </a:cubicBezTo>
                    <a:cubicBezTo>
                      <a:pt x="108" y="14"/>
                      <a:pt x="108" y="14"/>
                      <a:pt x="108" y="14"/>
                    </a:cubicBezTo>
                    <a:cubicBezTo>
                      <a:pt x="108" y="14"/>
                      <a:pt x="108" y="14"/>
                      <a:pt x="108" y="14"/>
                    </a:cubicBezTo>
                    <a:cubicBezTo>
                      <a:pt x="108" y="14"/>
                      <a:pt x="108" y="14"/>
                      <a:pt x="108" y="15"/>
                    </a:cubicBezTo>
                    <a:cubicBezTo>
                      <a:pt x="108" y="15"/>
                      <a:pt x="108" y="15"/>
                      <a:pt x="108" y="15"/>
                    </a:cubicBezTo>
                    <a:cubicBezTo>
                      <a:pt x="108" y="15"/>
                      <a:pt x="108" y="15"/>
                      <a:pt x="109" y="16"/>
                    </a:cubicBezTo>
                    <a:cubicBezTo>
                      <a:pt x="109" y="16"/>
                      <a:pt x="109" y="16"/>
                      <a:pt x="109" y="16"/>
                    </a:cubicBezTo>
                    <a:cubicBezTo>
                      <a:pt x="109" y="16"/>
                      <a:pt x="109" y="16"/>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7"/>
                    </a:cubicBezTo>
                    <a:cubicBezTo>
                      <a:pt x="109" y="17"/>
                      <a:pt x="109" y="17"/>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09" y="18"/>
                    </a:cubicBezTo>
                    <a:cubicBezTo>
                      <a:pt x="109" y="18"/>
                      <a:pt x="109" y="18"/>
                      <a:pt x="110" y="18"/>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19"/>
                    </a:cubicBezTo>
                    <a:cubicBezTo>
                      <a:pt x="110" y="19"/>
                      <a:pt x="110" y="19"/>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0"/>
                    </a:cubicBezTo>
                    <a:cubicBezTo>
                      <a:pt x="110" y="20"/>
                      <a:pt x="110" y="20"/>
                      <a:pt x="110" y="21"/>
                    </a:cubicBezTo>
                    <a:cubicBezTo>
                      <a:pt x="110" y="21"/>
                      <a:pt x="110" y="21"/>
                      <a:pt x="111" y="21"/>
                    </a:cubicBezTo>
                    <a:cubicBezTo>
                      <a:pt x="111" y="21"/>
                      <a:pt x="111" y="21"/>
                      <a:pt x="111" y="21"/>
                    </a:cubicBezTo>
                    <a:cubicBezTo>
                      <a:pt x="111" y="21"/>
                      <a:pt x="111" y="21"/>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2"/>
                    </a:cubicBezTo>
                    <a:cubicBezTo>
                      <a:pt x="111" y="22"/>
                      <a:pt x="111" y="22"/>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1" y="23"/>
                      <a:pt x="111" y="23"/>
                      <a:pt x="111" y="23"/>
                    </a:cubicBezTo>
                    <a:cubicBezTo>
                      <a:pt x="112" y="23"/>
                      <a:pt x="112" y="23"/>
                      <a:pt x="112" y="23"/>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4"/>
                    </a:cubicBezTo>
                    <a:cubicBezTo>
                      <a:pt x="112" y="24"/>
                      <a:pt x="112" y="24"/>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2" y="25"/>
                      <a:pt x="112" y="25"/>
                      <a:pt x="112" y="25"/>
                    </a:cubicBezTo>
                    <a:cubicBezTo>
                      <a:pt x="113" y="25"/>
                      <a:pt x="113" y="25"/>
                      <a:pt x="113" y="25"/>
                    </a:cubicBezTo>
                    <a:cubicBezTo>
                      <a:pt x="113" y="25"/>
                      <a:pt x="113" y="25"/>
                      <a:pt x="113" y="25"/>
                    </a:cubicBezTo>
                    <a:cubicBezTo>
                      <a:pt x="113" y="25"/>
                      <a:pt x="113" y="25"/>
                      <a:pt x="113" y="25"/>
                    </a:cubicBezTo>
                    <a:cubicBezTo>
                      <a:pt x="113" y="25"/>
                      <a:pt x="113" y="25"/>
                      <a:pt x="113" y="25"/>
                    </a:cubicBezTo>
                    <a:cubicBezTo>
                      <a:pt x="113" y="25"/>
                      <a:pt x="113" y="25"/>
                      <a:pt x="113" y="25"/>
                    </a:cubicBezTo>
                    <a:cubicBezTo>
                      <a:pt x="113" y="25"/>
                      <a:pt x="113" y="25"/>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6"/>
                      <a:pt x="113" y="26"/>
                      <a:pt x="113" y="26"/>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3" y="27"/>
                    </a:cubicBezTo>
                    <a:cubicBezTo>
                      <a:pt x="113" y="27"/>
                      <a:pt x="113" y="27"/>
                      <a:pt x="114" y="27"/>
                    </a:cubicBezTo>
                    <a:cubicBezTo>
                      <a:pt x="114" y="27"/>
                      <a:pt x="114" y="27"/>
                      <a:pt x="114" y="27"/>
                    </a:cubicBezTo>
                    <a:cubicBezTo>
                      <a:pt x="114" y="27"/>
                      <a:pt x="114" y="27"/>
                      <a:pt x="114" y="27"/>
                    </a:cubicBezTo>
                    <a:cubicBezTo>
                      <a:pt x="114" y="27"/>
                      <a:pt x="114" y="27"/>
                      <a:pt x="114" y="27"/>
                    </a:cubicBezTo>
                    <a:cubicBezTo>
                      <a:pt x="114" y="27"/>
                      <a:pt x="114" y="27"/>
                      <a:pt x="114" y="27"/>
                    </a:cubicBezTo>
                    <a:cubicBezTo>
                      <a:pt x="114" y="27"/>
                      <a:pt x="114" y="27"/>
                      <a:pt x="114" y="27"/>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8"/>
                    </a:cubicBezTo>
                    <a:cubicBezTo>
                      <a:pt x="114" y="28"/>
                      <a:pt x="114" y="28"/>
                      <a:pt x="114" y="29"/>
                    </a:cubicBezTo>
                    <a:cubicBezTo>
                      <a:pt x="114" y="29"/>
                      <a:pt x="114" y="29"/>
                      <a:pt x="114" y="29"/>
                    </a:cubicBezTo>
                    <a:cubicBezTo>
                      <a:pt x="114" y="29"/>
                      <a:pt x="114" y="29"/>
                      <a:pt x="114" y="29"/>
                    </a:cubicBezTo>
                    <a:cubicBezTo>
                      <a:pt x="114" y="29"/>
                      <a:pt x="114" y="29"/>
                      <a:pt x="114" y="29"/>
                    </a:cubicBezTo>
                    <a:cubicBezTo>
                      <a:pt x="114" y="29"/>
                      <a:pt x="114" y="29"/>
                      <a:pt x="114"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29"/>
                      <a:pt x="115" y="29"/>
                      <a:pt x="115" y="29"/>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5" y="30"/>
                      <a:pt x="115" y="30"/>
                      <a:pt x="115"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0"/>
                      <a:pt x="116" y="30"/>
                      <a:pt x="116" y="30"/>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6" y="31"/>
                    </a:cubicBezTo>
                    <a:cubicBezTo>
                      <a:pt x="116" y="31"/>
                      <a:pt x="116" y="31"/>
                      <a:pt x="117" y="31"/>
                    </a:cubicBezTo>
                    <a:cubicBezTo>
                      <a:pt x="117" y="31"/>
                      <a:pt x="117" y="31"/>
                      <a:pt x="117" y="31"/>
                    </a:cubicBezTo>
                    <a:cubicBezTo>
                      <a:pt x="117" y="31"/>
                      <a:pt x="117" y="31"/>
                      <a:pt x="117" y="31"/>
                    </a:cubicBezTo>
                    <a:cubicBezTo>
                      <a:pt x="117" y="31"/>
                      <a:pt x="117" y="31"/>
                      <a:pt x="117" y="31"/>
                    </a:cubicBezTo>
                    <a:cubicBezTo>
                      <a:pt x="117" y="31"/>
                      <a:pt x="117" y="31"/>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2"/>
                    </a:cubicBezTo>
                    <a:cubicBezTo>
                      <a:pt x="117" y="32"/>
                      <a:pt x="117" y="32"/>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7" y="33"/>
                      <a:pt x="117" y="33"/>
                      <a:pt x="117"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3"/>
                      <a:pt x="118" y="33"/>
                      <a:pt x="118" y="33"/>
                    </a:cubicBezTo>
                    <a:cubicBezTo>
                      <a:pt x="118" y="34"/>
                      <a:pt x="118" y="34"/>
                      <a:pt x="118" y="34"/>
                    </a:cubicBezTo>
                    <a:cubicBezTo>
                      <a:pt x="118" y="34"/>
                      <a:pt x="118" y="34"/>
                      <a:pt x="118" y="34"/>
                    </a:cubicBezTo>
                    <a:cubicBezTo>
                      <a:pt x="118" y="34"/>
                      <a:pt x="118" y="34"/>
                      <a:pt x="118" y="34"/>
                    </a:cubicBezTo>
                    <a:cubicBezTo>
                      <a:pt x="118" y="34"/>
                      <a:pt x="118" y="34"/>
                      <a:pt x="118" y="34"/>
                    </a:cubicBezTo>
                    <a:cubicBezTo>
                      <a:pt x="118" y="34"/>
                      <a:pt x="118" y="34"/>
                      <a:pt x="118" y="34"/>
                    </a:cubicBezTo>
                    <a:cubicBezTo>
                      <a:pt x="118" y="34"/>
                      <a:pt x="118"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19" y="34"/>
                      <a:pt x="119" y="34"/>
                      <a:pt x="119" y="34"/>
                    </a:cubicBezTo>
                    <a:cubicBezTo>
                      <a:pt x="120" y="34"/>
                      <a:pt x="120" y="34"/>
                      <a:pt x="120" y="34"/>
                    </a:cubicBezTo>
                    <a:cubicBezTo>
                      <a:pt x="120" y="34"/>
                      <a:pt x="120" y="34"/>
                      <a:pt x="120" y="34"/>
                    </a:cubicBezTo>
                    <a:cubicBezTo>
                      <a:pt x="120" y="34"/>
                      <a:pt x="120" y="34"/>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0" y="35"/>
                    </a:cubicBezTo>
                    <a:cubicBezTo>
                      <a:pt x="120" y="35"/>
                      <a:pt x="120" y="35"/>
                      <a:pt x="121" y="35"/>
                    </a:cubicBezTo>
                    <a:cubicBezTo>
                      <a:pt x="121" y="35"/>
                      <a:pt x="121" y="35"/>
                      <a:pt x="121" y="35"/>
                    </a:cubicBezTo>
                    <a:cubicBezTo>
                      <a:pt x="121" y="35"/>
                      <a:pt x="121" y="35"/>
                      <a:pt x="121" y="35"/>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6"/>
                    </a:cubicBezTo>
                    <a:cubicBezTo>
                      <a:pt x="121" y="36"/>
                      <a:pt x="121" y="36"/>
                      <a:pt x="121" y="37"/>
                    </a:cubicBezTo>
                    <a:cubicBezTo>
                      <a:pt x="121" y="37"/>
                      <a:pt x="121" y="37"/>
                      <a:pt x="121" y="37"/>
                    </a:cubicBezTo>
                    <a:cubicBezTo>
                      <a:pt x="121" y="37"/>
                      <a:pt x="121" y="37"/>
                      <a:pt x="121" y="37"/>
                    </a:cubicBezTo>
                    <a:cubicBezTo>
                      <a:pt x="121" y="37"/>
                      <a:pt x="121" y="37"/>
                      <a:pt x="121" y="37"/>
                    </a:cubicBezTo>
                    <a:cubicBezTo>
                      <a:pt x="121" y="37"/>
                      <a:pt x="121"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7"/>
                      <a:pt x="122" y="37"/>
                    </a:cubicBezTo>
                    <a:cubicBezTo>
                      <a:pt x="122" y="37"/>
                      <a:pt x="122" y="38"/>
                      <a:pt x="122" y="38"/>
                    </a:cubicBezTo>
                    <a:cubicBezTo>
                      <a:pt x="122" y="38"/>
                      <a:pt x="122" y="38"/>
                      <a:pt x="122" y="38"/>
                    </a:cubicBezTo>
                    <a:cubicBezTo>
                      <a:pt x="122" y="38"/>
                      <a:pt x="122" y="38"/>
                      <a:pt x="122" y="38"/>
                    </a:cubicBezTo>
                    <a:cubicBezTo>
                      <a:pt x="122" y="38"/>
                      <a:pt x="122"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3" y="38"/>
                      <a:pt x="123" y="38"/>
                      <a:pt x="123" y="38"/>
                    </a:cubicBezTo>
                    <a:cubicBezTo>
                      <a:pt x="124" y="38"/>
                      <a:pt x="124" y="38"/>
                      <a:pt x="124" y="38"/>
                    </a:cubicBezTo>
                    <a:cubicBezTo>
                      <a:pt x="124" y="38"/>
                      <a:pt x="124" y="38"/>
                      <a:pt x="124" y="38"/>
                    </a:cubicBezTo>
                    <a:cubicBezTo>
                      <a:pt x="124" y="38"/>
                      <a:pt x="124" y="38"/>
                      <a:pt x="124" y="38"/>
                    </a:cubicBezTo>
                    <a:cubicBezTo>
                      <a:pt x="124" y="38"/>
                      <a:pt x="124" y="38"/>
                      <a:pt x="124" y="38"/>
                    </a:cubicBezTo>
                    <a:cubicBezTo>
                      <a:pt x="124" y="38"/>
                      <a:pt x="124" y="38"/>
                      <a:pt x="124" y="38"/>
                    </a:cubicBezTo>
                    <a:cubicBezTo>
                      <a:pt x="124" y="38"/>
                      <a:pt x="124" y="38"/>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4" y="39"/>
                    </a:cubicBezTo>
                    <a:cubicBezTo>
                      <a:pt x="124" y="39"/>
                      <a:pt x="124" y="39"/>
                      <a:pt x="125" y="39"/>
                    </a:cubicBezTo>
                    <a:cubicBezTo>
                      <a:pt x="125" y="39"/>
                      <a:pt x="125" y="39"/>
                      <a:pt x="125" y="39"/>
                    </a:cubicBezTo>
                    <a:cubicBezTo>
                      <a:pt x="125" y="39"/>
                      <a:pt x="125" y="39"/>
                      <a:pt x="125" y="39"/>
                    </a:cubicBezTo>
                    <a:cubicBezTo>
                      <a:pt x="125" y="39"/>
                      <a:pt x="125" y="39"/>
                      <a:pt x="125" y="39"/>
                    </a:cubicBezTo>
                    <a:cubicBezTo>
                      <a:pt x="125" y="39"/>
                      <a:pt x="125" y="39"/>
                      <a:pt x="125" y="39"/>
                    </a:cubicBezTo>
                    <a:cubicBezTo>
                      <a:pt x="125" y="39"/>
                      <a:pt x="125" y="39"/>
                      <a:pt x="125" y="39"/>
                    </a:cubicBezTo>
                    <a:cubicBezTo>
                      <a:pt x="125" y="39"/>
                      <a:pt x="125" y="39"/>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5" y="40"/>
                    </a:cubicBezTo>
                    <a:cubicBezTo>
                      <a:pt x="125" y="40"/>
                      <a:pt x="125"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0"/>
                      <a:pt x="126" y="40"/>
                    </a:cubicBezTo>
                    <a:cubicBezTo>
                      <a:pt x="126" y="40"/>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6" y="41"/>
                    </a:cubicBezTo>
                    <a:cubicBezTo>
                      <a:pt x="126" y="41"/>
                      <a:pt x="126" y="41"/>
                      <a:pt x="127" y="41"/>
                    </a:cubicBezTo>
                    <a:cubicBezTo>
                      <a:pt x="127" y="41"/>
                      <a:pt x="127" y="41"/>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7" y="42"/>
                    </a:cubicBezTo>
                    <a:cubicBezTo>
                      <a:pt x="127" y="42"/>
                      <a:pt x="127"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2"/>
                    </a:cubicBezTo>
                    <a:cubicBezTo>
                      <a:pt x="128" y="42"/>
                      <a:pt x="128" y="42"/>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8" y="43"/>
                      <a:pt x="128" y="43"/>
                      <a:pt x="128"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3"/>
                    </a:cubicBezTo>
                    <a:cubicBezTo>
                      <a:pt x="129" y="43"/>
                      <a:pt x="129" y="43"/>
                      <a:pt x="129" y="44"/>
                    </a:cubicBezTo>
                    <a:cubicBezTo>
                      <a:pt x="129" y="44"/>
                      <a:pt x="129" y="44"/>
                      <a:pt x="129" y="44"/>
                    </a:cubicBezTo>
                    <a:cubicBezTo>
                      <a:pt x="129" y="44"/>
                      <a:pt x="129" y="44"/>
                      <a:pt x="129"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0" y="44"/>
                      <a:pt x="130" y="44"/>
                      <a:pt x="130" y="44"/>
                    </a:cubicBezTo>
                    <a:cubicBezTo>
                      <a:pt x="131" y="44"/>
                      <a:pt x="131" y="44"/>
                      <a:pt x="131" y="44"/>
                    </a:cubicBezTo>
                    <a:cubicBezTo>
                      <a:pt x="131" y="44"/>
                      <a:pt x="131" y="44"/>
                      <a:pt x="131" y="44"/>
                    </a:cubicBezTo>
                    <a:cubicBezTo>
                      <a:pt x="131" y="44"/>
                      <a:pt x="131" y="44"/>
                      <a:pt x="131" y="44"/>
                    </a:cubicBezTo>
                    <a:cubicBezTo>
                      <a:pt x="131" y="44"/>
                      <a:pt x="131" y="44"/>
                      <a:pt x="131" y="44"/>
                    </a:cubicBezTo>
                    <a:cubicBezTo>
                      <a:pt x="131" y="44"/>
                      <a:pt x="131" y="44"/>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1" y="45"/>
                      <a:pt x="131" y="45"/>
                      <a:pt x="131"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5"/>
                    </a:cubicBezTo>
                    <a:cubicBezTo>
                      <a:pt x="132" y="45"/>
                      <a:pt x="132" y="45"/>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2" y="46"/>
                    </a:cubicBezTo>
                    <a:cubicBezTo>
                      <a:pt x="132" y="46"/>
                      <a:pt x="132"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6"/>
                    </a:cubicBezTo>
                    <a:cubicBezTo>
                      <a:pt x="133" y="46"/>
                      <a:pt x="133" y="46"/>
                      <a:pt x="133" y="47"/>
                    </a:cubicBezTo>
                    <a:cubicBezTo>
                      <a:pt x="133" y="47"/>
                      <a:pt x="133" y="47"/>
                      <a:pt x="133" y="47"/>
                    </a:cubicBezTo>
                    <a:cubicBezTo>
                      <a:pt x="133" y="47"/>
                      <a:pt x="133" y="47"/>
                      <a:pt x="133" y="47"/>
                    </a:cubicBezTo>
                    <a:cubicBezTo>
                      <a:pt x="133" y="47"/>
                      <a:pt x="133" y="47"/>
                      <a:pt x="133" y="47"/>
                    </a:cubicBezTo>
                    <a:cubicBezTo>
                      <a:pt x="133" y="47"/>
                      <a:pt x="133" y="47"/>
                      <a:pt x="133" y="47"/>
                    </a:cubicBezTo>
                    <a:cubicBezTo>
                      <a:pt x="133" y="47"/>
                      <a:pt x="133" y="47"/>
                      <a:pt x="133" y="47"/>
                    </a:cubicBezTo>
                    <a:cubicBezTo>
                      <a:pt x="133" y="47"/>
                      <a:pt x="133"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4" y="47"/>
                    </a:cubicBezTo>
                    <a:cubicBezTo>
                      <a:pt x="134" y="47"/>
                      <a:pt x="134"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7"/>
                      <a:pt x="135" y="47"/>
                      <a:pt x="135" y="47"/>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5" y="48"/>
                      <a:pt x="135" y="48"/>
                      <a:pt x="135"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6" y="48"/>
                    </a:cubicBezTo>
                    <a:cubicBezTo>
                      <a:pt x="136" y="48"/>
                      <a:pt x="136" y="48"/>
                      <a:pt x="137" y="48"/>
                    </a:cubicBezTo>
                    <a:cubicBezTo>
                      <a:pt x="137" y="48"/>
                      <a:pt x="137" y="48"/>
                      <a:pt x="137" y="48"/>
                    </a:cubicBezTo>
                    <a:cubicBezTo>
                      <a:pt x="137" y="48"/>
                      <a:pt x="137" y="48"/>
                      <a:pt x="137" y="48"/>
                    </a:cubicBezTo>
                    <a:cubicBezTo>
                      <a:pt x="137" y="48"/>
                      <a:pt x="137" y="48"/>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49"/>
                    </a:cubicBezTo>
                    <a:cubicBezTo>
                      <a:pt x="137" y="49"/>
                      <a:pt x="137" y="49"/>
                      <a:pt x="137" y="50"/>
                    </a:cubicBezTo>
                    <a:cubicBezTo>
                      <a:pt x="137" y="50"/>
                      <a:pt x="137" y="50"/>
                      <a:pt x="137" y="50"/>
                    </a:cubicBezTo>
                    <a:cubicBezTo>
                      <a:pt x="137" y="50"/>
                      <a:pt x="137" y="50"/>
                      <a:pt x="137" y="50"/>
                    </a:cubicBezTo>
                    <a:cubicBezTo>
                      <a:pt x="137" y="50"/>
                      <a:pt x="137"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8" y="50"/>
                    </a:cubicBezTo>
                    <a:cubicBezTo>
                      <a:pt x="138" y="50"/>
                      <a:pt x="138" y="50"/>
                      <a:pt x="139" y="50"/>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39" y="51"/>
                      <a:pt x="139" y="51"/>
                      <a:pt x="139" y="51"/>
                    </a:cubicBezTo>
                    <a:cubicBezTo>
                      <a:pt x="140" y="51"/>
                      <a:pt x="140" y="51"/>
                      <a:pt x="140" y="51"/>
                    </a:cubicBezTo>
                    <a:cubicBezTo>
                      <a:pt x="140" y="51"/>
                      <a:pt x="140" y="51"/>
                      <a:pt x="140" y="51"/>
                    </a:cubicBezTo>
                    <a:cubicBezTo>
                      <a:pt x="140" y="51"/>
                      <a:pt x="140" y="51"/>
                      <a:pt x="140" y="51"/>
                    </a:cubicBezTo>
                    <a:cubicBezTo>
                      <a:pt x="140" y="51"/>
                      <a:pt x="140" y="51"/>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0" y="52"/>
                      <a:pt x="140" y="52"/>
                      <a:pt x="140"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2"/>
                    </a:cubicBezTo>
                    <a:cubicBezTo>
                      <a:pt x="141" y="52"/>
                      <a:pt x="141" y="52"/>
                      <a:pt x="141" y="53"/>
                    </a:cubicBezTo>
                    <a:cubicBezTo>
                      <a:pt x="141" y="53"/>
                      <a:pt x="141" y="53"/>
                      <a:pt x="141" y="53"/>
                    </a:cubicBezTo>
                    <a:cubicBezTo>
                      <a:pt x="141" y="53"/>
                      <a:pt x="141"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2" y="53"/>
                      <a:pt x="142" y="53"/>
                      <a:pt x="142" y="53"/>
                    </a:cubicBezTo>
                    <a:cubicBezTo>
                      <a:pt x="143" y="53"/>
                      <a:pt x="143" y="53"/>
                      <a:pt x="143" y="53"/>
                    </a:cubicBezTo>
                    <a:cubicBezTo>
                      <a:pt x="143" y="53"/>
                      <a:pt x="143" y="53"/>
                      <a:pt x="143" y="53"/>
                    </a:cubicBezTo>
                    <a:cubicBezTo>
                      <a:pt x="143" y="53"/>
                      <a:pt x="143" y="53"/>
                      <a:pt x="143" y="53"/>
                    </a:cubicBezTo>
                    <a:cubicBezTo>
                      <a:pt x="143" y="53"/>
                      <a:pt x="143" y="53"/>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3" y="54"/>
                    </a:cubicBezTo>
                    <a:cubicBezTo>
                      <a:pt x="143" y="54"/>
                      <a:pt x="143"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4"/>
                    </a:cubicBezTo>
                    <a:cubicBezTo>
                      <a:pt x="144" y="54"/>
                      <a:pt x="144" y="54"/>
                      <a:pt x="144" y="55"/>
                    </a:cubicBezTo>
                    <a:cubicBezTo>
                      <a:pt x="144" y="55"/>
                      <a:pt x="144" y="55"/>
                      <a:pt x="144" y="55"/>
                    </a:cubicBezTo>
                    <a:cubicBezTo>
                      <a:pt x="144" y="55"/>
                      <a:pt x="144"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5" y="55"/>
                      <a:pt x="145" y="55"/>
                      <a:pt x="145"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5"/>
                    </a:cubicBezTo>
                    <a:cubicBezTo>
                      <a:pt x="146" y="55"/>
                      <a:pt x="146" y="55"/>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6" y="56"/>
                    </a:cubicBezTo>
                    <a:cubicBezTo>
                      <a:pt x="146" y="56"/>
                      <a:pt x="146"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7" y="56"/>
                    </a:cubicBezTo>
                    <a:cubicBezTo>
                      <a:pt x="147" y="56"/>
                      <a:pt x="147" y="56"/>
                      <a:pt x="148" y="56"/>
                    </a:cubicBezTo>
                    <a:cubicBezTo>
                      <a:pt x="148" y="56"/>
                      <a:pt x="148" y="56"/>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8" y="57"/>
                    </a:cubicBezTo>
                    <a:cubicBezTo>
                      <a:pt x="148" y="57"/>
                      <a:pt x="148"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7"/>
                      <a:pt x="149" y="57"/>
                      <a:pt x="149" y="57"/>
                    </a:cubicBezTo>
                    <a:cubicBezTo>
                      <a:pt x="149" y="58"/>
                      <a:pt x="149" y="58"/>
                      <a:pt x="149" y="58"/>
                    </a:cubicBezTo>
                    <a:cubicBezTo>
                      <a:pt x="149" y="58"/>
                      <a:pt x="149"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0" y="58"/>
                      <a:pt x="150" y="58"/>
                      <a:pt x="150"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8"/>
                    </a:cubicBezTo>
                    <a:cubicBezTo>
                      <a:pt x="151" y="58"/>
                      <a:pt x="151" y="58"/>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1" y="59"/>
                      <a:pt x="151" y="59"/>
                      <a:pt x="151"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2" y="59"/>
                      <a:pt x="152" y="59"/>
                      <a:pt x="152" y="59"/>
                    </a:cubicBezTo>
                    <a:cubicBezTo>
                      <a:pt x="153" y="59"/>
                      <a:pt x="153" y="59"/>
                      <a:pt x="153" y="59"/>
                    </a:cubicBezTo>
                    <a:cubicBezTo>
                      <a:pt x="153" y="59"/>
                      <a:pt x="153" y="59"/>
                      <a:pt x="153" y="59"/>
                    </a:cubicBezTo>
                    <a:cubicBezTo>
                      <a:pt x="153" y="59"/>
                      <a:pt x="153" y="59"/>
                      <a:pt x="153" y="59"/>
                    </a:cubicBezTo>
                    <a:cubicBezTo>
                      <a:pt x="153" y="59"/>
                      <a:pt x="153" y="59"/>
                      <a:pt x="153" y="59"/>
                    </a:cubicBezTo>
                    <a:cubicBezTo>
                      <a:pt x="153" y="59"/>
                      <a:pt x="153" y="59"/>
                      <a:pt x="154" y="59"/>
                    </a:cubicBezTo>
                    <a:cubicBezTo>
                      <a:pt x="154" y="59"/>
                      <a:pt x="154" y="59"/>
                      <a:pt x="154" y="59"/>
                    </a:cubicBezTo>
                    <a:cubicBezTo>
                      <a:pt x="154" y="59"/>
                      <a:pt x="154" y="59"/>
                      <a:pt x="154" y="59"/>
                    </a:cubicBezTo>
                    <a:cubicBezTo>
                      <a:pt x="154" y="59"/>
                      <a:pt x="154" y="59"/>
                      <a:pt x="154" y="59"/>
                    </a:cubicBezTo>
                    <a:cubicBezTo>
                      <a:pt x="154" y="59"/>
                      <a:pt x="154" y="59"/>
                      <a:pt x="154" y="59"/>
                    </a:cubicBezTo>
                    <a:cubicBezTo>
                      <a:pt x="154" y="59"/>
                      <a:pt x="154" y="59"/>
                      <a:pt x="154" y="59"/>
                    </a:cubicBezTo>
                    <a:cubicBezTo>
                      <a:pt x="154" y="59"/>
                      <a:pt x="154" y="59"/>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4" y="60"/>
                    </a:cubicBezTo>
                    <a:cubicBezTo>
                      <a:pt x="154" y="60"/>
                      <a:pt x="154"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5" y="60"/>
                    </a:cubicBezTo>
                    <a:cubicBezTo>
                      <a:pt x="155" y="60"/>
                      <a:pt x="155" y="60"/>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61"/>
                      <a:pt x="156" y="61"/>
                      <a:pt x="156" y="61"/>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6" y="88"/>
                      <a:pt x="156" y="88"/>
                      <a:pt x="156"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5" y="88"/>
                      <a:pt x="155" y="88"/>
                      <a:pt x="155" y="88"/>
                    </a:cubicBezTo>
                    <a:cubicBezTo>
                      <a:pt x="154" y="88"/>
                      <a:pt x="154" y="88"/>
                      <a:pt x="154" y="88"/>
                    </a:cubicBezTo>
                    <a:cubicBezTo>
                      <a:pt x="154" y="88"/>
                      <a:pt x="154" y="88"/>
                      <a:pt x="154" y="88"/>
                    </a:cubicBezTo>
                    <a:cubicBezTo>
                      <a:pt x="154" y="88"/>
                      <a:pt x="154" y="88"/>
                      <a:pt x="154" y="88"/>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4" y="87"/>
                      <a:pt x="154" y="87"/>
                      <a:pt x="154"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7"/>
                      <a:pt x="153" y="87"/>
                      <a:pt x="153" y="87"/>
                    </a:cubicBezTo>
                    <a:cubicBezTo>
                      <a:pt x="153" y="86"/>
                      <a:pt x="153" y="86"/>
                      <a:pt x="153" y="86"/>
                    </a:cubicBezTo>
                    <a:cubicBezTo>
                      <a:pt x="153" y="86"/>
                      <a:pt x="153" y="86"/>
                      <a:pt x="153"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2" y="86"/>
                      <a:pt x="152" y="86"/>
                      <a:pt x="152" y="86"/>
                    </a:cubicBezTo>
                    <a:cubicBezTo>
                      <a:pt x="151" y="86"/>
                      <a:pt x="151" y="86"/>
                      <a:pt x="151" y="86"/>
                    </a:cubicBezTo>
                    <a:cubicBezTo>
                      <a:pt x="151" y="86"/>
                      <a:pt x="151" y="86"/>
                      <a:pt x="151" y="86"/>
                    </a:cubicBezTo>
                    <a:cubicBezTo>
                      <a:pt x="151" y="86"/>
                      <a:pt x="151" y="86"/>
                      <a:pt x="151" y="86"/>
                    </a:cubicBezTo>
                    <a:cubicBezTo>
                      <a:pt x="151" y="86"/>
                      <a:pt x="151" y="86"/>
                      <a:pt x="151" y="86"/>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1" y="85"/>
                      <a:pt x="151" y="85"/>
                      <a:pt x="151"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5"/>
                      <a:pt x="150" y="85"/>
                      <a:pt x="150" y="85"/>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50" y="84"/>
                      <a:pt x="150" y="84"/>
                      <a:pt x="150"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4"/>
                      <a:pt x="149" y="84"/>
                      <a:pt x="149" y="84"/>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9" y="83"/>
                      <a:pt x="149" y="83"/>
                      <a:pt x="149"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3"/>
                      <a:pt x="148" y="83"/>
                      <a:pt x="148" y="83"/>
                    </a:cubicBezTo>
                    <a:cubicBezTo>
                      <a:pt x="148" y="82"/>
                      <a:pt x="148"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7" y="82"/>
                      <a:pt x="147" y="82"/>
                      <a:pt x="147"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6" y="82"/>
                      <a:pt x="146" y="82"/>
                      <a:pt x="146" y="82"/>
                    </a:cubicBezTo>
                    <a:cubicBezTo>
                      <a:pt x="145" y="82"/>
                      <a:pt x="145" y="82"/>
                      <a:pt x="145" y="82"/>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5" y="81"/>
                      <a:pt x="145" y="81"/>
                    </a:cubicBezTo>
                    <a:cubicBezTo>
                      <a:pt x="145"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4" y="81"/>
                      <a:pt x="144" y="81"/>
                      <a:pt x="144" y="81"/>
                    </a:cubicBezTo>
                    <a:cubicBezTo>
                      <a:pt x="143" y="81"/>
                      <a:pt x="143" y="81"/>
                      <a:pt x="143" y="81"/>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80"/>
                      <a:pt x="143" y="80"/>
                      <a:pt x="143" y="80"/>
                    </a:cubicBezTo>
                    <a:cubicBezTo>
                      <a:pt x="143" y="79"/>
                      <a:pt x="143" y="79"/>
                      <a:pt x="143" y="79"/>
                    </a:cubicBezTo>
                    <a:cubicBezTo>
                      <a:pt x="143" y="79"/>
                      <a:pt x="143" y="79"/>
                      <a:pt x="143" y="79"/>
                    </a:cubicBezTo>
                    <a:cubicBezTo>
                      <a:pt x="143"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2" y="79"/>
                      <a:pt x="142" y="79"/>
                      <a:pt x="142" y="79"/>
                    </a:cubicBezTo>
                    <a:cubicBezTo>
                      <a:pt x="141" y="79"/>
                      <a:pt x="141" y="79"/>
                      <a:pt x="141" y="79"/>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1" y="78"/>
                      <a:pt x="141" y="78"/>
                      <a:pt x="141"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8"/>
                      <a:pt x="140" y="78"/>
                      <a:pt x="140" y="78"/>
                    </a:cubicBezTo>
                    <a:cubicBezTo>
                      <a:pt x="140" y="77"/>
                      <a:pt x="140" y="77"/>
                      <a:pt x="140" y="77"/>
                    </a:cubicBezTo>
                    <a:cubicBezTo>
                      <a:pt x="140" y="77"/>
                      <a:pt x="140" y="77"/>
                      <a:pt x="140"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9" y="77"/>
                      <a:pt x="139" y="77"/>
                      <a:pt x="139" y="77"/>
                    </a:cubicBezTo>
                    <a:cubicBezTo>
                      <a:pt x="138" y="77"/>
                      <a:pt x="138" y="77"/>
                      <a:pt x="138" y="77"/>
                    </a:cubicBezTo>
                    <a:cubicBezTo>
                      <a:pt x="138" y="77"/>
                      <a:pt x="138" y="77"/>
                      <a:pt x="138" y="77"/>
                    </a:cubicBezTo>
                    <a:cubicBezTo>
                      <a:pt x="138" y="77"/>
                      <a:pt x="138" y="77"/>
                      <a:pt x="138" y="77"/>
                    </a:cubicBezTo>
                    <a:cubicBezTo>
                      <a:pt x="138" y="77"/>
                      <a:pt x="138" y="77"/>
                      <a:pt x="138" y="77"/>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8" y="76"/>
                      <a:pt x="138" y="76"/>
                      <a:pt x="138"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6"/>
                      <a:pt x="137" y="76"/>
                      <a:pt x="137" y="76"/>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7" y="75"/>
                      <a:pt x="137" y="75"/>
                      <a:pt x="137"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5"/>
                      <a:pt x="136" y="75"/>
                      <a:pt x="136" y="75"/>
                    </a:cubicBezTo>
                    <a:cubicBezTo>
                      <a:pt x="136" y="74"/>
                      <a:pt x="136" y="74"/>
                      <a:pt x="136" y="74"/>
                    </a:cubicBezTo>
                    <a:cubicBezTo>
                      <a:pt x="136" y="74"/>
                      <a:pt x="136" y="74"/>
                      <a:pt x="136" y="74"/>
                    </a:cubicBezTo>
                    <a:cubicBezTo>
                      <a:pt x="136" y="74"/>
                      <a:pt x="136"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5" y="74"/>
                      <a:pt x="135" y="74"/>
                      <a:pt x="135"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4"/>
                      <a:pt x="134" y="74"/>
                      <a:pt x="134" y="74"/>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4" y="73"/>
                      <a:pt x="134" y="73"/>
                      <a:pt x="134"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3"/>
                      <a:pt x="133" y="73"/>
                      <a:pt x="133" y="73"/>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3" y="72"/>
                      <a:pt x="133" y="72"/>
                      <a:pt x="133"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2"/>
                      <a:pt x="132" y="72"/>
                      <a:pt x="132" y="72"/>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2" y="71"/>
                      <a:pt x="132" y="71"/>
                      <a:pt x="132" y="71"/>
                    </a:cubicBezTo>
                    <a:cubicBezTo>
                      <a:pt x="131" y="71"/>
                      <a:pt x="131" y="71"/>
                      <a:pt x="131" y="71"/>
                    </a:cubicBezTo>
                    <a:cubicBezTo>
                      <a:pt x="131" y="71"/>
                      <a:pt x="131" y="71"/>
                      <a:pt x="131" y="71"/>
                    </a:cubicBezTo>
                    <a:cubicBezTo>
                      <a:pt x="131" y="71"/>
                      <a:pt x="131" y="71"/>
                      <a:pt x="131" y="71"/>
                    </a:cubicBezTo>
                    <a:cubicBezTo>
                      <a:pt x="131" y="71"/>
                      <a:pt x="131" y="71"/>
                      <a:pt x="131" y="71"/>
                    </a:cubicBezTo>
                    <a:cubicBezTo>
                      <a:pt x="131" y="71"/>
                      <a:pt x="131" y="71"/>
                      <a:pt x="131" y="71"/>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1" y="70"/>
                      <a:pt x="131" y="70"/>
                      <a:pt x="131" y="70"/>
                    </a:cubicBezTo>
                    <a:cubicBezTo>
                      <a:pt x="130" y="70"/>
                      <a:pt x="130" y="70"/>
                      <a:pt x="130" y="70"/>
                    </a:cubicBezTo>
                    <a:cubicBezTo>
                      <a:pt x="130" y="70"/>
                      <a:pt x="130" y="70"/>
                      <a:pt x="130" y="70"/>
                    </a:cubicBezTo>
                    <a:cubicBezTo>
                      <a:pt x="130" y="70"/>
                      <a:pt x="130" y="70"/>
                      <a:pt x="130" y="70"/>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30" y="69"/>
                      <a:pt x="130" y="69"/>
                      <a:pt x="130" y="69"/>
                    </a:cubicBezTo>
                    <a:cubicBezTo>
                      <a:pt x="129" y="69"/>
                      <a:pt x="129" y="69"/>
                      <a:pt x="129" y="69"/>
                    </a:cubicBezTo>
                    <a:cubicBezTo>
                      <a:pt x="129" y="69"/>
                      <a:pt x="129" y="69"/>
                      <a:pt x="129" y="69"/>
                    </a:cubicBezTo>
                    <a:cubicBezTo>
                      <a:pt x="129" y="69"/>
                      <a:pt x="129" y="69"/>
                      <a:pt x="129" y="69"/>
                    </a:cubicBezTo>
                    <a:cubicBezTo>
                      <a:pt x="129" y="69"/>
                      <a:pt x="129" y="69"/>
                      <a:pt x="129" y="69"/>
                    </a:cubicBezTo>
                    <a:cubicBezTo>
                      <a:pt x="129" y="68"/>
                      <a:pt x="129" y="68"/>
                      <a:pt x="129" y="68"/>
                    </a:cubicBezTo>
                    <a:cubicBezTo>
                      <a:pt x="129" y="68"/>
                      <a:pt x="129" y="68"/>
                      <a:pt x="129" y="68"/>
                    </a:cubicBezTo>
                    <a:cubicBezTo>
                      <a:pt x="129" y="68"/>
                      <a:pt x="129"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8" y="68"/>
                      <a:pt x="128" y="68"/>
                      <a:pt x="128" y="68"/>
                    </a:cubicBezTo>
                    <a:cubicBezTo>
                      <a:pt x="127" y="68"/>
                      <a:pt x="127" y="68"/>
                      <a:pt x="127" y="68"/>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7" y="67"/>
                      <a:pt x="127" y="67"/>
                      <a:pt x="127" y="67"/>
                    </a:cubicBezTo>
                    <a:cubicBezTo>
                      <a:pt x="126" y="67"/>
                      <a:pt x="126" y="67"/>
                      <a:pt x="126" y="67"/>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6" y="66"/>
                      <a:pt x="126" y="66"/>
                      <a:pt x="126" y="66"/>
                    </a:cubicBezTo>
                    <a:cubicBezTo>
                      <a:pt x="125" y="66"/>
                      <a:pt x="125" y="66"/>
                      <a:pt x="125" y="66"/>
                    </a:cubicBezTo>
                    <a:cubicBezTo>
                      <a:pt x="125" y="66"/>
                      <a:pt x="125" y="66"/>
                      <a:pt x="125" y="66"/>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5" y="65"/>
                      <a:pt x="125" y="65"/>
                      <a:pt x="125" y="65"/>
                    </a:cubicBezTo>
                    <a:cubicBezTo>
                      <a:pt x="124" y="65"/>
                      <a:pt x="124" y="65"/>
                      <a:pt x="124" y="65"/>
                    </a:cubicBezTo>
                    <a:cubicBezTo>
                      <a:pt x="124" y="65"/>
                      <a:pt x="124" y="65"/>
                      <a:pt x="124" y="65"/>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4"/>
                      <a:pt x="124" y="64"/>
                      <a:pt x="124" y="64"/>
                    </a:cubicBezTo>
                    <a:cubicBezTo>
                      <a:pt x="124" y="63"/>
                      <a:pt x="124" y="63"/>
                      <a:pt x="124" y="63"/>
                    </a:cubicBezTo>
                    <a:cubicBezTo>
                      <a:pt x="124" y="63"/>
                      <a:pt x="124" y="63"/>
                      <a:pt x="124"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3"/>
                      <a:pt x="123" y="63"/>
                      <a:pt x="123" y="63"/>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3" y="62"/>
                      <a:pt x="123" y="62"/>
                      <a:pt x="123"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2"/>
                      <a:pt x="122" y="62"/>
                      <a:pt x="122" y="62"/>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2" y="61"/>
                      <a:pt x="122" y="61"/>
                      <a:pt x="122"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1"/>
                      <a:pt x="121" y="61"/>
                      <a:pt x="121" y="61"/>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1" y="60"/>
                      <a:pt x="121" y="60"/>
                      <a:pt x="121"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60"/>
                      <a:pt x="120" y="60"/>
                      <a:pt x="120" y="60"/>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20" y="59"/>
                      <a:pt x="120" y="59"/>
                      <a:pt x="120"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9"/>
                      <a:pt x="119" y="59"/>
                      <a:pt x="119" y="59"/>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9" y="58"/>
                      <a:pt x="119" y="58"/>
                      <a:pt x="119"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8"/>
                      <a:pt x="118" y="58"/>
                      <a:pt x="118" y="58"/>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8" y="57"/>
                      <a:pt x="118" y="57"/>
                      <a:pt x="118" y="57"/>
                    </a:cubicBezTo>
                    <a:cubicBezTo>
                      <a:pt x="117" y="57"/>
                      <a:pt x="117" y="57"/>
                      <a:pt x="117" y="57"/>
                    </a:cubicBezTo>
                    <a:cubicBezTo>
                      <a:pt x="117" y="57"/>
                      <a:pt x="117" y="57"/>
                      <a:pt x="117" y="57"/>
                    </a:cubicBezTo>
                    <a:cubicBezTo>
                      <a:pt x="117" y="57"/>
                      <a:pt x="117" y="57"/>
                      <a:pt x="117" y="57"/>
                    </a:cubicBezTo>
                    <a:cubicBezTo>
                      <a:pt x="117" y="57"/>
                      <a:pt x="117" y="57"/>
                      <a:pt x="117" y="57"/>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7" y="56"/>
                      <a:pt x="117" y="56"/>
                      <a:pt x="117" y="56"/>
                    </a:cubicBezTo>
                    <a:cubicBezTo>
                      <a:pt x="116" y="56"/>
                      <a:pt x="116" y="56"/>
                      <a:pt x="116" y="56"/>
                    </a:cubicBezTo>
                    <a:cubicBezTo>
                      <a:pt x="116" y="56"/>
                      <a:pt x="116" y="56"/>
                      <a:pt x="116" y="56"/>
                    </a:cubicBezTo>
                    <a:cubicBezTo>
                      <a:pt x="116" y="56"/>
                      <a:pt x="116" y="56"/>
                      <a:pt x="116" y="56"/>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5"/>
                      <a:pt x="116" y="55"/>
                      <a:pt x="116" y="55"/>
                    </a:cubicBezTo>
                    <a:cubicBezTo>
                      <a:pt x="116" y="54"/>
                      <a:pt x="116" y="54"/>
                      <a:pt x="116" y="54"/>
                    </a:cubicBezTo>
                    <a:cubicBezTo>
                      <a:pt x="116" y="54"/>
                      <a:pt x="116" y="54"/>
                      <a:pt x="116" y="54"/>
                    </a:cubicBezTo>
                    <a:cubicBezTo>
                      <a:pt x="116" y="54"/>
                      <a:pt x="116" y="54"/>
                      <a:pt x="116" y="54"/>
                    </a:cubicBezTo>
                    <a:cubicBezTo>
                      <a:pt x="116" y="54"/>
                      <a:pt x="116" y="54"/>
                      <a:pt x="116"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4"/>
                      <a:pt x="115" y="54"/>
                      <a:pt x="115" y="54"/>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5" y="53"/>
                      <a:pt x="115" y="53"/>
                      <a:pt x="115"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4" y="52"/>
                      <a:pt x="114" y="52"/>
                      <a:pt x="114" y="52"/>
                    </a:cubicBezTo>
                    <a:cubicBezTo>
                      <a:pt x="113" y="52"/>
                      <a:pt x="113" y="52"/>
                      <a:pt x="113" y="52"/>
                    </a:cubicBezTo>
                    <a:cubicBezTo>
                      <a:pt x="113" y="52"/>
                      <a:pt x="113" y="52"/>
                      <a:pt x="113" y="52"/>
                    </a:cubicBezTo>
                    <a:cubicBezTo>
                      <a:pt x="113" y="52"/>
                      <a:pt x="113" y="52"/>
                      <a:pt x="113" y="52"/>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1"/>
                      <a:pt x="113" y="51"/>
                      <a:pt x="113" y="51"/>
                    </a:cubicBezTo>
                    <a:cubicBezTo>
                      <a:pt x="113" y="50"/>
                      <a:pt x="113" y="50"/>
                      <a:pt x="113"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50"/>
                      <a:pt x="112" y="50"/>
                      <a:pt x="112" y="50"/>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2" y="49"/>
                      <a:pt x="112" y="49"/>
                      <a:pt x="112" y="49"/>
                    </a:cubicBezTo>
                    <a:cubicBezTo>
                      <a:pt x="111" y="49"/>
                      <a:pt x="111" y="49"/>
                      <a:pt x="111" y="49"/>
                    </a:cubicBezTo>
                    <a:cubicBezTo>
                      <a:pt x="111" y="49"/>
                      <a:pt x="111" y="49"/>
                      <a:pt x="111" y="49"/>
                    </a:cubicBezTo>
                    <a:cubicBezTo>
                      <a:pt x="111" y="49"/>
                      <a:pt x="111" y="49"/>
                      <a:pt x="111" y="49"/>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1" y="48"/>
                      <a:pt x="111" y="48"/>
                      <a:pt x="111" y="48"/>
                    </a:cubicBezTo>
                    <a:cubicBezTo>
                      <a:pt x="110" y="48"/>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7"/>
                      <a:pt x="110" y="47"/>
                      <a:pt x="110" y="47"/>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10" y="46"/>
                      <a:pt x="110" y="46"/>
                      <a:pt x="110"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6"/>
                      <a:pt x="109" y="46"/>
                      <a:pt x="109" y="46"/>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9" y="45"/>
                      <a:pt x="109" y="45"/>
                      <a:pt x="109" y="45"/>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4"/>
                      <a:pt x="108" y="44"/>
                      <a:pt x="108" y="44"/>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8" y="43"/>
                      <a:pt x="108" y="43"/>
                      <a:pt x="108"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3"/>
                      <a:pt x="107" y="43"/>
                      <a:pt x="107" y="43"/>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7" y="42"/>
                      <a:pt x="107" y="42"/>
                    </a:cubicBezTo>
                    <a:cubicBezTo>
                      <a:pt x="107"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2"/>
                      <a:pt x="106" y="42"/>
                      <a:pt x="106" y="42"/>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6" y="43"/>
                      <a:pt x="106" y="43"/>
                      <a:pt x="106" y="43"/>
                    </a:cubicBezTo>
                    <a:cubicBezTo>
                      <a:pt x="105" y="43"/>
                      <a:pt x="105" y="43"/>
                      <a:pt x="105" y="43"/>
                    </a:cubicBezTo>
                    <a:cubicBezTo>
                      <a:pt x="105" y="43"/>
                      <a:pt x="105" y="43"/>
                      <a:pt x="105" y="43"/>
                    </a:cubicBezTo>
                    <a:cubicBezTo>
                      <a:pt x="105" y="43"/>
                      <a:pt x="105" y="43"/>
                      <a:pt x="105" y="43"/>
                    </a:cubicBezTo>
                    <a:cubicBezTo>
                      <a:pt x="105" y="43"/>
                      <a:pt x="105" y="43"/>
                      <a:pt x="105" y="43"/>
                    </a:cubicBezTo>
                    <a:cubicBezTo>
                      <a:pt x="105" y="43"/>
                      <a:pt x="105" y="43"/>
                      <a:pt x="105" y="43"/>
                    </a:cubicBezTo>
                    <a:cubicBezTo>
                      <a:pt x="105" y="43"/>
                      <a:pt x="105" y="43"/>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4"/>
                      <a:pt x="105" y="44"/>
                      <a:pt x="105" y="44"/>
                    </a:cubicBezTo>
                    <a:cubicBezTo>
                      <a:pt x="105" y="45"/>
                      <a:pt x="105" y="45"/>
                      <a:pt x="105" y="45"/>
                    </a:cubicBezTo>
                    <a:cubicBezTo>
                      <a:pt x="105" y="45"/>
                      <a:pt x="105" y="45"/>
                      <a:pt x="105" y="45"/>
                    </a:cubicBezTo>
                    <a:cubicBezTo>
                      <a:pt x="105" y="45"/>
                      <a:pt x="105" y="45"/>
                      <a:pt x="105" y="45"/>
                    </a:cubicBezTo>
                    <a:cubicBezTo>
                      <a:pt x="105" y="45"/>
                      <a:pt x="105" y="45"/>
                      <a:pt x="105" y="45"/>
                    </a:cubicBezTo>
                    <a:cubicBezTo>
                      <a:pt x="105" y="45"/>
                      <a:pt x="105" y="45"/>
                      <a:pt x="105"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5"/>
                    </a:cubicBezTo>
                    <a:cubicBezTo>
                      <a:pt x="104" y="45"/>
                      <a:pt x="104" y="45"/>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4" y="46"/>
                      <a:pt x="104" y="46"/>
                      <a:pt x="104" y="46"/>
                    </a:cubicBezTo>
                    <a:cubicBezTo>
                      <a:pt x="103" y="46"/>
                      <a:pt x="103" y="46"/>
                      <a:pt x="103" y="46"/>
                    </a:cubicBezTo>
                    <a:cubicBezTo>
                      <a:pt x="103" y="46"/>
                      <a:pt x="103" y="46"/>
                      <a:pt x="103" y="46"/>
                    </a:cubicBezTo>
                    <a:cubicBezTo>
                      <a:pt x="103" y="46"/>
                      <a:pt x="103" y="46"/>
                      <a:pt x="103" y="46"/>
                    </a:cubicBezTo>
                    <a:cubicBezTo>
                      <a:pt x="103" y="46"/>
                      <a:pt x="103" y="46"/>
                      <a:pt x="103" y="46"/>
                    </a:cubicBezTo>
                    <a:cubicBezTo>
                      <a:pt x="103" y="46"/>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7"/>
                      <a:pt x="103" y="47"/>
                    </a:cubicBezTo>
                    <a:cubicBezTo>
                      <a:pt x="103" y="47"/>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8"/>
                      <a:pt x="103" y="48"/>
                      <a:pt x="103" y="48"/>
                    </a:cubicBezTo>
                    <a:cubicBezTo>
                      <a:pt x="103" y="49"/>
                      <a:pt x="103" y="49"/>
                      <a:pt x="103" y="49"/>
                    </a:cubicBezTo>
                    <a:cubicBezTo>
                      <a:pt x="103" y="49"/>
                      <a:pt x="103" y="49"/>
                      <a:pt x="103"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49"/>
                    </a:cubicBezTo>
                    <a:cubicBezTo>
                      <a:pt x="102" y="49"/>
                      <a:pt x="102" y="49"/>
                      <a:pt x="102" y="50"/>
                    </a:cubicBezTo>
                    <a:cubicBezTo>
                      <a:pt x="102" y="50"/>
                      <a:pt x="102" y="50"/>
                      <a:pt x="102" y="50"/>
                    </a:cubicBezTo>
                    <a:cubicBezTo>
                      <a:pt x="102" y="50"/>
                      <a:pt x="102" y="50"/>
                      <a:pt x="102" y="50"/>
                    </a:cubicBezTo>
                    <a:cubicBezTo>
                      <a:pt x="102" y="50"/>
                      <a:pt x="102" y="50"/>
                      <a:pt x="102" y="50"/>
                    </a:cubicBezTo>
                    <a:cubicBezTo>
                      <a:pt x="102" y="50"/>
                      <a:pt x="102" y="50"/>
                      <a:pt x="102" y="50"/>
                    </a:cubicBezTo>
                    <a:cubicBezTo>
                      <a:pt x="102"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0"/>
                      <a:pt x="101" y="50"/>
                      <a:pt x="101" y="50"/>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1"/>
                    </a:cubicBezTo>
                    <a:cubicBezTo>
                      <a:pt x="101" y="51"/>
                      <a:pt x="101" y="51"/>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1" y="52"/>
                      <a:pt x="101" y="52"/>
                      <a:pt x="101"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2"/>
                    </a:cubicBezTo>
                    <a:cubicBezTo>
                      <a:pt x="100" y="52"/>
                      <a:pt x="100" y="52"/>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100" y="53"/>
                      <a:pt x="100" y="53"/>
                      <a:pt x="100" y="53"/>
                    </a:cubicBezTo>
                    <a:cubicBezTo>
                      <a:pt x="99" y="53"/>
                      <a:pt x="99" y="53"/>
                      <a:pt x="99" y="53"/>
                    </a:cubicBezTo>
                    <a:cubicBezTo>
                      <a:pt x="99" y="53"/>
                      <a:pt x="99" y="53"/>
                      <a:pt x="99" y="53"/>
                    </a:cubicBezTo>
                    <a:cubicBezTo>
                      <a:pt x="99" y="53"/>
                      <a:pt x="99" y="53"/>
                      <a:pt x="99" y="53"/>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4"/>
                    </a:cubicBezTo>
                    <a:cubicBezTo>
                      <a:pt x="99" y="54"/>
                      <a:pt x="99" y="54"/>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9" y="55"/>
                      <a:pt x="99" y="55"/>
                    </a:cubicBezTo>
                    <a:cubicBezTo>
                      <a:pt x="99"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5"/>
                    </a:cubicBezTo>
                    <a:cubicBezTo>
                      <a:pt x="98" y="55"/>
                      <a:pt x="98" y="55"/>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6"/>
                    </a:cubicBezTo>
                    <a:cubicBezTo>
                      <a:pt x="98" y="56"/>
                      <a:pt x="98" y="56"/>
                      <a:pt x="98" y="57"/>
                    </a:cubicBezTo>
                    <a:cubicBezTo>
                      <a:pt x="98" y="57"/>
                      <a:pt x="98" y="57"/>
                      <a:pt x="98" y="57"/>
                    </a:cubicBezTo>
                    <a:cubicBezTo>
                      <a:pt x="98" y="57"/>
                      <a:pt x="98" y="57"/>
                      <a:pt x="98" y="57"/>
                    </a:cubicBezTo>
                    <a:cubicBezTo>
                      <a:pt x="98" y="57"/>
                      <a:pt x="98" y="57"/>
                      <a:pt x="98" y="57"/>
                    </a:cubicBezTo>
                    <a:cubicBezTo>
                      <a:pt x="98" y="57"/>
                      <a:pt x="98" y="57"/>
                      <a:pt x="98" y="57"/>
                    </a:cubicBezTo>
                    <a:cubicBezTo>
                      <a:pt x="98" y="57"/>
                      <a:pt x="98" y="57"/>
                      <a:pt x="98"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7"/>
                      <a:pt x="97" y="57"/>
                      <a:pt x="97" y="57"/>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7" y="58"/>
                      <a:pt x="97" y="58"/>
                      <a:pt x="97" y="58"/>
                    </a:cubicBezTo>
                    <a:cubicBezTo>
                      <a:pt x="96" y="58"/>
                      <a:pt x="96" y="58"/>
                      <a:pt x="96" y="58"/>
                    </a:cubicBezTo>
                    <a:cubicBezTo>
                      <a:pt x="96" y="58"/>
                      <a:pt x="96" y="58"/>
                      <a:pt x="96" y="58"/>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6" y="59"/>
                      <a:pt x="96" y="59"/>
                      <a:pt x="96" y="59"/>
                    </a:cubicBezTo>
                    <a:cubicBezTo>
                      <a:pt x="95" y="59"/>
                      <a:pt x="95" y="59"/>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0"/>
                    </a:cubicBezTo>
                    <a:cubicBezTo>
                      <a:pt x="95" y="60"/>
                      <a:pt x="95" y="60"/>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5" y="61"/>
                      <a:pt x="95" y="61"/>
                      <a:pt x="95" y="61"/>
                    </a:cubicBezTo>
                    <a:cubicBezTo>
                      <a:pt x="94" y="61"/>
                      <a:pt x="94" y="61"/>
                      <a:pt x="94" y="61"/>
                    </a:cubicBezTo>
                    <a:cubicBezTo>
                      <a:pt x="94" y="61"/>
                      <a:pt x="94" y="61"/>
                      <a:pt x="94" y="61"/>
                    </a:cubicBezTo>
                    <a:cubicBezTo>
                      <a:pt x="94" y="61"/>
                      <a:pt x="94" y="61"/>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4" y="62"/>
                      <a:pt x="94" y="62"/>
                      <a:pt x="94" y="62"/>
                    </a:cubicBezTo>
                    <a:cubicBezTo>
                      <a:pt x="93" y="62"/>
                      <a:pt x="93" y="62"/>
                      <a:pt x="93" y="62"/>
                    </a:cubicBezTo>
                    <a:cubicBezTo>
                      <a:pt x="93" y="62"/>
                      <a:pt x="93" y="62"/>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3"/>
                    </a:cubicBezTo>
                    <a:cubicBezTo>
                      <a:pt x="93" y="63"/>
                      <a:pt x="93" y="63"/>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3" y="64"/>
                      <a:pt x="93" y="64"/>
                      <a:pt x="93"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4"/>
                      <a:pt x="92" y="64"/>
                      <a:pt x="92" y="64"/>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2" y="65"/>
                      <a:pt x="92" y="65"/>
                      <a:pt x="92"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5"/>
                      <a:pt x="91" y="65"/>
                      <a:pt x="91" y="65"/>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1" y="66"/>
                      <a:pt x="91" y="66"/>
                      <a:pt x="91"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6"/>
                    </a:cubicBezTo>
                    <a:cubicBezTo>
                      <a:pt x="90" y="66"/>
                      <a:pt x="90" y="66"/>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90" y="67"/>
                      <a:pt x="90" y="67"/>
                      <a:pt x="90" y="67"/>
                    </a:cubicBezTo>
                    <a:cubicBezTo>
                      <a:pt x="89" y="67"/>
                      <a:pt x="89" y="67"/>
                      <a:pt x="89" y="67"/>
                    </a:cubicBezTo>
                    <a:cubicBezTo>
                      <a:pt x="89" y="67"/>
                      <a:pt x="89" y="67"/>
                      <a:pt x="89" y="67"/>
                    </a:cubicBezTo>
                    <a:cubicBezTo>
                      <a:pt x="89" y="67"/>
                      <a:pt x="89" y="67"/>
                      <a:pt x="89" y="67"/>
                    </a:cubicBezTo>
                    <a:cubicBezTo>
                      <a:pt x="89" y="67"/>
                      <a:pt x="89" y="67"/>
                      <a:pt x="89" y="67"/>
                    </a:cubicBezTo>
                    <a:cubicBezTo>
                      <a:pt x="89" y="67"/>
                      <a:pt x="89" y="67"/>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9" y="68"/>
                      <a:pt x="89" y="68"/>
                      <a:pt x="89" y="68"/>
                    </a:cubicBezTo>
                    <a:cubicBezTo>
                      <a:pt x="88" y="68"/>
                      <a:pt x="88" y="68"/>
                      <a:pt x="88" y="68"/>
                    </a:cubicBezTo>
                    <a:cubicBezTo>
                      <a:pt x="88" y="68"/>
                      <a:pt x="88" y="68"/>
                      <a:pt x="88" y="68"/>
                    </a:cubicBezTo>
                    <a:cubicBezTo>
                      <a:pt x="88" y="68"/>
                      <a:pt x="88" y="68"/>
                      <a:pt x="88" y="68"/>
                    </a:cubicBezTo>
                    <a:cubicBezTo>
                      <a:pt x="88" y="68"/>
                      <a:pt x="88" y="68"/>
                      <a:pt x="88" y="68"/>
                    </a:cubicBezTo>
                    <a:cubicBezTo>
                      <a:pt x="88" y="68"/>
                      <a:pt x="88" y="68"/>
                      <a:pt x="88" y="68"/>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8" y="69"/>
                      <a:pt x="88" y="69"/>
                      <a:pt x="88" y="69"/>
                    </a:cubicBezTo>
                    <a:cubicBezTo>
                      <a:pt x="87" y="69"/>
                      <a:pt x="87" y="69"/>
                      <a:pt x="87" y="69"/>
                    </a:cubicBezTo>
                    <a:cubicBezTo>
                      <a:pt x="87" y="69"/>
                      <a:pt x="87" y="69"/>
                      <a:pt x="87" y="69"/>
                    </a:cubicBezTo>
                    <a:cubicBezTo>
                      <a:pt x="87" y="69"/>
                      <a:pt x="87" y="69"/>
                      <a:pt x="87" y="69"/>
                    </a:cubicBezTo>
                    <a:cubicBezTo>
                      <a:pt x="87" y="69"/>
                      <a:pt x="87" y="69"/>
                      <a:pt x="87" y="69"/>
                    </a:cubicBezTo>
                    <a:cubicBezTo>
                      <a:pt x="87" y="69"/>
                      <a:pt x="87" y="69"/>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0"/>
                    </a:cubicBezTo>
                    <a:cubicBezTo>
                      <a:pt x="87" y="70"/>
                      <a:pt x="87" y="70"/>
                      <a:pt x="87"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6" y="71"/>
                      <a:pt x="86" y="71"/>
                      <a:pt x="86"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1"/>
                    </a:cubicBezTo>
                    <a:cubicBezTo>
                      <a:pt x="85" y="71"/>
                      <a:pt x="85" y="71"/>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5" y="72"/>
                      <a:pt x="85" y="72"/>
                    </a:cubicBezTo>
                    <a:cubicBezTo>
                      <a:pt x="85" y="72"/>
                      <a:pt x="84" y="72"/>
                      <a:pt x="84" y="72"/>
                    </a:cubicBezTo>
                    <a:cubicBezTo>
                      <a:pt x="84" y="72"/>
                      <a:pt x="84" y="72"/>
                      <a:pt x="84" y="72"/>
                    </a:cubicBezTo>
                    <a:cubicBezTo>
                      <a:pt x="84" y="72"/>
                      <a:pt x="84" y="72"/>
                      <a:pt x="84" y="72"/>
                    </a:cubicBezTo>
                    <a:cubicBezTo>
                      <a:pt x="84" y="72"/>
                      <a:pt x="84" y="72"/>
                      <a:pt x="84" y="72"/>
                    </a:cubicBezTo>
                    <a:cubicBezTo>
                      <a:pt x="84" y="72"/>
                      <a:pt x="84" y="72"/>
                      <a:pt x="84" y="72"/>
                    </a:cubicBezTo>
                    <a:cubicBezTo>
                      <a:pt x="84" y="72"/>
                      <a:pt x="84" y="72"/>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4" y="73"/>
                      <a:pt x="84" y="73"/>
                      <a:pt x="84" y="73"/>
                    </a:cubicBezTo>
                    <a:cubicBezTo>
                      <a:pt x="83" y="73"/>
                      <a:pt x="83" y="73"/>
                      <a:pt x="83" y="73"/>
                    </a:cubicBezTo>
                    <a:cubicBezTo>
                      <a:pt x="83" y="73"/>
                      <a:pt x="83" y="73"/>
                      <a:pt x="83" y="73"/>
                    </a:cubicBezTo>
                    <a:cubicBezTo>
                      <a:pt x="83" y="73"/>
                      <a:pt x="83" y="73"/>
                      <a:pt x="83" y="73"/>
                    </a:cubicBezTo>
                    <a:cubicBezTo>
                      <a:pt x="83" y="73"/>
                      <a:pt x="83" y="73"/>
                      <a:pt x="83" y="73"/>
                    </a:cubicBezTo>
                    <a:cubicBezTo>
                      <a:pt x="83" y="73"/>
                      <a:pt x="83" y="73"/>
                      <a:pt x="83" y="73"/>
                    </a:cubicBezTo>
                    <a:cubicBezTo>
                      <a:pt x="83" y="73"/>
                      <a:pt x="83" y="73"/>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3" y="74"/>
                      <a:pt x="83" y="74"/>
                      <a:pt x="83"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4"/>
                    </a:cubicBezTo>
                    <a:cubicBezTo>
                      <a:pt x="82" y="74"/>
                      <a:pt x="82" y="74"/>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2" y="75"/>
                      <a:pt x="82" y="75"/>
                      <a:pt x="82"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5"/>
                      <a:pt x="81" y="75"/>
                      <a:pt x="81" y="75"/>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1" y="76"/>
                      <a:pt x="81" y="76"/>
                      <a:pt x="81"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6"/>
                    </a:cubicBezTo>
                    <a:cubicBezTo>
                      <a:pt x="80" y="76"/>
                      <a:pt x="80" y="76"/>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80" y="77"/>
                      <a:pt x="80" y="77"/>
                      <a:pt x="80"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7"/>
                    </a:cubicBezTo>
                    <a:cubicBezTo>
                      <a:pt x="79" y="77"/>
                      <a:pt x="79" y="77"/>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9" y="78"/>
                      <a:pt x="79" y="78"/>
                      <a:pt x="79"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8"/>
                      <a:pt x="78" y="78"/>
                      <a:pt x="78" y="78"/>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8" y="79"/>
                      <a:pt x="78" y="79"/>
                      <a:pt x="78"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79"/>
                    </a:cubicBezTo>
                    <a:cubicBezTo>
                      <a:pt x="77" y="79"/>
                      <a:pt x="77" y="79"/>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7" y="80"/>
                      <a:pt x="77" y="80"/>
                      <a:pt x="77"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0"/>
                    </a:cubicBezTo>
                    <a:cubicBezTo>
                      <a:pt x="76" y="80"/>
                      <a:pt x="76" y="80"/>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6" y="81"/>
                      <a:pt x="76" y="81"/>
                    </a:cubicBezTo>
                    <a:cubicBezTo>
                      <a:pt x="76"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1"/>
                    </a:cubicBezTo>
                    <a:cubicBezTo>
                      <a:pt x="75" y="81"/>
                      <a:pt x="75" y="81"/>
                      <a:pt x="75" y="82"/>
                    </a:cubicBezTo>
                    <a:cubicBezTo>
                      <a:pt x="75"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2"/>
                    </a:cubicBezTo>
                    <a:cubicBezTo>
                      <a:pt x="74" y="82"/>
                      <a:pt x="74" y="82"/>
                      <a:pt x="74"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3" y="83"/>
                      <a:pt x="73" y="83"/>
                      <a:pt x="73"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3"/>
                    </a:cubicBezTo>
                    <a:cubicBezTo>
                      <a:pt x="72" y="83"/>
                      <a:pt x="72" y="83"/>
                      <a:pt x="72" y="84"/>
                    </a:cubicBezTo>
                    <a:cubicBezTo>
                      <a:pt x="72" y="84"/>
                      <a:pt x="72" y="84"/>
                      <a:pt x="72" y="84"/>
                    </a:cubicBezTo>
                    <a:cubicBezTo>
                      <a:pt x="72" y="84"/>
                      <a:pt x="72" y="84"/>
                      <a:pt x="72" y="84"/>
                    </a:cubicBezTo>
                    <a:cubicBezTo>
                      <a:pt x="72" y="84"/>
                      <a:pt x="72" y="84"/>
                      <a:pt x="72" y="84"/>
                    </a:cubicBezTo>
                    <a:cubicBezTo>
                      <a:pt x="72" y="84"/>
                      <a:pt x="72" y="84"/>
                      <a:pt x="72"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4"/>
                      <a:pt x="71" y="84"/>
                    </a:cubicBezTo>
                    <a:cubicBezTo>
                      <a:pt x="71" y="84"/>
                      <a:pt x="71" y="85"/>
                      <a:pt x="71" y="85"/>
                    </a:cubicBezTo>
                    <a:cubicBezTo>
                      <a:pt x="71" y="85"/>
                      <a:pt x="71" y="85"/>
                      <a:pt x="71" y="85"/>
                    </a:cubicBezTo>
                    <a:cubicBezTo>
                      <a:pt x="71" y="85"/>
                      <a:pt x="71" y="85"/>
                      <a:pt x="71" y="85"/>
                    </a:cubicBezTo>
                    <a:cubicBezTo>
                      <a:pt x="71" y="85"/>
                      <a:pt x="71" y="85"/>
                      <a:pt x="71" y="85"/>
                    </a:cubicBezTo>
                    <a:cubicBezTo>
                      <a:pt x="71" y="85"/>
                      <a:pt x="71" y="85"/>
                      <a:pt x="71"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5"/>
                      <a:pt x="70" y="85"/>
                      <a:pt x="70" y="85"/>
                    </a:cubicBezTo>
                    <a:cubicBezTo>
                      <a:pt x="70" y="86"/>
                      <a:pt x="70" y="86"/>
                      <a:pt x="70" y="86"/>
                    </a:cubicBezTo>
                    <a:cubicBezTo>
                      <a:pt x="70" y="86"/>
                      <a:pt x="70" y="86"/>
                      <a:pt x="70" y="86"/>
                    </a:cubicBezTo>
                    <a:cubicBezTo>
                      <a:pt x="70" y="86"/>
                      <a:pt x="70" y="86"/>
                      <a:pt x="70" y="86"/>
                    </a:cubicBezTo>
                    <a:cubicBezTo>
                      <a:pt x="70" y="86"/>
                      <a:pt x="70" y="86"/>
                      <a:pt x="70" y="86"/>
                    </a:cubicBezTo>
                    <a:cubicBezTo>
                      <a:pt x="70" y="86"/>
                      <a:pt x="70" y="86"/>
                      <a:pt x="70" y="86"/>
                    </a:cubicBezTo>
                    <a:cubicBezTo>
                      <a:pt x="70" y="86"/>
                      <a:pt x="70" y="86"/>
                      <a:pt x="70"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9" y="86"/>
                      <a:pt x="69" y="86"/>
                      <a:pt x="69" y="86"/>
                    </a:cubicBezTo>
                    <a:cubicBezTo>
                      <a:pt x="68" y="86"/>
                      <a:pt x="68" y="86"/>
                      <a:pt x="68" y="86"/>
                    </a:cubicBezTo>
                    <a:cubicBezTo>
                      <a:pt x="68" y="86"/>
                      <a:pt x="68" y="86"/>
                      <a:pt x="68" y="86"/>
                    </a:cubicBezTo>
                    <a:cubicBezTo>
                      <a:pt x="68" y="86"/>
                      <a:pt x="68" y="86"/>
                      <a:pt x="68" y="86"/>
                    </a:cubicBezTo>
                    <a:cubicBezTo>
                      <a:pt x="68" y="86"/>
                      <a:pt x="68" y="86"/>
                      <a:pt x="68" y="86"/>
                    </a:cubicBezTo>
                    <a:cubicBezTo>
                      <a:pt x="68" y="86"/>
                      <a:pt x="68" y="86"/>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8" y="87"/>
                      <a:pt x="68" y="87"/>
                      <a:pt x="68"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7"/>
                    </a:cubicBezTo>
                    <a:cubicBezTo>
                      <a:pt x="67" y="87"/>
                      <a:pt x="67" y="87"/>
                      <a:pt x="67"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6" y="88"/>
                      <a:pt x="66" y="88"/>
                      <a:pt x="66"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8"/>
                      <a:pt x="65" y="88"/>
                    </a:cubicBezTo>
                    <a:cubicBezTo>
                      <a:pt x="65" y="88"/>
                      <a:pt x="65" y="89"/>
                      <a:pt x="65" y="89"/>
                    </a:cubicBezTo>
                    <a:cubicBezTo>
                      <a:pt x="65" y="89"/>
                      <a:pt x="65" y="89"/>
                      <a:pt x="65"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4" y="89"/>
                    </a:cubicBezTo>
                    <a:cubicBezTo>
                      <a:pt x="64" y="89"/>
                      <a:pt x="64"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89"/>
                    </a:cubicBezTo>
                    <a:cubicBezTo>
                      <a:pt x="63" y="89"/>
                      <a:pt x="63" y="89"/>
                      <a:pt x="63"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2" y="90"/>
                      <a:pt x="62" y="90"/>
                      <a:pt x="62" y="90"/>
                    </a:cubicBezTo>
                    <a:cubicBezTo>
                      <a:pt x="61" y="90"/>
                      <a:pt x="61" y="90"/>
                      <a:pt x="61" y="90"/>
                    </a:cubicBezTo>
                    <a:cubicBezTo>
                      <a:pt x="61" y="90"/>
                      <a:pt x="61" y="90"/>
                      <a:pt x="61" y="90"/>
                    </a:cubicBezTo>
                    <a:cubicBezTo>
                      <a:pt x="61" y="90"/>
                      <a:pt x="61" y="90"/>
                      <a:pt x="61" y="90"/>
                    </a:cubicBezTo>
                    <a:cubicBezTo>
                      <a:pt x="61" y="90"/>
                      <a:pt x="61" y="90"/>
                      <a:pt x="61" y="90"/>
                    </a:cubicBezTo>
                    <a:cubicBezTo>
                      <a:pt x="61" y="90"/>
                      <a:pt x="61" y="90"/>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1" y="91"/>
                    </a:cubicBezTo>
                    <a:cubicBezTo>
                      <a:pt x="61" y="91"/>
                      <a:pt x="61"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60" y="91"/>
                    </a:cubicBezTo>
                    <a:cubicBezTo>
                      <a:pt x="60" y="91"/>
                      <a:pt x="60" y="91"/>
                      <a:pt x="59" y="91"/>
                    </a:cubicBezTo>
                    <a:cubicBezTo>
                      <a:pt x="59" y="91"/>
                      <a:pt x="59" y="91"/>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9" y="92"/>
                      <a:pt x="59" y="92"/>
                      <a:pt x="59"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8" y="92"/>
                      <a:pt x="58" y="92"/>
                      <a:pt x="58" y="92"/>
                    </a:cubicBezTo>
                    <a:cubicBezTo>
                      <a:pt x="57" y="92"/>
                      <a:pt x="57" y="92"/>
                      <a:pt x="57" y="92"/>
                    </a:cubicBezTo>
                    <a:cubicBezTo>
                      <a:pt x="57" y="92"/>
                      <a:pt x="57" y="92"/>
                      <a:pt x="57" y="92"/>
                    </a:cubicBezTo>
                    <a:cubicBezTo>
                      <a:pt x="57" y="92"/>
                      <a:pt x="57" y="92"/>
                      <a:pt x="57" y="92"/>
                    </a:cubicBezTo>
                    <a:cubicBezTo>
                      <a:pt x="57" y="93"/>
                      <a:pt x="57" y="93"/>
                      <a:pt x="57" y="93"/>
                    </a:cubicBezTo>
                    <a:cubicBezTo>
                      <a:pt x="57" y="93"/>
                      <a:pt x="57" y="93"/>
                      <a:pt x="57" y="93"/>
                    </a:cubicBezTo>
                    <a:cubicBezTo>
                      <a:pt x="57" y="93"/>
                      <a:pt x="57" y="93"/>
                      <a:pt x="57" y="93"/>
                    </a:cubicBezTo>
                    <a:cubicBezTo>
                      <a:pt x="57" y="93"/>
                      <a:pt x="57" y="93"/>
                      <a:pt x="57" y="93"/>
                    </a:cubicBezTo>
                    <a:cubicBezTo>
                      <a:pt x="57" y="93"/>
                      <a:pt x="57" y="93"/>
                      <a:pt x="57" y="93"/>
                    </a:cubicBezTo>
                    <a:cubicBezTo>
                      <a:pt x="57" y="93"/>
                      <a:pt x="57" y="93"/>
                      <a:pt x="57" y="93"/>
                    </a:cubicBezTo>
                    <a:cubicBezTo>
                      <a:pt x="57" y="63"/>
                      <a:pt x="57" y="63"/>
                      <a:pt x="57" y="63"/>
                    </a:cubicBezTo>
                    <a:cubicBezTo>
                      <a:pt x="57" y="63"/>
                      <a:pt x="57" y="63"/>
                      <a:pt x="57" y="63"/>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7" y="62"/>
                    </a:cubicBezTo>
                    <a:cubicBezTo>
                      <a:pt x="57" y="62"/>
                      <a:pt x="57"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8" y="62"/>
                      <a:pt x="58" y="62"/>
                    </a:cubicBezTo>
                    <a:cubicBezTo>
                      <a:pt x="58"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2"/>
                      <a:pt x="59" y="62"/>
                      <a:pt x="59" y="62"/>
                    </a:cubicBezTo>
                    <a:cubicBezTo>
                      <a:pt x="59" y="61"/>
                      <a:pt x="59" y="61"/>
                      <a:pt x="59" y="61"/>
                    </a:cubicBezTo>
                    <a:cubicBezTo>
                      <a:pt x="59" y="61"/>
                      <a:pt x="59" y="61"/>
                      <a:pt x="59" y="61"/>
                    </a:cubicBezTo>
                    <a:cubicBezTo>
                      <a:pt x="59" y="61"/>
                      <a:pt x="59" y="61"/>
                      <a:pt x="59" y="61"/>
                    </a:cubicBezTo>
                    <a:cubicBezTo>
                      <a:pt x="59" y="61"/>
                      <a:pt x="59"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1"/>
                      <a:pt x="60" y="61"/>
                      <a:pt x="60" y="61"/>
                    </a:cubicBezTo>
                    <a:cubicBezTo>
                      <a:pt x="60" y="60"/>
                      <a:pt x="60" y="60"/>
                      <a:pt x="60" y="60"/>
                    </a:cubicBezTo>
                    <a:cubicBezTo>
                      <a:pt x="60" y="60"/>
                      <a:pt x="60"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1" y="60"/>
                      <a:pt x="61" y="60"/>
                    </a:cubicBezTo>
                    <a:cubicBezTo>
                      <a:pt x="61" y="60"/>
                      <a:pt x="62" y="60"/>
                      <a:pt x="62" y="60"/>
                    </a:cubicBezTo>
                    <a:cubicBezTo>
                      <a:pt x="62" y="60"/>
                      <a:pt x="62" y="60"/>
                      <a:pt x="62" y="60"/>
                    </a:cubicBezTo>
                    <a:cubicBezTo>
                      <a:pt x="62" y="60"/>
                      <a:pt x="62" y="60"/>
                      <a:pt x="62" y="60"/>
                    </a:cubicBezTo>
                    <a:cubicBezTo>
                      <a:pt x="62" y="60"/>
                      <a:pt x="62" y="60"/>
                      <a:pt x="62" y="60"/>
                    </a:cubicBezTo>
                    <a:cubicBezTo>
                      <a:pt x="62" y="59"/>
                      <a:pt x="62" y="59"/>
                      <a:pt x="62" y="59"/>
                    </a:cubicBezTo>
                    <a:cubicBezTo>
                      <a:pt x="62" y="59"/>
                      <a:pt x="62" y="59"/>
                      <a:pt x="62" y="59"/>
                    </a:cubicBezTo>
                    <a:cubicBezTo>
                      <a:pt x="62" y="59"/>
                      <a:pt x="62" y="59"/>
                      <a:pt x="62" y="59"/>
                    </a:cubicBezTo>
                    <a:cubicBezTo>
                      <a:pt x="62" y="59"/>
                      <a:pt x="62" y="59"/>
                      <a:pt x="62" y="59"/>
                    </a:cubicBezTo>
                    <a:cubicBezTo>
                      <a:pt x="62" y="59"/>
                      <a:pt x="62" y="59"/>
                      <a:pt x="62" y="59"/>
                    </a:cubicBezTo>
                    <a:cubicBezTo>
                      <a:pt x="62" y="59"/>
                      <a:pt x="62"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3" y="59"/>
                      <a:pt x="63" y="59"/>
                    </a:cubicBezTo>
                    <a:cubicBezTo>
                      <a:pt x="63"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9"/>
                      <a:pt x="64" y="59"/>
                      <a:pt x="64" y="59"/>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4" y="58"/>
                    </a:cubicBezTo>
                    <a:cubicBezTo>
                      <a:pt x="64" y="58"/>
                      <a:pt x="64"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5" y="58"/>
                      <a:pt x="65" y="58"/>
                      <a:pt x="65"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8"/>
                      <a:pt x="66" y="58"/>
                      <a:pt x="66" y="58"/>
                    </a:cubicBezTo>
                    <a:cubicBezTo>
                      <a:pt x="66" y="57"/>
                      <a:pt x="66" y="57"/>
                      <a:pt x="66" y="57"/>
                    </a:cubicBezTo>
                    <a:cubicBezTo>
                      <a:pt x="66" y="57"/>
                      <a:pt x="66" y="57"/>
                      <a:pt x="66" y="57"/>
                    </a:cubicBezTo>
                    <a:cubicBezTo>
                      <a:pt x="66" y="57"/>
                      <a:pt x="66" y="57"/>
                      <a:pt x="66" y="57"/>
                    </a:cubicBezTo>
                    <a:cubicBezTo>
                      <a:pt x="66" y="57"/>
                      <a:pt x="66"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7" y="57"/>
                    </a:cubicBezTo>
                    <a:cubicBezTo>
                      <a:pt x="67" y="57"/>
                      <a:pt x="67"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7"/>
                      <a:pt x="68" y="57"/>
                      <a:pt x="68" y="57"/>
                    </a:cubicBezTo>
                    <a:cubicBezTo>
                      <a:pt x="68" y="56"/>
                      <a:pt x="68" y="56"/>
                      <a:pt x="68" y="56"/>
                    </a:cubicBezTo>
                    <a:cubicBezTo>
                      <a:pt x="68" y="56"/>
                      <a:pt x="68" y="56"/>
                      <a:pt x="68" y="56"/>
                    </a:cubicBezTo>
                    <a:cubicBezTo>
                      <a:pt x="68" y="56"/>
                      <a:pt x="68" y="56"/>
                      <a:pt x="68" y="56"/>
                    </a:cubicBezTo>
                    <a:cubicBezTo>
                      <a:pt x="68" y="56"/>
                      <a:pt x="68"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69" y="56"/>
                    </a:cubicBezTo>
                    <a:cubicBezTo>
                      <a:pt x="69" y="56"/>
                      <a:pt x="69" y="56"/>
                      <a:pt x="70" y="56"/>
                    </a:cubicBezTo>
                    <a:cubicBezTo>
                      <a:pt x="70" y="56"/>
                      <a:pt x="70" y="56"/>
                      <a:pt x="70" y="56"/>
                    </a:cubicBezTo>
                    <a:cubicBezTo>
                      <a:pt x="70" y="56"/>
                      <a:pt x="70" y="56"/>
                      <a:pt x="70" y="56"/>
                    </a:cubicBezTo>
                    <a:cubicBezTo>
                      <a:pt x="70" y="56"/>
                      <a:pt x="70" y="56"/>
                      <a:pt x="70" y="56"/>
                    </a:cubicBezTo>
                    <a:cubicBezTo>
                      <a:pt x="70" y="56"/>
                      <a:pt x="70" y="56"/>
                      <a:pt x="70" y="56"/>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0" y="55"/>
                      <a:pt x="70" y="55"/>
                      <a:pt x="70"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5"/>
                      <a:pt x="71" y="55"/>
                      <a:pt x="71" y="55"/>
                    </a:cubicBezTo>
                    <a:cubicBezTo>
                      <a:pt x="71" y="54"/>
                      <a:pt x="71" y="54"/>
                      <a:pt x="71" y="54"/>
                    </a:cubicBezTo>
                    <a:cubicBezTo>
                      <a:pt x="71" y="54"/>
                      <a:pt x="71" y="54"/>
                      <a:pt x="71" y="54"/>
                    </a:cubicBezTo>
                    <a:cubicBezTo>
                      <a:pt x="71" y="54"/>
                      <a:pt x="71" y="54"/>
                      <a:pt x="71" y="54"/>
                    </a:cubicBezTo>
                    <a:cubicBezTo>
                      <a:pt x="71" y="54"/>
                      <a:pt x="71" y="54"/>
                      <a:pt x="71" y="54"/>
                    </a:cubicBezTo>
                    <a:cubicBezTo>
                      <a:pt x="71" y="54"/>
                      <a:pt x="71" y="54"/>
                      <a:pt x="71" y="54"/>
                    </a:cubicBezTo>
                    <a:cubicBezTo>
                      <a:pt x="71" y="54"/>
                      <a:pt x="71"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2" y="54"/>
                    </a:cubicBezTo>
                    <a:cubicBezTo>
                      <a:pt x="72" y="54"/>
                      <a:pt x="72"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4"/>
                      <a:pt x="73" y="54"/>
                      <a:pt x="73" y="54"/>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3" y="53"/>
                      <a:pt x="73" y="53"/>
                      <a:pt x="73"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3"/>
                      <a:pt x="74" y="53"/>
                      <a:pt x="74" y="53"/>
                    </a:cubicBezTo>
                    <a:cubicBezTo>
                      <a:pt x="74" y="52"/>
                      <a:pt x="74" y="52"/>
                      <a:pt x="74"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5" y="52"/>
                    </a:cubicBezTo>
                    <a:cubicBezTo>
                      <a:pt x="75" y="52"/>
                      <a:pt x="75"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2"/>
                      <a:pt x="76" y="52"/>
                      <a:pt x="76" y="52"/>
                    </a:cubicBezTo>
                    <a:cubicBezTo>
                      <a:pt x="76" y="51"/>
                      <a:pt x="76" y="51"/>
                      <a:pt x="76" y="51"/>
                    </a:cubicBezTo>
                    <a:cubicBezTo>
                      <a:pt x="76" y="51"/>
                      <a:pt x="76" y="51"/>
                      <a:pt x="76" y="51"/>
                    </a:cubicBezTo>
                    <a:cubicBezTo>
                      <a:pt x="76" y="51"/>
                      <a:pt x="76" y="51"/>
                      <a:pt x="76" y="51"/>
                    </a:cubicBezTo>
                    <a:cubicBezTo>
                      <a:pt x="76" y="51"/>
                      <a:pt x="76" y="51"/>
                      <a:pt x="76" y="51"/>
                    </a:cubicBezTo>
                    <a:cubicBezTo>
                      <a:pt x="76" y="51"/>
                      <a:pt x="76"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1"/>
                      <a:pt x="77" y="51"/>
                    </a:cubicBezTo>
                    <a:cubicBezTo>
                      <a:pt x="77" y="51"/>
                      <a:pt x="77" y="50"/>
                      <a:pt x="77" y="50"/>
                    </a:cubicBezTo>
                    <a:cubicBezTo>
                      <a:pt x="77" y="50"/>
                      <a:pt x="77" y="50"/>
                      <a:pt x="77" y="50"/>
                    </a:cubicBezTo>
                    <a:cubicBezTo>
                      <a:pt x="77" y="50"/>
                      <a:pt x="77" y="50"/>
                      <a:pt x="77" y="50"/>
                    </a:cubicBezTo>
                    <a:cubicBezTo>
                      <a:pt x="77" y="50"/>
                      <a:pt x="77" y="50"/>
                      <a:pt x="77" y="50"/>
                    </a:cubicBezTo>
                    <a:cubicBezTo>
                      <a:pt x="77" y="50"/>
                      <a:pt x="77"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8" y="50"/>
                    </a:cubicBezTo>
                    <a:cubicBezTo>
                      <a:pt x="78" y="50"/>
                      <a:pt x="78" y="50"/>
                      <a:pt x="79" y="50"/>
                    </a:cubicBezTo>
                    <a:cubicBezTo>
                      <a:pt x="79" y="50"/>
                      <a:pt x="79" y="50"/>
                      <a:pt x="79" y="50"/>
                    </a:cubicBezTo>
                    <a:cubicBezTo>
                      <a:pt x="79" y="50"/>
                      <a:pt x="79" y="50"/>
                      <a:pt x="79" y="50"/>
                    </a:cubicBezTo>
                    <a:cubicBezTo>
                      <a:pt x="79" y="50"/>
                      <a:pt x="79" y="50"/>
                      <a:pt x="79" y="50"/>
                    </a:cubicBezTo>
                    <a:cubicBezTo>
                      <a:pt x="79" y="50"/>
                      <a:pt x="79" y="50"/>
                      <a:pt x="79" y="50"/>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79" y="49"/>
                    </a:cubicBezTo>
                    <a:cubicBezTo>
                      <a:pt x="79" y="49"/>
                      <a:pt x="79" y="49"/>
                      <a:pt x="80" y="49"/>
                    </a:cubicBezTo>
                    <a:cubicBezTo>
                      <a:pt x="80" y="49"/>
                      <a:pt x="80" y="49"/>
                      <a:pt x="80" y="49"/>
                    </a:cubicBezTo>
                    <a:cubicBezTo>
                      <a:pt x="80" y="49"/>
                      <a:pt x="80" y="49"/>
                      <a:pt x="80" y="49"/>
                    </a:cubicBezTo>
                    <a:cubicBezTo>
                      <a:pt x="80" y="49"/>
                      <a:pt x="80" y="49"/>
                      <a:pt x="80" y="49"/>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0" y="48"/>
                    </a:cubicBezTo>
                    <a:cubicBezTo>
                      <a:pt x="80" y="48"/>
                      <a:pt x="80" y="48"/>
                      <a:pt x="81" y="48"/>
                    </a:cubicBezTo>
                    <a:cubicBezTo>
                      <a:pt x="81" y="48"/>
                      <a:pt x="81" y="48"/>
                      <a:pt x="81" y="48"/>
                    </a:cubicBezTo>
                    <a:cubicBezTo>
                      <a:pt x="81" y="48"/>
                      <a:pt x="81" y="48"/>
                      <a:pt x="81" y="48"/>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1" y="47"/>
                    </a:cubicBezTo>
                    <a:cubicBezTo>
                      <a:pt x="81" y="47"/>
                      <a:pt x="81"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7"/>
                      <a:pt x="82" y="47"/>
                      <a:pt x="82" y="47"/>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2" y="46"/>
                    </a:cubicBezTo>
                    <a:cubicBezTo>
                      <a:pt x="82" y="46"/>
                      <a:pt x="82"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6"/>
                      <a:pt x="83" y="46"/>
                      <a:pt x="83" y="46"/>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3" y="45"/>
                    </a:cubicBezTo>
                    <a:cubicBezTo>
                      <a:pt x="83" y="45"/>
                      <a:pt x="83"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5"/>
                      <a:pt x="84" y="45"/>
                      <a:pt x="84" y="45"/>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4" y="44"/>
                      <a:pt x="84" y="44"/>
                      <a:pt x="84"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4"/>
                      <a:pt x="85" y="44"/>
                      <a:pt x="85" y="44"/>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5" y="43"/>
                    </a:cubicBezTo>
                    <a:cubicBezTo>
                      <a:pt x="85" y="43"/>
                      <a:pt x="85"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3"/>
                      <a:pt x="86" y="43"/>
                      <a:pt x="86" y="43"/>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6" y="42"/>
                    </a:cubicBezTo>
                    <a:cubicBezTo>
                      <a:pt x="86" y="42"/>
                      <a:pt x="86"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2"/>
                      <a:pt x="87" y="42"/>
                      <a:pt x="87" y="42"/>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7" y="41"/>
                      <a:pt x="87" y="41"/>
                      <a:pt x="87"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1"/>
                      <a:pt x="88" y="41"/>
                      <a:pt x="88" y="41"/>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8" y="40"/>
                    </a:cubicBezTo>
                    <a:cubicBezTo>
                      <a:pt x="88" y="40"/>
                      <a:pt x="88" y="40"/>
                      <a:pt x="89" y="40"/>
                    </a:cubicBezTo>
                    <a:cubicBezTo>
                      <a:pt x="89" y="40"/>
                      <a:pt x="89" y="40"/>
                      <a:pt x="89" y="40"/>
                    </a:cubicBezTo>
                    <a:cubicBezTo>
                      <a:pt x="89" y="40"/>
                      <a:pt x="89" y="40"/>
                      <a:pt x="89" y="40"/>
                    </a:cubicBezTo>
                    <a:cubicBezTo>
                      <a:pt x="89" y="40"/>
                      <a:pt x="89" y="40"/>
                      <a:pt x="89" y="40"/>
                    </a:cubicBezTo>
                    <a:cubicBezTo>
                      <a:pt x="89" y="40"/>
                      <a:pt x="89" y="40"/>
                      <a:pt x="89" y="40"/>
                    </a:cubicBezTo>
                    <a:cubicBezTo>
                      <a:pt x="89" y="40"/>
                      <a:pt x="89" y="40"/>
                      <a:pt x="89" y="40"/>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89" y="39"/>
                    </a:cubicBezTo>
                    <a:cubicBezTo>
                      <a:pt x="89" y="39"/>
                      <a:pt x="89" y="39"/>
                      <a:pt x="90" y="39"/>
                    </a:cubicBezTo>
                    <a:cubicBezTo>
                      <a:pt x="90" y="39"/>
                      <a:pt x="90" y="39"/>
                      <a:pt x="90" y="39"/>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8"/>
                      <a:pt x="90" y="38"/>
                      <a:pt x="90" y="38"/>
                    </a:cubicBezTo>
                    <a:cubicBezTo>
                      <a:pt x="90" y="37"/>
                      <a:pt x="90" y="37"/>
                      <a:pt x="90" y="37"/>
                    </a:cubicBezTo>
                    <a:cubicBezTo>
                      <a:pt x="90" y="37"/>
                      <a:pt x="90" y="37"/>
                      <a:pt x="90" y="37"/>
                    </a:cubicBezTo>
                    <a:cubicBezTo>
                      <a:pt x="90" y="37"/>
                      <a:pt x="90" y="37"/>
                      <a:pt x="90" y="37"/>
                    </a:cubicBezTo>
                    <a:cubicBezTo>
                      <a:pt x="90" y="37"/>
                      <a:pt x="90"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1" y="37"/>
                    </a:cubicBezTo>
                    <a:cubicBezTo>
                      <a:pt x="91" y="37"/>
                      <a:pt x="91" y="37"/>
                      <a:pt x="92" y="37"/>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6"/>
                      <a:pt x="92" y="36"/>
                    </a:cubicBezTo>
                    <a:cubicBezTo>
                      <a:pt x="92" y="36"/>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2" y="35"/>
                    </a:cubicBezTo>
                    <a:cubicBezTo>
                      <a:pt x="92" y="35"/>
                      <a:pt x="92"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5"/>
                      <a:pt x="93" y="35"/>
                      <a:pt x="93" y="35"/>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3" y="34"/>
                    </a:cubicBezTo>
                    <a:cubicBezTo>
                      <a:pt x="93" y="34"/>
                      <a:pt x="93"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4"/>
                      <a:pt x="94" y="34"/>
                      <a:pt x="94" y="34"/>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4" y="33"/>
                    </a:cubicBezTo>
                    <a:cubicBezTo>
                      <a:pt x="94" y="33"/>
                      <a:pt x="94"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3"/>
                      <a:pt x="95" y="33"/>
                      <a:pt x="95" y="33"/>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5" y="32"/>
                    </a:cubicBezTo>
                    <a:cubicBezTo>
                      <a:pt x="95" y="32"/>
                      <a:pt x="95" y="32"/>
                      <a:pt x="96" y="32"/>
                    </a:cubicBezTo>
                    <a:cubicBezTo>
                      <a:pt x="96" y="32"/>
                      <a:pt x="96" y="32"/>
                      <a:pt x="96" y="32"/>
                    </a:cubicBezTo>
                    <a:cubicBezTo>
                      <a:pt x="96" y="32"/>
                      <a:pt x="96" y="32"/>
                      <a:pt x="96" y="32"/>
                    </a:cubicBezTo>
                    <a:cubicBezTo>
                      <a:pt x="96" y="32"/>
                      <a:pt x="96" y="32"/>
                      <a:pt x="96" y="32"/>
                    </a:cubicBezTo>
                    <a:cubicBezTo>
                      <a:pt x="96" y="32"/>
                      <a:pt x="96" y="32"/>
                      <a:pt x="96" y="32"/>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6" y="31"/>
                      <a:pt x="96" y="31"/>
                      <a:pt x="96" y="31"/>
                    </a:cubicBezTo>
                    <a:cubicBezTo>
                      <a:pt x="97" y="31"/>
                      <a:pt x="97" y="31"/>
                      <a:pt x="97" y="31"/>
                    </a:cubicBezTo>
                    <a:cubicBezTo>
                      <a:pt x="97" y="31"/>
                      <a:pt x="97" y="31"/>
                      <a:pt x="97" y="31"/>
                    </a:cubicBezTo>
                    <a:cubicBezTo>
                      <a:pt x="97" y="31"/>
                      <a:pt x="97" y="31"/>
                      <a:pt x="97" y="31"/>
                    </a:cubicBezTo>
                    <a:cubicBezTo>
                      <a:pt x="97" y="31"/>
                      <a:pt x="97" y="31"/>
                      <a:pt x="97" y="31"/>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30"/>
                      <a:pt x="97" y="30"/>
                      <a:pt x="97" y="30"/>
                    </a:cubicBezTo>
                    <a:cubicBezTo>
                      <a:pt x="97" y="29"/>
                      <a:pt x="97" y="29"/>
                      <a:pt x="97" y="29"/>
                    </a:cubicBezTo>
                    <a:cubicBezTo>
                      <a:pt x="97" y="29"/>
                      <a:pt x="97"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9"/>
                      <a:pt x="98" y="29"/>
                      <a:pt x="98" y="29"/>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8" y="28"/>
                      <a:pt x="98" y="28"/>
                      <a:pt x="98"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8"/>
                      <a:pt x="99" y="28"/>
                      <a:pt x="99" y="28"/>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7"/>
                    </a:cubicBezTo>
                    <a:cubicBezTo>
                      <a:pt x="99" y="27"/>
                      <a:pt x="99" y="27"/>
                      <a:pt x="99" y="26"/>
                    </a:cubicBezTo>
                    <a:cubicBezTo>
                      <a:pt x="99" y="26"/>
                      <a:pt x="99" y="26"/>
                      <a:pt x="99" y="26"/>
                    </a:cubicBezTo>
                    <a:cubicBezTo>
                      <a:pt x="99" y="26"/>
                      <a:pt x="99" y="26"/>
                      <a:pt x="99" y="26"/>
                    </a:cubicBezTo>
                    <a:cubicBezTo>
                      <a:pt x="99" y="26"/>
                      <a:pt x="99" y="26"/>
                      <a:pt x="99" y="26"/>
                    </a:cubicBezTo>
                    <a:cubicBezTo>
                      <a:pt x="99" y="26"/>
                      <a:pt x="99" y="26"/>
                      <a:pt x="99" y="26"/>
                    </a:cubicBezTo>
                    <a:cubicBezTo>
                      <a:pt x="99" y="26"/>
                      <a:pt x="99"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6"/>
                      <a:pt x="100" y="26"/>
                      <a:pt x="100" y="26"/>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5"/>
                      <a:pt x="100" y="25"/>
                      <a:pt x="100" y="25"/>
                    </a:cubicBezTo>
                    <a:cubicBezTo>
                      <a:pt x="100" y="24"/>
                      <a:pt x="100" y="24"/>
                      <a:pt x="100" y="24"/>
                    </a:cubicBezTo>
                    <a:cubicBezTo>
                      <a:pt x="100" y="24"/>
                      <a:pt x="100" y="24"/>
                      <a:pt x="100" y="24"/>
                    </a:cubicBezTo>
                    <a:cubicBezTo>
                      <a:pt x="100" y="24"/>
                      <a:pt x="100"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4"/>
                      <a:pt x="101" y="24"/>
                      <a:pt x="101" y="24"/>
                    </a:cubicBezTo>
                    <a:cubicBezTo>
                      <a:pt x="101" y="23"/>
                      <a:pt x="101" y="23"/>
                      <a:pt x="101"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3"/>
                      <a:pt x="102" y="23"/>
                      <a:pt x="102" y="23"/>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2"/>
                    </a:cubicBezTo>
                    <a:cubicBezTo>
                      <a:pt x="102" y="22"/>
                      <a:pt x="102" y="22"/>
                      <a:pt x="102" y="21"/>
                    </a:cubicBezTo>
                    <a:cubicBezTo>
                      <a:pt x="102" y="21"/>
                      <a:pt x="102"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1"/>
                    </a:cubicBezTo>
                    <a:cubicBezTo>
                      <a:pt x="103" y="21"/>
                      <a:pt x="103" y="21"/>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20"/>
                      <a:pt x="103" y="20"/>
                      <a:pt x="103" y="20"/>
                    </a:cubicBezTo>
                    <a:cubicBezTo>
                      <a:pt x="103" y="19"/>
                      <a:pt x="103" y="19"/>
                      <a:pt x="103" y="19"/>
                    </a:cubicBezTo>
                    <a:cubicBezTo>
                      <a:pt x="104" y="19"/>
                      <a:pt x="104" y="19"/>
                      <a:pt x="104" y="19"/>
                    </a:cubicBezTo>
                    <a:cubicBezTo>
                      <a:pt x="104" y="19"/>
                      <a:pt x="104" y="19"/>
                      <a:pt x="104" y="19"/>
                    </a:cubicBezTo>
                    <a:cubicBezTo>
                      <a:pt x="104" y="19"/>
                      <a:pt x="104" y="19"/>
                      <a:pt x="104" y="19"/>
                    </a:cubicBezTo>
                    <a:cubicBezTo>
                      <a:pt x="104" y="19"/>
                      <a:pt x="104" y="19"/>
                      <a:pt x="104" y="19"/>
                    </a:cubicBezTo>
                    <a:cubicBezTo>
                      <a:pt x="104" y="19"/>
                      <a:pt x="104" y="19"/>
                      <a:pt x="104" y="19"/>
                    </a:cubicBezTo>
                    <a:cubicBezTo>
                      <a:pt x="104" y="19"/>
                      <a:pt x="104" y="19"/>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8"/>
                      <a:pt x="104" y="18"/>
                      <a:pt x="104" y="18"/>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7"/>
                      <a:pt x="104" y="17"/>
                      <a:pt x="104" y="17"/>
                    </a:cubicBezTo>
                    <a:cubicBezTo>
                      <a:pt x="104" y="16"/>
                      <a:pt x="104" y="16"/>
                      <a:pt x="104" y="16"/>
                    </a:cubicBezTo>
                    <a:cubicBezTo>
                      <a:pt x="104" y="16"/>
                      <a:pt x="104" y="16"/>
                      <a:pt x="104" y="16"/>
                    </a:cubicBezTo>
                    <a:cubicBezTo>
                      <a:pt x="104" y="16"/>
                      <a:pt x="104" y="16"/>
                      <a:pt x="104" y="16"/>
                    </a:cubicBezTo>
                    <a:cubicBezTo>
                      <a:pt x="104" y="16"/>
                      <a:pt x="104" y="16"/>
                      <a:pt x="104" y="16"/>
                    </a:cubicBezTo>
                    <a:cubicBezTo>
                      <a:pt x="104" y="16"/>
                      <a:pt x="104" y="15"/>
                      <a:pt x="104" y="15"/>
                    </a:cubicBezTo>
                    <a:cubicBezTo>
                      <a:pt x="104" y="15"/>
                      <a:pt x="104" y="15"/>
                      <a:pt x="105" y="15"/>
                    </a:cubicBezTo>
                    <a:cubicBezTo>
                      <a:pt x="105" y="15"/>
                      <a:pt x="105" y="15"/>
                      <a:pt x="105" y="15"/>
                    </a:cubicBezTo>
                    <a:cubicBezTo>
                      <a:pt x="105" y="15"/>
                      <a:pt x="105" y="15"/>
                      <a:pt x="105" y="15"/>
                    </a:cubicBezTo>
                    <a:cubicBezTo>
                      <a:pt x="105" y="15"/>
                      <a:pt x="105" y="15"/>
                      <a:pt x="105" y="15"/>
                    </a:cubicBezTo>
                    <a:cubicBezTo>
                      <a:pt x="105" y="15"/>
                      <a:pt x="105" y="15"/>
                      <a:pt x="105" y="15"/>
                    </a:cubicBezTo>
                    <a:cubicBezTo>
                      <a:pt x="105" y="14"/>
                      <a:pt x="105" y="14"/>
                      <a:pt x="105" y="14"/>
                    </a:cubicBezTo>
                    <a:cubicBezTo>
                      <a:pt x="105" y="14"/>
                      <a:pt x="105" y="14"/>
                      <a:pt x="105" y="14"/>
                    </a:cubicBezTo>
                    <a:cubicBezTo>
                      <a:pt x="105" y="14"/>
                      <a:pt x="105" y="14"/>
                      <a:pt x="105"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4"/>
                    </a:cubicBezTo>
                    <a:cubicBezTo>
                      <a:pt x="104" y="14"/>
                      <a:pt x="104" y="14"/>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4" y="15"/>
                      <a:pt x="104" y="15"/>
                      <a:pt x="104"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5"/>
                      <a:pt x="103" y="15"/>
                      <a:pt x="103" y="15"/>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3" y="16"/>
                      <a:pt x="103" y="16"/>
                      <a:pt x="103"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6"/>
                    </a:cubicBezTo>
                    <a:cubicBezTo>
                      <a:pt x="102" y="16"/>
                      <a:pt x="102" y="16"/>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2" y="17"/>
                      <a:pt x="102" y="17"/>
                    </a:cubicBezTo>
                    <a:cubicBezTo>
                      <a:pt x="102"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7"/>
                    </a:cubicBezTo>
                    <a:cubicBezTo>
                      <a:pt x="101" y="17"/>
                      <a:pt x="101" y="17"/>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1" y="18"/>
                      <a:pt x="101" y="18"/>
                      <a:pt x="101"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8"/>
                    </a:cubicBezTo>
                    <a:cubicBezTo>
                      <a:pt x="100" y="18"/>
                      <a:pt x="100" y="18"/>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100" y="19"/>
                      <a:pt x="100" y="19"/>
                      <a:pt x="100"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19"/>
                    </a:cubicBezTo>
                    <a:cubicBezTo>
                      <a:pt x="99" y="19"/>
                      <a:pt x="99" y="19"/>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9" y="20"/>
                      <a:pt x="99" y="20"/>
                      <a:pt x="99"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0"/>
                    </a:cubicBezTo>
                    <a:cubicBezTo>
                      <a:pt x="98" y="20"/>
                      <a:pt x="98" y="20"/>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8" y="21"/>
                      <a:pt x="98" y="21"/>
                      <a:pt x="98"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1"/>
                    </a:cubicBezTo>
                    <a:cubicBezTo>
                      <a:pt x="97" y="21"/>
                      <a:pt x="97" y="21"/>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7" y="22"/>
                      <a:pt x="97" y="22"/>
                      <a:pt x="97" y="22"/>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2"/>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6" y="23"/>
                      <a:pt x="96" y="23"/>
                      <a:pt x="96"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3"/>
                      <a:pt x="95" y="23"/>
                      <a:pt x="95" y="23"/>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5" y="24"/>
                      <a:pt x="95" y="24"/>
                      <a:pt x="95"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4"/>
                    </a:cubicBezTo>
                    <a:cubicBezTo>
                      <a:pt x="94" y="24"/>
                      <a:pt x="94" y="24"/>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4" y="25"/>
                      <a:pt x="94" y="25"/>
                      <a:pt x="94"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5"/>
                    </a:cubicBezTo>
                    <a:cubicBezTo>
                      <a:pt x="93" y="25"/>
                      <a:pt x="93" y="25"/>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6"/>
                      <a:pt x="92" y="26"/>
                      <a:pt x="92" y="26"/>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2" y="27"/>
                      <a:pt x="92" y="27"/>
                      <a:pt x="92" y="27"/>
                    </a:cubicBezTo>
                    <a:cubicBezTo>
                      <a:pt x="91" y="27"/>
                      <a:pt x="91" y="27"/>
                      <a:pt x="91" y="27"/>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1" y="28"/>
                      <a:pt x="91" y="28"/>
                      <a:pt x="91"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8"/>
                    </a:cubicBezTo>
                    <a:cubicBezTo>
                      <a:pt x="90" y="28"/>
                      <a:pt x="90" y="28"/>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90" y="29"/>
                      <a:pt x="90" y="29"/>
                      <a:pt x="90"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29"/>
                    </a:cubicBezTo>
                    <a:cubicBezTo>
                      <a:pt x="89" y="29"/>
                      <a:pt x="89" y="29"/>
                      <a:pt x="89" y="30"/>
                    </a:cubicBezTo>
                    <a:cubicBezTo>
                      <a:pt x="89" y="30"/>
                      <a:pt x="89" y="30"/>
                      <a:pt x="89" y="30"/>
                    </a:cubicBezTo>
                    <a:cubicBezTo>
                      <a:pt x="89" y="30"/>
                      <a:pt x="89" y="30"/>
                      <a:pt x="89" y="30"/>
                    </a:cubicBezTo>
                    <a:cubicBezTo>
                      <a:pt x="89" y="30"/>
                      <a:pt x="89" y="30"/>
                      <a:pt x="89" y="30"/>
                    </a:cubicBezTo>
                    <a:cubicBezTo>
                      <a:pt x="89" y="30"/>
                      <a:pt x="89" y="30"/>
                      <a:pt x="89"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8" y="30"/>
                      <a:pt x="88" y="30"/>
                      <a:pt x="88" y="30"/>
                    </a:cubicBezTo>
                    <a:cubicBezTo>
                      <a:pt x="87" y="30"/>
                      <a:pt x="87" y="30"/>
                      <a:pt x="87" y="30"/>
                    </a:cubicBezTo>
                    <a:cubicBezTo>
                      <a:pt x="87" y="30"/>
                      <a:pt x="87" y="30"/>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7" y="31"/>
                    </a:cubicBezTo>
                    <a:cubicBezTo>
                      <a:pt x="87" y="31"/>
                      <a:pt x="87"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6" y="31"/>
                      <a:pt x="86" y="31"/>
                    </a:cubicBezTo>
                    <a:cubicBezTo>
                      <a:pt x="86" y="31"/>
                      <a:pt x="85" y="31"/>
                      <a:pt x="85" y="31"/>
                    </a:cubicBezTo>
                    <a:cubicBezTo>
                      <a:pt x="85" y="31"/>
                      <a:pt x="85" y="31"/>
                      <a:pt x="85" y="31"/>
                    </a:cubicBezTo>
                    <a:cubicBezTo>
                      <a:pt x="85" y="31"/>
                      <a:pt x="85" y="31"/>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5" y="32"/>
                    </a:cubicBezTo>
                    <a:cubicBezTo>
                      <a:pt x="85" y="32"/>
                      <a:pt x="85" y="32"/>
                      <a:pt x="84" y="32"/>
                    </a:cubicBezTo>
                    <a:cubicBezTo>
                      <a:pt x="84" y="32"/>
                      <a:pt x="84" y="32"/>
                      <a:pt x="84" y="32"/>
                    </a:cubicBezTo>
                    <a:cubicBezTo>
                      <a:pt x="84" y="32"/>
                      <a:pt x="84" y="32"/>
                      <a:pt x="84" y="32"/>
                    </a:cubicBezTo>
                    <a:cubicBezTo>
                      <a:pt x="84" y="32"/>
                      <a:pt x="84" y="32"/>
                      <a:pt x="84" y="32"/>
                    </a:cubicBezTo>
                    <a:cubicBezTo>
                      <a:pt x="84" y="32"/>
                      <a:pt x="84" y="32"/>
                      <a:pt x="84" y="32"/>
                    </a:cubicBezTo>
                    <a:cubicBezTo>
                      <a:pt x="84" y="32"/>
                      <a:pt x="84" y="32"/>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4" y="33"/>
                      <a:pt x="84" y="33"/>
                      <a:pt x="84"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3"/>
                      <a:pt x="83" y="33"/>
                      <a:pt x="83" y="33"/>
                    </a:cubicBezTo>
                    <a:cubicBezTo>
                      <a:pt x="83" y="34"/>
                      <a:pt x="83" y="34"/>
                      <a:pt x="83" y="34"/>
                    </a:cubicBezTo>
                    <a:cubicBezTo>
                      <a:pt x="83" y="34"/>
                      <a:pt x="83" y="34"/>
                      <a:pt x="83" y="34"/>
                    </a:cubicBezTo>
                    <a:cubicBezTo>
                      <a:pt x="83" y="34"/>
                      <a:pt x="83" y="34"/>
                      <a:pt x="83" y="34"/>
                    </a:cubicBezTo>
                    <a:cubicBezTo>
                      <a:pt x="83" y="34"/>
                      <a:pt x="83" y="34"/>
                      <a:pt x="83" y="34"/>
                    </a:cubicBezTo>
                    <a:cubicBezTo>
                      <a:pt x="83" y="34"/>
                      <a:pt x="83" y="34"/>
                      <a:pt x="83"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2" y="34"/>
                      <a:pt x="82" y="34"/>
                      <a:pt x="82"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4"/>
                    </a:cubicBezTo>
                    <a:cubicBezTo>
                      <a:pt x="81" y="34"/>
                      <a:pt x="81" y="34"/>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1" y="35"/>
                      <a:pt x="81" y="35"/>
                      <a:pt x="81"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5"/>
                    </a:cubicBezTo>
                    <a:cubicBezTo>
                      <a:pt x="80" y="35"/>
                      <a:pt x="80" y="35"/>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80" y="36"/>
                      <a:pt x="80" y="36"/>
                      <a:pt x="80"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6"/>
                    </a:cubicBezTo>
                    <a:cubicBezTo>
                      <a:pt x="79" y="36"/>
                      <a:pt x="79" y="36"/>
                      <a:pt x="79"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8" y="37"/>
                      <a:pt x="78" y="37"/>
                      <a:pt x="78"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7" y="37"/>
                      <a:pt x="77" y="37"/>
                      <a:pt x="77" y="37"/>
                    </a:cubicBezTo>
                    <a:cubicBezTo>
                      <a:pt x="76" y="37"/>
                      <a:pt x="76" y="37"/>
                      <a:pt x="76" y="37"/>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6" y="38"/>
                      <a:pt x="76" y="38"/>
                      <a:pt x="76"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5" y="38"/>
                      <a:pt x="75" y="38"/>
                      <a:pt x="75" y="38"/>
                    </a:cubicBezTo>
                    <a:cubicBezTo>
                      <a:pt x="74" y="38"/>
                      <a:pt x="74" y="38"/>
                      <a:pt x="74" y="38"/>
                    </a:cubicBezTo>
                    <a:cubicBezTo>
                      <a:pt x="74" y="38"/>
                      <a:pt x="74" y="38"/>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4" y="39"/>
                      <a:pt x="74" y="39"/>
                      <a:pt x="74"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3" y="39"/>
                      <a:pt x="73" y="39"/>
                    </a:cubicBezTo>
                    <a:cubicBezTo>
                      <a:pt x="73"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39"/>
                    </a:cubicBezTo>
                    <a:cubicBezTo>
                      <a:pt x="72" y="39"/>
                      <a:pt x="72" y="39"/>
                      <a:pt x="72"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1" y="40"/>
                      <a:pt x="71" y="40"/>
                    </a:cubicBezTo>
                    <a:cubicBezTo>
                      <a:pt x="71"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70" y="40"/>
                      <a:pt x="70" y="40"/>
                      <a:pt x="70"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0"/>
                      <a:pt x="69" y="40"/>
                      <a:pt x="69" y="40"/>
                    </a:cubicBezTo>
                    <a:cubicBezTo>
                      <a:pt x="69" y="41"/>
                      <a:pt x="69" y="41"/>
                      <a:pt x="69" y="41"/>
                    </a:cubicBezTo>
                    <a:cubicBezTo>
                      <a:pt x="69"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8" y="41"/>
                      <a:pt x="68" y="41"/>
                    </a:cubicBezTo>
                    <a:cubicBezTo>
                      <a:pt x="68"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7" y="41"/>
                      <a:pt x="67" y="41"/>
                      <a:pt x="67" y="41"/>
                    </a:cubicBezTo>
                    <a:cubicBezTo>
                      <a:pt x="66" y="41"/>
                      <a:pt x="66" y="41"/>
                      <a:pt x="66" y="41"/>
                    </a:cubicBezTo>
                    <a:cubicBezTo>
                      <a:pt x="66" y="41"/>
                      <a:pt x="66" y="41"/>
                      <a:pt x="66" y="41"/>
                    </a:cubicBezTo>
                    <a:cubicBezTo>
                      <a:pt x="66" y="41"/>
                      <a:pt x="66" y="41"/>
                      <a:pt x="66" y="41"/>
                    </a:cubicBezTo>
                    <a:cubicBezTo>
                      <a:pt x="66" y="41"/>
                      <a:pt x="66" y="41"/>
                      <a:pt x="66" y="41"/>
                    </a:cubicBezTo>
                    <a:cubicBezTo>
                      <a:pt x="66" y="41"/>
                      <a:pt x="66" y="41"/>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6" y="42"/>
                      <a:pt x="66" y="42"/>
                      <a:pt x="66"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2"/>
                    </a:cubicBezTo>
                    <a:cubicBezTo>
                      <a:pt x="65" y="42"/>
                      <a:pt x="65" y="42"/>
                      <a:pt x="65" y="43"/>
                    </a:cubicBezTo>
                    <a:cubicBezTo>
                      <a:pt x="65" y="43"/>
                      <a:pt x="65" y="43"/>
                      <a:pt x="65"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4" y="43"/>
                      <a:pt x="64" y="43"/>
                    </a:cubicBezTo>
                    <a:cubicBezTo>
                      <a:pt x="64"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3"/>
                    </a:cubicBezTo>
                    <a:cubicBezTo>
                      <a:pt x="63" y="43"/>
                      <a:pt x="63" y="43"/>
                      <a:pt x="63" y="44"/>
                    </a:cubicBezTo>
                    <a:cubicBezTo>
                      <a:pt x="62" y="44"/>
                      <a:pt x="62" y="44"/>
                      <a:pt x="62" y="44"/>
                    </a:cubicBezTo>
                    <a:cubicBezTo>
                      <a:pt x="62" y="44"/>
                      <a:pt x="62" y="44"/>
                      <a:pt x="62" y="44"/>
                    </a:cubicBezTo>
                    <a:cubicBezTo>
                      <a:pt x="62" y="44"/>
                      <a:pt x="62" y="44"/>
                      <a:pt x="62" y="44"/>
                    </a:cubicBezTo>
                    <a:cubicBezTo>
                      <a:pt x="62" y="44"/>
                      <a:pt x="62" y="44"/>
                      <a:pt x="62" y="44"/>
                    </a:cubicBezTo>
                    <a:cubicBezTo>
                      <a:pt x="62" y="44"/>
                      <a:pt x="62" y="44"/>
                      <a:pt x="62" y="44"/>
                    </a:cubicBezTo>
                    <a:cubicBezTo>
                      <a:pt x="62" y="44"/>
                      <a:pt x="62" y="44"/>
                      <a:pt x="62"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1" y="44"/>
                      <a:pt x="61" y="44"/>
                      <a:pt x="61" y="44"/>
                    </a:cubicBezTo>
                    <a:cubicBezTo>
                      <a:pt x="60" y="44"/>
                      <a:pt x="60" y="44"/>
                      <a:pt x="60" y="44"/>
                    </a:cubicBezTo>
                    <a:cubicBezTo>
                      <a:pt x="60" y="44"/>
                      <a:pt x="60" y="44"/>
                      <a:pt x="60" y="44"/>
                    </a:cubicBezTo>
                    <a:cubicBezTo>
                      <a:pt x="60" y="44"/>
                      <a:pt x="60" y="44"/>
                      <a:pt x="60" y="44"/>
                    </a:cubicBezTo>
                    <a:cubicBezTo>
                      <a:pt x="60" y="44"/>
                      <a:pt x="60" y="44"/>
                      <a:pt x="60" y="44"/>
                    </a:cubicBezTo>
                    <a:cubicBezTo>
                      <a:pt x="60" y="44"/>
                      <a:pt x="60" y="44"/>
                      <a:pt x="60" y="45"/>
                    </a:cubicBezTo>
                    <a:cubicBezTo>
                      <a:pt x="60" y="45"/>
                      <a:pt x="60" y="45"/>
                      <a:pt x="60" y="45"/>
                    </a:cubicBezTo>
                    <a:cubicBezTo>
                      <a:pt x="60"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9" y="45"/>
                      <a:pt x="59" y="45"/>
                      <a:pt x="59"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8" y="45"/>
                      <a:pt x="58" y="45"/>
                      <a:pt x="58" y="45"/>
                    </a:cubicBezTo>
                    <a:cubicBezTo>
                      <a:pt x="57" y="45"/>
                      <a:pt x="57" y="45"/>
                      <a:pt x="57" y="45"/>
                    </a:cubicBezTo>
                    <a:cubicBezTo>
                      <a:pt x="57" y="45"/>
                      <a:pt x="57" y="45"/>
                      <a:pt x="57" y="45"/>
                    </a:cubicBezTo>
                    <a:cubicBezTo>
                      <a:pt x="57" y="45"/>
                      <a:pt x="57" y="45"/>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7" y="26"/>
                      <a:pt x="57" y="26"/>
                      <a:pt x="57" y="26"/>
                    </a:cubicBezTo>
                    <a:cubicBezTo>
                      <a:pt x="57" y="26"/>
                      <a:pt x="57" y="26"/>
                      <a:pt x="57" y="26"/>
                    </a:cubicBezTo>
                    <a:cubicBezTo>
                      <a:pt x="57" y="26"/>
                      <a:pt x="57" y="26"/>
                      <a:pt x="57" y="26"/>
                    </a:cubicBezTo>
                    <a:cubicBezTo>
                      <a:pt x="57" y="26"/>
                      <a:pt x="57" y="26"/>
                      <a:pt x="57" y="26"/>
                    </a:cubicBezTo>
                    <a:cubicBezTo>
                      <a:pt x="57" y="26"/>
                      <a:pt x="57" y="26"/>
                      <a:pt x="58" y="26"/>
                    </a:cubicBezTo>
                    <a:cubicBezTo>
                      <a:pt x="58" y="26"/>
                      <a:pt x="58" y="26"/>
                      <a:pt x="58" y="26"/>
                    </a:cubicBezTo>
                    <a:cubicBezTo>
                      <a:pt x="58" y="26"/>
                      <a:pt x="58" y="26"/>
                      <a:pt x="58" y="26"/>
                    </a:cubicBezTo>
                    <a:cubicBezTo>
                      <a:pt x="58" y="26"/>
                      <a:pt x="58" y="26"/>
                      <a:pt x="58" y="26"/>
                    </a:cubicBezTo>
                    <a:cubicBezTo>
                      <a:pt x="58" y="26"/>
                      <a:pt x="58" y="26"/>
                      <a:pt x="58" y="26"/>
                    </a:cubicBezTo>
                    <a:cubicBezTo>
                      <a:pt x="58" y="26"/>
                      <a:pt x="58" y="26"/>
                      <a:pt x="58" y="26"/>
                    </a:cubicBezTo>
                    <a:cubicBezTo>
                      <a:pt x="58" y="26"/>
                      <a:pt x="58" y="26"/>
                      <a:pt x="59" y="26"/>
                    </a:cubicBezTo>
                    <a:cubicBezTo>
                      <a:pt x="59" y="26"/>
                      <a:pt x="59" y="26"/>
                      <a:pt x="59" y="26"/>
                    </a:cubicBezTo>
                    <a:cubicBezTo>
                      <a:pt x="59" y="26"/>
                      <a:pt x="59" y="26"/>
                      <a:pt x="59" y="26"/>
                    </a:cubicBezTo>
                    <a:cubicBezTo>
                      <a:pt x="59" y="26"/>
                      <a:pt x="59" y="26"/>
                      <a:pt x="59" y="26"/>
                    </a:cubicBezTo>
                    <a:cubicBezTo>
                      <a:pt x="59" y="25"/>
                      <a:pt x="59" y="25"/>
                      <a:pt x="59" y="25"/>
                    </a:cubicBezTo>
                    <a:cubicBezTo>
                      <a:pt x="59" y="25"/>
                      <a:pt x="59" y="25"/>
                      <a:pt x="59" y="25"/>
                    </a:cubicBezTo>
                    <a:cubicBezTo>
                      <a:pt x="59"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0" y="25"/>
                      <a:pt x="60" y="25"/>
                      <a:pt x="60"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5"/>
                      <a:pt x="61" y="25"/>
                      <a:pt x="61" y="25"/>
                    </a:cubicBezTo>
                    <a:cubicBezTo>
                      <a:pt x="61" y="24"/>
                      <a:pt x="61" y="24"/>
                      <a:pt x="61" y="24"/>
                    </a:cubicBezTo>
                    <a:cubicBezTo>
                      <a:pt x="61" y="24"/>
                      <a:pt x="61" y="24"/>
                      <a:pt x="61" y="24"/>
                    </a:cubicBezTo>
                    <a:cubicBezTo>
                      <a:pt x="61" y="24"/>
                      <a:pt x="61" y="24"/>
                      <a:pt x="61" y="24"/>
                    </a:cubicBezTo>
                    <a:cubicBezTo>
                      <a:pt x="61" y="24"/>
                      <a:pt x="61" y="24"/>
                      <a:pt x="61" y="24"/>
                    </a:cubicBezTo>
                    <a:cubicBezTo>
                      <a:pt x="61" y="24"/>
                      <a:pt x="61" y="24"/>
                      <a:pt x="61" y="24"/>
                    </a:cubicBezTo>
                    <a:cubicBezTo>
                      <a:pt x="61" y="24"/>
                      <a:pt x="61"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2" y="24"/>
                    </a:cubicBezTo>
                    <a:cubicBezTo>
                      <a:pt x="62" y="24"/>
                      <a:pt x="62" y="24"/>
                      <a:pt x="63" y="24"/>
                    </a:cubicBezTo>
                    <a:cubicBezTo>
                      <a:pt x="63" y="24"/>
                      <a:pt x="63" y="24"/>
                      <a:pt x="63" y="24"/>
                    </a:cubicBezTo>
                    <a:cubicBezTo>
                      <a:pt x="63" y="24"/>
                      <a:pt x="63" y="24"/>
                      <a:pt x="63" y="24"/>
                    </a:cubicBezTo>
                    <a:cubicBezTo>
                      <a:pt x="63" y="24"/>
                      <a:pt x="63" y="24"/>
                      <a:pt x="63" y="24"/>
                    </a:cubicBezTo>
                    <a:cubicBezTo>
                      <a:pt x="63" y="24"/>
                      <a:pt x="63" y="24"/>
                      <a:pt x="63" y="24"/>
                    </a:cubicBezTo>
                    <a:cubicBezTo>
                      <a:pt x="63" y="24"/>
                      <a:pt x="63" y="24"/>
                      <a:pt x="63" y="24"/>
                    </a:cubicBezTo>
                    <a:cubicBezTo>
                      <a:pt x="63" y="24"/>
                      <a:pt x="64" y="24"/>
                      <a:pt x="64" y="24"/>
                    </a:cubicBezTo>
                    <a:cubicBezTo>
                      <a:pt x="64" y="24"/>
                      <a:pt x="64" y="24"/>
                      <a:pt x="64" y="24"/>
                    </a:cubicBezTo>
                    <a:cubicBezTo>
                      <a:pt x="64" y="24"/>
                      <a:pt x="64" y="24"/>
                      <a:pt x="64" y="24"/>
                    </a:cubicBezTo>
                    <a:cubicBezTo>
                      <a:pt x="64" y="23"/>
                      <a:pt x="64" y="23"/>
                      <a:pt x="64" y="23"/>
                    </a:cubicBezTo>
                    <a:cubicBezTo>
                      <a:pt x="64" y="23"/>
                      <a:pt x="64"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5" y="23"/>
                      <a:pt x="65" y="23"/>
                      <a:pt x="65" y="23"/>
                    </a:cubicBezTo>
                    <a:cubicBezTo>
                      <a:pt x="66" y="23"/>
                      <a:pt x="66" y="23"/>
                      <a:pt x="67" y="23"/>
                    </a:cubicBezTo>
                    <a:cubicBezTo>
                      <a:pt x="67" y="23"/>
                      <a:pt x="67" y="23"/>
                      <a:pt x="67" y="23"/>
                    </a:cubicBezTo>
                    <a:cubicBezTo>
                      <a:pt x="67" y="23"/>
                      <a:pt x="67" y="23"/>
                      <a:pt x="67" y="23"/>
                    </a:cubicBezTo>
                    <a:cubicBezTo>
                      <a:pt x="67" y="23"/>
                      <a:pt x="67" y="23"/>
                      <a:pt x="67" y="23"/>
                    </a:cubicBezTo>
                    <a:cubicBezTo>
                      <a:pt x="67" y="22"/>
                      <a:pt x="67"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8" y="22"/>
                    </a:cubicBezTo>
                    <a:cubicBezTo>
                      <a:pt x="68" y="22"/>
                      <a:pt x="68"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69" y="22"/>
                    </a:cubicBezTo>
                    <a:cubicBezTo>
                      <a:pt x="69" y="22"/>
                      <a:pt x="69"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0" y="22"/>
                    </a:cubicBezTo>
                    <a:cubicBezTo>
                      <a:pt x="70" y="22"/>
                      <a:pt x="70" y="22"/>
                      <a:pt x="71" y="22"/>
                    </a:cubicBezTo>
                    <a:cubicBezTo>
                      <a:pt x="71" y="22"/>
                      <a:pt x="71" y="22"/>
                      <a:pt x="71" y="22"/>
                    </a:cubicBezTo>
                    <a:cubicBezTo>
                      <a:pt x="71" y="22"/>
                      <a:pt x="71" y="22"/>
                      <a:pt x="71" y="22"/>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1" y="21"/>
                    </a:cubicBezTo>
                    <a:cubicBezTo>
                      <a:pt x="71" y="21"/>
                      <a:pt x="71"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1"/>
                      <a:pt x="72" y="21"/>
                      <a:pt x="72" y="21"/>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2" y="20"/>
                    </a:cubicBezTo>
                    <a:cubicBezTo>
                      <a:pt x="72" y="20"/>
                      <a:pt x="72"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3" y="20"/>
                      <a:pt x="73" y="20"/>
                      <a:pt x="73" y="20"/>
                    </a:cubicBezTo>
                    <a:cubicBezTo>
                      <a:pt x="74" y="20"/>
                      <a:pt x="74" y="20"/>
                      <a:pt x="74" y="20"/>
                    </a:cubicBezTo>
                    <a:cubicBezTo>
                      <a:pt x="74" y="20"/>
                      <a:pt x="74" y="20"/>
                      <a:pt x="74" y="20"/>
                    </a:cubicBezTo>
                    <a:cubicBezTo>
                      <a:pt x="74" y="20"/>
                      <a:pt x="74" y="20"/>
                      <a:pt x="74" y="20"/>
                    </a:cubicBezTo>
                    <a:cubicBezTo>
                      <a:pt x="74"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5" y="20"/>
                    </a:cubicBezTo>
                    <a:cubicBezTo>
                      <a:pt x="75" y="20"/>
                      <a:pt x="75" y="20"/>
                      <a:pt x="76" y="20"/>
                    </a:cubicBezTo>
                    <a:cubicBezTo>
                      <a:pt x="76" y="20"/>
                      <a:pt x="76" y="20"/>
                      <a:pt x="76" y="20"/>
                    </a:cubicBezTo>
                    <a:cubicBezTo>
                      <a:pt x="76" y="20"/>
                      <a:pt x="76" y="20"/>
                      <a:pt x="76" y="20"/>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6" y="19"/>
                      <a:pt x="76" y="19"/>
                      <a:pt x="76"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7" y="19"/>
                      <a:pt x="77" y="19"/>
                      <a:pt x="77" y="19"/>
                    </a:cubicBezTo>
                    <a:cubicBezTo>
                      <a:pt x="78" y="19"/>
                      <a:pt x="78" y="19"/>
                      <a:pt x="78" y="19"/>
                    </a:cubicBezTo>
                    <a:cubicBezTo>
                      <a:pt x="78" y="19"/>
                      <a:pt x="78" y="19"/>
                      <a:pt x="78" y="19"/>
                    </a:cubicBezTo>
                    <a:cubicBezTo>
                      <a:pt x="78" y="18"/>
                      <a:pt x="78" y="18"/>
                      <a:pt x="78" y="18"/>
                    </a:cubicBezTo>
                    <a:cubicBezTo>
                      <a:pt x="78" y="18"/>
                      <a:pt x="78" y="18"/>
                      <a:pt x="78"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79" y="18"/>
                      <a:pt x="79" y="18"/>
                    </a:cubicBezTo>
                    <a:cubicBezTo>
                      <a:pt x="79"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0" y="18"/>
                      <a:pt x="80" y="18"/>
                      <a:pt x="80"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8"/>
                      <a:pt x="81" y="18"/>
                      <a:pt x="81" y="18"/>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1" y="17"/>
                    </a:cubicBezTo>
                    <a:cubicBezTo>
                      <a:pt x="81" y="17"/>
                      <a:pt x="81"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2" y="17"/>
                    </a:cubicBezTo>
                    <a:cubicBezTo>
                      <a:pt x="82" y="17"/>
                      <a:pt x="82"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7"/>
                      <a:pt x="83" y="17"/>
                      <a:pt x="83" y="17"/>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3" y="16"/>
                    </a:cubicBezTo>
                    <a:cubicBezTo>
                      <a:pt x="83" y="16"/>
                      <a:pt x="83"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4" y="16"/>
                    </a:cubicBezTo>
                    <a:cubicBezTo>
                      <a:pt x="84" y="16"/>
                      <a:pt x="84" y="16"/>
                      <a:pt x="85" y="16"/>
                    </a:cubicBezTo>
                    <a:cubicBezTo>
                      <a:pt x="85" y="16"/>
                      <a:pt x="85" y="16"/>
                      <a:pt x="85" y="16"/>
                    </a:cubicBezTo>
                    <a:cubicBezTo>
                      <a:pt x="85" y="16"/>
                      <a:pt x="85" y="16"/>
                      <a:pt x="85" y="16"/>
                    </a:cubicBezTo>
                    <a:cubicBezTo>
                      <a:pt x="85" y="16"/>
                      <a:pt x="85" y="16"/>
                      <a:pt x="85" y="16"/>
                    </a:cubicBezTo>
                    <a:cubicBezTo>
                      <a:pt x="85" y="16"/>
                      <a:pt x="85" y="16"/>
                      <a:pt x="85" y="16"/>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5" y="15"/>
                    </a:cubicBezTo>
                    <a:cubicBezTo>
                      <a:pt x="85" y="15"/>
                      <a:pt x="85" y="15"/>
                      <a:pt x="86" y="15"/>
                    </a:cubicBezTo>
                    <a:cubicBezTo>
                      <a:pt x="86" y="15"/>
                      <a:pt x="86" y="15"/>
                      <a:pt x="86" y="15"/>
                    </a:cubicBezTo>
                    <a:cubicBezTo>
                      <a:pt x="86" y="15"/>
                      <a:pt x="86" y="15"/>
                      <a:pt x="86" y="15"/>
                    </a:cubicBezTo>
                    <a:cubicBezTo>
                      <a:pt x="86" y="15"/>
                      <a:pt x="86" y="15"/>
                      <a:pt x="86" y="15"/>
                    </a:cubicBezTo>
                    <a:cubicBezTo>
                      <a:pt x="86" y="15"/>
                      <a:pt x="86" y="15"/>
                      <a:pt x="86" y="15"/>
                    </a:cubicBezTo>
                    <a:cubicBezTo>
                      <a:pt x="86" y="15"/>
                      <a:pt x="86" y="15"/>
                      <a:pt x="86" y="15"/>
                    </a:cubicBezTo>
                    <a:cubicBezTo>
                      <a:pt x="86" y="15"/>
                      <a:pt x="86"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7" y="15"/>
                      <a:pt x="87" y="15"/>
                      <a:pt x="87" y="15"/>
                    </a:cubicBezTo>
                    <a:cubicBezTo>
                      <a:pt x="88" y="15"/>
                      <a:pt x="88" y="15"/>
                      <a:pt x="88" y="15"/>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8" y="14"/>
                    </a:cubicBezTo>
                    <a:cubicBezTo>
                      <a:pt x="88" y="14"/>
                      <a:pt x="88"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89" y="14"/>
                    </a:cubicBezTo>
                    <a:cubicBezTo>
                      <a:pt x="89" y="14"/>
                      <a:pt x="89" y="14"/>
                      <a:pt x="90" y="14"/>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0" y="13"/>
                    </a:cubicBezTo>
                    <a:cubicBezTo>
                      <a:pt x="90" y="13"/>
                      <a:pt x="90" y="13"/>
                      <a:pt x="91" y="13"/>
                    </a:cubicBezTo>
                    <a:cubicBezTo>
                      <a:pt x="91" y="13"/>
                      <a:pt x="91" y="13"/>
                      <a:pt x="91" y="13"/>
                    </a:cubicBezTo>
                    <a:cubicBezTo>
                      <a:pt x="91" y="13"/>
                      <a:pt x="91" y="13"/>
                      <a:pt x="91" y="13"/>
                    </a:cubicBezTo>
                    <a:cubicBezTo>
                      <a:pt x="91" y="13"/>
                      <a:pt x="91" y="13"/>
                      <a:pt x="91" y="13"/>
                    </a:cubicBezTo>
                    <a:cubicBezTo>
                      <a:pt x="91" y="13"/>
                      <a:pt x="91" y="13"/>
                      <a:pt x="91" y="13"/>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1" y="12"/>
                    </a:cubicBezTo>
                    <a:cubicBezTo>
                      <a:pt x="91" y="12"/>
                      <a:pt x="91"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2" y="12"/>
                    </a:cubicBezTo>
                    <a:cubicBezTo>
                      <a:pt x="92" y="12"/>
                      <a:pt x="92" y="12"/>
                      <a:pt x="93" y="12"/>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3" y="11"/>
                    </a:cubicBezTo>
                    <a:cubicBezTo>
                      <a:pt x="93" y="11"/>
                      <a:pt x="93" y="11"/>
                      <a:pt x="94" y="11"/>
                    </a:cubicBezTo>
                    <a:cubicBezTo>
                      <a:pt x="94" y="11"/>
                      <a:pt x="94" y="11"/>
                      <a:pt x="94" y="11"/>
                    </a:cubicBezTo>
                    <a:cubicBezTo>
                      <a:pt x="94" y="11"/>
                      <a:pt x="94" y="11"/>
                      <a:pt x="94" y="11"/>
                    </a:cubicBezTo>
                    <a:cubicBezTo>
                      <a:pt x="94" y="11"/>
                      <a:pt x="94" y="11"/>
                      <a:pt x="94" y="11"/>
                    </a:cubicBezTo>
                    <a:cubicBezTo>
                      <a:pt x="94" y="11"/>
                      <a:pt x="94" y="11"/>
                      <a:pt x="94" y="11"/>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4" y="10"/>
                    </a:cubicBezTo>
                    <a:cubicBezTo>
                      <a:pt x="94" y="10"/>
                      <a:pt x="94"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10"/>
                      <a:pt x="95" y="10"/>
                      <a:pt x="95" y="10"/>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5" y="9"/>
                    </a:cubicBezTo>
                    <a:cubicBezTo>
                      <a:pt x="95" y="9"/>
                      <a:pt x="95"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6" y="9"/>
                      <a:pt x="96" y="9"/>
                    </a:cubicBezTo>
                    <a:cubicBezTo>
                      <a:pt x="96"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9"/>
                      <a:pt x="97" y="9"/>
                      <a:pt x="97" y="9"/>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7" y="8"/>
                      <a:pt x="97" y="8"/>
                      <a:pt x="97"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8"/>
                      <a:pt x="98" y="8"/>
                      <a:pt x="98" y="8"/>
                    </a:cubicBezTo>
                    <a:cubicBezTo>
                      <a:pt x="98" y="7"/>
                      <a:pt x="98" y="7"/>
                      <a:pt x="98" y="7"/>
                    </a:cubicBezTo>
                    <a:cubicBezTo>
                      <a:pt x="98" y="7"/>
                      <a:pt x="98" y="7"/>
                      <a:pt x="98" y="7"/>
                    </a:cubicBezTo>
                    <a:cubicBezTo>
                      <a:pt x="98" y="7"/>
                      <a:pt x="98" y="7"/>
                      <a:pt x="98" y="7"/>
                    </a:cubicBezTo>
                    <a:cubicBezTo>
                      <a:pt x="98" y="7"/>
                      <a:pt x="98" y="7"/>
                      <a:pt x="98" y="7"/>
                    </a:cubicBezTo>
                    <a:cubicBezTo>
                      <a:pt x="98" y="7"/>
                      <a:pt x="98" y="7"/>
                      <a:pt x="98" y="7"/>
                    </a:cubicBezTo>
                    <a:cubicBezTo>
                      <a:pt x="98" y="7"/>
                      <a:pt x="98" y="7"/>
                      <a:pt x="98"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99" y="7"/>
                    </a:cubicBezTo>
                    <a:cubicBezTo>
                      <a:pt x="99" y="7"/>
                      <a:pt x="99" y="7"/>
                      <a:pt x="100" y="7"/>
                    </a:cubicBezTo>
                    <a:cubicBezTo>
                      <a:pt x="100" y="7"/>
                      <a:pt x="100" y="7"/>
                      <a:pt x="100" y="7"/>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0" y="6"/>
                    </a:cubicBezTo>
                    <a:cubicBezTo>
                      <a:pt x="100" y="6"/>
                      <a:pt x="100" y="6"/>
                      <a:pt x="101" y="6"/>
                    </a:cubicBezTo>
                    <a:cubicBezTo>
                      <a:pt x="101" y="6"/>
                      <a:pt x="101" y="6"/>
                      <a:pt x="101" y="6"/>
                    </a:cubicBezTo>
                    <a:cubicBezTo>
                      <a:pt x="101" y="6"/>
                      <a:pt x="101" y="6"/>
                      <a:pt x="101" y="6"/>
                    </a:cubicBezTo>
                    <a:cubicBezTo>
                      <a:pt x="101" y="6"/>
                      <a:pt x="101" y="6"/>
                      <a:pt x="101" y="6"/>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1" y="5"/>
                      <a:pt x="101" y="5"/>
                      <a:pt x="101" y="5"/>
                    </a:cubicBezTo>
                    <a:cubicBezTo>
                      <a:pt x="102" y="5"/>
                      <a:pt x="102" y="5"/>
                      <a:pt x="102" y="5"/>
                    </a:cubicBezTo>
                    <a:cubicBezTo>
                      <a:pt x="102" y="5"/>
                      <a:pt x="102" y="5"/>
                      <a:pt x="102" y="5"/>
                    </a:cubicBezTo>
                    <a:cubicBezTo>
                      <a:pt x="102" y="5"/>
                      <a:pt x="102" y="5"/>
                      <a:pt x="102" y="5"/>
                    </a:cubicBezTo>
                    <a:cubicBezTo>
                      <a:pt x="102" y="5"/>
                      <a:pt x="102" y="5"/>
                      <a:pt x="102" y="5"/>
                    </a:cubicBezTo>
                    <a:cubicBezTo>
                      <a:pt x="102" y="5"/>
                      <a:pt x="102" y="5"/>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2" y="4"/>
                    </a:cubicBezTo>
                    <a:cubicBezTo>
                      <a:pt x="102" y="4"/>
                      <a:pt x="102" y="4"/>
                      <a:pt x="103" y="4"/>
                    </a:cubicBezTo>
                    <a:cubicBezTo>
                      <a:pt x="103" y="4"/>
                      <a:pt x="103" y="4"/>
                      <a:pt x="103" y="4"/>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3"/>
                    </a:cubicBezTo>
                    <a:cubicBezTo>
                      <a:pt x="103" y="3"/>
                      <a:pt x="103" y="3"/>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3" y="2"/>
                      <a:pt x="103" y="2"/>
                      <a:pt x="103"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2"/>
                      <a:pt x="104" y="2"/>
                      <a:pt x="104" y="2"/>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4" y="1"/>
                      <a:pt x="104" y="1"/>
                      <a:pt x="104"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1"/>
                      <a:pt x="105" y="1"/>
                      <a:pt x="105" y="1"/>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5" y="0"/>
                    </a:cubicBezTo>
                    <a:cubicBezTo>
                      <a:pt x="105" y="0"/>
                      <a:pt x="105" y="0"/>
                      <a:pt x="106" y="0"/>
                    </a:cubicBezTo>
                    <a:cubicBezTo>
                      <a:pt x="106" y="0"/>
                      <a:pt x="106" y="0"/>
                      <a:pt x="106" y="0"/>
                    </a:cubicBezTo>
                    <a:cubicBezTo>
                      <a:pt x="106" y="0"/>
                      <a:pt x="106" y="0"/>
                      <a:pt x="106" y="0"/>
                    </a:cubicBezTo>
                    <a:cubicBezTo>
                      <a:pt x="106" y="0"/>
                      <a:pt x="106" y="0"/>
                      <a:pt x="106" y="0"/>
                    </a:cubicBezTo>
                    <a:cubicBezTo>
                      <a:pt x="106" y="0"/>
                      <a:pt x="106" y="0"/>
                      <a:pt x="106" y="0"/>
                    </a:cubicBezTo>
                    <a:cubicBezTo>
                      <a:pt x="106" y="0"/>
                      <a:pt x="106" y="0"/>
                      <a:pt x="106" y="0"/>
                    </a:cubicBezTo>
                    <a:cubicBezTo>
                      <a:pt x="106" y="0"/>
                      <a:pt x="106"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0"/>
                    </a:cubicBezTo>
                    <a:cubicBezTo>
                      <a:pt x="107" y="0"/>
                      <a:pt x="107" y="0"/>
                      <a:pt x="107" y="1"/>
                    </a:cubicBezTo>
                    <a:cubicBezTo>
                      <a:pt x="107" y="1"/>
                      <a:pt x="107" y="1"/>
                      <a:pt x="107" y="1"/>
                    </a:cubicBezTo>
                    <a:cubicBezTo>
                      <a:pt x="107" y="1"/>
                      <a:pt x="107"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8" y="1"/>
                      <a:pt x="108" y="1"/>
                      <a:pt x="108" y="1"/>
                    </a:cubicBezTo>
                    <a:cubicBezTo>
                      <a:pt x="109" y="1"/>
                      <a:pt x="109" y="1"/>
                      <a:pt x="109" y="1"/>
                    </a:cubicBezTo>
                    <a:cubicBezTo>
                      <a:pt x="109" y="1"/>
                      <a:pt x="109" y="1"/>
                      <a:pt x="109" y="1"/>
                    </a:cubicBezTo>
                    <a:cubicBezTo>
                      <a:pt x="109" y="1"/>
                      <a:pt x="109" y="1"/>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2"/>
                    </a:cubicBezTo>
                    <a:cubicBezTo>
                      <a:pt x="109" y="2"/>
                      <a:pt x="109" y="2"/>
                      <a:pt x="109" y="3"/>
                    </a:cubicBezTo>
                    <a:cubicBezTo>
                      <a:pt x="109" y="3"/>
                      <a:pt x="109" y="3"/>
                      <a:pt x="109" y="3"/>
                    </a:cubicBezTo>
                    <a:cubicBezTo>
                      <a:pt x="109" y="3"/>
                      <a:pt x="109" y="3"/>
                      <a:pt x="109" y="3"/>
                    </a:cubicBezTo>
                    <a:cubicBezTo>
                      <a:pt x="109" y="3"/>
                      <a:pt x="109"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3"/>
                      <a:pt x="110" y="3"/>
                      <a:pt x="110" y="3"/>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0" y="4"/>
                    </a:cubicBezTo>
                    <a:cubicBezTo>
                      <a:pt x="110" y="4"/>
                      <a:pt x="110"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4"/>
                    </a:cubicBezTo>
                    <a:cubicBezTo>
                      <a:pt x="111" y="4"/>
                      <a:pt x="111" y="4"/>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1" y="5"/>
                    </a:cubicBezTo>
                    <a:cubicBezTo>
                      <a:pt x="111" y="5"/>
                      <a:pt x="111"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5"/>
                    </a:cubicBezTo>
                    <a:cubicBezTo>
                      <a:pt x="112" y="5"/>
                      <a:pt x="112" y="5"/>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2" y="6"/>
                    </a:cubicBezTo>
                    <a:cubicBezTo>
                      <a:pt x="112" y="6"/>
                      <a:pt x="112"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6"/>
                    </a:cubicBezTo>
                    <a:cubicBezTo>
                      <a:pt x="113" y="6"/>
                      <a:pt x="113" y="6"/>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3" y="7"/>
                      <a:pt x="113" y="7"/>
                      <a:pt x="113"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7"/>
                    </a:cubicBezTo>
                    <a:cubicBezTo>
                      <a:pt x="114" y="7"/>
                      <a:pt x="114" y="7"/>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4" y="8"/>
                      <a:pt x="114" y="8"/>
                      <a:pt x="114"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8"/>
                    </a:cubicBezTo>
                    <a:cubicBezTo>
                      <a:pt x="115" y="8"/>
                      <a:pt x="115" y="8"/>
                      <a:pt x="115"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6" y="9"/>
                    </a:cubicBezTo>
                    <a:cubicBezTo>
                      <a:pt x="116" y="9"/>
                      <a:pt x="116"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7" y="9"/>
                      <a:pt x="117" y="9"/>
                      <a:pt x="117" y="9"/>
                    </a:cubicBezTo>
                    <a:cubicBezTo>
                      <a:pt x="118" y="9"/>
                      <a:pt x="118" y="9"/>
                      <a:pt x="118" y="9"/>
                    </a:cubicBezTo>
                    <a:cubicBezTo>
                      <a:pt x="118" y="9"/>
                      <a:pt x="118" y="9"/>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8" y="10"/>
                      <a:pt x="118" y="10"/>
                      <a:pt x="118" y="10"/>
                    </a:cubicBezTo>
                    <a:cubicBezTo>
                      <a:pt x="119" y="10"/>
                      <a:pt x="119" y="10"/>
                      <a:pt x="119" y="10"/>
                    </a:cubicBezTo>
                    <a:cubicBezTo>
                      <a:pt x="119" y="10"/>
                      <a:pt x="119" y="10"/>
                      <a:pt x="119" y="10"/>
                    </a:cubicBezTo>
                    <a:cubicBezTo>
                      <a:pt x="119" y="10"/>
                      <a:pt x="119" y="10"/>
                      <a:pt x="119" y="10"/>
                    </a:cubicBezTo>
                    <a:cubicBezTo>
                      <a:pt x="119" y="10"/>
                      <a:pt x="119" y="10"/>
                      <a:pt x="119" y="10"/>
                    </a:cubicBezTo>
                    <a:cubicBezTo>
                      <a:pt x="119" y="10"/>
                      <a:pt x="119" y="10"/>
                      <a:pt x="119" y="10"/>
                    </a:cubicBezTo>
                    <a:cubicBezTo>
                      <a:pt x="119" y="10"/>
                      <a:pt x="119" y="10"/>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19" y="11"/>
                    </a:cubicBezTo>
                    <a:cubicBezTo>
                      <a:pt x="119" y="11"/>
                      <a:pt x="119"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1"/>
                    </a:cubicBezTo>
                    <a:cubicBezTo>
                      <a:pt x="120" y="11"/>
                      <a:pt x="120" y="11"/>
                      <a:pt x="120" y="12"/>
                    </a:cubicBezTo>
                    <a:cubicBezTo>
                      <a:pt x="120" y="12"/>
                      <a:pt x="120" y="12"/>
                      <a:pt x="120" y="12"/>
                    </a:cubicBezTo>
                    <a:cubicBezTo>
                      <a:pt x="120" y="12"/>
                      <a:pt x="120" y="12"/>
                      <a:pt x="120" y="12"/>
                    </a:cubicBezTo>
                    <a:cubicBezTo>
                      <a:pt x="120" y="12"/>
                      <a:pt x="120"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1" y="12"/>
                      <a:pt x="121" y="12"/>
                      <a:pt x="121" y="12"/>
                    </a:cubicBezTo>
                    <a:cubicBezTo>
                      <a:pt x="122" y="12"/>
                      <a:pt x="122" y="12"/>
                      <a:pt x="122" y="12"/>
                    </a:cubicBezTo>
                    <a:cubicBezTo>
                      <a:pt x="122" y="12"/>
                      <a:pt x="122" y="12"/>
                      <a:pt x="122" y="12"/>
                    </a:cubicBezTo>
                    <a:cubicBezTo>
                      <a:pt x="122" y="12"/>
                      <a:pt x="122" y="12"/>
                      <a:pt x="122" y="12"/>
                    </a:cubicBezTo>
                    <a:cubicBezTo>
                      <a:pt x="122" y="12"/>
                      <a:pt x="122" y="12"/>
                      <a:pt x="122" y="12"/>
                    </a:cubicBezTo>
                    <a:cubicBezTo>
                      <a:pt x="122" y="12"/>
                      <a:pt x="122" y="12"/>
                      <a:pt x="122" y="12"/>
                    </a:cubicBezTo>
                    <a:cubicBezTo>
                      <a:pt x="122" y="12"/>
                      <a:pt x="122" y="12"/>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2" y="13"/>
                    </a:cubicBezTo>
                    <a:cubicBezTo>
                      <a:pt x="122" y="13"/>
                      <a:pt x="122"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3"/>
                      <a:pt x="123" y="13"/>
                    </a:cubicBezTo>
                    <a:cubicBezTo>
                      <a:pt x="123" y="13"/>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3" y="14"/>
                    </a:cubicBezTo>
                    <a:cubicBezTo>
                      <a:pt x="123" y="14"/>
                      <a:pt x="123"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4" y="14"/>
                    </a:cubicBezTo>
                    <a:cubicBezTo>
                      <a:pt x="124" y="14"/>
                      <a:pt x="124" y="14"/>
                      <a:pt x="125" y="14"/>
                    </a:cubicBezTo>
                    <a:cubicBezTo>
                      <a:pt x="125" y="14"/>
                      <a:pt x="125" y="14"/>
                      <a:pt x="125" y="14"/>
                    </a:cubicBezTo>
                    <a:cubicBezTo>
                      <a:pt x="125" y="14"/>
                      <a:pt x="125" y="14"/>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5" y="15"/>
                      <a:pt x="125" y="15"/>
                      <a:pt x="125"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6" y="15"/>
                    </a:cubicBezTo>
                    <a:cubicBezTo>
                      <a:pt x="126" y="15"/>
                      <a:pt x="126"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5"/>
                      <a:pt x="127" y="15"/>
                      <a:pt x="127" y="15"/>
                    </a:cubicBezTo>
                    <a:cubicBezTo>
                      <a:pt x="127" y="16"/>
                      <a:pt x="127" y="16"/>
                      <a:pt x="127" y="16"/>
                    </a:cubicBezTo>
                    <a:cubicBezTo>
                      <a:pt x="127" y="16"/>
                      <a:pt x="127" y="16"/>
                      <a:pt x="127" y="16"/>
                    </a:cubicBezTo>
                    <a:cubicBezTo>
                      <a:pt x="127" y="16"/>
                      <a:pt x="127" y="16"/>
                      <a:pt x="127"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8" y="16"/>
                      <a:pt x="128" y="16"/>
                      <a:pt x="128"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6"/>
                    </a:cubicBezTo>
                    <a:cubicBezTo>
                      <a:pt x="129" y="16"/>
                      <a:pt x="129" y="16"/>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29" y="17"/>
                      <a:pt x="129" y="17"/>
                      <a:pt x="129"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0" y="17"/>
                    </a:cubicBezTo>
                    <a:cubicBezTo>
                      <a:pt x="130" y="17"/>
                      <a:pt x="130"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7"/>
                      <a:pt x="131" y="17"/>
                      <a:pt x="131" y="17"/>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1" y="18"/>
                      <a:pt x="131" y="18"/>
                      <a:pt x="131"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2" y="18"/>
                      <a:pt x="132" y="18"/>
                      <a:pt x="132" y="18"/>
                    </a:cubicBezTo>
                    <a:cubicBezTo>
                      <a:pt x="133" y="18"/>
                      <a:pt x="133" y="18"/>
                      <a:pt x="133" y="18"/>
                    </a:cubicBezTo>
                    <a:cubicBezTo>
                      <a:pt x="133" y="18"/>
                      <a:pt x="133" y="18"/>
                      <a:pt x="133" y="18"/>
                    </a:cubicBezTo>
                    <a:cubicBezTo>
                      <a:pt x="133" y="18"/>
                      <a:pt x="133" y="18"/>
                      <a:pt x="133" y="19"/>
                    </a:cubicBezTo>
                    <a:cubicBezTo>
                      <a:pt x="133" y="19"/>
                      <a:pt x="133" y="19"/>
                      <a:pt x="133" y="19"/>
                    </a:cubicBezTo>
                    <a:cubicBezTo>
                      <a:pt x="133" y="19"/>
                      <a:pt x="133" y="19"/>
                      <a:pt x="133" y="19"/>
                    </a:cubicBezTo>
                    <a:cubicBezTo>
                      <a:pt x="133" y="19"/>
                      <a:pt x="133" y="19"/>
                      <a:pt x="133" y="19"/>
                    </a:cubicBezTo>
                    <a:cubicBezTo>
                      <a:pt x="133" y="19"/>
                      <a:pt x="133" y="19"/>
                      <a:pt x="133" y="19"/>
                    </a:cubicBezTo>
                    <a:cubicBezTo>
                      <a:pt x="133" y="19"/>
                      <a:pt x="133" y="19"/>
                      <a:pt x="133" y="19"/>
                    </a:cubicBezTo>
                    <a:cubicBezTo>
                      <a:pt x="133" y="19"/>
                      <a:pt x="133" y="19"/>
                      <a:pt x="134" y="19"/>
                    </a:cubicBezTo>
                    <a:cubicBezTo>
                      <a:pt x="134" y="19"/>
                      <a:pt x="134" y="19"/>
                      <a:pt x="134" y="19"/>
                    </a:cubicBezTo>
                    <a:cubicBezTo>
                      <a:pt x="134" y="19"/>
                      <a:pt x="134" y="19"/>
                      <a:pt x="134" y="19"/>
                    </a:cubicBezTo>
                    <a:cubicBezTo>
                      <a:pt x="134" y="19"/>
                      <a:pt x="135" y="19"/>
                      <a:pt x="135" y="19"/>
                    </a:cubicBezTo>
                    <a:cubicBezTo>
                      <a:pt x="135" y="19"/>
                      <a:pt x="135" y="19"/>
                      <a:pt x="135" y="19"/>
                    </a:cubicBezTo>
                    <a:cubicBezTo>
                      <a:pt x="135" y="19"/>
                      <a:pt x="135" y="19"/>
                      <a:pt x="135" y="19"/>
                    </a:cubicBezTo>
                    <a:cubicBezTo>
                      <a:pt x="135" y="19"/>
                      <a:pt x="135" y="19"/>
                      <a:pt x="135" y="19"/>
                    </a:cubicBezTo>
                    <a:cubicBezTo>
                      <a:pt x="135" y="19"/>
                      <a:pt x="135" y="19"/>
                      <a:pt x="135" y="19"/>
                    </a:cubicBezTo>
                    <a:cubicBezTo>
                      <a:pt x="135" y="19"/>
                      <a:pt x="135" y="19"/>
                      <a:pt x="135" y="19"/>
                    </a:cubicBezTo>
                    <a:cubicBezTo>
                      <a:pt x="135" y="19"/>
                      <a:pt x="135"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19"/>
                    </a:cubicBezTo>
                    <a:cubicBezTo>
                      <a:pt x="136" y="19"/>
                      <a:pt x="136" y="19"/>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6" y="20"/>
                      <a:pt x="136" y="20"/>
                      <a:pt x="136"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7" y="20"/>
                      <a:pt x="137" y="20"/>
                      <a:pt x="137"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8" y="20"/>
                      <a:pt x="138" y="20"/>
                    </a:cubicBezTo>
                    <a:cubicBezTo>
                      <a:pt x="138" y="20"/>
                      <a:pt x="139" y="20"/>
                      <a:pt x="139" y="20"/>
                    </a:cubicBezTo>
                    <a:cubicBezTo>
                      <a:pt x="139" y="20"/>
                      <a:pt x="139" y="20"/>
                      <a:pt x="139" y="20"/>
                    </a:cubicBezTo>
                    <a:cubicBezTo>
                      <a:pt x="139" y="20"/>
                      <a:pt x="139" y="20"/>
                      <a:pt x="139" y="20"/>
                    </a:cubicBezTo>
                    <a:cubicBezTo>
                      <a:pt x="139" y="20"/>
                      <a:pt x="139" y="20"/>
                      <a:pt x="139" y="20"/>
                    </a:cubicBezTo>
                    <a:cubicBezTo>
                      <a:pt x="139" y="20"/>
                      <a:pt x="139" y="20"/>
                      <a:pt x="140" y="20"/>
                    </a:cubicBezTo>
                    <a:cubicBezTo>
                      <a:pt x="140" y="20"/>
                      <a:pt x="140" y="20"/>
                      <a:pt x="140" y="20"/>
                    </a:cubicBezTo>
                    <a:cubicBezTo>
                      <a:pt x="140" y="20"/>
                      <a:pt x="140" y="20"/>
                      <a:pt x="140" y="20"/>
                    </a:cubicBezTo>
                    <a:cubicBezTo>
                      <a:pt x="140" y="20"/>
                      <a:pt x="140" y="20"/>
                      <a:pt x="140" y="20"/>
                    </a:cubicBezTo>
                    <a:cubicBezTo>
                      <a:pt x="140" y="20"/>
                      <a:pt x="140" y="20"/>
                      <a:pt x="140" y="20"/>
                    </a:cubicBezTo>
                    <a:cubicBezTo>
                      <a:pt x="140" y="20"/>
                      <a:pt x="140" y="20"/>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0" y="21"/>
                    </a:cubicBezTo>
                    <a:cubicBezTo>
                      <a:pt x="140" y="21"/>
                      <a:pt x="140"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1"/>
                    </a:cubicBezTo>
                    <a:cubicBezTo>
                      <a:pt x="141" y="21"/>
                      <a:pt x="141" y="21"/>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1" y="22"/>
                    </a:cubicBezTo>
                    <a:cubicBezTo>
                      <a:pt x="141" y="22"/>
                      <a:pt x="141"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2" y="22"/>
                      <a:pt x="142" y="22"/>
                      <a:pt x="142"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3" y="22"/>
                      <a:pt x="143" y="22"/>
                    </a:cubicBezTo>
                    <a:cubicBezTo>
                      <a:pt x="143" y="22"/>
                      <a:pt x="144" y="22"/>
                      <a:pt x="144" y="23"/>
                    </a:cubicBezTo>
                    <a:cubicBezTo>
                      <a:pt x="144" y="23"/>
                      <a:pt x="144" y="23"/>
                      <a:pt x="144" y="23"/>
                    </a:cubicBezTo>
                    <a:cubicBezTo>
                      <a:pt x="144" y="23"/>
                      <a:pt x="144" y="23"/>
                      <a:pt x="144" y="23"/>
                    </a:cubicBezTo>
                    <a:cubicBezTo>
                      <a:pt x="144" y="23"/>
                      <a:pt x="144" y="23"/>
                      <a:pt x="144" y="23"/>
                    </a:cubicBezTo>
                    <a:cubicBezTo>
                      <a:pt x="144" y="23"/>
                      <a:pt x="145" y="23"/>
                      <a:pt x="145" y="23"/>
                    </a:cubicBezTo>
                    <a:cubicBezTo>
                      <a:pt x="145" y="23"/>
                      <a:pt x="145" y="23"/>
                      <a:pt x="145" y="23"/>
                    </a:cubicBezTo>
                    <a:cubicBezTo>
                      <a:pt x="145" y="23"/>
                      <a:pt x="145" y="23"/>
                      <a:pt x="145" y="23"/>
                    </a:cubicBezTo>
                    <a:cubicBezTo>
                      <a:pt x="145" y="23"/>
                      <a:pt x="145" y="23"/>
                      <a:pt x="145" y="23"/>
                    </a:cubicBezTo>
                    <a:cubicBezTo>
                      <a:pt x="145" y="23"/>
                      <a:pt x="145" y="23"/>
                      <a:pt x="145" y="23"/>
                    </a:cubicBezTo>
                    <a:cubicBezTo>
                      <a:pt x="146" y="23"/>
                      <a:pt x="146" y="23"/>
                      <a:pt x="146" y="23"/>
                    </a:cubicBezTo>
                    <a:cubicBezTo>
                      <a:pt x="146" y="23"/>
                      <a:pt x="146"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7" y="23"/>
                    </a:cubicBezTo>
                    <a:cubicBezTo>
                      <a:pt x="147" y="23"/>
                      <a:pt x="147" y="23"/>
                      <a:pt x="148" y="23"/>
                    </a:cubicBezTo>
                    <a:cubicBezTo>
                      <a:pt x="148" y="23"/>
                      <a:pt x="148" y="23"/>
                      <a:pt x="148" y="23"/>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8" y="24"/>
                      <a:pt x="148" y="24"/>
                      <a:pt x="148" y="24"/>
                    </a:cubicBezTo>
                    <a:cubicBezTo>
                      <a:pt x="149" y="24"/>
                      <a:pt x="149" y="24"/>
                      <a:pt x="149" y="24"/>
                    </a:cubicBezTo>
                    <a:cubicBezTo>
                      <a:pt x="149" y="24"/>
                      <a:pt x="149" y="24"/>
                      <a:pt x="149" y="24"/>
                    </a:cubicBezTo>
                    <a:cubicBezTo>
                      <a:pt x="149" y="24"/>
                      <a:pt x="149" y="24"/>
                      <a:pt x="149"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0" y="24"/>
                      <a:pt x="150" y="24"/>
                      <a:pt x="150" y="24"/>
                    </a:cubicBezTo>
                    <a:cubicBezTo>
                      <a:pt x="151" y="24"/>
                      <a:pt x="151" y="24"/>
                      <a:pt x="151" y="24"/>
                    </a:cubicBezTo>
                    <a:cubicBezTo>
                      <a:pt x="151" y="24"/>
                      <a:pt x="151" y="24"/>
                      <a:pt x="151" y="24"/>
                    </a:cubicBezTo>
                    <a:cubicBezTo>
                      <a:pt x="151" y="24"/>
                      <a:pt x="151" y="24"/>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1" y="25"/>
                      <a:pt x="151" y="25"/>
                      <a:pt x="151"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5"/>
                    </a:cubicBezTo>
                    <a:cubicBezTo>
                      <a:pt x="152" y="25"/>
                      <a:pt x="152" y="25"/>
                      <a:pt x="152" y="26"/>
                    </a:cubicBezTo>
                    <a:cubicBezTo>
                      <a:pt x="152" y="26"/>
                      <a:pt x="152"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3" y="26"/>
                      <a:pt x="153" y="26"/>
                    </a:cubicBezTo>
                    <a:cubicBezTo>
                      <a:pt x="153" y="26"/>
                      <a:pt x="154" y="26"/>
                      <a:pt x="154" y="26"/>
                    </a:cubicBezTo>
                    <a:cubicBezTo>
                      <a:pt x="154" y="26"/>
                      <a:pt x="154" y="26"/>
                      <a:pt x="154" y="26"/>
                    </a:cubicBezTo>
                    <a:cubicBezTo>
                      <a:pt x="154" y="26"/>
                      <a:pt x="154" y="26"/>
                      <a:pt x="154" y="26"/>
                    </a:cubicBezTo>
                    <a:cubicBezTo>
                      <a:pt x="154" y="26"/>
                      <a:pt x="154"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5" y="26"/>
                    </a:cubicBezTo>
                    <a:cubicBezTo>
                      <a:pt x="155" y="26"/>
                      <a:pt x="155"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ubicBezTo>
                      <a:pt x="156" y="26"/>
                      <a:pt x="156" y="26"/>
                      <a:pt x="156" y="26"/>
                    </a:cubicBezTo>
                    <a:close/>
                    <a:moveTo>
                      <a:pt x="57" y="208"/>
                    </a:moveTo>
                    <a:cubicBezTo>
                      <a:pt x="57" y="186"/>
                      <a:pt x="57" y="186"/>
                      <a:pt x="57" y="186"/>
                    </a:cubicBezTo>
                    <a:cubicBezTo>
                      <a:pt x="58" y="186"/>
                      <a:pt x="58" y="186"/>
                      <a:pt x="58" y="186"/>
                    </a:cubicBezTo>
                    <a:cubicBezTo>
                      <a:pt x="58" y="186"/>
                      <a:pt x="58" y="186"/>
                      <a:pt x="59" y="186"/>
                    </a:cubicBezTo>
                    <a:cubicBezTo>
                      <a:pt x="59" y="186"/>
                      <a:pt x="59" y="186"/>
                      <a:pt x="59" y="186"/>
                    </a:cubicBezTo>
                    <a:cubicBezTo>
                      <a:pt x="60" y="186"/>
                      <a:pt x="60" y="186"/>
                      <a:pt x="60" y="186"/>
                    </a:cubicBezTo>
                    <a:cubicBezTo>
                      <a:pt x="60" y="186"/>
                      <a:pt x="60" y="185"/>
                      <a:pt x="60" y="185"/>
                    </a:cubicBezTo>
                    <a:cubicBezTo>
                      <a:pt x="61" y="185"/>
                      <a:pt x="61" y="185"/>
                      <a:pt x="61" y="185"/>
                    </a:cubicBezTo>
                    <a:cubicBezTo>
                      <a:pt x="61" y="185"/>
                      <a:pt x="61" y="185"/>
                      <a:pt x="61" y="185"/>
                    </a:cubicBezTo>
                    <a:cubicBezTo>
                      <a:pt x="61" y="185"/>
                      <a:pt x="61" y="185"/>
                      <a:pt x="61" y="185"/>
                    </a:cubicBezTo>
                    <a:cubicBezTo>
                      <a:pt x="61" y="185"/>
                      <a:pt x="62" y="185"/>
                      <a:pt x="62" y="185"/>
                    </a:cubicBezTo>
                    <a:cubicBezTo>
                      <a:pt x="62" y="185"/>
                      <a:pt x="62" y="185"/>
                      <a:pt x="62" y="185"/>
                    </a:cubicBezTo>
                    <a:cubicBezTo>
                      <a:pt x="62" y="185"/>
                      <a:pt x="62" y="185"/>
                      <a:pt x="63" y="185"/>
                    </a:cubicBezTo>
                    <a:cubicBezTo>
                      <a:pt x="63" y="184"/>
                      <a:pt x="64" y="184"/>
                      <a:pt x="65" y="184"/>
                    </a:cubicBezTo>
                    <a:cubicBezTo>
                      <a:pt x="65" y="184"/>
                      <a:pt x="65" y="183"/>
                      <a:pt x="66" y="183"/>
                    </a:cubicBezTo>
                    <a:cubicBezTo>
                      <a:pt x="66" y="183"/>
                      <a:pt x="66" y="183"/>
                      <a:pt x="67" y="183"/>
                    </a:cubicBezTo>
                    <a:cubicBezTo>
                      <a:pt x="67" y="183"/>
                      <a:pt x="67" y="183"/>
                      <a:pt x="67" y="183"/>
                    </a:cubicBezTo>
                    <a:cubicBezTo>
                      <a:pt x="67" y="183"/>
                      <a:pt x="67" y="183"/>
                      <a:pt x="67" y="183"/>
                    </a:cubicBezTo>
                    <a:cubicBezTo>
                      <a:pt x="67" y="182"/>
                      <a:pt x="67" y="182"/>
                      <a:pt x="67" y="182"/>
                    </a:cubicBezTo>
                    <a:cubicBezTo>
                      <a:pt x="67" y="182"/>
                      <a:pt x="67" y="182"/>
                      <a:pt x="68" y="182"/>
                    </a:cubicBezTo>
                    <a:cubicBezTo>
                      <a:pt x="68" y="182"/>
                      <a:pt x="68" y="182"/>
                      <a:pt x="68" y="182"/>
                    </a:cubicBezTo>
                    <a:cubicBezTo>
                      <a:pt x="68" y="182"/>
                      <a:pt x="68" y="182"/>
                      <a:pt x="68" y="182"/>
                    </a:cubicBezTo>
                    <a:cubicBezTo>
                      <a:pt x="68" y="182"/>
                      <a:pt x="68" y="182"/>
                      <a:pt x="68" y="182"/>
                    </a:cubicBezTo>
                    <a:cubicBezTo>
                      <a:pt x="68" y="182"/>
                      <a:pt x="68" y="182"/>
                      <a:pt x="68" y="182"/>
                    </a:cubicBezTo>
                    <a:cubicBezTo>
                      <a:pt x="68" y="182"/>
                      <a:pt x="68" y="182"/>
                      <a:pt x="68" y="182"/>
                    </a:cubicBezTo>
                    <a:cubicBezTo>
                      <a:pt x="68" y="181"/>
                      <a:pt x="68" y="181"/>
                      <a:pt x="68" y="181"/>
                    </a:cubicBezTo>
                    <a:cubicBezTo>
                      <a:pt x="69" y="181"/>
                      <a:pt x="69" y="181"/>
                      <a:pt x="69" y="181"/>
                    </a:cubicBezTo>
                    <a:cubicBezTo>
                      <a:pt x="69" y="181"/>
                      <a:pt x="69" y="181"/>
                      <a:pt x="69" y="181"/>
                    </a:cubicBezTo>
                    <a:cubicBezTo>
                      <a:pt x="69" y="181"/>
                      <a:pt x="69" y="181"/>
                      <a:pt x="70" y="181"/>
                    </a:cubicBezTo>
                    <a:cubicBezTo>
                      <a:pt x="70" y="181"/>
                      <a:pt x="70" y="181"/>
                      <a:pt x="70" y="181"/>
                    </a:cubicBezTo>
                    <a:cubicBezTo>
                      <a:pt x="70" y="180"/>
                      <a:pt x="70" y="180"/>
                      <a:pt x="70" y="180"/>
                    </a:cubicBezTo>
                    <a:cubicBezTo>
                      <a:pt x="70" y="180"/>
                      <a:pt x="70" y="180"/>
                      <a:pt x="70" y="180"/>
                    </a:cubicBezTo>
                    <a:cubicBezTo>
                      <a:pt x="70" y="180"/>
                      <a:pt x="70"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1" y="180"/>
                    </a:cubicBezTo>
                    <a:cubicBezTo>
                      <a:pt x="71" y="180"/>
                      <a:pt x="71" y="180"/>
                      <a:pt x="72" y="180"/>
                    </a:cubicBezTo>
                    <a:cubicBezTo>
                      <a:pt x="72" y="180"/>
                      <a:pt x="72" y="180"/>
                      <a:pt x="72" y="180"/>
                    </a:cubicBezTo>
                    <a:cubicBezTo>
                      <a:pt x="72" y="180"/>
                      <a:pt x="72" y="180"/>
                      <a:pt x="72" y="180"/>
                    </a:cubicBezTo>
                    <a:cubicBezTo>
                      <a:pt x="72" y="180"/>
                      <a:pt x="72" y="180"/>
                      <a:pt x="72" y="180"/>
                    </a:cubicBezTo>
                    <a:cubicBezTo>
                      <a:pt x="72" y="180"/>
                      <a:pt x="72" y="180"/>
                      <a:pt x="72" y="180"/>
                    </a:cubicBezTo>
                    <a:cubicBezTo>
                      <a:pt x="72" y="180"/>
                      <a:pt x="72" y="180"/>
                      <a:pt x="72" y="180"/>
                    </a:cubicBezTo>
                    <a:cubicBezTo>
                      <a:pt x="73" y="180"/>
                      <a:pt x="73" y="180"/>
                      <a:pt x="73" y="180"/>
                    </a:cubicBezTo>
                    <a:cubicBezTo>
                      <a:pt x="73" y="180"/>
                      <a:pt x="73" y="180"/>
                      <a:pt x="73" y="180"/>
                    </a:cubicBezTo>
                    <a:cubicBezTo>
                      <a:pt x="73" y="179"/>
                      <a:pt x="73" y="179"/>
                      <a:pt x="73" y="179"/>
                    </a:cubicBezTo>
                    <a:cubicBezTo>
                      <a:pt x="73" y="179"/>
                      <a:pt x="73" y="179"/>
                      <a:pt x="73" y="179"/>
                    </a:cubicBezTo>
                    <a:cubicBezTo>
                      <a:pt x="73" y="179"/>
                      <a:pt x="73" y="179"/>
                      <a:pt x="73" y="179"/>
                    </a:cubicBezTo>
                    <a:cubicBezTo>
                      <a:pt x="73" y="179"/>
                      <a:pt x="73" y="179"/>
                      <a:pt x="73" y="179"/>
                    </a:cubicBezTo>
                    <a:cubicBezTo>
                      <a:pt x="73" y="179"/>
                      <a:pt x="73" y="179"/>
                      <a:pt x="73"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9"/>
                      <a:pt x="74" y="179"/>
                      <a:pt x="74" y="179"/>
                    </a:cubicBezTo>
                    <a:cubicBezTo>
                      <a:pt x="74" y="178"/>
                      <a:pt x="74"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5" y="178"/>
                    </a:cubicBezTo>
                    <a:cubicBezTo>
                      <a:pt x="75" y="178"/>
                      <a:pt x="75" y="178"/>
                      <a:pt x="76" y="178"/>
                    </a:cubicBezTo>
                    <a:cubicBezTo>
                      <a:pt x="76" y="177"/>
                      <a:pt x="76" y="177"/>
                      <a:pt x="76" y="177"/>
                    </a:cubicBezTo>
                    <a:cubicBezTo>
                      <a:pt x="76" y="177"/>
                      <a:pt x="76" y="177"/>
                      <a:pt x="76" y="177"/>
                    </a:cubicBezTo>
                    <a:cubicBezTo>
                      <a:pt x="76" y="177"/>
                      <a:pt x="76" y="177"/>
                      <a:pt x="76" y="177"/>
                    </a:cubicBezTo>
                    <a:cubicBezTo>
                      <a:pt x="76" y="177"/>
                      <a:pt x="76" y="177"/>
                      <a:pt x="76" y="177"/>
                    </a:cubicBezTo>
                    <a:cubicBezTo>
                      <a:pt x="76" y="177"/>
                      <a:pt x="77" y="177"/>
                      <a:pt x="77" y="177"/>
                    </a:cubicBezTo>
                    <a:cubicBezTo>
                      <a:pt x="77" y="177"/>
                      <a:pt x="77" y="177"/>
                      <a:pt x="77" y="177"/>
                    </a:cubicBezTo>
                    <a:cubicBezTo>
                      <a:pt x="77" y="177"/>
                      <a:pt x="77" y="176"/>
                      <a:pt x="77"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8" y="176"/>
                    </a:cubicBezTo>
                    <a:cubicBezTo>
                      <a:pt x="78" y="176"/>
                      <a:pt x="78" y="176"/>
                      <a:pt x="79" y="176"/>
                    </a:cubicBezTo>
                    <a:cubicBezTo>
                      <a:pt x="79" y="176"/>
                      <a:pt x="79" y="176"/>
                      <a:pt x="79" y="176"/>
                    </a:cubicBezTo>
                    <a:cubicBezTo>
                      <a:pt x="79" y="176"/>
                      <a:pt x="79" y="176"/>
                      <a:pt x="79" y="176"/>
                    </a:cubicBezTo>
                    <a:cubicBezTo>
                      <a:pt x="79" y="176"/>
                      <a:pt x="79" y="176"/>
                      <a:pt x="79" y="176"/>
                    </a:cubicBezTo>
                    <a:cubicBezTo>
                      <a:pt x="79" y="175"/>
                      <a:pt x="79" y="175"/>
                      <a:pt x="79" y="175"/>
                    </a:cubicBezTo>
                    <a:cubicBezTo>
                      <a:pt x="79" y="175"/>
                      <a:pt x="79"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0" y="175"/>
                    </a:cubicBezTo>
                    <a:cubicBezTo>
                      <a:pt x="80" y="175"/>
                      <a:pt x="80" y="175"/>
                      <a:pt x="81" y="175"/>
                    </a:cubicBezTo>
                    <a:cubicBezTo>
                      <a:pt x="81" y="175"/>
                      <a:pt x="81" y="175"/>
                      <a:pt x="81" y="175"/>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1" y="174"/>
                    </a:cubicBezTo>
                    <a:cubicBezTo>
                      <a:pt x="81" y="174"/>
                      <a:pt x="81"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2" y="174"/>
                    </a:cubicBezTo>
                    <a:cubicBezTo>
                      <a:pt x="82" y="174"/>
                      <a:pt x="82" y="174"/>
                      <a:pt x="83" y="174"/>
                    </a:cubicBezTo>
                    <a:cubicBezTo>
                      <a:pt x="83" y="174"/>
                      <a:pt x="83" y="174"/>
                      <a:pt x="83" y="174"/>
                    </a:cubicBezTo>
                    <a:cubicBezTo>
                      <a:pt x="83" y="174"/>
                      <a:pt x="83" y="174"/>
                      <a:pt x="83" y="174"/>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3" y="173"/>
                    </a:cubicBezTo>
                    <a:cubicBezTo>
                      <a:pt x="83" y="173"/>
                      <a:pt x="83" y="173"/>
                      <a:pt x="84" y="173"/>
                    </a:cubicBezTo>
                    <a:cubicBezTo>
                      <a:pt x="84" y="173"/>
                      <a:pt x="84" y="173"/>
                      <a:pt x="84" y="173"/>
                    </a:cubicBezTo>
                    <a:cubicBezTo>
                      <a:pt x="84" y="173"/>
                      <a:pt x="84" y="173"/>
                      <a:pt x="84" y="173"/>
                    </a:cubicBezTo>
                    <a:cubicBezTo>
                      <a:pt x="84" y="173"/>
                      <a:pt x="84" y="173"/>
                      <a:pt x="84" y="173"/>
                    </a:cubicBezTo>
                    <a:cubicBezTo>
                      <a:pt x="84" y="173"/>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4" y="172"/>
                      <a:pt x="84" y="172"/>
                      <a:pt x="84"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2"/>
                      <a:pt x="85" y="172"/>
                      <a:pt x="85" y="172"/>
                    </a:cubicBezTo>
                    <a:cubicBezTo>
                      <a:pt x="85" y="171"/>
                      <a:pt x="85" y="171"/>
                      <a:pt x="85" y="171"/>
                    </a:cubicBezTo>
                    <a:cubicBezTo>
                      <a:pt x="85" y="171"/>
                      <a:pt x="85" y="171"/>
                      <a:pt x="85" y="171"/>
                    </a:cubicBezTo>
                    <a:cubicBezTo>
                      <a:pt x="85" y="171"/>
                      <a:pt x="85" y="171"/>
                      <a:pt x="85" y="171"/>
                    </a:cubicBezTo>
                    <a:cubicBezTo>
                      <a:pt x="85" y="171"/>
                      <a:pt x="85" y="171"/>
                      <a:pt x="85" y="171"/>
                    </a:cubicBezTo>
                    <a:cubicBezTo>
                      <a:pt x="85" y="171"/>
                      <a:pt x="85" y="171"/>
                      <a:pt x="85" y="171"/>
                    </a:cubicBezTo>
                    <a:cubicBezTo>
                      <a:pt x="85" y="171"/>
                      <a:pt x="85"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1"/>
                      <a:pt x="86" y="171"/>
                      <a:pt x="86" y="171"/>
                    </a:cubicBezTo>
                    <a:cubicBezTo>
                      <a:pt x="86" y="170"/>
                      <a:pt x="86" y="170"/>
                      <a:pt x="86" y="170"/>
                    </a:cubicBezTo>
                    <a:cubicBezTo>
                      <a:pt x="86" y="170"/>
                      <a:pt x="86"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7" y="170"/>
                      <a:pt x="87" y="170"/>
                    </a:cubicBezTo>
                    <a:cubicBezTo>
                      <a:pt x="87"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70"/>
                      <a:pt x="88" y="170"/>
                      <a:pt x="88" y="170"/>
                    </a:cubicBezTo>
                    <a:cubicBezTo>
                      <a:pt x="88" y="169"/>
                      <a:pt x="88" y="169"/>
                      <a:pt x="88" y="169"/>
                    </a:cubicBezTo>
                    <a:cubicBezTo>
                      <a:pt x="88" y="169"/>
                      <a:pt x="88" y="169"/>
                      <a:pt x="88" y="169"/>
                    </a:cubicBezTo>
                    <a:cubicBezTo>
                      <a:pt x="88" y="169"/>
                      <a:pt x="88" y="169"/>
                      <a:pt x="88" y="169"/>
                    </a:cubicBezTo>
                    <a:cubicBezTo>
                      <a:pt x="88" y="169"/>
                      <a:pt x="88" y="169"/>
                      <a:pt x="88" y="169"/>
                    </a:cubicBezTo>
                    <a:cubicBezTo>
                      <a:pt x="88" y="169"/>
                      <a:pt x="88" y="169"/>
                      <a:pt x="88" y="169"/>
                    </a:cubicBezTo>
                    <a:cubicBezTo>
                      <a:pt x="88"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89" y="169"/>
                    </a:cubicBezTo>
                    <a:cubicBezTo>
                      <a:pt x="89" y="169"/>
                      <a:pt x="89" y="169"/>
                      <a:pt x="90" y="169"/>
                    </a:cubicBezTo>
                    <a:cubicBezTo>
                      <a:pt x="90" y="169"/>
                      <a:pt x="90" y="169"/>
                      <a:pt x="90" y="169"/>
                    </a:cubicBezTo>
                    <a:cubicBezTo>
                      <a:pt x="90" y="169"/>
                      <a:pt x="90" y="169"/>
                      <a:pt x="90" y="169"/>
                    </a:cubicBezTo>
                    <a:cubicBezTo>
                      <a:pt x="90" y="169"/>
                      <a:pt x="90" y="169"/>
                      <a:pt x="90" y="169"/>
                    </a:cubicBezTo>
                    <a:cubicBezTo>
                      <a:pt x="90" y="169"/>
                      <a:pt x="90" y="169"/>
                      <a:pt x="90" y="169"/>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0" y="168"/>
                      <a:pt x="90" y="168"/>
                      <a:pt x="90"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8"/>
                      <a:pt x="91" y="168"/>
                    </a:cubicBezTo>
                    <a:cubicBezTo>
                      <a:pt x="91" y="168"/>
                      <a:pt x="91" y="167"/>
                      <a:pt x="91" y="167"/>
                    </a:cubicBezTo>
                    <a:cubicBezTo>
                      <a:pt x="91" y="167"/>
                      <a:pt x="91" y="167"/>
                      <a:pt x="91" y="167"/>
                    </a:cubicBezTo>
                    <a:cubicBezTo>
                      <a:pt x="91" y="167"/>
                      <a:pt x="91" y="167"/>
                      <a:pt x="91" y="167"/>
                    </a:cubicBezTo>
                    <a:cubicBezTo>
                      <a:pt x="91" y="167"/>
                      <a:pt x="91"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7"/>
                      <a:pt x="92" y="167"/>
                    </a:cubicBezTo>
                    <a:cubicBezTo>
                      <a:pt x="92" y="167"/>
                      <a:pt x="92"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3" y="166"/>
                    </a:cubicBezTo>
                    <a:cubicBezTo>
                      <a:pt x="93" y="166"/>
                      <a:pt x="93"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6"/>
                      <a:pt x="94" y="166"/>
                      <a:pt x="94" y="166"/>
                    </a:cubicBezTo>
                    <a:cubicBezTo>
                      <a:pt x="94" y="165"/>
                      <a:pt x="94" y="165"/>
                      <a:pt x="94" y="165"/>
                    </a:cubicBezTo>
                    <a:cubicBezTo>
                      <a:pt x="94" y="165"/>
                      <a:pt x="94" y="165"/>
                      <a:pt x="94" y="165"/>
                    </a:cubicBezTo>
                    <a:cubicBezTo>
                      <a:pt x="94" y="165"/>
                      <a:pt x="94" y="165"/>
                      <a:pt x="94" y="165"/>
                    </a:cubicBezTo>
                    <a:cubicBezTo>
                      <a:pt x="94" y="165"/>
                      <a:pt x="94" y="165"/>
                      <a:pt x="94" y="165"/>
                    </a:cubicBezTo>
                    <a:cubicBezTo>
                      <a:pt x="94"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5" y="165"/>
                    </a:cubicBezTo>
                    <a:cubicBezTo>
                      <a:pt x="95" y="165"/>
                      <a:pt x="95" y="165"/>
                      <a:pt x="96" y="165"/>
                    </a:cubicBezTo>
                    <a:cubicBezTo>
                      <a:pt x="96" y="165"/>
                      <a:pt x="96" y="165"/>
                      <a:pt x="96" y="165"/>
                    </a:cubicBezTo>
                    <a:cubicBezTo>
                      <a:pt x="96" y="165"/>
                      <a:pt x="96" y="165"/>
                      <a:pt x="96" y="165"/>
                    </a:cubicBezTo>
                    <a:cubicBezTo>
                      <a:pt x="96" y="165"/>
                      <a:pt x="96" y="165"/>
                      <a:pt x="96" y="165"/>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6" y="164"/>
                    </a:cubicBezTo>
                    <a:cubicBezTo>
                      <a:pt x="96" y="164"/>
                      <a:pt x="96" y="164"/>
                      <a:pt x="97" y="164"/>
                    </a:cubicBezTo>
                    <a:cubicBezTo>
                      <a:pt x="97" y="164"/>
                      <a:pt x="97" y="164"/>
                      <a:pt x="97" y="164"/>
                    </a:cubicBezTo>
                    <a:cubicBezTo>
                      <a:pt x="97" y="164"/>
                      <a:pt x="97" y="164"/>
                      <a:pt x="97" y="164"/>
                    </a:cubicBezTo>
                    <a:cubicBezTo>
                      <a:pt x="97" y="164"/>
                      <a:pt x="97" y="164"/>
                      <a:pt x="97" y="164"/>
                    </a:cubicBezTo>
                    <a:cubicBezTo>
                      <a:pt x="97" y="164"/>
                      <a:pt x="97" y="164"/>
                      <a:pt x="97" y="164"/>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7" y="163"/>
                    </a:cubicBezTo>
                    <a:cubicBezTo>
                      <a:pt x="97" y="163"/>
                      <a:pt x="97"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3"/>
                      <a:pt x="98" y="163"/>
                      <a:pt x="98" y="163"/>
                    </a:cubicBezTo>
                    <a:cubicBezTo>
                      <a:pt x="98" y="162"/>
                      <a:pt x="98" y="162"/>
                      <a:pt x="98" y="162"/>
                    </a:cubicBezTo>
                    <a:cubicBezTo>
                      <a:pt x="98" y="162"/>
                      <a:pt x="98" y="162"/>
                      <a:pt x="98"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99" y="162"/>
                    </a:cubicBezTo>
                    <a:cubicBezTo>
                      <a:pt x="99" y="162"/>
                      <a:pt x="99" y="162"/>
                      <a:pt x="100" y="162"/>
                    </a:cubicBezTo>
                    <a:cubicBezTo>
                      <a:pt x="100" y="162"/>
                      <a:pt x="100" y="162"/>
                      <a:pt x="100" y="162"/>
                    </a:cubicBezTo>
                    <a:cubicBezTo>
                      <a:pt x="100" y="162"/>
                      <a:pt x="100" y="162"/>
                      <a:pt x="100" y="162"/>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0" y="161"/>
                    </a:cubicBezTo>
                    <a:cubicBezTo>
                      <a:pt x="100" y="161"/>
                      <a:pt x="100"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1" y="161"/>
                      <a:pt x="101" y="161"/>
                      <a:pt x="101"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2" y="161"/>
                    </a:cubicBezTo>
                    <a:cubicBezTo>
                      <a:pt x="102" y="161"/>
                      <a:pt x="102" y="161"/>
                      <a:pt x="103" y="161"/>
                    </a:cubicBezTo>
                    <a:cubicBezTo>
                      <a:pt x="103" y="161"/>
                      <a:pt x="103" y="161"/>
                      <a:pt x="103" y="161"/>
                    </a:cubicBezTo>
                    <a:cubicBezTo>
                      <a:pt x="103" y="161"/>
                      <a:pt x="103" y="161"/>
                      <a:pt x="103" y="161"/>
                    </a:cubicBezTo>
                    <a:cubicBezTo>
                      <a:pt x="103" y="161"/>
                      <a:pt x="103" y="161"/>
                      <a:pt x="103" y="161"/>
                    </a:cubicBezTo>
                    <a:cubicBezTo>
                      <a:pt x="103" y="161"/>
                      <a:pt x="103" y="161"/>
                      <a:pt x="103" y="161"/>
                    </a:cubicBezTo>
                    <a:cubicBezTo>
                      <a:pt x="103" y="161"/>
                      <a:pt x="103" y="161"/>
                      <a:pt x="103" y="161"/>
                    </a:cubicBezTo>
                    <a:cubicBezTo>
                      <a:pt x="103" y="162"/>
                      <a:pt x="103" y="162"/>
                      <a:pt x="103" y="162"/>
                    </a:cubicBezTo>
                    <a:cubicBezTo>
                      <a:pt x="103" y="162"/>
                      <a:pt x="103" y="162"/>
                      <a:pt x="103" y="163"/>
                    </a:cubicBezTo>
                    <a:cubicBezTo>
                      <a:pt x="103" y="163"/>
                      <a:pt x="103" y="163"/>
                      <a:pt x="103" y="163"/>
                    </a:cubicBezTo>
                    <a:cubicBezTo>
                      <a:pt x="103" y="163"/>
                      <a:pt x="103" y="163"/>
                      <a:pt x="103" y="163"/>
                    </a:cubicBezTo>
                    <a:cubicBezTo>
                      <a:pt x="103" y="163"/>
                      <a:pt x="103" y="163"/>
                      <a:pt x="103" y="163"/>
                    </a:cubicBezTo>
                    <a:cubicBezTo>
                      <a:pt x="103" y="164"/>
                      <a:pt x="103" y="164"/>
                      <a:pt x="103" y="165"/>
                    </a:cubicBezTo>
                    <a:cubicBezTo>
                      <a:pt x="103" y="165"/>
                      <a:pt x="103" y="165"/>
                      <a:pt x="103" y="165"/>
                    </a:cubicBezTo>
                    <a:cubicBezTo>
                      <a:pt x="103" y="165"/>
                      <a:pt x="103" y="166"/>
                      <a:pt x="103" y="166"/>
                    </a:cubicBezTo>
                    <a:cubicBezTo>
                      <a:pt x="103" y="166"/>
                      <a:pt x="103" y="166"/>
                      <a:pt x="103" y="166"/>
                    </a:cubicBezTo>
                    <a:cubicBezTo>
                      <a:pt x="103" y="166"/>
                      <a:pt x="103" y="166"/>
                      <a:pt x="103" y="166"/>
                    </a:cubicBezTo>
                    <a:cubicBezTo>
                      <a:pt x="103" y="167"/>
                      <a:pt x="103" y="167"/>
                      <a:pt x="103" y="167"/>
                    </a:cubicBezTo>
                    <a:cubicBezTo>
                      <a:pt x="103" y="167"/>
                      <a:pt x="103" y="167"/>
                      <a:pt x="103" y="167"/>
                    </a:cubicBezTo>
                    <a:cubicBezTo>
                      <a:pt x="103" y="167"/>
                      <a:pt x="103" y="167"/>
                      <a:pt x="103" y="167"/>
                    </a:cubicBezTo>
                    <a:cubicBezTo>
                      <a:pt x="103" y="167"/>
                      <a:pt x="103" y="167"/>
                      <a:pt x="103" y="167"/>
                    </a:cubicBezTo>
                    <a:cubicBezTo>
                      <a:pt x="103" y="167"/>
                      <a:pt x="103" y="167"/>
                      <a:pt x="103" y="167"/>
                    </a:cubicBezTo>
                    <a:cubicBezTo>
                      <a:pt x="103" y="168"/>
                      <a:pt x="103" y="168"/>
                      <a:pt x="103" y="168"/>
                    </a:cubicBezTo>
                    <a:cubicBezTo>
                      <a:pt x="103" y="168"/>
                      <a:pt x="103" y="168"/>
                      <a:pt x="103" y="168"/>
                    </a:cubicBezTo>
                    <a:cubicBezTo>
                      <a:pt x="103" y="168"/>
                      <a:pt x="103" y="168"/>
                      <a:pt x="103" y="168"/>
                    </a:cubicBezTo>
                    <a:cubicBezTo>
                      <a:pt x="103" y="168"/>
                      <a:pt x="103" y="168"/>
                      <a:pt x="103" y="168"/>
                    </a:cubicBezTo>
                    <a:cubicBezTo>
                      <a:pt x="103" y="169"/>
                      <a:pt x="103" y="169"/>
                      <a:pt x="103" y="169"/>
                    </a:cubicBezTo>
                    <a:cubicBezTo>
                      <a:pt x="103" y="169"/>
                      <a:pt x="103" y="169"/>
                      <a:pt x="103" y="169"/>
                    </a:cubicBezTo>
                    <a:cubicBezTo>
                      <a:pt x="103" y="169"/>
                      <a:pt x="103" y="169"/>
                      <a:pt x="103" y="170"/>
                    </a:cubicBezTo>
                    <a:cubicBezTo>
                      <a:pt x="103" y="170"/>
                      <a:pt x="103" y="170"/>
                      <a:pt x="103" y="171"/>
                    </a:cubicBezTo>
                    <a:cubicBezTo>
                      <a:pt x="103" y="171"/>
                      <a:pt x="103" y="171"/>
                      <a:pt x="103" y="171"/>
                    </a:cubicBezTo>
                    <a:cubicBezTo>
                      <a:pt x="103" y="172"/>
                      <a:pt x="103" y="173"/>
                      <a:pt x="103" y="175"/>
                    </a:cubicBezTo>
                    <a:cubicBezTo>
                      <a:pt x="103" y="175"/>
                      <a:pt x="103" y="175"/>
                      <a:pt x="103" y="175"/>
                    </a:cubicBezTo>
                    <a:cubicBezTo>
                      <a:pt x="103" y="175"/>
                      <a:pt x="103" y="175"/>
                      <a:pt x="103" y="175"/>
                    </a:cubicBezTo>
                    <a:cubicBezTo>
                      <a:pt x="103" y="175"/>
                      <a:pt x="103" y="175"/>
                      <a:pt x="103" y="175"/>
                    </a:cubicBezTo>
                    <a:cubicBezTo>
                      <a:pt x="103" y="175"/>
                      <a:pt x="103" y="175"/>
                      <a:pt x="103" y="175"/>
                    </a:cubicBezTo>
                    <a:cubicBezTo>
                      <a:pt x="103" y="175"/>
                      <a:pt x="102" y="175"/>
                      <a:pt x="102" y="175"/>
                    </a:cubicBezTo>
                    <a:cubicBezTo>
                      <a:pt x="102" y="175"/>
                      <a:pt x="102" y="175"/>
                      <a:pt x="102" y="176"/>
                    </a:cubicBezTo>
                    <a:cubicBezTo>
                      <a:pt x="102" y="176"/>
                      <a:pt x="102" y="176"/>
                      <a:pt x="102" y="176"/>
                    </a:cubicBezTo>
                    <a:cubicBezTo>
                      <a:pt x="102" y="176"/>
                      <a:pt x="102" y="176"/>
                      <a:pt x="102" y="176"/>
                    </a:cubicBezTo>
                    <a:cubicBezTo>
                      <a:pt x="102" y="176"/>
                      <a:pt x="102" y="176"/>
                      <a:pt x="102" y="176"/>
                    </a:cubicBezTo>
                    <a:cubicBezTo>
                      <a:pt x="102" y="176"/>
                      <a:pt x="102" y="176"/>
                      <a:pt x="102" y="176"/>
                    </a:cubicBezTo>
                    <a:cubicBezTo>
                      <a:pt x="102" y="176"/>
                      <a:pt x="102" y="176"/>
                      <a:pt x="102" y="177"/>
                    </a:cubicBezTo>
                    <a:cubicBezTo>
                      <a:pt x="102" y="177"/>
                      <a:pt x="102" y="177"/>
                      <a:pt x="102" y="177"/>
                    </a:cubicBezTo>
                    <a:cubicBezTo>
                      <a:pt x="102" y="178"/>
                      <a:pt x="102" y="179"/>
                      <a:pt x="102" y="179"/>
                    </a:cubicBezTo>
                    <a:cubicBezTo>
                      <a:pt x="102" y="179"/>
                      <a:pt x="102" y="179"/>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0"/>
                      <a:pt x="102" y="180"/>
                    </a:cubicBezTo>
                    <a:cubicBezTo>
                      <a:pt x="102" y="180"/>
                      <a:pt x="102" y="181"/>
                      <a:pt x="102" y="181"/>
                    </a:cubicBezTo>
                    <a:cubicBezTo>
                      <a:pt x="102" y="181"/>
                      <a:pt x="102" y="181"/>
                      <a:pt x="102" y="181"/>
                    </a:cubicBezTo>
                    <a:cubicBezTo>
                      <a:pt x="102" y="181"/>
                      <a:pt x="102" y="181"/>
                      <a:pt x="102" y="181"/>
                    </a:cubicBezTo>
                    <a:cubicBezTo>
                      <a:pt x="101" y="181"/>
                      <a:pt x="101" y="181"/>
                      <a:pt x="101" y="181"/>
                    </a:cubicBezTo>
                    <a:cubicBezTo>
                      <a:pt x="101" y="181"/>
                      <a:pt x="101" y="181"/>
                      <a:pt x="101" y="181"/>
                    </a:cubicBezTo>
                    <a:cubicBezTo>
                      <a:pt x="101" y="181"/>
                      <a:pt x="101" y="181"/>
                      <a:pt x="101" y="181"/>
                    </a:cubicBezTo>
                    <a:cubicBezTo>
                      <a:pt x="101" y="181"/>
                      <a:pt x="101" y="181"/>
                      <a:pt x="101" y="181"/>
                    </a:cubicBezTo>
                    <a:cubicBezTo>
                      <a:pt x="101" y="181"/>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1" y="182"/>
                      <a:pt x="101" y="182"/>
                      <a:pt x="101" y="182"/>
                    </a:cubicBezTo>
                    <a:cubicBezTo>
                      <a:pt x="100" y="182"/>
                      <a:pt x="100" y="182"/>
                      <a:pt x="100" y="182"/>
                    </a:cubicBezTo>
                    <a:cubicBezTo>
                      <a:pt x="100" y="182"/>
                      <a:pt x="100" y="182"/>
                      <a:pt x="100" y="182"/>
                    </a:cubicBezTo>
                    <a:cubicBezTo>
                      <a:pt x="100" y="182"/>
                      <a:pt x="100" y="182"/>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100" y="183"/>
                      <a:pt x="100" y="183"/>
                      <a:pt x="100"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3"/>
                    </a:cubicBezTo>
                    <a:cubicBezTo>
                      <a:pt x="99" y="183"/>
                      <a:pt x="99" y="183"/>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9" y="184"/>
                      <a:pt x="99" y="184"/>
                    </a:cubicBezTo>
                    <a:cubicBezTo>
                      <a:pt x="99"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4"/>
                    </a:cubicBezTo>
                    <a:cubicBezTo>
                      <a:pt x="98" y="184"/>
                      <a:pt x="98" y="184"/>
                      <a:pt x="98" y="185"/>
                    </a:cubicBezTo>
                    <a:cubicBezTo>
                      <a:pt x="98" y="185"/>
                      <a:pt x="98" y="185"/>
                      <a:pt x="98" y="185"/>
                    </a:cubicBezTo>
                    <a:cubicBezTo>
                      <a:pt x="98" y="185"/>
                      <a:pt x="98" y="185"/>
                      <a:pt x="98" y="185"/>
                    </a:cubicBezTo>
                    <a:cubicBezTo>
                      <a:pt x="98" y="185"/>
                      <a:pt x="98" y="185"/>
                      <a:pt x="98" y="185"/>
                    </a:cubicBezTo>
                    <a:cubicBezTo>
                      <a:pt x="98" y="185"/>
                      <a:pt x="98" y="185"/>
                      <a:pt x="98"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7" y="185"/>
                    </a:cubicBezTo>
                    <a:cubicBezTo>
                      <a:pt x="97" y="185"/>
                      <a:pt x="97" y="185"/>
                      <a:pt x="96" y="185"/>
                    </a:cubicBezTo>
                    <a:cubicBezTo>
                      <a:pt x="96" y="185"/>
                      <a:pt x="96" y="185"/>
                      <a:pt x="96" y="185"/>
                    </a:cubicBezTo>
                    <a:cubicBezTo>
                      <a:pt x="96" y="185"/>
                      <a:pt x="96" y="185"/>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6" y="186"/>
                      <a:pt x="96" y="186"/>
                      <a:pt x="96"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6"/>
                    </a:cubicBezTo>
                    <a:cubicBezTo>
                      <a:pt x="95" y="186"/>
                      <a:pt x="95" y="186"/>
                      <a:pt x="95"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4" y="187"/>
                      <a:pt x="94" y="187"/>
                    </a:cubicBezTo>
                    <a:cubicBezTo>
                      <a:pt x="94" y="187"/>
                      <a:pt x="93" y="187"/>
                      <a:pt x="93" y="187"/>
                    </a:cubicBezTo>
                    <a:cubicBezTo>
                      <a:pt x="93" y="187"/>
                      <a:pt x="93" y="187"/>
                      <a:pt x="93" y="187"/>
                    </a:cubicBezTo>
                    <a:cubicBezTo>
                      <a:pt x="93" y="187"/>
                      <a:pt x="93" y="187"/>
                      <a:pt x="93" y="187"/>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3" y="188"/>
                      <a:pt x="93" y="188"/>
                      <a:pt x="93"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8"/>
                    </a:cubicBezTo>
                    <a:cubicBezTo>
                      <a:pt x="92" y="188"/>
                      <a:pt x="92" y="188"/>
                      <a:pt x="92" y="189"/>
                    </a:cubicBezTo>
                    <a:cubicBezTo>
                      <a:pt x="92" y="189"/>
                      <a:pt x="92" y="189"/>
                      <a:pt x="92" y="189"/>
                    </a:cubicBezTo>
                    <a:cubicBezTo>
                      <a:pt x="92" y="189"/>
                      <a:pt x="92" y="189"/>
                      <a:pt x="92" y="189"/>
                    </a:cubicBezTo>
                    <a:cubicBezTo>
                      <a:pt x="92" y="189"/>
                      <a:pt x="92" y="189"/>
                      <a:pt x="92" y="189"/>
                    </a:cubicBezTo>
                    <a:cubicBezTo>
                      <a:pt x="91" y="189"/>
                      <a:pt x="90" y="189"/>
                      <a:pt x="90" y="190"/>
                    </a:cubicBezTo>
                    <a:cubicBezTo>
                      <a:pt x="90" y="190"/>
                      <a:pt x="90" y="190"/>
                      <a:pt x="90" y="190"/>
                    </a:cubicBezTo>
                    <a:cubicBezTo>
                      <a:pt x="90" y="190"/>
                      <a:pt x="90" y="190"/>
                      <a:pt x="90" y="190"/>
                    </a:cubicBezTo>
                    <a:cubicBezTo>
                      <a:pt x="89" y="190"/>
                      <a:pt x="89" y="190"/>
                      <a:pt x="89" y="190"/>
                    </a:cubicBezTo>
                    <a:cubicBezTo>
                      <a:pt x="89" y="191"/>
                      <a:pt x="89" y="191"/>
                      <a:pt x="89" y="191"/>
                    </a:cubicBezTo>
                    <a:cubicBezTo>
                      <a:pt x="89" y="191"/>
                      <a:pt x="89" y="191"/>
                      <a:pt x="89" y="191"/>
                    </a:cubicBezTo>
                    <a:cubicBezTo>
                      <a:pt x="88" y="191"/>
                      <a:pt x="88" y="191"/>
                      <a:pt x="88" y="191"/>
                    </a:cubicBezTo>
                    <a:cubicBezTo>
                      <a:pt x="88" y="191"/>
                      <a:pt x="88"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2"/>
                    </a:cubicBezTo>
                    <a:cubicBezTo>
                      <a:pt x="87" y="192"/>
                      <a:pt x="87" y="192"/>
                      <a:pt x="87" y="193"/>
                    </a:cubicBezTo>
                    <a:cubicBezTo>
                      <a:pt x="87" y="193"/>
                      <a:pt x="87" y="193"/>
                      <a:pt x="87" y="193"/>
                    </a:cubicBezTo>
                    <a:cubicBezTo>
                      <a:pt x="87" y="193"/>
                      <a:pt x="87" y="193"/>
                      <a:pt x="87" y="193"/>
                    </a:cubicBezTo>
                    <a:cubicBezTo>
                      <a:pt x="87" y="193"/>
                      <a:pt x="87" y="193"/>
                      <a:pt x="87"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6" y="193"/>
                      <a:pt x="86" y="193"/>
                      <a:pt x="86" y="193"/>
                    </a:cubicBezTo>
                    <a:cubicBezTo>
                      <a:pt x="85" y="193"/>
                      <a:pt x="85" y="193"/>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5" y="194"/>
                    </a:cubicBezTo>
                    <a:cubicBezTo>
                      <a:pt x="85" y="194"/>
                      <a:pt x="85" y="194"/>
                      <a:pt x="84" y="194"/>
                    </a:cubicBezTo>
                    <a:cubicBezTo>
                      <a:pt x="84" y="194"/>
                      <a:pt x="84" y="194"/>
                      <a:pt x="84" y="194"/>
                    </a:cubicBezTo>
                    <a:cubicBezTo>
                      <a:pt x="84" y="194"/>
                      <a:pt x="84" y="194"/>
                      <a:pt x="84" y="194"/>
                    </a:cubicBezTo>
                    <a:cubicBezTo>
                      <a:pt x="84" y="194"/>
                      <a:pt x="84" y="194"/>
                      <a:pt x="84" y="194"/>
                    </a:cubicBezTo>
                    <a:cubicBezTo>
                      <a:pt x="84" y="194"/>
                      <a:pt x="84" y="194"/>
                      <a:pt x="84" y="194"/>
                    </a:cubicBezTo>
                    <a:cubicBezTo>
                      <a:pt x="83" y="194"/>
                      <a:pt x="83" y="195"/>
                      <a:pt x="83" y="195"/>
                    </a:cubicBezTo>
                    <a:cubicBezTo>
                      <a:pt x="83" y="195"/>
                      <a:pt x="83" y="195"/>
                      <a:pt x="83" y="195"/>
                    </a:cubicBezTo>
                    <a:cubicBezTo>
                      <a:pt x="83" y="195"/>
                      <a:pt x="83" y="195"/>
                      <a:pt x="83" y="195"/>
                    </a:cubicBezTo>
                    <a:cubicBezTo>
                      <a:pt x="83" y="195"/>
                      <a:pt x="83" y="195"/>
                      <a:pt x="83" y="195"/>
                    </a:cubicBezTo>
                    <a:cubicBezTo>
                      <a:pt x="83" y="195"/>
                      <a:pt x="83" y="195"/>
                      <a:pt x="83" y="195"/>
                    </a:cubicBezTo>
                    <a:cubicBezTo>
                      <a:pt x="83" y="195"/>
                      <a:pt x="82" y="195"/>
                      <a:pt x="82" y="195"/>
                    </a:cubicBezTo>
                    <a:cubicBezTo>
                      <a:pt x="82" y="195"/>
                      <a:pt x="82" y="195"/>
                      <a:pt x="82" y="195"/>
                    </a:cubicBezTo>
                    <a:cubicBezTo>
                      <a:pt x="82" y="195"/>
                      <a:pt x="82" y="196"/>
                      <a:pt x="82" y="196"/>
                    </a:cubicBezTo>
                    <a:cubicBezTo>
                      <a:pt x="81" y="196"/>
                      <a:pt x="81" y="196"/>
                      <a:pt x="81" y="196"/>
                    </a:cubicBezTo>
                    <a:cubicBezTo>
                      <a:pt x="81" y="196"/>
                      <a:pt x="81" y="196"/>
                      <a:pt x="81" y="196"/>
                    </a:cubicBezTo>
                    <a:cubicBezTo>
                      <a:pt x="81" y="196"/>
                      <a:pt x="81" y="196"/>
                      <a:pt x="81" y="196"/>
                    </a:cubicBezTo>
                    <a:cubicBezTo>
                      <a:pt x="80" y="196"/>
                      <a:pt x="80" y="196"/>
                      <a:pt x="80" y="196"/>
                    </a:cubicBezTo>
                    <a:cubicBezTo>
                      <a:pt x="80" y="196"/>
                      <a:pt x="80" y="197"/>
                      <a:pt x="79" y="197"/>
                    </a:cubicBezTo>
                    <a:cubicBezTo>
                      <a:pt x="79" y="197"/>
                      <a:pt x="78" y="198"/>
                      <a:pt x="77" y="198"/>
                    </a:cubicBezTo>
                    <a:cubicBezTo>
                      <a:pt x="77" y="198"/>
                      <a:pt x="77" y="198"/>
                      <a:pt x="76" y="199"/>
                    </a:cubicBezTo>
                    <a:cubicBezTo>
                      <a:pt x="76" y="199"/>
                      <a:pt x="75" y="199"/>
                      <a:pt x="75" y="200"/>
                    </a:cubicBezTo>
                    <a:cubicBezTo>
                      <a:pt x="75" y="200"/>
                      <a:pt x="75" y="200"/>
                      <a:pt x="75" y="200"/>
                    </a:cubicBezTo>
                    <a:cubicBezTo>
                      <a:pt x="75" y="200"/>
                      <a:pt x="75" y="200"/>
                      <a:pt x="75" y="200"/>
                    </a:cubicBezTo>
                    <a:cubicBezTo>
                      <a:pt x="75" y="200"/>
                      <a:pt x="75" y="200"/>
                      <a:pt x="75" y="200"/>
                    </a:cubicBezTo>
                    <a:cubicBezTo>
                      <a:pt x="75" y="200"/>
                      <a:pt x="75" y="200"/>
                      <a:pt x="75" y="200"/>
                    </a:cubicBezTo>
                    <a:cubicBezTo>
                      <a:pt x="74" y="200"/>
                      <a:pt x="74" y="200"/>
                      <a:pt x="74" y="200"/>
                    </a:cubicBezTo>
                    <a:cubicBezTo>
                      <a:pt x="74" y="200"/>
                      <a:pt x="74" y="201"/>
                      <a:pt x="73" y="201"/>
                    </a:cubicBezTo>
                    <a:cubicBezTo>
                      <a:pt x="73" y="201"/>
                      <a:pt x="73" y="201"/>
                      <a:pt x="73" y="201"/>
                    </a:cubicBezTo>
                    <a:cubicBezTo>
                      <a:pt x="73" y="201"/>
                      <a:pt x="73" y="201"/>
                      <a:pt x="73" y="201"/>
                    </a:cubicBezTo>
                    <a:cubicBezTo>
                      <a:pt x="73" y="201"/>
                      <a:pt x="73" y="201"/>
                      <a:pt x="73" y="201"/>
                    </a:cubicBezTo>
                    <a:cubicBezTo>
                      <a:pt x="73" y="201"/>
                      <a:pt x="72" y="201"/>
                      <a:pt x="72" y="202"/>
                    </a:cubicBezTo>
                    <a:cubicBezTo>
                      <a:pt x="71" y="202"/>
                      <a:pt x="69" y="203"/>
                      <a:pt x="68" y="203"/>
                    </a:cubicBezTo>
                    <a:cubicBezTo>
                      <a:pt x="68" y="203"/>
                      <a:pt x="68" y="203"/>
                      <a:pt x="68" y="203"/>
                    </a:cubicBezTo>
                    <a:cubicBezTo>
                      <a:pt x="68" y="203"/>
                      <a:pt x="68" y="203"/>
                      <a:pt x="68" y="203"/>
                    </a:cubicBezTo>
                    <a:cubicBezTo>
                      <a:pt x="68" y="203"/>
                      <a:pt x="68" y="203"/>
                      <a:pt x="68" y="203"/>
                    </a:cubicBezTo>
                    <a:cubicBezTo>
                      <a:pt x="67" y="203"/>
                      <a:pt x="67" y="203"/>
                      <a:pt x="67" y="203"/>
                    </a:cubicBezTo>
                    <a:cubicBezTo>
                      <a:pt x="67" y="204"/>
                      <a:pt x="67" y="204"/>
                      <a:pt x="67" y="204"/>
                    </a:cubicBezTo>
                    <a:cubicBezTo>
                      <a:pt x="67" y="204"/>
                      <a:pt x="67" y="204"/>
                      <a:pt x="67" y="204"/>
                    </a:cubicBezTo>
                    <a:cubicBezTo>
                      <a:pt x="67" y="204"/>
                      <a:pt x="66" y="204"/>
                      <a:pt x="66" y="204"/>
                    </a:cubicBezTo>
                    <a:cubicBezTo>
                      <a:pt x="66" y="204"/>
                      <a:pt x="66" y="204"/>
                      <a:pt x="66" y="204"/>
                    </a:cubicBezTo>
                    <a:cubicBezTo>
                      <a:pt x="66" y="204"/>
                      <a:pt x="66" y="204"/>
                      <a:pt x="66" y="204"/>
                    </a:cubicBezTo>
                    <a:cubicBezTo>
                      <a:pt x="65" y="204"/>
                      <a:pt x="65" y="204"/>
                      <a:pt x="65" y="205"/>
                    </a:cubicBezTo>
                    <a:cubicBezTo>
                      <a:pt x="65" y="205"/>
                      <a:pt x="65" y="205"/>
                      <a:pt x="65" y="205"/>
                    </a:cubicBezTo>
                    <a:cubicBezTo>
                      <a:pt x="65"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5"/>
                    </a:cubicBezTo>
                    <a:cubicBezTo>
                      <a:pt x="64" y="205"/>
                      <a:pt x="64" y="205"/>
                      <a:pt x="64" y="206"/>
                    </a:cubicBezTo>
                    <a:cubicBezTo>
                      <a:pt x="64" y="206"/>
                      <a:pt x="64" y="206"/>
                      <a:pt x="64" y="206"/>
                    </a:cubicBezTo>
                    <a:cubicBezTo>
                      <a:pt x="64" y="206"/>
                      <a:pt x="63" y="206"/>
                      <a:pt x="63" y="206"/>
                    </a:cubicBezTo>
                    <a:cubicBezTo>
                      <a:pt x="63" y="206"/>
                      <a:pt x="63" y="206"/>
                      <a:pt x="63" y="206"/>
                    </a:cubicBezTo>
                    <a:cubicBezTo>
                      <a:pt x="63" y="206"/>
                      <a:pt x="63" y="206"/>
                      <a:pt x="62" y="206"/>
                    </a:cubicBezTo>
                    <a:cubicBezTo>
                      <a:pt x="62" y="206"/>
                      <a:pt x="61" y="206"/>
                      <a:pt x="61" y="206"/>
                    </a:cubicBezTo>
                    <a:cubicBezTo>
                      <a:pt x="61" y="206"/>
                      <a:pt x="61" y="206"/>
                      <a:pt x="61" y="206"/>
                    </a:cubicBezTo>
                    <a:cubicBezTo>
                      <a:pt x="61" y="206"/>
                      <a:pt x="61" y="206"/>
                      <a:pt x="61" y="206"/>
                    </a:cubicBezTo>
                    <a:cubicBezTo>
                      <a:pt x="61" y="206"/>
                      <a:pt x="61" y="206"/>
                      <a:pt x="61" y="206"/>
                    </a:cubicBezTo>
                    <a:cubicBezTo>
                      <a:pt x="61" y="206"/>
                      <a:pt x="61" y="206"/>
                      <a:pt x="61" y="206"/>
                    </a:cubicBezTo>
                    <a:cubicBezTo>
                      <a:pt x="61" y="206"/>
                      <a:pt x="61" y="206"/>
                      <a:pt x="61" y="206"/>
                    </a:cubicBezTo>
                    <a:cubicBezTo>
                      <a:pt x="60" y="207"/>
                      <a:pt x="59" y="208"/>
                      <a:pt x="58" y="208"/>
                    </a:cubicBezTo>
                    <a:cubicBezTo>
                      <a:pt x="57" y="208"/>
                      <a:pt x="57" y="208"/>
                      <a:pt x="57" y="208"/>
                    </a:cubicBezTo>
                    <a:close/>
                    <a:moveTo>
                      <a:pt x="57" y="167"/>
                    </a:moveTo>
                    <a:cubicBezTo>
                      <a:pt x="57" y="167"/>
                      <a:pt x="57" y="167"/>
                      <a:pt x="57" y="167"/>
                    </a:cubicBezTo>
                    <a:cubicBezTo>
                      <a:pt x="57" y="167"/>
                      <a:pt x="57" y="167"/>
                      <a:pt x="57" y="167"/>
                    </a:cubicBezTo>
                    <a:cubicBezTo>
                      <a:pt x="57" y="167"/>
                      <a:pt x="57" y="167"/>
                      <a:pt x="57" y="167"/>
                    </a:cubicBezTo>
                    <a:cubicBezTo>
                      <a:pt x="57" y="167"/>
                      <a:pt x="57" y="167"/>
                      <a:pt x="57" y="167"/>
                    </a:cubicBezTo>
                    <a:cubicBezTo>
                      <a:pt x="57" y="167"/>
                      <a:pt x="58" y="167"/>
                      <a:pt x="58" y="167"/>
                    </a:cubicBezTo>
                    <a:cubicBezTo>
                      <a:pt x="58" y="167"/>
                      <a:pt x="58" y="167"/>
                      <a:pt x="58" y="167"/>
                    </a:cubicBezTo>
                    <a:cubicBezTo>
                      <a:pt x="58" y="167"/>
                      <a:pt x="59" y="166"/>
                      <a:pt x="59" y="166"/>
                    </a:cubicBezTo>
                    <a:cubicBezTo>
                      <a:pt x="59" y="166"/>
                      <a:pt x="60" y="166"/>
                      <a:pt x="60" y="166"/>
                    </a:cubicBezTo>
                    <a:cubicBezTo>
                      <a:pt x="62" y="166"/>
                      <a:pt x="63" y="165"/>
                      <a:pt x="65" y="165"/>
                    </a:cubicBezTo>
                    <a:cubicBezTo>
                      <a:pt x="65" y="165"/>
                      <a:pt x="65" y="165"/>
                      <a:pt x="65" y="164"/>
                    </a:cubicBezTo>
                    <a:cubicBezTo>
                      <a:pt x="66" y="164"/>
                      <a:pt x="67" y="164"/>
                      <a:pt x="67" y="164"/>
                    </a:cubicBezTo>
                    <a:cubicBezTo>
                      <a:pt x="67" y="163"/>
                      <a:pt x="67" y="163"/>
                      <a:pt x="67" y="163"/>
                    </a:cubicBezTo>
                    <a:cubicBezTo>
                      <a:pt x="68" y="163"/>
                      <a:pt x="69" y="163"/>
                      <a:pt x="69" y="163"/>
                    </a:cubicBezTo>
                    <a:cubicBezTo>
                      <a:pt x="69" y="163"/>
                      <a:pt x="69" y="163"/>
                      <a:pt x="70" y="163"/>
                    </a:cubicBezTo>
                    <a:cubicBezTo>
                      <a:pt x="70" y="163"/>
                      <a:pt x="70" y="163"/>
                      <a:pt x="71" y="163"/>
                    </a:cubicBezTo>
                    <a:cubicBezTo>
                      <a:pt x="71" y="162"/>
                      <a:pt x="73" y="162"/>
                      <a:pt x="73" y="161"/>
                    </a:cubicBezTo>
                    <a:cubicBezTo>
                      <a:pt x="74" y="161"/>
                      <a:pt x="75" y="160"/>
                      <a:pt x="75" y="160"/>
                    </a:cubicBezTo>
                    <a:cubicBezTo>
                      <a:pt x="76" y="160"/>
                      <a:pt x="77" y="159"/>
                      <a:pt x="78" y="159"/>
                    </a:cubicBezTo>
                    <a:cubicBezTo>
                      <a:pt x="78" y="159"/>
                      <a:pt x="78" y="159"/>
                      <a:pt x="78" y="158"/>
                    </a:cubicBezTo>
                    <a:cubicBezTo>
                      <a:pt x="78" y="158"/>
                      <a:pt x="78" y="158"/>
                      <a:pt x="78" y="158"/>
                    </a:cubicBezTo>
                    <a:cubicBezTo>
                      <a:pt x="78" y="158"/>
                      <a:pt x="78" y="158"/>
                      <a:pt x="79" y="158"/>
                    </a:cubicBezTo>
                    <a:cubicBezTo>
                      <a:pt x="79" y="158"/>
                      <a:pt x="79" y="158"/>
                      <a:pt x="79" y="158"/>
                    </a:cubicBezTo>
                    <a:cubicBezTo>
                      <a:pt x="79" y="158"/>
                      <a:pt x="79" y="158"/>
                      <a:pt x="79" y="158"/>
                    </a:cubicBezTo>
                    <a:cubicBezTo>
                      <a:pt x="79" y="158"/>
                      <a:pt x="79" y="158"/>
                      <a:pt x="79" y="158"/>
                    </a:cubicBezTo>
                    <a:cubicBezTo>
                      <a:pt x="79" y="158"/>
                      <a:pt x="80" y="157"/>
                      <a:pt x="80" y="157"/>
                    </a:cubicBezTo>
                    <a:cubicBezTo>
                      <a:pt x="80" y="157"/>
                      <a:pt x="81" y="157"/>
                      <a:pt x="81" y="157"/>
                    </a:cubicBezTo>
                    <a:cubicBezTo>
                      <a:pt x="81" y="157"/>
                      <a:pt x="81" y="157"/>
                      <a:pt x="81" y="157"/>
                    </a:cubicBezTo>
                    <a:cubicBezTo>
                      <a:pt x="81" y="157"/>
                      <a:pt x="81" y="157"/>
                      <a:pt x="81" y="157"/>
                    </a:cubicBezTo>
                    <a:cubicBezTo>
                      <a:pt x="81" y="157"/>
                      <a:pt x="81" y="157"/>
                      <a:pt x="81" y="156"/>
                    </a:cubicBezTo>
                    <a:cubicBezTo>
                      <a:pt x="81" y="156"/>
                      <a:pt x="81" y="156"/>
                      <a:pt x="81" y="156"/>
                    </a:cubicBezTo>
                    <a:cubicBezTo>
                      <a:pt x="81" y="156"/>
                      <a:pt x="81" y="156"/>
                      <a:pt x="82" y="156"/>
                    </a:cubicBezTo>
                    <a:cubicBezTo>
                      <a:pt x="82" y="156"/>
                      <a:pt x="82" y="156"/>
                      <a:pt x="82" y="156"/>
                    </a:cubicBezTo>
                    <a:cubicBezTo>
                      <a:pt x="82" y="156"/>
                      <a:pt x="82" y="156"/>
                      <a:pt x="82" y="156"/>
                    </a:cubicBezTo>
                    <a:cubicBezTo>
                      <a:pt x="82" y="156"/>
                      <a:pt x="82" y="156"/>
                      <a:pt x="82" y="156"/>
                    </a:cubicBezTo>
                    <a:cubicBezTo>
                      <a:pt x="82" y="156"/>
                      <a:pt x="82" y="156"/>
                      <a:pt x="82" y="156"/>
                    </a:cubicBezTo>
                    <a:cubicBezTo>
                      <a:pt x="83" y="156"/>
                      <a:pt x="83" y="156"/>
                      <a:pt x="83" y="156"/>
                    </a:cubicBezTo>
                    <a:cubicBezTo>
                      <a:pt x="83" y="156"/>
                      <a:pt x="83" y="156"/>
                      <a:pt x="83" y="156"/>
                    </a:cubicBezTo>
                    <a:cubicBezTo>
                      <a:pt x="83" y="155"/>
                      <a:pt x="83" y="155"/>
                      <a:pt x="84" y="155"/>
                    </a:cubicBezTo>
                    <a:cubicBezTo>
                      <a:pt x="84" y="155"/>
                      <a:pt x="84" y="155"/>
                      <a:pt x="84" y="155"/>
                    </a:cubicBezTo>
                    <a:cubicBezTo>
                      <a:pt x="84" y="155"/>
                      <a:pt x="84" y="155"/>
                      <a:pt x="84" y="155"/>
                    </a:cubicBezTo>
                    <a:cubicBezTo>
                      <a:pt x="84" y="155"/>
                      <a:pt x="84" y="155"/>
                      <a:pt x="84" y="155"/>
                    </a:cubicBezTo>
                    <a:cubicBezTo>
                      <a:pt x="85" y="155"/>
                      <a:pt x="85" y="155"/>
                      <a:pt x="85" y="155"/>
                    </a:cubicBezTo>
                    <a:cubicBezTo>
                      <a:pt x="85" y="155"/>
                      <a:pt x="85" y="155"/>
                      <a:pt x="85" y="154"/>
                    </a:cubicBezTo>
                    <a:cubicBezTo>
                      <a:pt x="85" y="154"/>
                      <a:pt x="85" y="154"/>
                      <a:pt x="85" y="154"/>
                    </a:cubicBezTo>
                    <a:cubicBezTo>
                      <a:pt x="85" y="154"/>
                      <a:pt x="85" y="154"/>
                      <a:pt x="85" y="154"/>
                    </a:cubicBezTo>
                    <a:cubicBezTo>
                      <a:pt x="85" y="154"/>
                      <a:pt x="85" y="154"/>
                      <a:pt x="86" y="154"/>
                    </a:cubicBezTo>
                    <a:cubicBezTo>
                      <a:pt x="86" y="154"/>
                      <a:pt x="86" y="154"/>
                      <a:pt x="86" y="154"/>
                    </a:cubicBezTo>
                    <a:cubicBezTo>
                      <a:pt x="86" y="154"/>
                      <a:pt x="86" y="154"/>
                      <a:pt x="86" y="154"/>
                    </a:cubicBezTo>
                    <a:cubicBezTo>
                      <a:pt x="86" y="154"/>
                      <a:pt x="86" y="154"/>
                      <a:pt x="86" y="154"/>
                    </a:cubicBezTo>
                    <a:cubicBezTo>
                      <a:pt x="86" y="154"/>
                      <a:pt x="86" y="154"/>
                      <a:pt x="86" y="154"/>
                    </a:cubicBezTo>
                    <a:cubicBezTo>
                      <a:pt x="86" y="154"/>
                      <a:pt x="86" y="154"/>
                      <a:pt x="86" y="154"/>
                    </a:cubicBezTo>
                    <a:cubicBezTo>
                      <a:pt x="86" y="154"/>
                      <a:pt x="86" y="154"/>
                      <a:pt x="87" y="154"/>
                    </a:cubicBezTo>
                    <a:cubicBezTo>
                      <a:pt x="87" y="154"/>
                      <a:pt x="87" y="154"/>
                      <a:pt x="87" y="154"/>
                    </a:cubicBezTo>
                    <a:cubicBezTo>
                      <a:pt x="87" y="153"/>
                      <a:pt x="87" y="153"/>
                      <a:pt x="88" y="153"/>
                    </a:cubicBezTo>
                    <a:cubicBezTo>
                      <a:pt x="88" y="153"/>
                      <a:pt x="88" y="153"/>
                      <a:pt x="88" y="153"/>
                    </a:cubicBezTo>
                    <a:cubicBezTo>
                      <a:pt x="88" y="153"/>
                      <a:pt x="88" y="153"/>
                      <a:pt x="88" y="153"/>
                    </a:cubicBezTo>
                    <a:cubicBezTo>
                      <a:pt x="88" y="153"/>
                      <a:pt x="88" y="153"/>
                      <a:pt x="88" y="153"/>
                    </a:cubicBezTo>
                    <a:cubicBezTo>
                      <a:pt x="88" y="153"/>
                      <a:pt x="88" y="153"/>
                      <a:pt x="88" y="153"/>
                    </a:cubicBezTo>
                    <a:cubicBezTo>
                      <a:pt x="88" y="153"/>
                      <a:pt x="88" y="153"/>
                      <a:pt x="88" y="153"/>
                    </a:cubicBezTo>
                    <a:cubicBezTo>
                      <a:pt x="88" y="152"/>
                      <a:pt x="88" y="152"/>
                      <a:pt x="88" y="152"/>
                    </a:cubicBezTo>
                    <a:cubicBezTo>
                      <a:pt x="88" y="152"/>
                      <a:pt x="88" y="152"/>
                      <a:pt x="88" y="152"/>
                    </a:cubicBezTo>
                    <a:cubicBezTo>
                      <a:pt x="88" y="152"/>
                      <a:pt x="88" y="152"/>
                      <a:pt x="88" y="152"/>
                    </a:cubicBezTo>
                    <a:cubicBezTo>
                      <a:pt x="88" y="152"/>
                      <a:pt x="88" y="152"/>
                      <a:pt x="88" y="152"/>
                    </a:cubicBezTo>
                    <a:cubicBezTo>
                      <a:pt x="88"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89" y="152"/>
                    </a:cubicBezTo>
                    <a:cubicBezTo>
                      <a:pt x="89" y="152"/>
                      <a:pt x="89" y="152"/>
                      <a:pt x="90" y="152"/>
                    </a:cubicBezTo>
                    <a:cubicBezTo>
                      <a:pt x="90" y="152"/>
                      <a:pt x="90" y="152"/>
                      <a:pt x="90" y="152"/>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0" y="151"/>
                    </a:cubicBezTo>
                    <a:cubicBezTo>
                      <a:pt x="90" y="151"/>
                      <a:pt x="90"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1"/>
                      <a:pt x="91" y="151"/>
                      <a:pt x="91" y="151"/>
                    </a:cubicBezTo>
                    <a:cubicBezTo>
                      <a:pt x="91" y="150"/>
                      <a:pt x="91" y="150"/>
                      <a:pt x="91" y="150"/>
                    </a:cubicBezTo>
                    <a:cubicBezTo>
                      <a:pt x="91" y="150"/>
                      <a:pt x="91" y="150"/>
                      <a:pt x="91" y="150"/>
                    </a:cubicBezTo>
                    <a:cubicBezTo>
                      <a:pt x="91" y="150"/>
                      <a:pt x="91" y="150"/>
                      <a:pt x="91" y="150"/>
                    </a:cubicBezTo>
                    <a:cubicBezTo>
                      <a:pt x="91" y="150"/>
                      <a:pt x="91" y="150"/>
                      <a:pt x="91" y="150"/>
                    </a:cubicBezTo>
                    <a:cubicBezTo>
                      <a:pt x="91" y="150"/>
                      <a:pt x="91" y="150"/>
                      <a:pt x="91" y="150"/>
                    </a:cubicBezTo>
                    <a:cubicBezTo>
                      <a:pt x="91" y="150"/>
                      <a:pt x="91"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50"/>
                      <a:pt x="92" y="150"/>
                      <a:pt x="92" y="150"/>
                    </a:cubicBezTo>
                    <a:cubicBezTo>
                      <a:pt x="92" y="149"/>
                      <a:pt x="92"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3" y="149"/>
                    </a:cubicBezTo>
                    <a:cubicBezTo>
                      <a:pt x="93" y="149"/>
                      <a:pt x="93"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9"/>
                      <a:pt x="94" y="149"/>
                      <a:pt x="94" y="149"/>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4" y="148"/>
                    </a:cubicBezTo>
                    <a:cubicBezTo>
                      <a:pt x="94" y="148"/>
                      <a:pt x="94"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8"/>
                      <a:pt x="95" y="148"/>
                      <a:pt x="95" y="148"/>
                    </a:cubicBezTo>
                    <a:cubicBezTo>
                      <a:pt x="95" y="147"/>
                      <a:pt x="95" y="147"/>
                      <a:pt x="95" y="147"/>
                    </a:cubicBezTo>
                    <a:cubicBezTo>
                      <a:pt x="95" y="147"/>
                      <a:pt x="95" y="147"/>
                      <a:pt x="95" y="147"/>
                    </a:cubicBezTo>
                    <a:cubicBezTo>
                      <a:pt x="95" y="147"/>
                      <a:pt x="95" y="147"/>
                      <a:pt x="95" y="147"/>
                    </a:cubicBezTo>
                    <a:cubicBezTo>
                      <a:pt x="95" y="147"/>
                      <a:pt x="95" y="147"/>
                      <a:pt x="95" y="147"/>
                    </a:cubicBezTo>
                    <a:cubicBezTo>
                      <a:pt x="95" y="147"/>
                      <a:pt x="95"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6" y="147"/>
                    </a:cubicBezTo>
                    <a:cubicBezTo>
                      <a:pt x="96" y="147"/>
                      <a:pt x="96" y="147"/>
                      <a:pt x="97" y="147"/>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7" y="146"/>
                    </a:cubicBezTo>
                    <a:cubicBezTo>
                      <a:pt x="97" y="146"/>
                      <a:pt x="97" y="146"/>
                      <a:pt x="98" y="146"/>
                    </a:cubicBezTo>
                    <a:cubicBezTo>
                      <a:pt x="98" y="146"/>
                      <a:pt x="98" y="146"/>
                      <a:pt x="98" y="146"/>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8" y="145"/>
                      <a:pt x="98" y="145"/>
                      <a:pt x="98"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5"/>
                      <a:pt x="99" y="145"/>
                      <a:pt x="99" y="145"/>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99" y="144"/>
                      <a:pt x="99" y="144"/>
                    </a:cubicBezTo>
                    <a:cubicBezTo>
                      <a:pt x="99" y="144"/>
                      <a:pt x="100" y="144"/>
                      <a:pt x="100" y="144"/>
                    </a:cubicBezTo>
                    <a:cubicBezTo>
                      <a:pt x="100" y="144"/>
                      <a:pt x="100" y="144"/>
                      <a:pt x="100" y="144"/>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0" y="143"/>
                    </a:cubicBezTo>
                    <a:cubicBezTo>
                      <a:pt x="100" y="143"/>
                      <a:pt x="100" y="143"/>
                      <a:pt x="101" y="143"/>
                    </a:cubicBezTo>
                    <a:cubicBezTo>
                      <a:pt x="101" y="142"/>
                      <a:pt x="101" y="142"/>
                      <a:pt x="101" y="142"/>
                    </a:cubicBezTo>
                    <a:cubicBezTo>
                      <a:pt x="101" y="142"/>
                      <a:pt x="101" y="142"/>
                      <a:pt x="101" y="142"/>
                    </a:cubicBezTo>
                    <a:cubicBezTo>
                      <a:pt x="101" y="142"/>
                      <a:pt x="101" y="142"/>
                      <a:pt x="101" y="142"/>
                    </a:cubicBezTo>
                    <a:cubicBezTo>
                      <a:pt x="101" y="142"/>
                      <a:pt x="101" y="142"/>
                      <a:pt x="101" y="142"/>
                    </a:cubicBezTo>
                    <a:cubicBezTo>
                      <a:pt x="101" y="140"/>
                      <a:pt x="101" y="139"/>
                      <a:pt x="101" y="137"/>
                    </a:cubicBezTo>
                    <a:cubicBezTo>
                      <a:pt x="101" y="137"/>
                      <a:pt x="101" y="137"/>
                      <a:pt x="101" y="137"/>
                    </a:cubicBezTo>
                    <a:cubicBezTo>
                      <a:pt x="101" y="137"/>
                      <a:pt x="101" y="137"/>
                      <a:pt x="101" y="137"/>
                    </a:cubicBezTo>
                    <a:cubicBezTo>
                      <a:pt x="101" y="137"/>
                      <a:pt x="101" y="137"/>
                      <a:pt x="101" y="137"/>
                    </a:cubicBezTo>
                    <a:cubicBezTo>
                      <a:pt x="101" y="137"/>
                      <a:pt x="101" y="137"/>
                      <a:pt x="101" y="137"/>
                    </a:cubicBezTo>
                    <a:cubicBezTo>
                      <a:pt x="101" y="137"/>
                      <a:pt x="101" y="137"/>
                      <a:pt x="101" y="136"/>
                    </a:cubicBezTo>
                    <a:cubicBezTo>
                      <a:pt x="101" y="136"/>
                      <a:pt x="101" y="136"/>
                      <a:pt x="101" y="136"/>
                    </a:cubicBezTo>
                    <a:cubicBezTo>
                      <a:pt x="101" y="136"/>
                      <a:pt x="101" y="136"/>
                      <a:pt x="101" y="136"/>
                    </a:cubicBezTo>
                    <a:cubicBezTo>
                      <a:pt x="101" y="136"/>
                      <a:pt x="101" y="136"/>
                      <a:pt x="101" y="136"/>
                    </a:cubicBezTo>
                    <a:cubicBezTo>
                      <a:pt x="101" y="136"/>
                      <a:pt x="101" y="136"/>
                      <a:pt x="101" y="136"/>
                    </a:cubicBezTo>
                    <a:cubicBezTo>
                      <a:pt x="101" y="136"/>
                      <a:pt x="101" y="136"/>
                      <a:pt x="101" y="136"/>
                    </a:cubicBezTo>
                    <a:cubicBezTo>
                      <a:pt x="101" y="136"/>
                      <a:pt x="101" y="136"/>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1" y="135"/>
                      <a:pt x="101" y="135"/>
                      <a:pt x="101" y="135"/>
                    </a:cubicBezTo>
                    <a:cubicBezTo>
                      <a:pt x="102" y="135"/>
                      <a:pt x="102" y="135"/>
                      <a:pt x="102" y="135"/>
                    </a:cubicBezTo>
                    <a:cubicBezTo>
                      <a:pt x="102" y="134"/>
                      <a:pt x="102" y="134"/>
                      <a:pt x="102" y="134"/>
                    </a:cubicBezTo>
                    <a:cubicBezTo>
                      <a:pt x="102" y="134"/>
                      <a:pt x="102" y="134"/>
                      <a:pt x="102" y="134"/>
                    </a:cubicBezTo>
                    <a:cubicBezTo>
                      <a:pt x="102" y="134"/>
                      <a:pt x="102" y="134"/>
                      <a:pt x="102" y="134"/>
                    </a:cubicBezTo>
                    <a:cubicBezTo>
                      <a:pt x="102" y="134"/>
                      <a:pt x="102" y="134"/>
                      <a:pt x="102" y="134"/>
                    </a:cubicBezTo>
                    <a:cubicBezTo>
                      <a:pt x="102" y="134"/>
                      <a:pt x="102" y="133"/>
                      <a:pt x="102" y="133"/>
                    </a:cubicBezTo>
                    <a:cubicBezTo>
                      <a:pt x="102" y="133"/>
                      <a:pt x="102" y="133"/>
                      <a:pt x="102" y="133"/>
                    </a:cubicBezTo>
                    <a:cubicBezTo>
                      <a:pt x="102" y="133"/>
                      <a:pt x="102" y="133"/>
                      <a:pt x="102" y="133"/>
                    </a:cubicBezTo>
                    <a:cubicBezTo>
                      <a:pt x="102" y="133"/>
                      <a:pt x="102" y="132"/>
                      <a:pt x="102" y="132"/>
                    </a:cubicBezTo>
                    <a:cubicBezTo>
                      <a:pt x="102" y="132"/>
                      <a:pt x="102" y="132"/>
                      <a:pt x="102" y="132"/>
                    </a:cubicBezTo>
                    <a:cubicBezTo>
                      <a:pt x="102" y="132"/>
                      <a:pt x="102" y="132"/>
                      <a:pt x="102" y="132"/>
                    </a:cubicBezTo>
                    <a:cubicBezTo>
                      <a:pt x="102" y="132"/>
                      <a:pt x="102" y="132"/>
                      <a:pt x="102" y="132"/>
                    </a:cubicBezTo>
                    <a:cubicBezTo>
                      <a:pt x="102" y="132"/>
                      <a:pt x="102" y="132"/>
                      <a:pt x="102" y="132"/>
                    </a:cubicBezTo>
                    <a:cubicBezTo>
                      <a:pt x="102" y="132"/>
                      <a:pt x="102" y="132"/>
                      <a:pt x="102" y="132"/>
                    </a:cubicBezTo>
                    <a:cubicBezTo>
                      <a:pt x="102" y="131"/>
                      <a:pt x="102" y="131"/>
                      <a:pt x="102" y="130"/>
                    </a:cubicBezTo>
                    <a:cubicBezTo>
                      <a:pt x="102" y="130"/>
                      <a:pt x="102" y="130"/>
                      <a:pt x="102" y="130"/>
                    </a:cubicBezTo>
                    <a:cubicBezTo>
                      <a:pt x="102" y="129"/>
                      <a:pt x="102" y="128"/>
                      <a:pt x="102" y="128"/>
                    </a:cubicBezTo>
                    <a:cubicBezTo>
                      <a:pt x="102" y="128"/>
                      <a:pt x="102" y="128"/>
                      <a:pt x="102" y="128"/>
                    </a:cubicBezTo>
                    <a:cubicBezTo>
                      <a:pt x="102" y="127"/>
                      <a:pt x="102" y="127"/>
                      <a:pt x="102" y="127"/>
                    </a:cubicBezTo>
                    <a:cubicBezTo>
                      <a:pt x="102" y="127"/>
                      <a:pt x="102" y="127"/>
                      <a:pt x="102" y="127"/>
                    </a:cubicBezTo>
                    <a:cubicBezTo>
                      <a:pt x="102" y="126"/>
                      <a:pt x="102" y="125"/>
                      <a:pt x="102" y="124"/>
                    </a:cubicBezTo>
                    <a:cubicBezTo>
                      <a:pt x="102" y="124"/>
                      <a:pt x="102" y="124"/>
                      <a:pt x="102" y="124"/>
                    </a:cubicBezTo>
                    <a:cubicBezTo>
                      <a:pt x="102" y="124"/>
                      <a:pt x="101" y="124"/>
                      <a:pt x="101" y="124"/>
                    </a:cubicBezTo>
                    <a:cubicBezTo>
                      <a:pt x="101" y="124"/>
                      <a:pt x="101" y="124"/>
                      <a:pt x="101" y="124"/>
                    </a:cubicBezTo>
                    <a:cubicBezTo>
                      <a:pt x="101" y="124"/>
                      <a:pt x="101" y="124"/>
                      <a:pt x="101" y="124"/>
                    </a:cubicBezTo>
                    <a:cubicBezTo>
                      <a:pt x="101" y="123"/>
                      <a:pt x="101" y="123"/>
                      <a:pt x="101" y="123"/>
                    </a:cubicBezTo>
                    <a:cubicBezTo>
                      <a:pt x="101" y="122"/>
                      <a:pt x="101" y="121"/>
                      <a:pt x="101" y="120"/>
                    </a:cubicBezTo>
                    <a:cubicBezTo>
                      <a:pt x="101" y="120"/>
                      <a:pt x="101" y="120"/>
                      <a:pt x="101" y="120"/>
                    </a:cubicBezTo>
                    <a:cubicBezTo>
                      <a:pt x="101" y="120"/>
                      <a:pt x="101" y="120"/>
                      <a:pt x="101" y="120"/>
                    </a:cubicBezTo>
                    <a:cubicBezTo>
                      <a:pt x="102" y="120"/>
                      <a:pt x="102" y="120"/>
                      <a:pt x="102" y="120"/>
                    </a:cubicBezTo>
                    <a:cubicBezTo>
                      <a:pt x="102" y="120"/>
                      <a:pt x="102" y="120"/>
                      <a:pt x="102" y="120"/>
                    </a:cubicBezTo>
                    <a:cubicBezTo>
                      <a:pt x="102" y="120"/>
                      <a:pt x="102" y="119"/>
                      <a:pt x="102" y="119"/>
                    </a:cubicBezTo>
                    <a:cubicBezTo>
                      <a:pt x="102" y="118"/>
                      <a:pt x="101" y="118"/>
                      <a:pt x="101" y="118"/>
                    </a:cubicBezTo>
                    <a:cubicBezTo>
                      <a:pt x="101" y="118"/>
                      <a:pt x="101" y="118"/>
                      <a:pt x="101" y="118"/>
                    </a:cubicBezTo>
                    <a:cubicBezTo>
                      <a:pt x="102" y="118"/>
                      <a:pt x="102" y="118"/>
                      <a:pt x="102" y="118"/>
                    </a:cubicBezTo>
                    <a:cubicBezTo>
                      <a:pt x="102" y="118"/>
                      <a:pt x="102" y="118"/>
                      <a:pt x="102" y="118"/>
                    </a:cubicBezTo>
                    <a:cubicBezTo>
                      <a:pt x="102" y="117"/>
                      <a:pt x="102" y="117"/>
                      <a:pt x="102" y="117"/>
                    </a:cubicBezTo>
                    <a:cubicBezTo>
                      <a:pt x="102" y="116"/>
                      <a:pt x="102" y="116"/>
                      <a:pt x="102" y="116"/>
                    </a:cubicBezTo>
                    <a:cubicBezTo>
                      <a:pt x="102" y="116"/>
                      <a:pt x="102" y="116"/>
                      <a:pt x="102" y="116"/>
                    </a:cubicBezTo>
                    <a:cubicBezTo>
                      <a:pt x="102" y="115"/>
                      <a:pt x="102" y="115"/>
                      <a:pt x="102" y="115"/>
                    </a:cubicBezTo>
                    <a:cubicBezTo>
                      <a:pt x="102" y="115"/>
                      <a:pt x="102" y="115"/>
                      <a:pt x="102" y="115"/>
                    </a:cubicBezTo>
                    <a:cubicBezTo>
                      <a:pt x="102" y="115"/>
                      <a:pt x="102" y="115"/>
                      <a:pt x="102" y="115"/>
                    </a:cubicBezTo>
                    <a:cubicBezTo>
                      <a:pt x="102" y="113"/>
                      <a:pt x="102" y="111"/>
                      <a:pt x="102" y="109"/>
                    </a:cubicBezTo>
                    <a:cubicBezTo>
                      <a:pt x="102" y="109"/>
                      <a:pt x="102" y="107"/>
                      <a:pt x="102" y="106"/>
                    </a:cubicBezTo>
                    <a:cubicBezTo>
                      <a:pt x="102" y="106"/>
                      <a:pt x="102" y="106"/>
                      <a:pt x="102" y="106"/>
                    </a:cubicBezTo>
                    <a:cubicBezTo>
                      <a:pt x="102" y="106"/>
                      <a:pt x="102" y="106"/>
                      <a:pt x="102" y="106"/>
                    </a:cubicBezTo>
                    <a:cubicBezTo>
                      <a:pt x="102" y="106"/>
                      <a:pt x="102" y="106"/>
                      <a:pt x="102" y="106"/>
                    </a:cubicBezTo>
                    <a:cubicBezTo>
                      <a:pt x="102" y="105"/>
                      <a:pt x="102" y="103"/>
                      <a:pt x="102" y="102"/>
                    </a:cubicBezTo>
                    <a:cubicBezTo>
                      <a:pt x="102" y="102"/>
                      <a:pt x="102" y="102"/>
                      <a:pt x="102" y="102"/>
                    </a:cubicBezTo>
                    <a:cubicBezTo>
                      <a:pt x="102" y="102"/>
                      <a:pt x="102" y="102"/>
                      <a:pt x="102" y="101"/>
                    </a:cubicBezTo>
                    <a:cubicBezTo>
                      <a:pt x="102" y="101"/>
                      <a:pt x="102" y="101"/>
                      <a:pt x="102" y="101"/>
                    </a:cubicBezTo>
                    <a:cubicBezTo>
                      <a:pt x="102" y="101"/>
                      <a:pt x="102" y="101"/>
                      <a:pt x="102" y="101"/>
                    </a:cubicBezTo>
                    <a:cubicBezTo>
                      <a:pt x="102" y="101"/>
                      <a:pt x="102" y="101"/>
                      <a:pt x="102" y="101"/>
                    </a:cubicBezTo>
                    <a:cubicBezTo>
                      <a:pt x="102" y="101"/>
                      <a:pt x="102" y="101"/>
                      <a:pt x="102" y="101"/>
                    </a:cubicBezTo>
                    <a:cubicBezTo>
                      <a:pt x="102" y="100"/>
                      <a:pt x="102" y="98"/>
                      <a:pt x="102" y="96"/>
                    </a:cubicBezTo>
                    <a:cubicBezTo>
                      <a:pt x="102" y="96"/>
                      <a:pt x="102" y="96"/>
                      <a:pt x="102" y="96"/>
                    </a:cubicBezTo>
                    <a:cubicBezTo>
                      <a:pt x="102" y="96"/>
                      <a:pt x="102" y="96"/>
                      <a:pt x="102" y="96"/>
                    </a:cubicBezTo>
                    <a:cubicBezTo>
                      <a:pt x="102" y="96"/>
                      <a:pt x="102" y="96"/>
                      <a:pt x="101" y="96"/>
                    </a:cubicBezTo>
                    <a:cubicBezTo>
                      <a:pt x="101" y="95"/>
                      <a:pt x="101" y="94"/>
                      <a:pt x="101" y="94"/>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3"/>
                      <a:pt x="101" y="93"/>
                      <a:pt x="101" y="93"/>
                    </a:cubicBezTo>
                    <a:cubicBezTo>
                      <a:pt x="101" y="92"/>
                      <a:pt x="101" y="92"/>
                      <a:pt x="101" y="92"/>
                    </a:cubicBezTo>
                    <a:cubicBezTo>
                      <a:pt x="101" y="92"/>
                      <a:pt x="101" y="92"/>
                      <a:pt x="101" y="92"/>
                    </a:cubicBezTo>
                    <a:cubicBezTo>
                      <a:pt x="102" y="92"/>
                      <a:pt x="102" y="92"/>
                      <a:pt x="102" y="92"/>
                    </a:cubicBezTo>
                    <a:cubicBezTo>
                      <a:pt x="102" y="92"/>
                      <a:pt x="102" y="92"/>
                      <a:pt x="102" y="92"/>
                    </a:cubicBezTo>
                    <a:cubicBezTo>
                      <a:pt x="102" y="92"/>
                      <a:pt x="102" y="91"/>
                      <a:pt x="102" y="91"/>
                    </a:cubicBezTo>
                    <a:cubicBezTo>
                      <a:pt x="102" y="91"/>
                      <a:pt x="102" y="91"/>
                      <a:pt x="102" y="91"/>
                    </a:cubicBezTo>
                    <a:cubicBezTo>
                      <a:pt x="101" y="91"/>
                      <a:pt x="101" y="91"/>
                      <a:pt x="101" y="91"/>
                    </a:cubicBezTo>
                    <a:cubicBezTo>
                      <a:pt x="101" y="90"/>
                      <a:pt x="101" y="90"/>
                      <a:pt x="101" y="90"/>
                    </a:cubicBezTo>
                    <a:cubicBezTo>
                      <a:pt x="101" y="90"/>
                      <a:pt x="101" y="90"/>
                      <a:pt x="101" y="90"/>
                    </a:cubicBezTo>
                    <a:cubicBezTo>
                      <a:pt x="101" y="90"/>
                      <a:pt x="101" y="90"/>
                      <a:pt x="101" y="90"/>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9"/>
                      <a:pt x="101" y="89"/>
                      <a:pt x="101" y="89"/>
                    </a:cubicBezTo>
                    <a:cubicBezTo>
                      <a:pt x="101" y="88"/>
                      <a:pt x="101" y="88"/>
                      <a:pt x="101" y="88"/>
                    </a:cubicBezTo>
                    <a:cubicBezTo>
                      <a:pt x="101" y="88"/>
                      <a:pt x="101" y="88"/>
                      <a:pt x="101" y="88"/>
                    </a:cubicBezTo>
                    <a:cubicBezTo>
                      <a:pt x="101" y="88"/>
                      <a:pt x="101" y="88"/>
                      <a:pt x="101" y="88"/>
                    </a:cubicBezTo>
                    <a:cubicBezTo>
                      <a:pt x="101" y="88"/>
                      <a:pt x="101" y="88"/>
                      <a:pt x="101" y="88"/>
                    </a:cubicBezTo>
                    <a:cubicBezTo>
                      <a:pt x="101" y="88"/>
                      <a:pt x="101" y="87"/>
                      <a:pt x="101" y="87"/>
                    </a:cubicBezTo>
                    <a:cubicBezTo>
                      <a:pt x="101" y="87"/>
                      <a:pt x="101" y="87"/>
                      <a:pt x="101" y="86"/>
                    </a:cubicBezTo>
                    <a:cubicBezTo>
                      <a:pt x="101" y="86"/>
                      <a:pt x="101" y="86"/>
                      <a:pt x="101" y="86"/>
                    </a:cubicBezTo>
                    <a:cubicBezTo>
                      <a:pt x="101" y="86"/>
                      <a:pt x="101" y="86"/>
                      <a:pt x="101" y="86"/>
                    </a:cubicBezTo>
                    <a:cubicBezTo>
                      <a:pt x="101" y="86"/>
                      <a:pt x="101" y="86"/>
                      <a:pt x="101" y="86"/>
                    </a:cubicBezTo>
                    <a:cubicBezTo>
                      <a:pt x="101" y="86"/>
                      <a:pt x="101" y="86"/>
                      <a:pt x="101" y="86"/>
                    </a:cubicBezTo>
                    <a:cubicBezTo>
                      <a:pt x="101" y="86"/>
                      <a:pt x="101" y="86"/>
                      <a:pt x="101" y="85"/>
                    </a:cubicBezTo>
                    <a:cubicBezTo>
                      <a:pt x="101" y="85"/>
                      <a:pt x="101" y="85"/>
                      <a:pt x="101" y="85"/>
                    </a:cubicBezTo>
                    <a:cubicBezTo>
                      <a:pt x="102" y="85"/>
                      <a:pt x="102" y="85"/>
                      <a:pt x="102" y="85"/>
                    </a:cubicBezTo>
                    <a:cubicBezTo>
                      <a:pt x="102" y="85"/>
                      <a:pt x="102" y="83"/>
                      <a:pt x="102" y="83"/>
                    </a:cubicBezTo>
                    <a:cubicBezTo>
                      <a:pt x="102" y="83"/>
                      <a:pt x="102" y="82"/>
                      <a:pt x="102" y="82"/>
                    </a:cubicBezTo>
                    <a:cubicBezTo>
                      <a:pt x="102" y="82"/>
                      <a:pt x="102" y="82"/>
                      <a:pt x="102" y="82"/>
                    </a:cubicBezTo>
                    <a:cubicBezTo>
                      <a:pt x="102" y="79"/>
                      <a:pt x="102" y="76"/>
                      <a:pt x="102" y="73"/>
                    </a:cubicBezTo>
                    <a:cubicBezTo>
                      <a:pt x="102" y="73"/>
                      <a:pt x="102" y="73"/>
                      <a:pt x="102" y="73"/>
                    </a:cubicBezTo>
                    <a:cubicBezTo>
                      <a:pt x="102" y="73"/>
                      <a:pt x="102" y="73"/>
                      <a:pt x="102" y="73"/>
                    </a:cubicBezTo>
                    <a:cubicBezTo>
                      <a:pt x="102" y="73"/>
                      <a:pt x="102" y="72"/>
                      <a:pt x="102" y="72"/>
                    </a:cubicBezTo>
                    <a:cubicBezTo>
                      <a:pt x="102" y="72"/>
                      <a:pt x="102" y="72"/>
                      <a:pt x="102" y="72"/>
                    </a:cubicBezTo>
                    <a:cubicBezTo>
                      <a:pt x="102" y="71"/>
                      <a:pt x="102" y="71"/>
                      <a:pt x="102" y="71"/>
                    </a:cubicBezTo>
                    <a:cubicBezTo>
                      <a:pt x="102" y="71"/>
                      <a:pt x="102" y="71"/>
                      <a:pt x="101" y="71"/>
                    </a:cubicBezTo>
                    <a:cubicBezTo>
                      <a:pt x="101" y="71"/>
                      <a:pt x="101" y="71"/>
                      <a:pt x="101" y="71"/>
                    </a:cubicBezTo>
                    <a:cubicBezTo>
                      <a:pt x="101" y="71"/>
                      <a:pt x="101" y="71"/>
                      <a:pt x="101" y="71"/>
                    </a:cubicBezTo>
                    <a:cubicBezTo>
                      <a:pt x="101" y="71"/>
                      <a:pt x="101" y="71"/>
                      <a:pt x="101" y="71"/>
                    </a:cubicBezTo>
                    <a:cubicBezTo>
                      <a:pt x="101" y="71"/>
                      <a:pt x="101" y="71"/>
                      <a:pt x="101" y="70"/>
                    </a:cubicBezTo>
                    <a:cubicBezTo>
                      <a:pt x="101" y="70"/>
                      <a:pt x="101" y="70"/>
                      <a:pt x="101" y="70"/>
                    </a:cubicBezTo>
                    <a:cubicBezTo>
                      <a:pt x="101" y="70"/>
                      <a:pt x="101" y="70"/>
                      <a:pt x="101" y="70"/>
                    </a:cubicBezTo>
                    <a:cubicBezTo>
                      <a:pt x="101" y="70"/>
                      <a:pt x="101" y="70"/>
                      <a:pt x="101" y="70"/>
                    </a:cubicBezTo>
                    <a:cubicBezTo>
                      <a:pt x="101" y="70"/>
                      <a:pt x="101" y="70"/>
                      <a:pt x="101" y="70"/>
                    </a:cubicBezTo>
                    <a:cubicBezTo>
                      <a:pt x="101" y="70"/>
                      <a:pt x="101" y="70"/>
                      <a:pt x="101" y="70"/>
                    </a:cubicBezTo>
                    <a:cubicBezTo>
                      <a:pt x="100" y="70"/>
                      <a:pt x="99" y="71"/>
                      <a:pt x="99" y="71"/>
                    </a:cubicBezTo>
                    <a:cubicBezTo>
                      <a:pt x="99" y="71"/>
                      <a:pt x="99" y="71"/>
                      <a:pt x="99" y="71"/>
                    </a:cubicBezTo>
                    <a:cubicBezTo>
                      <a:pt x="99" y="71"/>
                      <a:pt x="99" y="71"/>
                      <a:pt x="99" y="71"/>
                    </a:cubicBezTo>
                    <a:cubicBezTo>
                      <a:pt x="99" y="71"/>
                      <a:pt x="99" y="71"/>
                      <a:pt x="99" y="71"/>
                    </a:cubicBezTo>
                    <a:cubicBezTo>
                      <a:pt x="99" y="71"/>
                      <a:pt x="99" y="71"/>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9" y="72"/>
                    </a:cubicBezTo>
                    <a:cubicBezTo>
                      <a:pt x="99" y="72"/>
                      <a:pt x="99" y="72"/>
                      <a:pt x="98" y="72"/>
                    </a:cubicBezTo>
                    <a:cubicBezTo>
                      <a:pt x="98" y="72"/>
                      <a:pt x="98" y="72"/>
                      <a:pt x="98" y="72"/>
                    </a:cubicBezTo>
                    <a:cubicBezTo>
                      <a:pt x="98" y="72"/>
                      <a:pt x="98" y="72"/>
                      <a:pt x="98" y="72"/>
                    </a:cubicBezTo>
                    <a:cubicBezTo>
                      <a:pt x="98" y="72"/>
                      <a:pt x="98" y="72"/>
                      <a:pt x="98" y="72"/>
                    </a:cubicBezTo>
                    <a:cubicBezTo>
                      <a:pt x="98" y="73"/>
                      <a:pt x="98" y="73"/>
                      <a:pt x="98" y="73"/>
                    </a:cubicBezTo>
                    <a:cubicBezTo>
                      <a:pt x="98" y="73"/>
                      <a:pt x="98" y="73"/>
                      <a:pt x="98" y="73"/>
                    </a:cubicBezTo>
                    <a:cubicBezTo>
                      <a:pt x="98" y="73"/>
                      <a:pt x="98" y="73"/>
                      <a:pt x="98" y="73"/>
                    </a:cubicBezTo>
                    <a:cubicBezTo>
                      <a:pt x="98" y="73"/>
                      <a:pt x="97" y="74"/>
                      <a:pt x="97" y="74"/>
                    </a:cubicBezTo>
                    <a:cubicBezTo>
                      <a:pt x="97" y="74"/>
                      <a:pt x="97" y="74"/>
                      <a:pt x="97" y="74"/>
                    </a:cubicBezTo>
                    <a:cubicBezTo>
                      <a:pt x="97" y="74"/>
                      <a:pt x="97" y="74"/>
                      <a:pt x="97" y="75"/>
                    </a:cubicBezTo>
                    <a:cubicBezTo>
                      <a:pt x="97" y="75"/>
                      <a:pt x="97" y="75"/>
                      <a:pt x="97" y="75"/>
                    </a:cubicBezTo>
                    <a:cubicBezTo>
                      <a:pt x="96" y="75"/>
                      <a:pt x="96" y="76"/>
                      <a:pt x="96" y="76"/>
                    </a:cubicBezTo>
                    <a:cubicBezTo>
                      <a:pt x="96" y="76"/>
                      <a:pt x="96" y="76"/>
                      <a:pt x="96" y="76"/>
                    </a:cubicBezTo>
                    <a:cubicBezTo>
                      <a:pt x="96" y="76"/>
                      <a:pt x="96" y="76"/>
                      <a:pt x="96" y="77"/>
                    </a:cubicBezTo>
                    <a:cubicBezTo>
                      <a:pt x="96" y="77"/>
                      <a:pt x="96" y="77"/>
                      <a:pt x="96" y="77"/>
                    </a:cubicBezTo>
                    <a:cubicBezTo>
                      <a:pt x="95" y="77"/>
                      <a:pt x="95" y="77"/>
                      <a:pt x="95" y="77"/>
                    </a:cubicBezTo>
                    <a:cubicBezTo>
                      <a:pt x="95" y="77"/>
                      <a:pt x="95" y="77"/>
                      <a:pt x="95" y="78"/>
                    </a:cubicBezTo>
                    <a:cubicBezTo>
                      <a:pt x="95" y="78"/>
                      <a:pt x="94" y="79"/>
                      <a:pt x="93" y="79"/>
                    </a:cubicBezTo>
                    <a:cubicBezTo>
                      <a:pt x="93" y="80"/>
                      <a:pt x="92" y="81"/>
                      <a:pt x="92" y="81"/>
                    </a:cubicBezTo>
                    <a:cubicBezTo>
                      <a:pt x="92" y="82"/>
                      <a:pt x="91" y="82"/>
                      <a:pt x="90" y="82"/>
                    </a:cubicBezTo>
                    <a:cubicBezTo>
                      <a:pt x="90" y="82"/>
                      <a:pt x="89" y="84"/>
                      <a:pt x="89" y="84"/>
                    </a:cubicBezTo>
                    <a:cubicBezTo>
                      <a:pt x="89" y="84"/>
                      <a:pt x="89" y="84"/>
                      <a:pt x="88" y="84"/>
                    </a:cubicBezTo>
                    <a:cubicBezTo>
                      <a:pt x="88" y="84"/>
                      <a:pt x="88" y="84"/>
                      <a:pt x="88" y="84"/>
                    </a:cubicBezTo>
                    <a:cubicBezTo>
                      <a:pt x="87" y="85"/>
                      <a:pt x="86" y="86"/>
                      <a:pt x="85" y="87"/>
                    </a:cubicBezTo>
                    <a:cubicBezTo>
                      <a:pt x="85" y="87"/>
                      <a:pt x="85" y="87"/>
                      <a:pt x="85" y="87"/>
                    </a:cubicBezTo>
                    <a:cubicBezTo>
                      <a:pt x="85" y="87"/>
                      <a:pt x="85" y="87"/>
                      <a:pt x="85" y="87"/>
                    </a:cubicBezTo>
                    <a:cubicBezTo>
                      <a:pt x="85" y="87"/>
                      <a:pt x="85" y="87"/>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5" y="88"/>
                    </a:cubicBezTo>
                    <a:cubicBezTo>
                      <a:pt x="85" y="88"/>
                      <a:pt x="85"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8"/>
                      <a:pt x="84" y="88"/>
                      <a:pt x="84" y="88"/>
                    </a:cubicBezTo>
                    <a:cubicBezTo>
                      <a:pt x="84" y="89"/>
                      <a:pt x="84" y="89"/>
                      <a:pt x="84" y="89"/>
                    </a:cubicBezTo>
                    <a:cubicBezTo>
                      <a:pt x="84" y="89"/>
                      <a:pt x="84" y="89"/>
                      <a:pt x="84"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3" y="89"/>
                      <a:pt x="83" y="89"/>
                      <a:pt x="83"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89"/>
                    </a:cubicBezTo>
                    <a:cubicBezTo>
                      <a:pt x="82" y="89"/>
                      <a:pt x="82" y="89"/>
                      <a:pt x="82" y="90"/>
                    </a:cubicBezTo>
                    <a:cubicBezTo>
                      <a:pt x="82" y="90"/>
                      <a:pt x="82" y="90"/>
                      <a:pt x="82"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1" y="90"/>
                      <a:pt x="81" y="90"/>
                      <a:pt x="81" y="90"/>
                    </a:cubicBezTo>
                    <a:cubicBezTo>
                      <a:pt x="80" y="90"/>
                      <a:pt x="80" y="90"/>
                      <a:pt x="80" y="90"/>
                    </a:cubicBezTo>
                    <a:cubicBezTo>
                      <a:pt x="80" y="90"/>
                      <a:pt x="80" y="90"/>
                      <a:pt x="80" y="90"/>
                    </a:cubicBezTo>
                    <a:cubicBezTo>
                      <a:pt x="80" y="90"/>
                      <a:pt x="80" y="90"/>
                      <a:pt x="80" y="90"/>
                    </a:cubicBezTo>
                    <a:cubicBezTo>
                      <a:pt x="80" y="90"/>
                      <a:pt x="80" y="90"/>
                      <a:pt x="80" y="90"/>
                    </a:cubicBezTo>
                    <a:cubicBezTo>
                      <a:pt x="80" y="90"/>
                      <a:pt x="80" y="91"/>
                      <a:pt x="80" y="91"/>
                    </a:cubicBezTo>
                    <a:cubicBezTo>
                      <a:pt x="80" y="91"/>
                      <a:pt x="80" y="91"/>
                      <a:pt x="80" y="91"/>
                    </a:cubicBezTo>
                    <a:cubicBezTo>
                      <a:pt x="80" y="91"/>
                      <a:pt x="80" y="91"/>
                      <a:pt x="80" y="91"/>
                    </a:cubicBezTo>
                    <a:cubicBezTo>
                      <a:pt x="80" y="91"/>
                      <a:pt x="80" y="91"/>
                      <a:pt x="80" y="91"/>
                    </a:cubicBezTo>
                    <a:cubicBezTo>
                      <a:pt x="80" y="91"/>
                      <a:pt x="80" y="91"/>
                      <a:pt x="80" y="91"/>
                    </a:cubicBezTo>
                    <a:cubicBezTo>
                      <a:pt x="80" y="91"/>
                      <a:pt x="80" y="91"/>
                      <a:pt x="80"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1"/>
                      <a:pt x="79" y="91"/>
                      <a:pt x="79" y="91"/>
                    </a:cubicBezTo>
                    <a:cubicBezTo>
                      <a:pt x="79" y="92"/>
                      <a:pt x="79"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2"/>
                      <a:pt x="78" y="92"/>
                      <a:pt x="78" y="92"/>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8" y="93"/>
                      <a:pt x="78" y="93"/>
                      <a:pt x="78"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7" y="93"/>
                      <a:pt x="77" y="93"/>
                      <a:pt x="77" y="93"/>
                    </a:cubicBezTo>
                    <a:cubicBezTo>
                      <a:pt x="76" y="93"/>
                      <a:pt x="76" y="93"/>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4"/>
                    </a:cubicBezTo>
                    <a:cubicBezTo>
                      <a:pt x="76" y="94"/>
                      <a:pt x="76" y="94"/>
                      <a:pt x="76"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5" y="95"/>
                      <a:pt x="75" y="95"/>
                      <a:pt x="75" y="95"/>
                    </a:cubicBezTo>
                    <a:cubicBezTo>
                      <a:pt x="74" y="95"/>
                      <a:pt x="74" y="95"/>
                      <a:pt x="74" y="95"/>
                    </a:cubicBezTo>
                    <a:cubicBezTo>
                      <a:pt x="74" y="95"/>
                      <a:pt x="74" y="95"/>
                      <a:pt x="74" y="95"/>
                    </a:cubicBezTo>
                    <a:cubicBezTo>
                      <a:pt x="74" y="95"/>
                      <a:pt x="74" y="95"/>
                      <a:pt x="74" y="96"/>
                    </a:cubicBezTo>
                    <a:cubicBezTo>
                      <a:pt x="74" y="96"/>
                      <a:pt x="74" y="96"/>
                      <a:pt x="74" y="96"/>
                    </a:cubicBezTo>
                    <a:cubicBezTo>
                      <a:pt x="74" y="96"/>
                      <a:pt x="74" y="96"/>
                      <a:pt x="74" y="96"/>
                    </a:cubicBezTo>
                    <a:cubicBezTo>
                      <a:pt x="74" y="96"/>
                      <a:pt x="74" y="96"/>
                      <a:pt x="74"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3" y="96"/>
                      <a:pt x="73" y="96"/>
                      <a:pt x="73" y="96"/>
                    </a:cubicBezTo>
                    <a:cubicBezTo>
                      <a:pt x="72" y="96"/>
                      <a:pt x="72" y="96"/>
                      <a:pt x="72" y="96"/>
                    </a:cubicBezTo>
                    <a:cubicBezTo>
                      <a:pt x="72" y="96"/>
                      <a:pt x="72" y="96"/>
                      <a:pt x="72" y="96"/>
                    </a:cubicBezTo>
                    <a:cubicBezTo>
                      <a:pt x="72" y="96"/>
                      <a:pt x="72" y="96"/>
                      <a:pt x="72" y="97"/>
                    </a:cubicBezTo>
                    <a:cubicBezTo>
                      <a:pt x="72" y="97"/>
                      <a:pt x="72" y="97"/>
                      <a:pt x="72" y="97"/>
                    </a:cubicBezTo>
                    <a:cubicBezTo>
                      <a:pt x="72" y="97"/>
                      <a:pt x="72" y="97"/>
                      <a:pt x="72" y="97"/>
                    </a:cubicBezTo>
                    <a:cubicBezTo>
                      <a:pt x="72" y="97"/>
                      <a:pt x="72" y="97"/>
                      <a:pt x="72" y="97"/>
                    </a:cubicBezTo>
                    <a:cubicBezTo>
                      <a:pt x="72" y="97"/>
                      <a:pt x="72" y="97"/>
                      <a:pt x="72"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1" y="97"/>
                      <a:pt x="71" y="97"/>
                    </a:cubicBezTo>
                    <a:cubicBezTo>
                      <a:pt x="71" y="97"/>
                      <a:pt x="70" y="97"/>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8"/>
                    </a:cubicBezTo>
                    <a:cubicBezTo>
                      <a:pt x="70" y="98"/>
                      <a:pt x="70" y="98"/>
                      <a:pt x="70" y="99"/>
                    </a:cubicBezTo>
                    <a:cubicBezTo>
                      <a:pt x="69" y="99"/>
                      <a:pt x="69" y="99"/>
                      <a:pt x="69" y="99"/>
                    </a:cubicBezTo>
                    <a:cubicBezTo>
                      <a:pt x="69" y="99"/>
                      <a:pt x="69" y="99"/>
                      <a:pt x="69" y="99"/>
                    </a:cubicBezTo>
                    <a:cubicBezTo>
                      <a:pt x="69" y="99"/>
                      <a:pt x="69" y="99"/>
                      <a:pt x="69" y="99"/>
                    </a:cubicBezTo>
                    <a:cubicBezTo>
                      <a:pt x="69" y="99"/>
                      <a:pt x="69" y="99"/>
                      <a:pt x="69" y="99"/>
                    </a:cubicBezTo>
                    <a:cubicBezTo>
                      <a:pt x="69" y="99"/>
                      <a:pt x="69" y="99"/>
                      <a:pt x="69" y="99"/>
                    </a:cubicBezTo>
                    <a:cubicBezTo>
                      <a:pt x="69" y="99"/>
                      <a:pt x="69" y="99"/>
                      <a:pt x="69" y="99"/>
                    </a:cubicBezTo>
                    <a:cubicBezTo>
                      <a:pt x="68" y="99"/>
                      <a:pt x="68" y="99"/>
                      <a:pt x="68" y="99"/>
                    </a:cubicBezTo>
                    <a:cubicBezTo>
                      <a:pt x="68" y="99"/>
                      <a:pt x="68" y="100"/>
                      <a:pt x="67" y="100"/>
                    </a:cubicBezTo>
                    <a:cubicBezTo>
                      <a:pt x="67" y="100"/>
                      <a:pt x="67" y="100"/>
                      <a:pt x="67" y="100"/>
                    </a:cubicBezTo>
                    <a:cubicBezTo>
                      <a:pt x="67" y="100"/>
                      <a:pt x="67" y="100"/>
                      <a:pt x="67" y="100"/>
                    </a:cubicBezTo>
                    <a:cubicBezTo>
                      <a:pt x="67" y="100"/>
                      <a:pt x="67" y="100"/>
                      <a:pt x="67"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0"/>
                      <a:pt x="66" y="100"/>
                      <a:pt x="66" y="100"/>
                    </a:cubicBezTo>
                    <a:cubicBezTo>
                      <a:pt x="66" y="101"/>
                      <a:pt x="65" y="101"/>
                      <a:pt x="65" y="101"/>
                    </a:cubicBezTo>
                    <a:cubicBezTo>
                      <a:pt x="65" y="101"/>
                      <a:pt x="64" y="101"/>
                      <a:pt x="64" y="102"/>
                    </a:cubicBezTo>
                    <a:cubicBezTo>
                      <a:pt x="64" y="102"/>
                      <a:pt x="64" y="102"/>
                      <a:pt x="64" y="102"/>
                    </a:cubicBezTo>
                    <a:cubicBezTo>
                      <a:pt x="63" y="102"/>
                      <a:pt x="63" y="102"/>
                      <a:pt x="63" y="102"/>
                    </a:cubicBezTo>
                    <a:cubicBezTo>
                      <a:pt x="63" y="102"/>
                      <a:pt x="63" y="102"/>
                      <a:pt x="63" y="102"/>
                    </a:cubicBezTo>
                    <a:cubicBezTo>
                      <a:pt x="63" y="102"/>
                      <a:pt x="63" y="102"/>
                      <a:pt x="63" y="102"/>
                    </a:cubicBezTo>
                    <a:cubicBezTo>
                      <a:pt x="63" y="102"/>
                      <a:pt x="62" y="103"/>
                      <a:pt x="61" y="103"/>
                    </a:cubicBezTo>
                    <a:cubicBezTo>
                      <a:pt x="61" y="103"/>
                      <a:pt x="61" y="103"/>
                      <a:pt x="61" y="103"/>
                    </a:cubicBezTo>
                    <a:cubicBezTo>
                      <a:pt x="61" y="103"/>
                      <a:pt x="61" y="103"/>
                      <a:pt x="61" y="103"/>
                    </a:cubicBezTo>
                    <a:cubicBezTo>
                      <a:pt x="61" y="103"/>
                      <a:pt x="61" y="103"/>
                      <a:pt x="61" y="103"/>
                    </a:cubicBezTo>
                    <a:cubicBezTo>
                      <a:pt x="61" y="103"/>
                      <a:pt x="60" y="104"/>
                      <a:pt x="60" y="104"/>
                    </a:cubicBezTo>
                    <a:cubicBezTo>
                      <a:pt x="59" y="104"/>
                      <a:pt x="58" y="105"/>
                      <a:pt x="57" y="105"/>
                    </a:cubicBezTo>
                    <a:cubicBezTo>
                      <a:pt x="57" y="128"/>
                      <a:pt x="57" y="128"/>
                      <a:pt x="57" y="128"/>
                    </a:cubicBezTo>
                    <a:cubicBezTo>
                      <a:pt x="58" y="127"/>
                      <a:pt x="59" y="127"/>
                      <a:pt x="60" y="126"/>
                    </a:cubicBezTo>
                    <a:cubicBezTo>
                      <a:pt x="60" y="126"/>
                      <a:pt x="60" y="126"/>
                      <a:pt x="61" y="126"/>
                    </a:cubicBezTo>
                    <a:cubicBezTo>
                      <a:pt x="61" y="126"/>
                      <a:pt x="61" y="126"/>
                      <a:pt x="61" y="126"/>
                    </a:cubicBezTo>
                    <a:cubicBezTo>
                      <a:pt x="61" y="126"/>
                      <a:pt x="61" y="126"/>
                      <a:pt x="61" y="126"/>
                    </a:cubicBezTo>
                    <a:cubicBezTo>
                      <a:pt x="61" y="125"/>
                      <a:pt x="61" y="125"/>
                      <a:pt x="61" y="125"/>
                    </a:cubicBezTo>
                    <a:cubicBezTo>
                      <a:pt x="61" y="125"/>
                      <a:pt x="61" y="125"/>
                      <a:pt x="62" y="125"/>
                    </a:cubicBezTo>
                    <a:cubicBezTo>
                      <a:pt x="62" y="125"/>
                      <a:pt x="62" y="125"/>
                      <a:pt x="62" y="125"/>
                    </a:cubicBezTo>
                    <a:cubicBezTo>
                      <a:pt x="62" y="125"/>
                      <a:pt x="63" y="125"/>
                      <a:pt x="63" y="125"/>
                    </a:cubicBezTo>
                    <a:cubicBezTo>
                      <a:pt x="63" y="125"/>
                      <a:pt x="63" y="125"/>
                      <a:pt x="63" y="125"/>
                    </a:cubicBezTo>
                    <a:cubicBezTo>
                      <a:pt x="64" y="124"/>
                      <a:pt x="64" y="124"/>
                      <a:pt x="65" y="124"/>
                    </a:cubicBezTo>
                    <a:cubicBezTo>
                      <a:pt x="65" y="124"/>
                      <a:pt x="65" y="124"/>
                      <a:pt x="65" y="124"/>
                    </a:cubicBezTo>
                    <a:cubicBezTo>
                      <a:pt x="65" y="124"/>
                      <a:pt x="65" y="123"/>
                      <a:pt x="66" y="123"/>
                    </a:cubicBezTo>
                    <a:cubicBezTo>
                      <a:pt x="66" y="123"/>
                      <a:pt x="66" y="123"/>
                      <a:pt x="66" y="123"/>
                    </a:cubicBezTo>
                    <a:cubicBezTo>
                      <a:pt x="66" y="123"/>
                      <a:pt x="67" y="122"/>
                      <a:pt x="67" y="122"/>
                    </a:cubicBezTo>
                    <a:cubicBezTo>
                      <a:pt x="67" y="122"/>
                      <a:pt x="67" y="122"/>
                      <a:pt x="67" y="122"/>
                    </a:cubicBezTo>
                    <a:cubicBezTo>
                      <a:pt x="67" y="122"/>
                      <a:pt x="67" y="122"/>
                      <a:pt x="67" y="122"/>
                    </a:cubicBezTo>
                    <a:cubicBezTo>
                      <a:pt x="68" y="122"/>
                      <a:pt x="68" y="122"/>
                      <a:pt x="68" y="122"/>
                    </a:cubicBezTo>
                    <a:cubicBezTo>
                      <a:pt x="68" y="121"/>
                      <a:pt x="68" y="121"/>
                      <a:pt x="68" y="121"/>
                    </a:cubicBezTo>
                    <a:cubicBezTo>
                      <a:pt x="68" y="121"/>
                      <a:pt x="68" y="121"/>
                      <a:pt x="68" y="121"/>
                    </a:cubicBezTo>
                    <a:cubicBezTo>
                      <a:pt x="68" y="121"/>
                      <a:pt x="68" y="121"/>
                      <a:pt x="69" y="121"/>
                    </a:cubicBezTo>
                    <a:cubicBezTo>
                      <a:pt x="69" y="121"/>
                      <a:pt x="69" y="121"/>
                      <a:pt x="69" y="121"/>
                    </a:cubicBezTo>
                    <a:cubicBezTo>
                      <a:pt x="69" y="121"/>
                      <a:pt x="69" y="121"/>
                      <a:pt x="69" y="121"/>
                    </a:cubicBezTo>
                    <a:cubicBezTo>
                      <a:pt x="69" y="120"/>
                      <a:pt x="70" y="120"/>
                      <a:pt x="70" y="120"/>
                    </a:cubicBezTo>
                    <a:cubicBezTo>
                      <a:pt x="70" y="120"/>
                      <a:pt x="70" y="120"/>
                      <a:pt x="70" y="120"/>
                    </a:cubicBezTo>
                    <a:cubicBezTo>
                      <a:pt x="70" y="120"/>
                      <a:pt x="70" y="120"/>
                      <a:pt x="70" y="120"/>
                    </a:cubicBezTo>
                    <a:cubicBezTo>
                      <a:pt x="70" y="120"/>
                      <a:pt x="71" y="120"/>
                      <a:pt x="71" y="119"/>
                    </a:cubicBezTo>
                    <a:cubicBezTo>
                      <a:pt x="72" y="119"/>
                      <a:pt x="72" y="119"/>
                      <a:pt x="73" y="119"/>
                    </a:cubicBezTo>
                    <a:cubicBezTo>
                      <a:pt x="73" y="118"/>
                      <a:pt x="73" y="118"/>
                      <a:pt x="73" y="118"/>
                    </a:cubicBezTo>
                    <a:cubicBezTo>
                      <a:pt x="72" y="118"/>
                      <a:pt x="73" y="118"/>
                      <a:pt x="73" y="118"/>
                    </a:cubicBezTo>
                    <a:cubicBezTo>
                      <a:pt x="73" y="117"/>
                      <a:pt x="74" y="117"/>
                      <a:pt x="75" y="117"/>
                    </a:cubicBezTo>
                    <a:cubicBezTo>
                      <a:pt x="75" y="117"/>
                      <a:pt x="75" y="117"/>
                      <a:pt x="75" y="117"/>
                    </a:cubicBezTo>
                    <a:cubicBezTo>
                      <a:pt x="75" y="117"/>
                      <a:pt x="75" y="117"/>
                      <a:pt x="75" y="117"/>
                    </a:cubicBezTo>
                    <a:cubicBezTo>
                      <a:pt x="75" y="117"/>
                      <a:pt x="75" y="117"/>
                      <a:pt x="75" y="117"/>
                    </a:cubicBezTo>
                    <a:cubicBezTo>
                      <a:pt x="75" y="116"/>
                      <a:pt x="75" y="116"/>
                      <a:pt x="75" y="116"/>
                    </a:cubicBezTo>
                    <a:cubicBezTo>
                      <a:pt x="75" y="116"/>
                      <a:pt x="75" y="116"/>
                      <a:pt x="75" y="116"/>
                    </a:cubicBezTo>
                    <a:cubicBezTo>
                      <a:pt x="75" y="116"/>
                      <a:pt x="76" y="116"/>
                      <a:pt x="77" y="115"/>
                    </a:cubicBezTo>
                    <a:cubicBezTo>
                      <a:pt x="77" y="115"/>
                      <a:pt x="78" y="114"/>
                      <a:pt x="79" y="114"/>
                    </a:cubicBezTo>
                    <a:cubicBezTo>
                      <a:pt x="79" y="114"/>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3"/>
                      <a:pt x="80" y="113"/>
                      <a:pt x="80" y="113"/>
                    </a:cubicBezTo>
                    <a:cubicBezTo>
                      <a:pt x="80" y="112"/>
                      <a:pt x="80" y="112"/>
                      <a:pt x="80" y="112"/>
                    </a:cubicBezTo>
                    <a:cubicBezTo>
                      <a:pt x="80"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2"/>
                      <a:pt x="81" y="112"/>
                      <a:pt x="81" y="112"/>
                    </a:cubicBezTo>
                    <a:cubicBezTo>
                      <a:pt x="81" y="111"/>
                      <a:pt x="81" y="111"/>
                      <a:pt x="81" y="111"/>
                    </a:cubicBezTo>
                    <a:cubicBezTo>
                      <a:pt x="81" y="111"/>
                      <a:pt x="81" y="111"/>
                      <a:pt x="81" y="111"/>
                    </a:cubicBezTo>
                    <a:cubicBezTo>
                      <a:pt x="81" y="111"/>
                      <a:pt x="81" y="111"/>
                      <a:pt x="82" y="111"/>
                    </a:cubicBezTo>
                    <a:cubicBezTo>
                      <a:pt x="82" y="111"/>
                      <a:pt x="82" y="111"/>
                      <a:pt x="82" y="111"/>
                    </a:cubicBezTo>
                    <a:cubicBezTo>
                      <a:pt x="81" y="111"/>
                      <a:pt x="81" y="111"/>
                      <a:pt x="81" y="111"/>
                    </a:cubicBezTo>
                    <a:cubicBezTo>
                      <a:pt x="83" y="109"/>
                      <a:pt x="84" y="109"/>
                      <a:pt x="85" y="111"/>
                    </a:cubicBezTo>
                    <a:cubicBezTo>
                      <a:pt x="85" y="111"/>
                      <a:pt x="86" y="111"/>
                      <a:pt x="86" y="112"/>
                    </a:cubicBezTo>
                    <a:cubicBezTo>
                      <a:pt x="86" y="116"/>
                      <a:pt x="85" y="121"/>
                      <a:pt x="85" y="125"/>
                    </a:cubicBezTo>
                    <a:cubicBezTo>
                      <a:pt x="85" y="125"/>
                      <a:pt x="85" y="125"/>
                      <a:pt x="86" y="125"/>
                    </a:cubicBezTo>
                    <a:cubicBezTo>
                      <a:pt x="86" y="126"/>
                      <a:pt x="86" y="127"/>
                      <a:pt x="86" y="127"/>
                    </a:cubicBezTo>
                    <a:cubicBezTo>
                      <a:pt x="85" y="127"/>
                      <a:pt x="85" y="127"/>
                      <a:pt x="85" y="127"/>
                    </a:cubicBezTo>
                    <a:cubicBezTo>
                      <a:pt x="85" y="128"/>
                      <a:pt x="85" y="129"/>
                      <a:pt x="85" y="129"/>
                    </a:cubicBezTo>
                    <a:cubicBezTo>
                      <a:pt x="85" y="129"/>
                      <a:pt x="85" y="129"/>
                      <a:pt x="85" y="129"/>
                    </a:cubicBezTo>
                    <a:cubicBezTo>
                      <a:pt x="85" y="130"/>
                      <a:pt x="85" y="130"/>
                      <a:pt x="85" y="130"/>
                    </a:cubicBezTo>
                    <a:cubicBezTo>
                      <a:pt x="85" y="130"/>
                      <a:pt x="85" y="130"/>
                      <a:pt x="85" y="130"/>
                    </a:cubicBezTo>
                    <a:cubicBezTo>
                      <a:pt x="85" y="131"/>
                      <a:pt x="85" y="131"/>
                      <a:pt x="85" y="131"/>
                    </a:cubicBezTo>
                    <a:cubicBezTo>
                      <a:pt x="85" y="131"/>
                      <a:pt x="85" y="131"/>
                      <a:pt x="85" y="131"/>
                    </a:cubicBezTo>
                    <a:cubicBezTo>
                      <a:pt x="85" y="131"/>
                      <a:pt x="85" y="131"/>
                      <a:pt x="84" y="132"/>
                    </a:cubicBezTo>
                    <a:cubicBezTo>
                      <a:pt x="84" y="132"/>
                      <a:pt x="84" y="132"/>
                      <a:pt x="84" y="132"/>
                    </a:cubicBezTo>
                    <a:cubicBezTo>
                      <a:pt x="84" y="132"/>
                      <a:pt x="84" y="132"/>
                      <a:pt x="84" y="132"/>
                    </a:cubicBezTo>
                    <a:cubicBezTo>
                      <a:pt x="84" y="132"/>
                      <a:pt x="84" y="132"/>
                      <a:pt x="84" y="132"/>
                    </a:cubicBezTo>
                    <a:cubicBezTo>
                      <a:pt x="84" y="132"/>
                      <a:pt x="84" y="132"/>
                      <a:pt x="84" y="132"/>
                    </a:cubicBezTo>
                    <a:cubicBezTo>
                      <a:pt x="84" y="132"/>
                      <a:pt x="83" y="132"/>
                      <a:pt x="83" y="132"/>
                    </a:cubicBezTo>
                    <a:cubicBezTo>
                      <a:pt x="83" y="132"/>
                      <a:pt x="83" y="132"/>
                      <a:pt x="83" y="132"/>
                    </a:cubicBezTo>
                    <a:cubicBezTo>
                      <a:pt x="83" y="132"/>
                      <a:pt x="83" y="132"/>
                      <a:pt x="83" y="133"/>
                    </a:cubicBezTo>
                    <a:cubicBezTo>
                      <a:pt x="82" y="133"/>
                      <a:pt x="82" y="133"/>
                      <a:pt x="82" y="133"/>
                    </a:cubicBezTo>
                    <a:cubicBezTo>
                      <a:pt x="82" y="133"/>
                      <a:pt x="82" y="133"/>
                      <a:pt x="82" y="133"/>
                    </a:cubicBezTo>
                    <a:cubicBezTo>
                      <a:pt x="82" y="133"/>
                      <a:pt x="81" y="133"/>
                      <a:pt x="81" y="134"/>
                    </a:cubicBezTo>
                    <a:cubicBezTo>
                      <a:pt x="81" y="134"/>
                      <a:pt x="81" y="134"/>
                      <a:pt x="81" y="134"/>
                    </a:cubicBezTo>
                    <a:cubicBezTo>
                      <a:pt x="81" y="134"/>
                      <a:pt x="81" y="134"/>
                      <a:pt x="81" y="134"/>
                    </a:cubicBezTo>
                    <a:cubicBezTo>
                      <a:pt x="80" y="135"/>
                      <a:pt x="79" y="135"/>
                      <a:pt x="78" y="135"/>
                    </a:cubicBezTo>
                    <a:cubicBezTo>
                      <a:pt x="78" y="135"/>
                      <a:pt x="77" y="136"/>
                      <a:pt x="76" y="136"/>
                    </a:cubicBezTo>
                    <a:cubicBezTo>
                      <a:pt x="76" y="136"/>
                      <a:pt x="76" y="136"/>
                      <a:pt x="76" y="136"/>
                    </a:cubicBezTo>
                    <a:cubicBezTo>
                      <a:pt x="76" y="136"/>
                      <a:pt x="76" y="136"/>
                      <a:pt x="76" y="136"/>
                    </a:cubicBezTo>
                    <a:cubicBezTo>
                      <a:pt x="76" y="136"/>
                      <a:pt x="76" y="136"/>
                      <a:pt x="76" y="136"/>
                    </a:cubicBezTo>
                    <a:cubicBezTo>
                      <a:pt x="76" y="136"/>
                      <a:pt x="76" y="136"/>
                      <a:pt x="76" y="136"/>
                    </a:cubicBezTo>
                    <a:cubicBezTo>
                      <a:pt x="76" y="136"/>
                      <a:pt x="75" y="136"/>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5" y="137"/>
                      <a:pt x="75" y="137"/>
                      <a:pt x="75" y="137"/>
                    </a:cubicBezTo>
                    <a:cubicBezTo>
                      <a:pt x="74" y="137"/>
                      <a:pt x="74" y="137"/>
                      <a:pt x="74" y="137"/>
                    </a:cubicBezTo>
                    <a:cubicBezTo>
                      <a:pt x="74" y="137"/>
                      <a:pt x="74" y="137"/>
                      <a:pt x="74" y="138"/>
                    </a:cubicBezTo>
                    <a:cubicBezTo>
                      <a:pt x="74" y="138"/>
                      <a:pt x="74" y="138"/>
                      <a:pt x="74" y="138"/>
                    </a:cubicBezTo>
                    <a:cubicBezTo>
                      <a:pt x="74" y="138"/>
                      <a:pt x="74" y="138"/>
                      <a:pt x="74" y="138"/>
                    </a:cubicBezTo>
                    <a:cubicBezTo>
                      <a:pt x="74" y="138"/>
                      <a:pt x="74" y="138"/>
                      <a:pt x="74" y="138"/>
                    </a:cubicBezTo>
                    <a:cubicBezTo>
                      <a:pt x="74" y="138"/>
                      <a:pt x="73" y="138"/>
                      <a:pt x="73" y="138"/>
                    </a:cubicBezTo>
                    <a:cubicBezTo>
                      <a:pt x="73" y="138"/>
                      <a:pt x="73" y="138"/>
                      <a:pt x="73" y="138"/>
                    </a:cubicBezTo>
                    <a:cubicBezTo>
                      <a:pt x="73" y="138"/>
                      <a:pt x="73" y="138"/>
                      <a:pt x="73" y="138"/>
                    </a:cubicBezTo>
                    <a:cubicBezTo>
                      <a:pt x="73" y="138"/>
                      <a:pt x="72" y="139"/>
                      <a:pt x="72" y="139"/>
                    </a:cubicBezTo>
                    <a:cubicBezTo>
                      <a:pt x="72" y="139"/>
                      <a:pt x="72" y="139"/>
                      <a:pt x="72" y="139"/>
                    </a:cubicBezTo>
                    <a:cubicBezTo>
                      <a:pt x="72" y="139"/>
                      <a:pt x="72" y="139"/>
                      <a:pt x="72" y="140"/>
                    </a:cubicBezTo>
                    <a:cubicBezTo>
                      <a:pt x="72" y="140"/>
                      <a:pt x="71" y="140"/>
                      <a:pt x="71" y="140"/>
                    </a:cubicBezTo>
                    <a:cubicBezTo>
                      <a:pt x="71" y="140"/>
                      <a:pt x="71" y="140"/>
                      <a:pt x="71" y="140"/>
                    </a:cubicBezTo>
                    <a:cubicBezTo>
                      <a:pt x="71" y="140"/>
                      <a:pt x="71" y="140"/>
                      <a:pt x="71" y="140"/>
                    </a:cubicBezTo>
                    <a:cubicBezTo>
                      <a:pt x="71" y="140"/>
                      <a:pt x="70" y="140"/>
                      <a:pt x="70" y="140"/>
                    </a:cubicBezTo>
                    <a:cubicBezTo>
                      <a:pt x="70" y="140"/>
                      <a:pt x="70" y="140"/>
                      <a:pt x="70" y="140"/>
                    </a:cubicBezTo>
                    <a:cubicBezTo>
                      <a:pt x="69" y="141"/>
                      <a:pt x="69" y="141"/>
                      <a:pt x="68" y="141"/>
                    </a:cubicBezTo>
                    <a:cubicBezTo>
                      <a:pt x="67" y="142"/>
                      <a:pt x="65" y="143"/>
                      <a:pt x="64" y="144"/>
                    </a:cubicBezTo>
                    <a:cubicBezTo>
                      <a:pt x="63" y="144"/>
                      <a:pt x="63" y="144"/>
                      <a:pt x="62" y="144"/>
                    </a:cubicBezTo>
                    <a:cubicBezTo>
                      <a:pt x="61" y="145"/>
                      <a:pt x="61" y="145"/>
                      <a:pt x="60" y="145"/>
                    </a:cubicBezTo>
                    <a:cubicBezTo>
                      <a:pt x="60" y="145"/>
                      <a:pt x="60" y="145"/>
                      <a:pt x="60" y="145"/>
                    </a:cubicBezTo>
                    <a:cubicBezTo>
                      <a:pt x="60" y="145"/>
                      <a:pt x="60" y="145"/>
                      <a:pt x="59" y="145"/>
                    </a:cubicBezTo>
                    <a:cubicBezTo>
                      <a:pt x="57" y="146"/>
                      <a:pt x="57" y="146"/>
                      <a:pt x="57" y="146"/>
                    </a:cubicBezTo>
                    <a:lnTo>
                      <a:pt x="57" y="167"/>
                    </a:lnTo>
                    <a:close/>
                    <a:moveTo>
                      <a:pt x="57" y="26"/>
                    </a:moveTo>
                    <a:cubicBezTo>
                      <a:pt x="57" y="46"/>
                      <a:pt x="57" y="46"/>
                      <a:pt x="57" y="46"/>
                    </a:cubicBezTo>
                    <a:cubicBezTo>
                      <a:pt x="57" y="46"/>
                      <a:pt x="57" y="46"/>
                      <a:pt x="57" y="46"/>
                    </a:cubicBezTo>
                    <a:cubicBezTo>
                      <a:pt x="57" y="46"/>
                      <a:pt x="57" y="46"/>
                      <a:pt x="57" y="46"/>
                    </a:cubicBezTo>
                    <a:cubicBezTo>
                      <a:pt x="57" y="46"/>
                      <a:pt x="57" y="46"/>
                      <a:pt x="57" y="46"/>
                    </a:cubicBezTo>
                    <a:cubicBezTo>
                      <a:pt x="57" y="46"/>
                      <a:pt x="57" y="46"/>
                      <a:pt x="57"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6" y="46"/>
                      <a:pt x="56" y="46"/>
                      <a:pt x="56"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6"/>
                    </a:cubicBezTo>
                    <a:cubicBezTo>
                      <a:pt x="55" y="46"/>
                      <a:pt x="55" y="46"/>
                      <a:pt x="55" y="47"/>
                    </a:cubicBezTo>
                    <a:cubicBezTo>
                      <a:pt x="55"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4" y="47"/>
                      <a:pt x="54" y="47"/>
                      <a:pt x="54"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3" y="47"/>
                      <a:pt x="53" y="47"/>
                    </a:cubicBezTo>
                    <a:cubicBezTo>
                      <a:pt x="53"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2" y="47"/>
                      <a:pt x="52" y="47"/>
                      <a:pt x="52" y="47"/>
                    </a:cubicBezTo>
                    <a:cubicBezTo>
                      <a:pt x="51" y="47"/>
                      <a:pt x="51" y="47"/>
                      <a:pt x="51" y="47"/>
                    </a:cubicBezTo>
                    <a:cubicBezTo>
                      <a:pt x="51" y="47"/>
                      <a:pt x="51" y="47"/>
                      <a:pt x="51" y="47"/>
                    </a:cubicBezTo>
                    <a:cubicBezTo>
                      <a:pt x="51" y="47"/>
                      <a:pt x="51" y="47"/>
                      <a:pt x="51" y="47"/>
                    </a:cubicBezTo>
                    <a:cubicBezTo>
                      <a:pt x="51" y="47"/>
                      <a:pt x="51" y="47"/>
                      <a:pt x="51" y="47"/>
                    </a:cubicBezTo>
                    <a:cubicBezTo>
                      <a:pt x="51" y="47"/>
                      <a:pt x="51" y="47"/>
                      <a:pt x="51" y="47"/>
                    </a:cubicBezTo>
                    <a:cubicBezTo>
                      <a:pt x="51" y="47"/>
                      <a:pt x="51" y="47"/>
                      <a:pt x="51" y="47"/>
                    </a:cubicBezTo>
                    <a:cubicBezTo>
                      <a:pt x="51" y="48"/>
                      <a:pt x="51" y="48"/>
                      <a:pt x="51" y="48"/>
                    </a:cubicBezTo>
                    <a:cubicBezTo>
                      <a:pt x="51" y="48"/>
                      <a:pt x="51" y="48"/>
                      <a:pt x="51" y="48"/>
                    </a:cubicBezTo>
                    <a:cubicBezTo>
                      <a:pt x="51"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50" y="48"/>
                      <a:pt x="50" y="48"/>
                      <a:pt x="50"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9" y="48"/>
                      <a:pt x="49" y="48"/>
                      <a:pt x="49"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ubicBezTo>
                      <a:pt x="48"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7" y="49"/>
                      <a:pt x="47" y="49"/>
                      <a:pt x="47"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6" y="49"/>
                      <a:pt x="46" y="49"/>
                      <a:pt x="46"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5" y="49"/>
                      <a:pt x="45" y="49"/>
                      <a:pt x="45" y="49"/>
                    </a:cubicBezTo>
                    <a:cubicBezTo>
                      <a:pt x="44" y="49"/>
                      <a:pt x="44" y="49"/>
                      <a:pt x="44" y="49"/>
                    </a:cubicBezTo>
                    <a:cubicBezTo>
                      <a:pt x="44" y="49"/>
                      <a:pt x="44" y="49"/>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4" y="50"/>
                      <a:pt x="44" y="50"/>
                      <a:pt x="44"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3" y="50"/>
                      <a:pt x="43" y="50"/>
                      <a:pt x="43"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2" y="50"/>
                    </a:cubicBezTo>
                    <a:cubicBezTo>
                      <a:pt x="42" y="50"/>
                      <a:pt x="42"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0"/>
                      <a:pt x="41" y="50"/>
                    </a:cubicBezTo>
                    <a:cubicBezTo>
                      <a:pt x="41" y="50"/>
                      <a:pt x="41" y="51"/>
                      <a:pt x="41" y="51"/>
                    </a:cubicBezTo>
                    <a:cubicBezTo>
                      <a:pt x="41" y="51"/>
                      <a:pt x="41" y="51"/>
                      <a:pt x="41"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40" y="51"/>
                    </a:cubicBezTo>
                    <a:cubicBezTo>
                      <a:pt x="40" y="51"/>
                      <a:pt x="40"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9" y="51"/>
                      <a:pt x="39" y="51"/>
                      <a:pt x="39" y="51"/>
                    </a:cubicBezTo>
                    <a:cubicBezTo>
                      <a:pt x="38" y="51"/>
                      <a:pt x="38" y="51"/>
                      <a:pt x="38" y="51"/>
                    </a:cubicBezTo>
                    <a:cubicBezTo>
                      <a:pt x="38" y="51"/>
                      <a:pt x="38" y="51"/>
                      <a:pt x="38" y="51"/>
                    </a:cubicBezTo>
                    <a:cubicBezTo>
                      <a:pt x="38" y="51"/>
                      <a:pt x="38" y="51"/>
                      <a:pt x="38" y="51"/>
                    </a:cubicBezTo>
                    <a:cubicBezTo>
                      <a:pt x="38" y="51"/>
                      <a:pt x="37" y="51"/>
                      <a:pt x="37" y="51"/>
                    </a:cubicBezTo>
                    <a:cubicBezTo>
                      <a:pt x="37" y="51"/>
                      <a:pt x="37" y="51"/>
                      <a:pt x="37" y="51"/>
                    </a:cubicBezTo>
                    <a:cubicBezTo>
                      <a:pt x="37" y="51"/>
                      <a:pt x="37" y="51"/>
                      <a:pt x="37" y="51"/>
                    </a:cubicBezTo>
                    <a:cubicBezTo>
                      <a:pt x="37" y="51"/>
                      <a:pt x="37" y="51"/>
                      <a:pt x="37" y="51"/>
                    </a:cubicBezTo>
                    <a:cubicBezTo>
                      <a:pt x="37" y="51"/>
                      <a:pt x="37" y="51"/>
                      <a:pt x="37" y="51"/>
                    </a:cubicBezTo>
                    <a:cubicBezTo>
                      <a:pt x="37" y="51"/>
                      <a:pt x="37" y="51"/>
                      <a:pt x="37" y="52"/>
                    </a:cubicBezTo>
                    <a:cubicBezTo>
                      <a:pt x="36" y="52"/>
                      <a:pt x="36" y="52"/>
                      <a:pt x="36" y="52"/>
                    </a:cubicBezTo>
                    <a:cubicBezTo>
                      <a:pt x="36" y="52"/>
                      <a:pt x="36" y="52"/>
                      <a:pt x="36" y="52"/>
                    </a:cubicBezTo>
                    <a:cubicBezTo>
                      <a:pt x="36" y="52"/>
                      <a:pt x="36" y="52"/>
                      <a:pt x="36" y="52"/>
                    </a:cubicBezTo>
                    <a:cubicBezTo>
                      <a:pt x="35" y="52"/>
                      <a:pt x="35" y="52"/>
                      <a:pt x="35" y="52"/>
                    </a:cubicBezTo>
                    <a:cubicBezTo>
                      <a:pt x="35" y="52"/>
                      <a:pt x="35" y="52"/>
                      <a:pt x="35" y="52"/>
                    </a:cubicBezTo>
                    <a:cubicBezTo>
                      <a:pt x="35" y="52"/>
                      <a:pt x="35" y="52"/>
                      <a:pt x="35" y="52"/>
                    </a:cubicBezTo>
                    <a:cubicBezTo>
                      <a:pt x="35" y="52"/>
                      <a:pt x="35" y="52"/>
                      <a:pt x="35" y="52"/>
                    </a:cubicBezTo>
                    <a:cubicBezTo>
                      <a:pt x="35" y="52"/>
                      <a:pt x="35" y="52"/>
                      <a:pt x="35" y="52"/>
                    </a:cubicBezTo>
                    <a:cubicBezTo>
                      <a:pt x="35" y="52"/>
                      <a:pt x="35" y="52"/>
                      <a:pt x="35" y="52"/>
                    </a:cubicBezTo>
                    <a:cubicBezTo>
                      <a:pt x="34" y="52"/>
                      <a:pt x="34" y="52"/>
                      <a:pt x="34" y="52"/>
                    </a:cubicBezTo>
                    <a:cubicBezTo>
                      <a:pt x="34" y="52"/>
                      <a:pt x="34" y="52"/>
                      <a:pt x="34" y="52"/>
                    </a:cubicBezTo>
                    <a:cubicBezTo>
                      <a:pt x="34" y="52"/>
                      <a:pt x="34" y="52"/>
                      <a:pt x="34" y="52"/>
                    </a:cubicBezTo>
                    <a:cubicBezTo>
                      <a:pt x="34" y="52"/>
                      <a:pt x="34" y="52"/>
                      <a:pt x="34" y="52"/>
                    </a:cubicBezTo>
                    <a:cubicBezTo>
                      <a:pt x="34" y="52"/>
                      <a:pt x="34" y="52"/>
                      <a:pt x="34" y="52"/>
                    </a:cubicBezTo>
                    <a:cubicBezTo>
                      <a:pt x="34" y="52"/>
                      <a:pt x="34" y="52"/>
                      <a:pt x="34" y="52"/>
                    </a:cubicBezTo>
                    <a:cubicBezTo>
                      <a:pt x="33" y="52"/>
                      <a:pt x="33" y="52"/>
                      <a:pt x="33" y="52"/>
                    </a:cubicBezTo>
                    <a:cubicBezTo>
                      <a:pt x="33" y="52"/>
                      <a:pt x="33" y="52"/>
                      <a:pt x="33" y="52"/>
                    </a:cubicBezTo>
                    <a:cubicBezTo>
                      <a:pt x="33" y="52"/>
                      <a:pt x="33" y="52"/>
                      <a:pt x="33" y="52"/>
                    </a:cubicBezTo>
                    <a:cubicBezTo>
                      <a:pt x="33" y="52"/>
                      <a:pt x="33" y="52"/>
                      <a:pt x="33" y="52"/>
                    </a:cubicBezTo>
                    <a:cubicBezTo>
                      <a:pt x="33" y="52"/>
                      <a:pt x="33" y="52"/>
                      <a:pt x="33"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2" y="52"/>
                    </a:cubicBezTo>
                    <a:cubicBezTo>
                      <a:pt x="32" y="52"/>
                      <a:pt x="32" y="52"/>
                      <a:pt x="31" y="52"/>
                    </a:cubicBezTo>
                    <a:cubicBezTo>
                      <a:pt x="31" y="52"/>
                      <a:pt x="31" y="52"/>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1" y="53"/>
                      <a:pt x="31" y="53"/>
                      <a:pt x="31"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30" y="53"/>
                      <a:pt x="30" y="53"/>
                      <a:pt x="30" y="53"/>
                    </a:cubicBezTo>
                    <a:cubicBezTo>
                      <a:pt x="29" y="53"/>
                      <a:pt x="29" y="53"/>
                      <a:pt x="29" y="53"/>
                    </a:cubicBezTo>
                    <a:cubicBezTo>
                      <a:pt x="29" y="53"/>
                      <a:pt x="29" y="53"/>
                      <a:pt x="29" y="53"/>
                    </a:cubicBezTo>
                    <a:cubicBezTo>
                      <a:pt x="29" y="53"/>
                      <a:pt x="29" y="53"/>
                      <a:pt x="29" y="53"/>
                    </a:cubicBezTo>
                    <a:cubicBezTo>
                      <a:pt x="29" y="53"/>
                      <a:pt x="28" y="53"/>
                      <a:pt x="27" y="53"/>
                    </a:cubicBezTo>
                    <a:cubicBezTo>
                      <a:pt x="27" y="53"/>
                      <a:pt x="27" y="53"/>
                      <a:pt x="27" y="53"/>
                    </a:cubicBezTo>
                    <a:cubicBezTo>
                      <a:pt x="27" y="53"/>
                      <a:pt x="27" y="53"/>
                      <a:pt x="27" y="53"/>
                    </a:cubicBezTo>
                    <a:cubicBezTo>
                      <a:pt x="27" y="53"/>
                      <a:pt x="27" y="53"/>
                      <a:pt x="27" y="53"/>
                    </a:cubicBezTo>
                    <a:cubicBezTo>
                      <a:pt x="27" y="53"/>
                      <a:pt x="27" y="53"/>
                      <a:pt x="27" y="53"/>
                    </a:cubicBezTo>
                    <a:cubicBezTo>
                      <a:pt x="27" y="53"/>
                      <a:pt x="27" y="53"/>
                      <a:pt x="27" y="53"/>
                    </a:cubicBezTo>
                    <a:cubicBezTo>
                      <a:pt x="27" y="53"/>
                      <a:pt x="26" y="53"/>
                      <a:pt x="26" y="53"/>
                    </a:cubicBezTo>
                    <a:cubicBezTo>
                      <a:pt x="26" y="53"/>
                      <a:pt x="26" y="53"/>
                      <a:pt x="26" y="53"/>
                    </a:cubicBezTo>
                    <a:cubicBezTo>
                      <a:pt x="26" y="53"/>
                      <a:pt x="26" y="53"/>
                      <a:pt x="26" y="53"/>
                    </a:cubicBezTo>
                    <a:cubicBezTo>
                      <a:pt x="25" y="53"/>
                      <a:pt x="25" y="53"/>
                      <a:pt x="24" y="53"/>
                    </a:cubicBezTo>
                    <a:cubicBezTo>
                      <a:pt x="24" y="53"/>
                      <a:pt x="24" y="53"/>
                      <a:pt x="24" y="53"/>
                    </a:cubicBezTo>
                    <a:cubicBezTo>
                      <a:pt x="24" y="53"/>
                      <a:pt x="24" y="53"/>
                      <a:pt x="24" y="53"/>
                    </a:cubicBezTo>
                    <a:cubicBezTo>
                      <a:pt x="24" y="53"/>
                      <a:pt x="23" y="53"/>
                      <a:pt x="23" y="53"/>
                    </a:cubicBezTo>
                    <a:cubicBezTo>
                      <a:pt x="23" y="53"/>
                      <a:pt x="23" y="53"/>
                      <a:pt x="23" y="53"/>
                    </a:cubicBezTo>
                    <a:cubicBezTo>
                      <a:pt x="23" y="53"/>
                      <a:pt x="23" y="53"/>
                      <a:pt x="23" y="53"/>
                    </a:cubicBezTo>
                    <a:cubicBezTo>
                      <a:pt x="23" y="53"/>
                      <a:pt x="22" y="53"/>
                      <a:pt x="22" y="53"/>
                    </a:cubicBezTo>
                    <a:cubicBezTo>
                      <a:pt x="22" y="53"/>
                      <a:pt x="22" y="53"/>
                      <a:pt x="22"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3"/>
                      <a:pt x="21" y="53"/>
                      <a:pt x="21" y="53"/>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2"/>
                      <a:pt x="21" y="52"/>
                      <a:pt x="21" y="52"/>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1"/>
                      <a:pt x="21" y="51"/>
                    </a:cubicBezTo>
                    <a:cubicBezTo>
                      <a:pt x="21" y="51"/>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50"/>
                      <a:pt x="21" y="50"/>
                      <a:pt x="21" y="50"/>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9"/>
                    </a:cubicBezTo>
                    <a:cubicBezTo>
                      <a:pt x="21" y="49"/>
                      <a:pt x="21" y="49"/>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8"/>
                      <a:pt x="21" y="48"/>
                      <a:pt x="21" y="48"/>
                    </a:cubicBezTo>
                    <a:cubicBezTo>
                      <a:pt x="21" y="47"/>
                      <a:pt x="21" y="47"/>
                      <a:pt x="21" y="47"/>
                    </a:cubicBezTo>
                    <a:cubicBezTo>
                      <a:pt x="21" y="47"/>
                      <a:pt x="21" y="47"/>
                      <a:pt x="21" y="47"/>
                    </a:cubicBezTo>
                    <a:cubicBezTo>
                      <a:pt x="21" y="47"/>
                      <a:pt x="21" y="47"/>
                      <a:pt x="22" y="47"/>
                    </a:cubicBezTo>
                    <a:cubicBezTo>
                      <a:pt x="22" y="47"/>
                      <a:pt x="22" y="46"/>
                      <a:pt x="22" y="46"/>
                    </a:cubicBezTo>
                    <a:cubicBezTo>
                      <a:pt x="22" y="46"/>
                      <a:pt x="22" y="46"/>
                      <a:pt x="22" y="46"/>
                    </a:cubicBezTo>
                    <a:cubicBezTo>
                      <a:pt x="22" y="46"/>
                      <a:pt x="22" y="46"/>
                      <a:pt x="22" y="46"/>
                    </a:cubicBezTo>
                    <a:cubicBezTo>
                      <a:pt x="22" y="45"/>
                      <a:pt x="22" y="45"/>
                      <a:pt x="22" y="45"/>
                    </a:cubicBezTo>
                    <a:cubicBezTo>
                      <a:pt x="22" y="45"/>
                      <a:pt x="22" y="45"/>
                      <a:pt x="22" y="45"/>
                    </a:cubicBezTo>
                    <a:cubicBezTo>
                      <a:pt x="22" y="45"/>
                      <a:pt x="22" y="45"/>
                      <a:pt x="22" y="45"/>
                    </a:cubicBezTo>
                    <a:cubicBezTo>
                      <a:pt x="22" y="45"/>
                      <a:pt x="22" y="44"/>
                      <a:pt x="22" y="44"/>
                    </a:cubicBezTo>
                    <a:cubicBezTo>
                      <a:pt x="22" y="44"/>
                      <a:pt x="22" y="44"/>
                      <a:pt x="22" y="44"/>
                    </a:cubicBezTo>
                    <a:cubicBezTo>
                      <a:pt x="22" y="44"/>
                      <a:pt x="22" y="44"/>
                      <a:pt x="22" y="44"/>
                    </a:cubicBezTo>
                    <a:cubicBezTo>
                      <a:pt x="22" y="44"/>
                      <a:pt x="22" y="44"/>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3"/>
                      <a:pt x="22" y="43"/>
                    </a:cubicBezTo>
                    <a:cubicBezTo>
                      <a:pt x="22" y="43"/>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2"/>
                      <a:pt x="22" y="42"/>
                      <a:pt x="22" y="42"/>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9"/>
                    </a:cubicBezTo>
                    <a:cubicBezTo>
                      <a:pt x="23" y="39"/>
                      <a:pt x="23" y="39"/>
                      <a:pt x="23" y="38"/>
                    </a:cubicBezTo>
                    <a:cubicBezTo>
                      <a:pt x="23" y="38"/>
                      <a:pt x="23" y="38"/>
                      <a:pt x="23" y="38"/>
                    </a:cubicBezTo>
                    <a:cubicBezTo>
                      <a:pt x="23" y="38"/>
                      <a:pt x="23" y="38"/>
                      <a:pt x="23" y="38"/>
                    </a:cubicBezTo>
                    <a:cubicBezTo>
                      <a:pt x="23" y="38"/>
                      <a:pt x="23" y="38"/>
                      <a:pt x="23" y="38"/>
                    </a:cubicBezTo>
                    <a:cubicBezTo>
                      <a:pt x="23" y="38"/>
                      <a:pt x="23" y="38"/>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7"/>
                      <a:pt x="23" y="37"/>
                    </a:cubicBezTo>
                    <a:cubicBezTo>
                      <a:pt x="23" y="37"/>
                      <a:pt x="23" y="36"/>
                      <a:pt x="23" y="36"/>
                    </a:cubicBezTo>
                    <a:cubicBezTo>
                      <a:pt x="23" y="36"/>
                      <a:pt x="23" y="36"/>
                      <a:pt x="24" y="36"/>
                    </a:cubicBezTo>
                    <a:cubicBezTo>
                      <a:pt x="24" y="36"/>
                      <a:pt x="24" y="36"/>
                      <a:pt x="24" y="36"/>
                    </a:cubicBezTo>
                    <a:cubicBezTo>
                      <a:pt x="24" y="36"/>
                      <a:pt x="24" y="36"/>
                      <a:pt x="24" y="36"/>
                    </a:cubicBezTo>
                    <a:cubicBezTo>
                      <a:pt x="24" y="36"/>
                      <a:pt x="24" y="36"/>
                      <a:pt x="24" y="35"/>
                    </a:cubicBezTo>
                    <a:cubicBezTo>
                      <a:pt x="24" y="35"/>
                      <a:pt x="24" y="35"/>
                      <a:pt x="24" y="35"/>
                    </a:cubicBezTo>
                    <a:cubicBezTo>
                      <a:pt x="24" y="35"/>
                      <a:pt x="24" y="35"/>
                      <a:pt x="24" y="35"/>
                    </a:cubicBezTo>
                    <a:cubicBezTo>
                      <a:pt x="24" y="35"/>
                      <a:pt x="24" y="35"/>
                      <a:pt x="24" y="35"/>
                    </a:cubicBezTo>
                    <a:cubicBezTo>
                      <a:pt x="24" y="35"/>
                      <a:pt x="24" y="35"/>
                      <a:pt x="24" y="35"/>
                    </a:cubicBezTo>
                    <a:cubicBezTo>
                      <a:pt x="24" y="35"/>
                      <a:pt x="24" y="35"/>
                      <a:pt x="24" y="35"/>
                    </a:cubicBezTo>
                    <a:cubicBezTo>
                      <a:pt x="24" y="35"/>
                      <a:pt x="24" y="35"/>
                      <a:pt x="24" y="34"/>
                    </a:cubicBezTo>
                    <a:cubicBezTo>
                      <a:pt x="24" y="34"/>
                      <a:pt x="24" y="34"/>
                      <a:pt x="24" y="34"/>
                    </a:cubicBezTo>
                    <a:cubicBezTo>
                      <a:pt x="24" y="34"/>
                      <a:pt x="24" y="34"/>
                      <a:pt x="24" y="34"/>
                    </a:cubicBezTo>
                    <a:cubicBezTo>
                      <a:pt x="24" y="34"/>
                      <a:pt x="24" y="34"/>
                      <a:pt x="24" y="34"/>
                    </a:cubicBezTo>
                    <a:cubicBezTo>
                      <a:pt x="24" y="34"/>
                      <a:pt x="24" y="34"/>
                      <a:pt x="24" y="34"/>
                    </a:cubicBezTo>
                    <a:cubicBezTo>
                      <a:pt x="24" y="34"/>
                      <a:pt x="24" y="34"/>
                      <a:pt x="24" y="34"/>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3"/>
                      <a:pt x="24" y="33"/>
                      <a:pt x="24" y="33"/>
                    </a:cubicBezTo>
                    <a:cubicBezTo>
                      <a:pt x="24" y="32"/>
                      <a:pt x="24" y="32"/>
                      <a:pt x="24" y="32"/>
                    </a:cubicBezTo>
                    <a:cubicBezTo>
                      <a:pt x="24" y="32"/>
                      <a:pt x="24" y="32"/>
                      <a:pt x="24" y="32"/>
                    </a:cubicBezTo>
                    <a:cubicBezTo>
                      <a:pt x="24" y="32"/>
                      <a:pt x="24" y="32"/>
                      <a:pt x="24" y="32"/>
                    </a:cubicBezTo>
                    <a:cubicBezTo>
                      <a:pt x="24" y="32"/>
                      <a:pt x="24" y="32"/>
                      <a:pt x="24"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2"/>
                      <a:pt x="25" y="32"/>
                      <a:pt x="25" y="32"/>
                    </a:cubicBezTo>
                    <a:cubicBezTo>
                      <a:pt x="25" y="31"/>
                      <a:pt x="25" y="31"/>
                      <a:pt x="25" y="31"/>
                    </a:cubicBezTo>
                    <a:cubicBezTo>
                      <a:pt x="25" y="31"/>
                      <a:pt x="25" y="31"/>
                      <a:pt x="25" y="31"/>
                    </a:cubicBezTo>
                    <a:cubicBezTo>
                      <a:pt x="25" y="31"/>
                      <a:pt x="25" y="31"/>
                      <a:pt x="25" y="31"/>
                    </a:cubicBezTo>
                    <a:cubicBezTo>
                      <a:pt x="25" y="31"/>
                      <a:pt x="25" y="31"/>
                      <a:pt x="25" y="31"/>
                    </a:cubicBezTo>
                    <a:cubicBezTo>
                      <a:pt x="25" y="31"/>
                      <a:pt x="25" y="31"/>
                      <a:pt x="25" y="31"/>
                    </a:cubicBezTo>
                    <a:cubicBezTo>
                      <a:pt x="25" y="31"/>
                      <a:pt x="25"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6" y="31"/>
                    </a:cubicBezTo>
                    <a:cubicBezTo>
                      <a:pt x="26" y="31"/>
                      <a:pt x="26" y="31"/>
                      <a:pt x="27" y="31"/>
                    </a:cubicBezTo>
                    <a:cubicBezTo>
                      <a:pt x="27" y="31"/>
                      <a:pt x="27" y="31"/>
                      <a:pt x="27" y="31"/>
                    </a:cubicBezTo>
                    <a:cubicBezTo>
                      <a:pt x="27" y="31"/>
                      <a:pt x="27" y="31"/>
                      <a:pt x="27" y="31"/>
                    </a:cubicBezTo>
                    <a:cubicBezTo>
                      <a:pt x="27" y="31"/>
                      <a:pt x="27" y="31"/>
                      <a:pt x="27" y="31"/>
                    </a:cubicBezTo>
                    <a:cubicBezTo>
                      <a:pt x="27" y="31"/>
                      <a:pt x="27" y="31"/>
                      <a:pt x="27" y="31"/>
                    </a:cubicBezTo>
                    <a:cubicBezTo>
                      <a:pt x="27" y="31"/>
                      <a:pt x="27" y="31"/>
                      <a:pt x="27" y="31"/>
                    </a:cubicBezTo>
                    <a:cubicBezTo>
                      <a:pt x="29" y="31"/>
                      <a:pt x="30"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1" y="31"/>
                      <a:pt x="31" y="31"/>
                      <a:pt x="31" y="31"/>
                    </a:cubicBezTo>
                    <a:cubicBezTo>
                      <a:pt x="32" y="31"/>
                      <a:pt x="34" y="31"/>
                      <a:pt x="35" y="31"/>
                    </a:cubicBezTo>
                    <a:cubicBezTo>
                      <a:pt x="35" y="31"/>
                      <a:pt x="35" y="31"/>
                      <a:pt x="35" y="31"/>
                    </a:cubicBezTo>
                    <a:cubicBezTo>
                      <a:pt x="35" y="31"/>
                      <a:pt x="35" y="31"/>
                      <a:pt x="35" y="31"/>
                    </a:cubicBezTo>
                    <a:cubicBezTo>
                      <a:pt x="35" y="31"/>
                      <a:pt x="35" y="31"/>
                      <a:pt x="35" y="31"/>
                    </a:cubicBezTo>
                    <a:cubicBezTo>
                      <a:pt x="35" y="31"/>
                      <a:pt x="35" y="31"/>
                      <a:pt x="35" y="31"/>
                    </a:cubicBezTo>
                    <a:cubicBezTo>
                      <a:pt x="35" y="31"/>
                      <a:pt x="35" y="31"/>
                      <a:pt x="35" y="31"/>
                    </a:cubicBezTo>
                    <a:cubicBezTo>
                      <a:pt x="35" y="31"/>
                      <a:pt x="35" y="31"/>
                      <a:pt x="36" y="31"/>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6" y="30"/>
                      <a:pt x="36" y="30"/>
                      <a:pt x="36" y="30"/>
                    </a:cubicBezTo>
                    <a:cubicBezTo>
                      <a:pt x="37" y="30"/>
                      <a:pt x="37" y="30"/>
                      <a:pt x="37" y="30"/>
                    </a:cubicBezTo>
                    <a:cubicBezTo>
                      <a:pt x="37" y="30"/>
                      <a:pt x="37" y="30"/>
                      <a:pt x="37" y="30"/>
                    </a:cubicBezTo>
                    <a:cubicBezTo>
                      <a:pt x="37" y="30"/>
                      <a:pt x="37" y="30"/>
                      <a:pt x="37" y="30"/>
                    </a:cubicBezTo>
                    <a:cubicBezTo>
                      <a:pt x="38" y="30"/>
                      <a:pt x="38" y="30"/>
                      <a:pt x="38" y="30"/>
                    </a:cubicBezTo>
                    <a:cubicBezTo>
                      <a:pt x="38" y="30"/>
                      <a:pt x="38" y="30"/>
                      <a:pt x="38" y="30"/>
                    </a:cubicBezTo>
                    <a:cubicBezTo>
                      <a:pt x="38" y="30"/>
                      <a:pt x="38" y="30"/>
                      <a:pt x="38" y="30"/>
                    </a:cubicBezTo>
                    <a:cubicBezTo>
                      <a:pt x="38" y="30"/>
                      <a:pt x="38" y="30"/>
                      <a:pt x="38" y="30"/>
                    </a:cubicBezTo>
                    <a:cubicBezTo>
                      <a:pt x="38" y="30"/>
                      <a:pt x="38" y="30"/>
                      <a:pt x="38" y="30"/>
                    </a:cubicBezTo>
                    <a:cubicBezTo>
                      <a:pt x="38" y="30"/>
                      <a:pt x="38" y="30"/>
                      <a:pt x="39" y="30"/>
                    </a:cubicBezTo>
                    <a:cubicBezTo>
                      <a:pt x="39" y="30"/>
                      <a:pt x="39" y="30"/>
                      <a:pt x="39" y="30"/>
                    </a:cubicBezTo>
                    <a:cubicBezTo>
                      <a:pt x="39" y="30"/>
                      <a:pt x="39" y="30"/>
                      <a:pt x="39" y="30"/>
                    </a:cubicBezTo>
                    <a:cubicBezTo>
                      <a:pt x="39" y="30"/>
                      <a:pt x="39" y="30"/>
                      <a:pt x="39" y="30"/>
                    </a:cubicBezTo>
                    <a:cubicBezTo>
                      <a:pt x="39" y="30"/>
                      <a:pt x="39"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0" y="30"/>
                      <a:pt x="40" y="30"/>
                      <a:pt x="40" y="30"/>
                    </a:cubicBezTo>
                    <a:cubicBezTo>
                      <a:pt x="41" y="30"/>
                      <a:pt x="41" y="30"/>
                      <a:pt x="41" y="30"/>
                    </a:cubicBezTo>
                    <a:cubicBezTo>
                      <a:pt x="41" y="30"/>
                      <a:pt x="41" y="30"/>
                      <a:pt x="41" y="30"/>
                    </a:cubicBezTo>
                    <a:cubicBezTo>
                      <a:pt x="41" y="30"/>
                      <a:pt x="41" y="30"/>
                      <a:pt x="41" y="30"/>
                    </a:cubicBezTo>
                    <a:cubicBezTo>
                      <a:pt x="41" y="29"/>
                      <a:pt x="41" y="29"/>
                      <a:pt x="41" y="29"/>
                    </a:cubicBezTo>
                    <a:cubicBezTo>
                      <a:pt x="41" y="29"/>
                      <a:pt x="42" y="29"/>
                      <a:pt x="42" y="29"/>
                    </a:cubicBezTo>
                    <a:cubicBezTo>
                      <a:pt x="42" y="29"/>
                      <a:pt x="42" y="29"/>
                      <a:pt x="42" y="29"/>
                    </a:cubicBezTo>
                    <a:cubicBezTo>
                      <a:pt x="42" y="29"/>
                      <a:pt x="42" y="29"/>
                      <a:pt x="42" y="29"/>
                    </a:cubicBezTo>
                    <a:cubicBezTo>
                      <a:pt x="42" y="29"/>
                      <a:pt x="42" y="29"/>
                      <a:pt x="42" y="29"/>
                    </a:cubicBezTo>
                    <a:cubicBezTo>
                      <a:pt x="42" y="29"/>
                      <a:pt x="43" y="29"/>
                      <a:pt x="43" y="29"/>
                    </a:cubicBezTo>
                    <a:cubicBezTo>
                      <a:pt x="43" y="29"/>
                      <a:pt x="43" y="29"/>
                      <a:pt x="43" y="29"/>
                    </a:cubicBezTo>
                    <a:cubicBezTo>
                      <a:pt x="43" y="29"/>
                      <a:pt x="43" y="29"/>
                      <a:pt x="43" y="29"/>
                    </a:cubicBezTo>
                    <a:cubicBezTo>
                      <a:pt x="43" y="29"/>
                      <a:pt x="43" y="29"/>
                      <a:pt x="43" y="29"/>
                    </a:cubicBezTo>
                    <a:cubicBezTo>
                      <a:pt x="43" y="29"/>
                      <a:pt x="43"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4" y="29"/>
                      <a:pt x="44" y="29"/>
                    </a:cubicBezTo>
                    <a:cubicBezTo>
                      <a:pt x="44"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5" y="29"/>
                    </a:cubicBezTo>
                    <a:cubicBezTo>
                      <a:pt x="45" y="29"/>
                      <a:pt x="45"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7" y="29"/>
                      <a:pt x="47" y="29"/>
                      <a:pt x="47" y="29"/>
                    </a:cubicBezTo>
                    <a:cubicBezTo>
                      <a:pt x="47" y="29"/>
                      <a:pt x="47" y="29"/>
                      <a:pt x="47" y="29"/>
                    </a:cubicBezTo>
                    <a:cubicBezTo>
                      <a:pt x="47" y="29"/>
                      <a:pt x="47" y="29"/>
                      <a:pt x="47" y="29"/>
                    </a:cubicBezTo>
                    <a:cubicBezTo>
                      <a:pt x="47" y="29"/>
                      <a:pt x="47" y="29"/>
                      <a:pt x="47" y="29"/>
                    </a:cubicBezTo>
                    <a:cubicBezTo>
                      <a:pt x="47" y="29"/>
                      <a:pt x="47" y="29"/>
                      <a:pt x="47" y="29"/>
                    </a:cubicBezTo>
                    <a:cubicBezTo>
                      <a:pt x="47" y="28"/>
                      <a:pt x="47" y="28"/>
                      <a:pt x="47" y="28"/>
                    </a:cubicBezTo>
                    <a:cubicBezTo>
                      <a:pt x="47" y="28"/>
                      <a:pt x="47"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8" y="28"/>
                      <a:pt x="48" y="28"/>
                    </a:cubicBezTo>
                    <a:cubicBezTo>
                      <a:pt x="48" y="28"/>
                      <a:pt x="49" y="28"/>
                      <a:pt x="50" y="28"/>
                    </a:cubicBezTo>
                    <a:cubicBezTo>
                      <a:pt x="50" y="28"/>
                      <a:pt x="50" y="28"/>
                      <a:pt x="50" y="28"/>
                    </a:cubicBezTo>
                    <a:cubicBezTo>
                      <a:pt x="50" y="28"/>
                      <a:pt x="50" y="28"/>
                      <a:pt x="50" y="28"/>
                    </a:cubicBezTo>
                    <a:cubicBezTo>
                      <a:pt x="50" y="28"/>
                      <a:pt x="50" y="28"/>
                      <a:pt x="50" y="28"/>
                    </a:cubicBezTo>
                    <a:cubicBezTo>
                      <a:pt x="50" y="28"/>
                      <a:pt x="50" y="28"/>
                      <a:pt x="50" y="28"/>
                    </a:cubicBezTo>
                    <a:cubicBezTo>
                      <a:pt x="50" y="28"/>
                      <a:pt x="50" y="28"/>
                      <a:pt x="50" y="28"/>
                    </a:cubicBezTo>
                    <a:cubicBezTo>
                      <a:pt x="50" y="28"/>
                      <a:pt x="51" y="28"/>
                      <a:pt x="51" y="28"/>
                    </a:cubicBezTo>
                    <a:cubicBezTo>
                      <a:pt x="51" y="28"/>
                      <a:pt x="51" y="28"/>
                      <a:pt x="51" y="28"/>
                    </a:cubicBezTo>
                    <a:cubicBezTo>
                      <a:pt x="51" y="28"/>
                      <a:pt x="51" y="28"/>
                      <a:pt x="51" y="28"/>
                    </a:cubicBezTo>
                    <a:cubicBezTo>
                      <a:pt x="51" y="28"/>
                      <a:pt x="51" y="28"/>
                      <a:pt x="51" y="28"/>
                    </a:cubicBezTo>
                    <a:cubicBezTo>
                      <a:pt x="51" y="28"/>
                      <a:pt x="51" y="28"/>
                      <a:pt x="51" y="28"/>
                    </a:cubicBezTo>
                    <a:cubicBezTo>
                      <a:pt x="51" y="28"/>
                      <a:pt x="51"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8"/>
                      <a:pt x="52" y="28"/>
                      <a:pt x="52" y="28"/>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2" y="27"/>
                      <a:pt x="52" y="27"/>
                      <a:pt x="52"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3" y="27"/>
                    </a:cubicBezTo>
                    <a:cubicBezTo>
                      <a:pt x="53" y="27"/>
                      <a:pt x="53"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7"/>
                      <a:pt x="54" y="27"/>
                      <a:pt x="54" y="27"/>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4" y="26"/>
                    </a:cubicBezTo>
                    <a:cubicBezTo>
                      <a:pt x="54" y="26"/>
                      <a:pt x="54" y="26"/>
                      <a:pt x="55" y="26"/>
                    </a:cubicBezTo>
                    <a:cubicBezTo>
                      <a:pt x="55" y="26"/>
                      <a:pt x="55" y="26"/>
                      <a:pt x="55" y="26"/>
                    </a:cubicBezTo>
                    <a:cubicBezTo>
                      <a:pt x="55" y="26"/>
                      <a:pt x="55"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6" y="26"/>
                    </a:cubicBezTo>
                    <a:cubicBezTo>
                      <a:pt x="56" y="26"/>
                      <a:pt x="56" y="26"/>
                      <a:pt x="57" y="26"/>
                    </a:cubicBezTo>
                    <a:cubicBezTo>
                      <a:pt x="57" y="26"/>
                      <a:pt x="57" y="26"/>
                      <a:pt x="57" y="26"/>
                    </a:cubicBezTo>
                    <a:cubicBezTo>
                      <a:pt x="57" y="26"/>
                      <a:pt x="57" y="26"/>
                      <a:pt x="57" y="26"/>
                    </a:cubicBezTo>
                    <a:cubicBezTo>
                      <a:pt x="57" y="26"/>
                      <a:pt x="57" y="26"/>
                      <a:pt x="57" y="26"/>
                    </a:cubicBezTo>
                    <a:close/>
                    <a:moveTo>
                      <a:pt x="57" y="63"/>
                    </a:moveTo>
                    <a:cubicBezTo>
                      <a:pt x="57" y="93"/>
                      <a:pt x="57" y="93"/>
                      <a:pt x="57" y="93"/>
                    </a:cubicBezTo>
                    <a:cubicBezTo>
                      <a:pt x="57" y="93"/>
                      <a:pt x="57" y="93"/>
                      <a:pt x="57" y="93"/>
                    </a:cubicBezTo>
                    <a:cubicBezTo>
                      <a:pt x="57" y="93"/>
                      <a:pt x="57" y="93"/>
                      <a:pt x="57" y="93"/>
                    </a:cubicBezTo>
                    <a:cubicBezTo>
                      <a:pt x="56" y="93"/>
                      <a:pt x="56" y="93"/>
                      <a:pt x="56" y="93"/>
                    </a:cubicBezTo>
                    <a:cubicBezTo>
                      <a:pt x="56" y="93"/>
                      <a:pt x="56" y="93"/>
                      <a:pt x="56" y="93"/>
                    </a:cubicBezTo>
                    <a:cubicBezTo>
                      <a:pt x="56" y="93"/>
                      <a:pt x="56" y="93"/>
                      <a:pt x="56" y="93"/>
                    </a:cubicBezTo>
                    <a:cubicBezTo>
                      <a:pt x="56" y="93"/>
                      <a:pt x="56" y="93"/>
                      <a:pt x="56" y="93"/>
                    </a:cubicBezTo>
                    <a:cubicBezTo>
                      <a:pt x="56" y="93"/>
                      <a:pt x="56" y="93"/>
                      <a:pt x="56"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3"/>
                    </a:cubicBezTo>
                    <a:cubicBezTo>
                      <a:pt x="55" y="93"/>
                      <a:pt x="55" y="93"/>
                      <a:pt x="55" y="94"/>
                    </a:cubicBezTo>
                    <a:cubicBezTo>
                      <a:pt x="55" y="94"/>
                      <a:pt x="55" y="94"/>
                      <a:pt x="55" y="94"/>
                    </a:cubicBezTo>
                    <a:cubicBezTo>
                      <a:pt x="55" y="94"/>
                      <a:pt x="55"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4"/>
                    </a:cubicBezTo>
                    <a:cubicBezTo>
                      <a:pt x="54" y="94"/>
                      <a:pt x="54" y="94"/>
                      <a:pt x="54" y="95"/>
                    </a:cubicBezTo>
                    <a:cubicBezTo>
                      <a:pt x="54" y="95"/>
                      <a:pt x="54" y="95"/>
                      <a:pt x="54"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3" y="95"/>
                      <a:pt x="53" y="95"/>
                      <a:pt x="53"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2" y="95"/>
                      <a:pt x="52" y="95"/>
                    </a:cubicBezTo>
                    <a:cubicBezTo>
                      <a:pt x="52"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5"/>
                    </a:cubicBezTo>
                    <a:cubicBezTo>
                      <a:pt x="51" y="95"/>
                      <a:pt x="51" y="95"/>
                      <a:pt x="51" y="96"/>
                    </a:cubicBezTo>
                    <a:cubicBezTo>
                      <a:pt x="51" y="96"/>
                      <a:pt x="51" y="96"/>
                      <a:pt x="51" y="96"/>
                    </a:cubicBezTo>
                    <a:cubicBezTo>
                      <a:pt x="51" y="96"/>
                      <a:pt x="51" y="96"/>
                      <a:pt x="51" y="96"/>
                    </a:cubicBezTo>
                    <a:cubicBezTo>
                      <a:pt x="51" y="96"/>
                      <a:pt x="51" y="96"/>
                      <a:pt x="51" y="96"/>
                    </a:cubicBezTo>
                    <a:cubicBezTo>
                      <a:pt x="51"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50" y="96"/>
                      <a:pt x="50" y="96"/>
                      <a:pt x="50"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9" y="96"/>
                      <a:pt x="49" y="96"/>
                      <a:pt x="49" y="96"/>
                    </a:cubicBezTo>
                    <a:cubicBezTo>
                      <a:pt x="48" y="96"/>
                      <a:pt x="48" y="96"/>
                      <a:pt x="48" y="96"/>
                    </a:cubicBezTo>
                    <a:cubicBezTo>
                      <a:pt x="48" y="96"/>
                      <a:pt x="48" y="96"/>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8" y="97"/>
                      <a:pt x="48" y="97"/>
                      <a:pt x="48"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7"/>
                    </a:cubicBezTo>
                    <a:cubicBezTo>
                      <a:pt x="47" y="97"/>
                      <a:pt x="47" y="97"/>
                      <a:pt x="47" y="98"/>
                    </a:cubicBezTo>
                    <a:cubicBezTo>
                      <a:pt x="47" y="98"/>
                      <a:pt x="47" y="98"/>
                      <a:pt x="47" y="98"/>
                    </a:cubicBezTo>
                    <a:cubicBezTo>
                      <a:pt x="46" y="98"/>
                      <a:pt x="46" y="98"/>
                      <a:pt x="46" y="98"/>
                    </a:cubicBezTo>
                    <a:cubicBezTo>
                      <a:pt x="46" y="98"/>
                      <a:pt x="46" y="98"/>
                      <a:pt x="46" y="98"/>
                    </a:cubicBezTo>
                    <a:cubicBezTo>
                      <a:pt x="46" y="98"/>
                      <a:pt x="46" y="98"/>
                      <a:pt x="46" y="98"/>
                    </a:cubicBezTo>
                    <a:cubicBezTo>
                      <a:pt x="46" y="98"/>
                      <a:pt x="46" y="98"/>
                      <a:pt x="46" y="98"/>
                    </a:cubicBezTo>
                    <a:cubicBezTo>
                      <a:pt x="46" y="98"/>
                      <a:pt x="46" y="98"/>
                      <a:pt x="46" y="98"/>
                    </a:cubicBezTo>
                    <a:cubicBezTo>
                      <a:pt x="46" y="98"/>
                      <a:pt x="46" y="98"/>
                      <a:pt x="46"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5" y="98"/>
                      <a:pt x="45" y="98"/>
                      <a:pt x="45"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8"/>
                    </a:cubicBezTo>
                    <a:cubicBezTo>
                      <a:pt x="44" y="98"/>
                      <a:pt x="44" y="98"/>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4" y="99"/>
                      <a:pt x="44" y="99"/>
                      <a:pt x="44"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3" y="99"/>
                      <a:pt x="43" y="99"/>
                      <a:pt x="43" y="99"/>
                    </a:cubicBezTo>
                    <a:cubicBezTo>
                      <a:pt x="42" y="99"/>
                      <a:pt x="42" y="99"/>
                      <a:pt x="42" y="99"/>
                    </a:cubicBezTo>
                    <a:cubicBezTo>
                      <a:pt x="42" y="99"/>
                      <a:pt x="42" y="99"/>
                      <a:pt x="42" y="99"/>
                    </a:cubicBezTo>
                    <a:cubicBezTo>
                      <a:pt x="42" y="99"/>
                      <a:pt x="42" y="99"/>
                      <a:pt x="42" y="99"/>
                    </a:cubicBezTo>
                    <a:cubicBezTo>
                      <a:pt x="42" y="99"/>
                      <a:pt x="41" y="99"/>
                      <a:pt x="41" y="99"/>
                    </a:cubicBezTo>
                    <a:cubicBezTo>
                      <a:pt x="41" y="99"/>
                      <a:pt x="41" y="99"/>
                      <a:pt x="41" y="99"/>
                    </a:cubicBezTo>
                    <a:cubicBezTo>
                      <a:pt x="41" y="99"/>
                      <a:pt x="41" y="99"/>
                      <a:pt x="41" y="99"/>
                    </a:cubicBezTo>
                    <a:cubicBezTo>
                      <a:pt x="41" y="100"/>
                      <a:pt x="41" y="100"/>
                      <a:pt x="41" y="100"/>
                    </a:cubicBezTo>
                    <a:cubicBezTo>
                      <a:pt x="41" y="100"/>
                      <a:pt x="41" y="100"/>
                      <a:pt x="41" y="100"/>
                    </a:cubicBezTo>
                    <a:cubicBezTo>
                      <a:pt x="41" y="100"/>
                      <a:pt x="41" y="100"/>
                      <a:pt x="41" y="100"/>
                    </a:cubicBezTo>
                    <a:cubicBezTo>
                      <a:pt x="41" y="100"/>
                      <a:pt x="41" y="100"/>
                      <a:pt x="41" y="100"/>
                    </a:cubicBezTo>
                    <a:cubicBezTo>
                      <a:pt x="41" y="100"/>
                      <a:pt x="41" y="100"/>
                      <a:pt x="41"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40" y="100"/>
                      <a:pt x="40" y="100"/>
                      <a:pt x="40"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9" y="100"/>
                      <a:pt x="39" y="100"/>
                    </a:cubicBezTo>
                    <a:cubicBezTo>
                      <a:pt x="39" y="100"/>
                      <a:pt x="38" y="100"/>
                      <a:pt x="38" y="100"/>
                    </a:cubicBezTo>
                    <a:cubicBezTo>
                      <a:pt x="38" y="100"/>
                      <a:pt x="38" y="100"/>
                      <a:pt x="38" y="100"/>
                    </a:cubicBezTo>
                    <a:cubicBezTo>
                      <a:pt x="38" y="100"/>
                      <a:pt x="38" y="100"/>
                      <a:pt x="38" y="101"/>
                    </a:cubicBezTo>
                    <a:cubicBezTo>
                      <a:pt x="38" y="101"/>
                      <a:pt x="38"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7" y="101"/>
                      <a:pt x="37" y="101"/>
                      <a:pt x="37"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1"/>
                    </a:cubicBezTo>
                    <a:cubicBezTo>
                      <a:pt x="36" y="101"/>
                      <a:pt x="36" y="101"/>
                      <a:pt x="36" y="102"/>
                    </a:cubicBezTo>
                    <a:cubicBezTo>
                      <a:pt x="36" y="102"/>
                      <a:pt x="36" y="102"/>
                      <a:pt x="36" y="102"/>
                    </a:cubicBezTo>
                    <a:cubicBezTo>
                      <a:pt x="36" y="102"/>
                      <a:pt x="36" y="102"/>
                      <a:pt x="35" y="102"/>
                    </a:cubicBezTo>
                    <a:cubicBezTo>
                      <a:pt x="35" y="102"/>
                      <a:pt x="35" y="102"/>
                      <a:pt x="35" y="102"/>
                    </a:cubicBezTo>
                    <a:cubicBezTo>
                      <a:pt x="35" y="102"/>
                      <a:pt x="35" y="102"/>
                      <a:pt x="35" y="102"/>
                    </a:cubicBezTo>
                    <a:cubicBezTo>
                      <a:pt x="35" y="102"/>
                      <a:pt x="35" y="102"/>
                      <a:pt x="35" y="102"/>
                    </a:cubicBezTo>
                    <a:cubicBezTo>
                      <a:pt x="35" y="102"/>
                      <a:pt x="35" y="102"/>
                      <a:pt x="35" y="102"/>
                    </a:cubicBezTo>
                    <a:cubicBezTo>
                      <a:pt x="35" y="102"/>
                      <a:pt x="35" y="102"/>
                      <a:pt x="35"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4" y="102"/>
                      <a:pt x="34" y="102"/>
                      <a:pt x="34" y="102"/>
                    </a:cubicBezTo>
                    <a:cubicBezTo>
                      <a:pt x="33" y="102"/>
                      <a:pt x="33" y="102"/>
                      <a:pt x="33" y="102"/>
                    </a:cubicBezTo>
                    <a:cubicBezTo>
                      <a:pt x="33" y="102"/>
                      <a:pt x="33" y="102"/>
                      <a:pt x="33" y="102"/>
                    </a:cubicBezTo>
                    <a:cubicBezTo>
                      <a:pt x="33" y="102"/>
                      <a:pt x="33" y="102"/>
                      <a:pt x="33" y="102"/>
                    </a:cubicBezTo>
                    <a:cubicBezTo>
                      <a:pt x="33" y="102"/>
                      <a:pt x="33" y="102"/>
                      <a:pt x="33" y="102"/>
                    </a:cubicBezTo>
                    <a:cubicBezTo>
                      <a:pt x="33" y="102"/>
                      <a:pt x="33" y="103"/>
                      <a:pt x="33"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2" y="103"/>
                    </a:cubicBezTo>
                    <a:cubicBezTo>
                      <a:pt x="32" y="103"/>
                      <a:pt x="32"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1" y="103"/>
                      <a:pt x="31" y="103"/>
                      <a:pt x="31"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30" y="103"/>
                      <a:pt x="30" y="103"/>
                      <a:pt x="30" y="103"/>
                    </a:cubicBezTo>
                    <a:cubicBezTo>
                      <a:pt x="29" y="103"/>
                      <a:pt x="29" y="103"/>
                      <a:pt x="29" y="103"/>
                    </a:cubicBezTo>
                    <a:cubicBezTo>
                      <a:pt x="29" y="103"/>
                      <a:pt x="29" y="103"/>
                      <a:pt x="29" y="103"/>
                    </a:cubicBezTo>
                    <a:cubicBezTo>
                      <a:pt x="29" y="103"/>
                      <a:pt x="29" y="103"/>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9" y="104"/>
                      <a:pt x="29" y="104"/>
                    </a:cubicBezTo>
                    <a:cubicBezTo>
                      <a:pt x="29" y="104"/>
                      <a:pt x="28" y="104"/>
                      <a:pt x="28" y="104"/>
                    </a:cubicBezTo>
                    <a:cubicBezTo>
                      <a:pt x="28" y="104"/>
                      <a:pt x="28" y="104"/>
                      <a:pt x="28" y="104"/>
                    </a:cubicBezTo>
                    <a:cubicBezTo>
                      <a:pt x="28" y="104"/>
                      <a:pt x="28" y="104"/>
                      <a:pt x="28" y="104"/>
                    </a:cubicBezTo>
                    <a:cubicBezTo>
                      <a:pt x="28" y="104"/>
                      <a:pt x="28" y="104"/>
                      <a:pt x="28" y="104"/>
                    </a:cubicBezTo>
                    <a:cubicBezTo>
                      <a:pt x="28" y="104"/>
                      <a:pt x="28" y="104"/>
                      <a:pt x="28" y="104"/>
                    </a:cubicBezTo>
                    <a:cubicBezTo>
                      <a:pt x="28" y="104"/>
                      <a:pt x="28" y="104"/>
                      <a:pt x="28" y="104"/>
                    </a:cubicBezTo>
                    <a:cubicBezTo>
                      <a:pt x="27" y="104"/>
                      <a:pt x="27" y="104"/>
                      <a:pt x="27" y="104"/>
                    </a:cubicBezTo>
                    <a:cubicBezTo>
                      <a:pt x="27" y="104"/>
                      <a:pt x="27" y="104"/>
                      <a:pt x="27" y="104"/>
                    </a:cubicBezTo>
                    <a:cubicBezTo>
                      <a:pt x="27" y="104"/>
                      <a:pt x="27" y="104"/>
                      <a:pt x="27" y="104"/>
                    </a:cubicBezTo>
                    <a:cubicBezTo>
                      <a:pt x="27" y="104"/>
                      <a:pt x="27"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4"/>
                    </a:cubicBezTo>
                    <a:cubicBezTo>
                      <a:pt x="26" y="104"/>
                      <a:pt x="26" y="104"/>
                      <a:pt x="26" y="105"/>
                    </a:cubicBezTo>
                    <a:cubicBezTo>
                      <a:pt x="26"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5" y="105"/>
                      <a:pt x="25" y="105"/>
                      <a:pt x="25"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4" y="105"/>
                    </a:cubicBezTo>
                    <a:cubicBezTo>
                      <a:pt x="24" y="105"/>
                      <a:pt x="24"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5"/>
                    </a:cubicBezTo>
                    <a:cubicBezTo>
                      <a:pt x="23" y="105"/>
                      <a:pt x="23" y="105"/>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3" y="106"/>
                      <a:pt x="23" y="106"/>
                      <a:pt x="23"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2" y="106"/>
                      <a:pt x="22" y="106"/>
                      <a:pt x="22" y="106"/>
                    </a:cubicBezTo>
                    <a:cubicBezTo>
                      <a:pt x="21" y="106"/>
                      <a:pt x="21" y="106"/>
                      <a:pt x="21" y="106"/>
                    </a:cubicBezTo>
                    <a:cubicBezTo>
                      <a:pt x="21" y="106"/>
                      <a:pt x="21" y="106"/>
                      <a:pt x="21" y="106"/>
                    </a:cubicBezTo>
                    <a:cubicBezTo>
                      <a:pt x="21" y="106"/>
                      <a:pt x="21" y="106"/>
                      <a:pt x="21" y="106"/>
                    </a:cubicBezTo>
                    <a:cubicBezTo>
                      <a:pt x="21" y="106"/>
                      <a:pt x="21" y="106"/>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1" y="107"/>
                      <a:pt x="21" y="107"/>
                      <a:pt x="21" y="107"/>
                    </a:cubicBezTo>
                    <a:cubicBezTo>
                      <a:pt x="20" y="107"/>
                      <a:pt x="20" y="107"/>
                      <a:pt x="20" y="107"/>
                    </a:cubicBezTo>
                    <a:cubicBezTo>
                      <a:pt x="20" y="107"/>
                      <a:pt x="20" y="107"/>
                      <a:pt x="20" y="107"/>
                    </a:cubicBezTo>
                    <a:cubicBezTo>
                      <a:pt x="20" y="107"/>
                      <a:pt x="20" y="107"/>
                      <a:pt x="20" y="107"/>
                    </a:cubicBezTo>
                    <a:cubicBezTo>
                      <a:pt x="20" y="107"/>
                      <a:pt x="20" y="107"/>
                      <a:pt x="20" y="107"/>
                    </a:cubicBezTo>
                    <a:cubicBezTo>
                      <a:pt x="20" y="107"/>
                      <a:pt x="20"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9" y="107"/>
                      <a:pt x="19" y="107"/>
                      <a:pt x="19" y="107"/>
                    </a:cubicBezTo>
                    <a:cubicBezTo>
                      <a:pt x="18" y="107"/>
                      <a:pt x="18" y="107"/>
                      <a:pt x="17" y="107"/>
                    </a:cubicBezTo>
                    <a:cubicBezTo>
                      <a:pt x="17" y="107"/>
                      <a:pt x="17" y="107"/>
                      <a:pt x="17" y="107"/>
                    </a:cubicBezTo>
                    <a:cubicBezTo>
                      <a:pt x="17" y="107"/>
                      <a:pt x="17" y="107"/>
                      <a:pt x="17" y="107"/>
                    </a:cubicBezTo>
                    <a:cubicBezTo>
                      <a:pt x="17" y="107"/>
                      <a:pt x="16" y="107"/>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6" y="108"/>
                    </a:cubicBezTo>
                    <a:cubicBezTo>
                      <a:pt x="16" y="108"/>
                      <a:pt x="16"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5" y="108"/>
                      <a:pt x="15" y="108"/>
                    </a:cubicBezTo>
                    <a:cubicBezTo>
                      <a:pt x="15" y="108"/>
                      <a:pt x="14" y="108"/>
                      <a:pt x="14" y="108"/>
                    </a:cubicBezTo>
                    <a:cubicBezTo>
                      <a:pt x="14" y="108"/>
                      <a:pt x="14" y="108"/>
                      <a:pt x="14" y="108"/>
                    </a:cubicBezTo>
                    <a:cubicBezTo>
                      <a:pt x="14" y="108"/>
                      <a:pt x="14" y="108"/>
                      <a:pt x="14" y="108"/>
                    </a:cubicBezTo>
                    <a:cubicBezTo>
                      <a:pt x="14" y="108"/>
                      <a:pt x="14" y="108"/>
                      <a:pt x="14" y="109"/>
                    </a:cubicBezTo>
                    <a:cubicBezTo>
                      <a:pt x="14" y="109"/>
                      <a:pt x="14" y="109"/>
                      <a:pt x="14" y="109"/>
                    </a:cubicBezTo>
                    <a:cubicBezTo>
                      <a:pt x="14" y="109"/>
                      <a:pt x="14" y="109"/>
                      <a:pt x="14" y="109"/>
                    </a:cubicBezTo>
                    <a:cubicBezTo>
                      <a:pt x="14" y="109"/>
                      <a:pt x="14" y="109"/>
                      <a:pt x="14" y="109"/>
                    </a:cubicBezTo>
                    <a:cubicBezTo>
                      <a:pt x="14" y="109"/>
                      <a:pt x="14" y="109"/>
                      <a:pt x="14" y="109"/>
                    </a:cubicBezTo>
                    <a:cubicBezTo>
                      <a:pt x="14" y="109"/>
                      <a:pt x="14"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3" y="109"/>
                      <a:pt x="13" y="109"/>
                      <a:pt x="13"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2" y="109"/>
                      <a:pt x="12" y="109"/>
                      <a:pt x="12"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9"/>
                      <a:pt x="11" y="109"/>
                      <a:pt x="11" y="109"/>
                    </a:cubicBezTo>
                    <a:cubicBezTo>
                      <a:pt x="11" y="108"/>
                      <a:pt x="11" y="108"/>
                      <a:pt x="11" y="107"/>
                    </a:cubicBezTo>
                    <a:cubicBezTo>
                      <a:pt x="11" y="107"/>
                      <a:pt x="11" y="107"/>
                      <a:pt x="11" y="107"/>
                    </a:cubicBezTo>
                    <a:cubicBezTo>
                      <a:pt x="11" y="107"/>
                      <a:pt x="11" y="107"/>
                      <a:pt x="11" y="107"/>
                    </a:cubicBezTo>
                    <a:cubicBezTo>
                      <a:pt x="11" y="107"/>
                      <a:pt x="11" y="107"/>
                      <a:pt x="11" y="107"/>
                    </a:cubicBezTo>
                    <a:cubicBezTo>
                      <a:pt x="11" y="107"/>
                      <a:pt x="11" y="107"/>
                      <a:pt x="11" y="107"/>
                    </a:cubicBezTo>
                    <a:cubicBezTo>
                      <a:pt x="11" y="107"/>
                      <a:pt x="11" y="107"/>
                      <a:pt x="11" y="107"/>
                    </a:cubicBezTo>
                    <a:cubicBezTo>
                      <a:pt x="11" y="107"/>
                      <a:pt x="11" y="107"/>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6"/>
                      <a:pt x="11" y="106"/>
                      <a:pt x="11" y="106"/>
                    </a:cubicBezTo>
                    <a:cubicBezTo>
                      <a:pt x="11" y="105"/>
                      <a:pt x="11" y="105"/>
                      <a:pt x="11" y="105"/>
                    </a:cubicBezTo>
                    <a:cubicBezTo>
                      <a:pt x="11" y="105"/>
                      <a:pt x="11" y="105"/>
                      <a:pt x="11" y="105"/>
                    </a:cubicBezTo>
                    <a:cubicBezTo>
                      <a:pt x="11" y="105"/>
                      <a:pt x="11" y="105"/>
                      <a:pt x="11" y="105"/>
                    </a:cubicBezTo>
                    <a:cubicBezTo>
                      <a:pt x="11" y="105"/>
                      <a:pt x="11" y="105"/>
                      <a:pt x="11" y="105"/>
                    </a:cubicBezTo>
                    <a:cubicBezTo>
                      <a:pt x="11" y="105"/>
                      <a:pt x="11" y="105"/>
                      <a:pt x="11" y="105"/>
                    </a:cubicBezTo>
                    <a:cubicBezTo>
                      <a:pt x="11" y="105"/>
                      <a:pt x="11" y="105"/>
                      <a:pt x="11" y="104"/>
                    </a:cubicBezTo>
                    <a:cubicBezTo>
                      <a:pt x="11" y="104"/>
                      <a:pt x="11" y="104"/>
                      <a:pt x="11" y="104"/>
                    </a:cubicBezTo>
                    <a:cubicBezTo>
                      <a:pt x="11" y="104"/>
                      <a:pt x="11" y="104"/>
                      <a:pt x="11" y="104"/>
                    </a:cubicBezTo>
                    <a:cubicBezTo>
                      <a:pt x="11" y="104"/>
                      <a:pt x="11" y="104"/>
                      <a:pt x="11" y="104"/>
                    </a:cubicBezTo>
                    <a:cubicBezTo>
                      <a:pt x="11" y="104"/>
                      <a:pt x="11" y="104"/>
                      <a:pt x="11" y="104"/>
                    </a:cubicBezTo>
                    <a:cubicBezTo>
                      <a:pt x="11" y="104"/>
                      <a:pt x="11" y="104"/>
                      <a:pt x="12" y="104"/>
                    </a:cubicBezTo>
                    <a:cubicBezTo>
                      <a:pt x="12" y="103"/>
                      <a:pt x="12" y="103"/>
                      <a:pt x="12" y="103"/>
                    </a:cubicBezTo>
                    <a:cubicBezTo>
                      <a:pt x="12" y="103"/>
                      <a:pt x="12" y="103"/>
                      <a:pt x="12" y="103"/>
                    </a:cubicBezTo>
                    <a:cubicBezTo>
                      <a:pt x="12" y="103"/>
                      <a:pt x="12" y="103"/>
                      <a:pt x="12" y="103"/>
                    </a:cubicBezTo>
                    <a:cubicBezTo>
                      <a:pt x="12" y="103"/>
                      <a:pt x="12" y="103"/>
                      <a:pt x="12" y="103"/>
                    </a:cubicBezTo>
                    <a:cubicBezTo>
                      <a:pt x="12" y="103"/>
                      <a:pt x="12" y="103"/>
                      <a:pt x="12" y="103"/>
                    </a:cubicBezTo>
                    <a:cubicBezTo>
                      <a:pt x="11" y="103"/>
                      <a:pt x="11" y="103"/>
                      <a:pt x="11" y="103"/>
                    </a:cubicBezTo>
                    <a:cubicBezTo>
                      <a:pt x="11" y="103"/>
                      <a:pt x="11" y="103"/>
                      <a:pt x="11" y="103"/>
                    </a:cubicBezTo>
                    <a:cubicBezTo>
                      <a:pt x="11" y="103"/>
                      <a:pt x="11" y="103"/>
                      <a:pt x="11" y="103"/>
                    </a:cubicBezTo>
                    <a:cubicBezTo>
                      <a:pt x="11" y="103"/>
                      <a:pt x="11" y="103"/>
                      <a:pt x="11" y="103"/>
                    </a:cubicBezTo>
                    <a:cubicBezTo>
                      <a:pt x="11" y="103"/>
                      <a:pt x="11" y="103"/>
                      <a:pt x="11" y="103"/>
                    </a:cubicBezTo>
                    <a:cubicBezTo>
                      <a:pt x="11" y="102"/>
                      <a:pt x="11" y="102"/>
                      <a:pt x="11" y="101"/>
                    </a:cubicBezTo>
                    <a:cubicBezTo>
                      <a:pt x="11" y="101"/>
                      <a:pt x="11" y="101"/>
                      <a:pt x="11" y="101"/>
                    </a:cubicBezTo>
                    <a:cubicBezTo>
                      <a:pt x="11" y="101"/>
                      <a:pt x="11" y="101"/>
                      <a:pt x="11" y="101"/>
                    </a:cubicBezTo>
                    <a:cubicBezTo>
                      <a:pt x="11" y="101"/>
                      <a:pt x="11" y="101"/>
                      <a:pt x="11" y="101"/>
                    </a:cubicBezTo>
                    <a:cubicBezTo>
                      <a:pt x="11" y="101"/>
                      <a:pt x="11" y="100"/>
                      <a:pt x="11" y="100"/>
                    </a:cubicBezTo>
                    <a:cubicBezTo>
                      <a:pt x="11" y="100"/>
                      <a:pt x="11" y="100"/>
                      <a:pt x="12" y="100"/>
                    </a:cubicBezTo>
                    <a:cubicBezTo>
                      <a:pt x="12" y="100"/>
                      <a:pt x="12" y="100"/>
                      <a:pt x="12" y="100"/>
                    </a:cubicBezTo>
                    <a:cubicBezTo>
                      <a:pt x="12" y="100"/>
                      <a:pt x="12" y="100"/>
                      <a:pt x="12" y="100"/>
                    </a:cubicBezTo>
                    <a:cubicBezTo>
                      <a:pt x="12" y="99"/>
                      <a:pt x="12" y="99"/>
                      <a:pt x="12" y="99"/>
                    </a:cubicBezTo>
                    <a:cubicBezTo>
                      <a:pt x="12" y="99"/>
                      <a:pt x="12" y="99"/>
                      <a:pt x="12" y="99"/>
                    </a:cubicBezTo>
                    <a:cubicBezTo>
                      <a:pt x="12" y="99"/>
                      <a:pt x="12" y="99"/>
                      <a:pt x="12" y="99"/>
                    </a:cubicBezTo>
                    <a:cubicBezTo>
                      <a:pt x="12" y="98"/>
                      <a:pt x="12" y="98"/>
                      <a:pt x="12" y="98"/>
                    </a:cubicBezTo>
                    <a:cubicBezTo>
                      <a:pt x="12" y="98"/>
                      <a:pt x="12" y="98"/>
                      <a:pt x="12" y="98"/>
                    </a:cubicBezTo>
                    <a:cubicBezTo>
                      <a:pt x="12" y="98"/>
                      <a:pt x="12" y="98"/>
                      <a:pt x="12" y="98"/>
                    </a:cubicBezTo>
                    <a:cubicBezTo>
                      <a:pt x="12" y="98"/>
                      <a:pt x="12" y="97"/>
                      <a:pt x="12" y="97"/>
                    </a:cubicBezTo>
                    <a:cubicBezTo>
                      <a:pt x="12" y="97"/>
                      <a:pt x="12" y="97"/>
                      <a:pt x="12" y="97"/>
                    </a:cubicBezTo>
                    <a:cubicBezTo>
                      <a:pt x="12" y="96"/>
                      <a:pt x="12" y="96"/>
                      <a:pt x="12" y="95"/>
                    </a:cubicBezTo>
                    <a:cubicBezTo>
                      <a:pt x="12" y="95"/>
                      <a:pt x="12" y="95"/>
                      <a:pt x="12" y="95"/>
                    </a:cubicBezTo>
                    <a:cubicBezTo>
                      <a:pt x="12" y="95"/>
                      <a:pt x="12" y="95"/>
                      <a:pt x="12" y="95"/>
                    </a:cubicBezTo>
                    <a:cubicBezTo>
                      <a:pt x="12" y="95"/>
                      <a:pt x="12" y="95"/>
                      <a:pt x="12" y="95"/>
                    </a:cubicBezTo>
                    <a:cubicBezTo>
                      <a:pt x="12" y="94"/>
                      <a:pt x="12" y="94"/>
                      <a:pt x="12" y="93"/>
                    </a:cubicBezTo>
                    <a:cubicBezTo>
                      <a:pt x="12" y="93"/>
                      <a:pt x="12" y="93"/>
                      <a:pt x="12" y="93"/>
                    </a:cubicBezTo>
                    <a:cubicBezTo>
                      <a:pt x="12" y="93"/>
                      <a:pt x="12" y="92"/>
                      <a:pt x="12" y="92"/>
                    </a:cubicBezTo>
                    <a:cubicBezTo>
                      <a:pt x="12" y="92"/>
                      <a:pt x="12" y="92"/>
                      <a:pt x="12" y="92"/>
                    </a:cubicBezTo>
                    <a:cubicBezTo>
                      <a:pt x="12" y="92"/>
                      <a:pt x="12" y="91"/>
                      <a:pt x="12" y="91"/>
                    </a:cubicBezTo>
                    <a:cubicBezTo>
                      <a:pt x="12" y="91"/>
                      <a:pt x="12" y="91"/>
                      <a:pt x="12" y="91"/>
                    </a:cubicBezTo>
                    <a:cubicBezTo>
                      <a:pt x="12" y="91"/>
                      <a:pt x="12" y="91"/>
                      <a:pt x="12" y="90"/>
                    </a:cubicBezTo>
                    <a:cubicBezTo>
                      <a:pt x="12" y="90"/>
                      <a:pt x="12" y="90"/>
                      <a:pt x="13" y="90"/>
                    </a:cubicBezTo>
                    <a:cubicBezTo>
                      <a:pt x="13" y="90"/>
                      <a:pt x="13" y="89"/>
                      <a:pt x="13" y="88"/>
                    </a:cubicBezTo>
                    <a:cubicBezTo>
                      <a:pt x="13" y="88"/>
                      <a:pt x="13" y="88"/>
                      <a:pt x="13" y="88"/>
                    </a:cubicBezTo>
                    <a:cubicBezTo>
                      <a:pt x="13" y="88"/>
                      <a:pt x="13" y="88"/>
                      <a:pt x="13" y="88"/>
                    </a:cubicBezTo>
                    <a:cubicBezTo>
                      <a:pt x="13" y="88"/>
                      <a:pt x="13" y="88"/>
                      <a:pt x="13" y="88"/>
                    </a:cubicBezTo>
                    <a:cubicBezTo>
                      <a:pt x="13" y="88"/>
                      <a:pt x="13" y="87"/>
                      <a:pt x="13" y="87"/>
                    </a:cubicBezTo>
                    <a:cubicBezTo>
                      <a:pt x="13" y="87"/>
                      <a:pt x="13" y="87"/>
                      <a:pt x="13" y="87"/>
                    </a:cubicBezTo>
                    <a:cubicBezTo>
                      <a:pt x="13" y="87"/>
                      <a:pt x="13" y="86"/>
                      <a:pt x="13" y="86"/>
                    </a:cubicBezTo>
                    <a:cubicBezTo>
                      <a:pt x="13" y="86"/>
                      <a:pt x="13" y="86"/>
                      <a:pt x="13" y="86"/>
                    </a:cubicBezTo>
                    <a:cubicBezTo>
                      <a:pt x="13" y="85"/>
                      <a:pt x="13" y="85"/>
                      <a:pt x="13" y="84"/>
                    </a:cubicBezTo>
                    <a:cubicBezTo>
                      <a:pt x="13" y="84"/>
                      <a:pt x="13" y="84"/>
                      <a:pt x="13" y="84"/>
                    </a:cubicBezTo>
                    <a:cubicBezTo>
                      <a:pt x="13" y="84"/>
                      <a:pt x="13" y="84"/>
                      <a:pt x="13" y="84"/>
                    </a:cubicBezTo>
                    <a:cubicBezTo>
                      <a:pt x="13" y="84"/>
                      <a:pt x="13" y="84"/>
                      <a:pt x="13" y="84"/>
                    </a:cubicBezTo>
                    <a:cubicBezTo>
                      <a:pt x="13" y="84"/>
                      <a:pt x="13" y="84"/>
                      <a:pt x="13" y="84"/>
                    </a:cubicBezTo>
                    <a:cubicBezTo>
                      <a:pt x="13" y="84"/>
                      <a:pt x="13" y="84"/>
                      <a:pt x="13" y="84"/>
                    </a:cubicBezTo>
                    <a:cubicBezTo>
                      <a:pt x="13" y="83"/>
                      <a:pt x="13" y="83"/>
                      <a:pt x="13" y="83"/>
                    </a:cubicBezTo>
                    <a:cubicBezTo>
                      <a:pt x="13" y="83"/>
                      <a:pt x="13" y="83"/>
                      <a:pt x="13" y="83"/>
                    </a:cubicBezTo>
                    <a:cubicBezTo>
                      <a:pt x="13" y="83"/>
                      <a:pt x="13" y="83"/>
                      <a:pt x="14" y="83"/>
                    </a:cubicBezTo>
                    <a:cubicBezTo>
                      <a:pt x="14" y="83"/>
                      <a:pt x="14" y="83"/>
                      <a:pt x="14" y="83"/>
                    </a:cubicBezTo>
                    <a:cubicBezTo>
                      <a:pt x="14" y="83"/>
                      <a:pt x="14" y="83"/>
                      <a:pt x="14" y="83"/>
                    </a:cubicBezTo>
                    <a:cubicBezTo>
                      <a:pt x="14" y="83"/>
                      <a:pt x="14" y="83"/>
                      <a:pt x="14" y="83"/>
                    </a:cubicBezTo>
                    <a:cubicBezTo>
                      <a:pt x="14" y="82"/>
                      <a:pt x="14" y="82"/>
                      <a:pt x="14" y="82"/>
                    </a:cubicBezTo>
                    <a:cubicBezTo>
                      <a:pt x="14" y="82"/>
                      <a:pt x="14" y="82"/>
                      <a:pt x="14" y="82"/>
                    </a:cubicBezTo>
                    <a:cubicBezTo>
                      <a:pt x="14" y="82"/>
                      <a:pt x="14" y="82"/>
                      <a:pt x="14" y="82"/>
                    </a:cubicBezTo>
                    <a:cubicBezTo>
                      <a:pt x="14" y="82"/>
                      <a:pt x="14" y="82"/>
                      <a:pt x="14" y="82"/>
                    </a:cubicBezTo>
                    <a:cubicBezTo>
                      <a:pt x="14" y="82"/>
                      <a:pt x="14" y="82"/>
                      <a:pt x="14" y="82"/>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1"/>
                      <a:pt x="14" y="81"/>
                      <a:pt x="14" y="81"/>
                    </a:cubicBezTo>
                    <a:cubicBezTo>
                      <a:pt x="14" y="80"/>
                      <a:pt x="14" y="80"/>
                      <a:pt x="14" y="80"/>
                    </a:cubicBezTo>
                    <a:cubicBezTo>
                      <a:pt x="14" y="80"/>
                      <a:pt x="14" y="80"/>
                      <a:pt x="14" y="80"/>
                    </a:cubicBezTo>
                    <a:cubicBezTo>
                      <a:pt x="14" y="80"/>
                      <a:pt x="14" y="80"/>
                      <a:pt x="14" y="80"/>
                    </a:cubicBezTo>
                    <a:cubicBezTo>
                      <a:pt x="14" y="79"/>
                      <a:pt x="14" y="79"/>
                      <a:pt x="14" y="79"/>
                    </a:cubicBezTo>
                    <a:cubicBezTo>
                      <a:pt x="14" y="79"/>
                      <a:pt x="14" y="79"/>
                      <a:pt x="14" y="79"/>
                    </a:cubicBezTo>
                    <a:cubicBezTo>
                      <a:pt x="14" y="79"/>
                      <a:pt x="14" y="79"/>
                      <a:pt x="14" y="79"/>
                    </a:cubicBezTo>
                    <a:cubicBezTo>
                      <a:pt x="14" y="79"/>
                      <a:pt x="14" y="78"/>
                      <a:pt x="14" y="78"/>
                    </a:cubicBezTo>
                    <a:cubicBezTo>
                      <a:pt x="14" y="78"/>
                      <a:pt x="14" y="78"/>
                      <a:pt x="14" y="78"/>
                    </a:cubicBezTo>
                    <a:cubicBezTo>
                      <a:pt x="14" y="78"/>
                      <a:pt x="14" y="77"/>
                      <a:pt x="14" y="77"/>
                    </a:cubicBezTo>
                    <a:cubicBezTo>
                      <a:pt x="14" y="77"/>
                      <a:pt x="14" y="77"/>
                      <a:pt x="14" y="77"/>
                    </a:cubicBezTo>
                    <a:cubicBezTo>
                      <a:pt x="14" y="77"/>
                      <a:pt x="14"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7"/>
                      <a:pt x="15" y="77"/>
                      <a:pt x="15" y="77"/>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5" y="76"/>
                    </a:cubicBezTo>
                    <a:cubicBezTo>
                      <a:pt x="15" y="76"/>
                      <a:pt x="15"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6"/>
                      <a:pt x="16" y="76"/>
                    </a:cubicBezTo>
                    <a:cubicBezTo>
                      <a:pt x="16" y="76"/>
                      <a:pt x="16" y="75"/>
                      <a:pt x="16" y="75"/>
                    </a:cubicBezTo>
                    <a:cubicBezTo>
                      <a:pt x="16" y="75"/>
                      <a:pt x="16" y="75"/>
                      <a:pt x="16" y="75"/>
                    </a:cubicBezTo>
                    <a:cubicBezTo>
                      <a:pt x="16" y="75"/>
                      <a:pt x="17" y="75"/>
                      <a:pt x="17" y="75"/>
                    </a:cubicBezTo>
                    <a:cubicBezTo>
                      <a:pt x="17" y="75"/>
                      <a:pt x="17" y="75"/>
                      <a:pt x="17" y="75"/>
                    </a:cubicBezTo>
                    <a:cubicBezTo>
                      <a:pt x="17" y="75"/>
                      <a:pt x="17" y="75"/>
                      <a:pt x="18" y="75"/>
                    </a:cubicBezTo>
                    <a:cubicBezTo>
                      <a:pt x="18" y="75"/>
                      <a:pt x="18" y="75"/>
                      <a:pt x="18" y="75"/>
                    </a:cubicBezTo>
                    <a:cubicBezTo>
                      <a:pt x="18" y="75"/>
                      <a:pt x="18" y="75"/>
                      <a:pt x="18" y="75"/>
                    </a:cubicBezTo>
                    <a:cubicBezTo>
                      <a:pt x="18" y="75"/>
                      <a:pt x="18" y="75"/>
                      <a:pt x="19" y="75"/>
                    </a:cubicBezTo>
                    <a:cubicBezTo>
                      <a:pt x="19" y="75"/>
                      <a:pt x="19" y="75"/>
                      <a:pt x="19" y="75"/>
                    </a:cubicBezTo>
                    <a:cubicBezTo>
                      <a:pt x="19" y="75"/>
                      <a:pt x="19" y="75"/>
                      <a:pt x="19" y="75"/>
                    </a:cubicBezTo>
                    <a:cubicBezTo>
                      <a:pt x="19" y="75"/>
                      <a:pt x="19" y="75"/>
                      <a:pt x="19" y="75"/>
                    </a:cubicBezTo>
                    <a:cubicBezTo>
                      <a:pt x="19" y="75"/>
                      <a:pt x="19" y="75"/>
                      <a:pt x="19" y="75"/>
                    </a:cubicBezTo>
                    <a:cubicBezTo>
                      <a:pt x="19" y="75"/>
                      <a:pt x="19" y="75"/>
                      <a:pt x="19" y="75"/>
                    </a:cubicBezTo>
                    <a:cubicBezTo>
                      <a:pt x="20" y="75"/>
                      <a:pt x="20" y="75"/>
                      <a:pt x="20" y="75"/>
                    </a:cubicBezTo>
                    <a:cubicBezTo>
                      <a:pt x="20" y="75"/>
                      <a:pt x="20" y="75"/>
                      <a:pt x="20" y="75"/>
                    </a:cubicBezTo>
                    <a:cubicBezTo>
                      <a:pt x="20" y="75"/>
                      <a:pt x="20" y="75"/>
                      <a:pt x="20" y="75"/>
                    </a:cubicBezTo>
                    <a:cubicBezTo>
                      <a:pt x="20" y="75"/>
                      <a:pt x="21" y="75"/>
                      <a:pt x="21" y="75"/>
                    </a:cubicBezTo>
                    <a:cubicBezTo>
                      <a:pt x="21" y="75"/>
                      <a:pt x="21" y="75"/>
                      <a:pt x="21" y="75"/>
                    </a:cubicBezTo>
                    <a:cubicBezTo>
                      <a:pt x="21" y="75"/>
                      <a:pt x="21" y="75"/>
                      <a:pt x="21" y="75"/>
                    </a:cubicBezTo>
                    <a:cubicBezTo>
                      <a:pt x="21" y="75"/>
                      <a:pt x="21" y="75"/>
                      <a:pt x="22" y="75"/>
                    </a:cubicBezTo>
                    <a:cubicBezTo>
                      <a:pt x="22" y="75"/>
                      <a:pt x="22" y="75"/>
                      <a:pt x="22" y="75"/>
                    </a:cubicBezTo>
                    <a:cubicBezTo>
                      <a:pt x="22" y="75"/>
                      <a:pt x="22" y="75"/>
                      <a:pt x="22" y="75"/>
                    </a:cubicBezTo>
                    <a:cubicBezTo>
                      <a:pt x="22" y="75"/>
                      <a:pt x="22" y="75"/>
                      <a:pt x="22" y="75"/>
                    </a:cubicBezTo>
                    <a:cubicBezTo>
                      <a:pt x="22" y="74"/>
                      <a:pt x="22" y="74"/>
                      <a:pt x="22" y="74"/>
                    </a:cubicBezTo>
                    <a:cubicBezTo>
                      <a:pt x="22" y="74"/>
                      <a:pt x="22" y="74"/>
                      <a:pt x="22" y="74"/>
                    </a:cubicBezTo>
                    <a:cubicBezTo>
                      <a:pt x="23" y="74"/>
                      <a:pt x="23" y="74"/>
                      <a:pt x="23" y="74"/>
                    </a:cubicBezTo>
                    <a:cubicBezTo>
                      <a:pt x="23" y="74"/>
                      <a:pt x="23" y="74"/>
                      <a:pt x="23" y="74"/>
                    </a:cubicBezTo>
                    <a:cubicBezTo>
                      <a:pt x="23" y="74"/>
                      <a:pt x="23" y="74"/>
                      <a:pt x="23" y="74"/>
                    </a:cubicBezTo>
                    <a:cubicBezTo>
                      <a:pt x="23" y="74"/>
                      <a:pt x="24" y="74"/>
                      <a:pt x="24" y="74"/>
                    </a:cubicBezTo>
                    <a:cubicBezTo>
                      <a:pt x="24" y="74"/>
                      <a:pt x="24" y="74"/>
                      <a:pt x="24" y="74"/>
                    </a:cubicBezTo>
                    <a:cubicBezTo>
                      <a:pt x="24" y="74"/>
                      <a:pt x="24" y="74"/>
                      <a:pt x="24" y="74"/>
                    </a:cubicBezTo>
                    <a:cubicBezTo>
                      <a:pt x="24" y="74"/>
                      <a:pt x="25" y="74"/>
                      <a:pt x="25" y="74"/>
                    </a:cubicBezTo>
                    <a:cubicBezTo>
                      <a:pt x="25" y="74"/>
                      <a:pt x="25" y="74"/>
                      <a:pt x="25" y="74"/>
                    </a:cubicBezTo>
                    <a:cubicBezTo>
                      <a:pt x="25" y="74"/>
                      <a:pt x="25" y="74"/>
                      <a:pt x="25" y="74"/>
                    </a:cubicBezTo>
                    <a:cubicBezTo>
                      <a:pt x="25" y="74"/>
                      <a:pt x="25" y="74"/>
                      <a:pt x="26" y="74"/>
                    </a:cubicBezTo>
                    <a:cubicBezTo>
                      <a:pt x="26" y="74"/>
                      <a:pt x="26" y="74"/>
                      <a:pt x="26" y="74"/>
                    </a:cubicBezTo>
                    <a:cubicBezTo>
                      <a:pt x="26" y="74"/>
                      <a:pt x="26" y="74"/>
                      <a:pt x="26" y="74"/>
                    </a:cubicBezTo>
                    <a:cubicBezTo>
                      <a:pt x="26" y="74"/>
                      <a:pt x="26" y="74"/>
                      <a:pt x="26" y="74"/>
                    </a:cubicBezTo>
                    <a:cubicBezTo>
                      <a:pt x="26" y="74"/>
                      <a:pt x="26" y="74"/>
                      <a:pt x="26" y="74"/>
                    </a:cubicBezTo>
                    <a:cubicBezTo>
                      <a:pt x="26" y="74"/>
                      <a:pt x="26" y="74"/>
                      <a:pt x="26" y="74"/>
                    </a:cubicBezTo>
                    <a:cubicBezTo>
                      <a:pt x="27" y="74"/>
                      <a:pt x="27" y="74"/>
                      <a:pt x="27" y="74"/>
                    </a:cubicBezTo>
                    <a:cubicBezTo>
                      <a:pt x="27" y="74"/>
                      <a:pt x="27" y="74"/>
                      <a:pt x="27" y="74"/>
                    </a:cubicBezTo>
                    <a:cubicBezTo>
                      <a:pt x="27" y="74"/>
                      <a:pt x="27" y="74"/>
                      <a:pt x="27" y="74"/>
                    </a:cubicBezTo>
                    <a:cubicBezTo>
                      <a:pt x="27" y="74"/>
                      <a:pt x="27" y="74"/>
                      <a:pt x="28" y="74"/>
                    </a:cubicBezTo>
                    <a:cubicBezTo>
                      <a:pt x="28" y="74"/>
                      <a:pt x="28" y="74"/>
                      <a:pt x="28" y="74"/>
                    </a:cubicBezTo>
                    <a:cubicBezTo>
                      <a:pt x="28" y="74"/>
                      <a:pt x="28" y="74"/>
                      <a:pt x="28" y="74"/>
                    </a:cubicBezTo>
                    <a:cubicBezTo>
                      <a:pt x="28" y="74"/>
                      <a:pt x="28" y="74"/>
                      <a:pt x="28" y="74"/>
                    </a:cubicBezTo>
                    <a:cubicBezTo>
                      <a:pt x="28" y="73"/>
                      <a:pt x="28" y="73"/>
                      <a:pt x="28"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29" y="73"/>
                    </a:cubicBezTo>
                    <a:cubicBezTo>
                      <a:pt x="29" y="73"/>
                      <a:pt x="29" y="73"/>
                      <a:pt x="30" y="73"/>
                    </a:cubicBezTo>
                    <a:cubicBezTo>
                      <a:pt x="30" y="73"/>
                      <a:pt x="30" y="73"/>
                      <a:pt x="30" y="73"/>
                    </a:cubicBezTo>
                    <a:cubicBezTo>
                      <a:pt x="30" y="73"/>
                      <a:pt x="30" y="73"/>
                      <a:pt x="30" y="73"/>
                    </a:cubicBezTo>
                    <a:cubicBezTo>
                      <a:pt x="30" y="73"/>
                      <a:pt x="30" y="73"/>
                      <a:pt x="30" y="73"/>
                    </a:cubicBezTo>
                    <a:cubicBezTo>
                      <a:pt x="30" y="73"/>
                      <a:pt x="30" y="73"/>
                      <a:pt x="30" y="73"/>
                    </a:cubicBezTo>
                    <a:cubicBezTo>
                      <a:pt x="30" y="73"/>
                      <a:pt x="30" y="73"/>
                      <a:pt x="30" y="73"/>
                    </a:cubicBezTo>
                    <a:cubicBezTo>
                      <a:pt x="30" y="73"/>
                      <a:pt x="30" y="73"/>
                      <a:pt x="31" y="73"/>
                    </a:cubicBezTo>
                    <a:cubicBezTo>
                      <a:pt x="31" y="73"/>
                      <a:pt x="31" y="73"/>
                      <a:pt x="31" y="73"/>
                    </a:cubicBezTo>
                    <a:cubicBezTo>
                      <a:pt x="31" y="73"/>
                      <a:pt x="31" y="73"/>
                      <a:pt x="31" y="73"/>
                    </a:cubicBezTo>
                    <a:cubicBezTo>
                      <a:pt x="31" y="73"/>
                      <a:pt x="31" y="73"/>
                      <a:pt x="31" y="73"/>
                    </a:cubicBezTo>
                    <a:cubicBezTo>
                      <a:pt x="31" y="73"/>
                      <a:pt x="31" y="73"/>
                      <a:pt x="31" y="73"/>
                    </a:cubicBezTo>
                    <a:cubicBezTo>
                      <a:pt x="31" y="72"/>
                      <a:pt x="31" y="72"/>
                      <a:pt x="31" y="72"/>
                    </a:cubicBezTo>
                    <a:cubicBezTo>
                      <a:pt x="31" y="72"/>
                      <a:pt x="31" y="72"/>
                      <a:pt x="31"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2" y="72"/>
                    </a:cubicBezTo>
                    <a:cubicBezTo>
                      <a:pt x="32" y="72"/>
                      <a:pt x="32"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3" y="72"/>
                      <a:pt x="33" y="72"/>
                    </a:cubicBezTo>
                    <a:cubicBezTo>
                      <a:pt x="33"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2"/>
                      <a:pt x="34" y="72"/>
                      <a:pt x="34" y="72"/>
                    </a:cubicBezTo>
                    <a:cubicBezTo>
                      <a:pt x="34" y="71"/>
                      <a:pt x="34" y="71"/>
                      <a:pt x="34" y="71"/>
                    </a:cubicBezTo>
                    <a:cubicBezTo>
                      <a:pt x="34" y="71"/>
                      <a:pt x="34"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5" y="71"/>
                      <a:pt x="35" y="71"/>
                    </a:cubicBezTo>
                    <a:cubicBezTo>
                      <a:pt x="35"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6" y="71"/>
                      <a:pt x="36" y="71"/>
                      <a:pt x="36"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1"/>
                      <a:pt x="37" y="71"/>
                      <a:pt x="37" y="71"/>
                    </a:cubicBezTo>
                    <a:cubicBezTo>
                      <a:pt x="37" y="70"/>
                      <a:pt x="37" y="70"/>
                      <a:pt x="37" y="70"/>
                    </a:cubicBezTo>
                    <a:cubicBezTo>
                      <a:pt x="37" y="70"/>
                      <a:pt x="37" y="70"/>
                      <a:pt x="37" y="70"/>
                    </a:cubicBezTo>
                    <a:cubicBezTo>
                      <a:pt x="37" y="70"/>
                      <a:pt x="37"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8" y="70"/>
                      <a:pt x="38" y="70"/>
                      <a:pt x="38"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39" y="70"/>
                      <a:pt x="39" y="70"/>
                      <a:pt x="39"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70"/>
                      <a:pt x="40" y="70"/>
                      <a:pt x="40" y="70"/>
                    </a:cubicBezTo>
                    <a:cubicBezTo>
                      <a:pt x="40" y="69"/>
                      <a:pt x="40" y="69"/>
                      <a:pt x="40" y="69"/>
                    </a:cubicBezTo>
                    <a:cubicBezTo>
                      <a:pt x="40" y="69"/>
                      <a:pt x="40" y="69"/>
                      <a:pt x="40" y="69"/>
                    </a:cubicBezTo>
                    <a:cubicBezTo>
                      <a:pt x="40" y="69"/>
                      <a:pt x="40" y="69"/>
                      <a:pt x="40" y="69"/>
                    </a:cubicBezTo>
                    <a:cubicBezTo>
                      <a:pt x="40" y="69"/>
                      <a:pt x="40" y="69"/>
                      <a:pt x="40" y="69"/>
                    </a:cubicBezTo>
                    <a:cubicBezTo>
                      <a:pt x="40" y="69"/>
                      <a:pt x="40" y="69"/>
                      <a:pt x="40"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1" y="69"/>
                    </a:cubicBezTo>
                    <a:cubicBezTo>
                      <a:pt x="41" y="69"/>
                      <a:pt x="41"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2" y="69"/>
                    </a:cubicBezTo>
                    <a:cubicBezTo>
                      <a:pt x="42" y="69"/>
                      <a:pt x="42"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9"/>
                      <a:pt x="43" y="69"/>
                      <a:pt x="43" y="69"/>
                    </a:cubicBezTo>
                    <a:cubicBezTo>
                      <a:pt x="43" y="68"/>
                      <a:pt x="43" y="68"/>
                      <a:pt x="43" y="68"/>
                    </a:cubicBezTo>
                    <a:cubicBezTo>
                      <a:pt x="43" y="68"/>
                      <a:pt x="43" y="68"/>
                      <a:pt x="43" y="68"/>
                    </a:cubicBezTo>
                    <a:cubicBezTo>
                      <a:pt x="43" y="68"/>
                      <a:pt x="43" y="68"/>
                      <a:pt x="43" y="68"/>
                    </a:cubicBezTo>
                    <a:cubicBezTo>
                      <a:pt x="43" y="68"/>
                      <a:pt x="43" y="68"/>
                      <a:pt x="43" y="68"/>
                    </a:cubicBezTo>
                    <a:cubicBezTo>
                      <a:pt x="43" y="68"/>
                      <a:pt x="43" y="68"/>
                      <a:pt x="43"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4" y="68"/>
                      <a:pt x="44" y="68"/>
                      <a:pt x="44"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5" y="68"/>
                      <a:pt x="45" y="68"/>
                      <a:pt x="45"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8"/>
                      <a:pt x="46" y="68"/>
                      <a:pt x="46" y="68"/>
                    </a:cubicBezTo>
                    <a:cubicBezTo>
                      <a:pt x="46" y="67"/>
                      <a:pt x="46" y="67"/>
                      <a:pt x="46"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7" y="67"/>
                    </a:cubicBezTo>
                    <a:cubicBezTo>
                      <a:pt x="47" y="67"/>
                      <a:pt x="47" y="67"/>
                      <a:pt x="48" y="67"/>
                    </a:cubicBezTo>
                    <a:cubicBezTo>
                      <a:pt x="48" y="67"/>
                      <a:pt x="48" y="67"/>
                      <a:pt x="48" y="67"/>
                    </a:cubicBezTo>
                    <a:cubicBezTo>
                      <a:pt x="48" y="67"/>
                      <a:pt x="48" y="67"/>
                      <a:pt x="48" y="67"/>
                    </a:cubicBezTo>
                    <a:cubicBezTo>
                      <a:pt x="48" y="67"/>
                      <a:pt x="48" y="67"/>
                      <a:pt x="48" y="67"/>
                    </a:cubicBezTo>
                    <a:cubicBezTo>
                      <a:pt x="48" y="67"/>
                      <a:pt x="48" y="67"/>
                      <a:pt x="48" y="67"/>
                    </a:cubicBezTo>
                    <a:cubicBezTo>
                      <a:pt x="48" y="66"/>
                      <a:pt x="48" y="66"/>
                      <a:pt x="48" y="66"/>
                    </a:cubicBezTo>
                    <a:cubicBezTo>
                      <a:pt x="48" y="66"/>
                      <a:pt x="48" y="66"/>
                      <a:pt x="48" y="66"/>
                    </a:cubicBezTo>
                    <a:cubicBezTo>
                      <a:pt x="48" y="66"/>
                      <a:pt x="48" y="66"/>
                      <a:pt x="48" y="66"/>
                    </a:cubicBezTo>
                    <a:cubicBezTo>
                      <a:pt x="48" y="66"/>
                      <a:pt x="48" y="66"/>
                      <a:pt x="48" y="66"/>
                    </a:cubicBezTo>
                    <a:cubicBezTo>
                      <a:pt x="48" y="66"/>
                      <a:pt x="48" y="66"/>
                      <a:pt x="48" y="66"/>
                    </a:cubicBezTo>
                    <a:cubicBezTo>
                      <a:pt x="48" y="66"/>
                      <a:pt x="48" y="66"/>
                      <a:pt x="48"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50" y="66"/>
                      <a:pt x="50" y="66"/>
                    </a:cubicBezTo>
                    <a:cubicBezTo>
                      <a:pt x="50" y="66"/>
                      <a:pt x="50" y="66"/>
                      <a:pt x="50" y="66"/>
                    </a:cubicBezTo>
                    <a:cubicBezTo>
                      <a:pt x="50" y="66"/>
                      <a:pt x="50" y="66"/>
                      <a:pt x="50" y="66"/>
                    </a:cubicBezTo>
                    <a:cubicBezTo>
                      <a:pt x="50" y="66"/>
                      <a:pt x="50" y="66"/>
                      <a:pt x="50" y="66"/>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0" y="65"/>
                      <a:pt x="50" y="65"/>
                      <a:pt x="50"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1" y="65"/>
                    </a:cubicBezTo>
                    <a:cubicBezTo>
                      <a:pt x="51" y="65"/>
                      <a:pt x="51" y="65"/>
                      <a:pt x="52" y="65"/>
                    </a:cubicBezTo>
                    <a:cubicBezTo>
                      <a:pt x="52" y="65"/>
                      <a:pt x="52" y="65"/>
                      <a:pt x="52" y="65"/>
                    </a:cubicBezTo>
                    <a:cubicBezTo>
                      <a:pt x="52" y="65"/>
                      <a:pt x="52" y="65"/>
                      <a:pt x="53" y="65"/>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3" y="64"/>
                    </a:cubicBezTo>
                    <a:cubicBezTo>
                      <a:pt x="53" y="64"/>
                      <a:pt x="53"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4" y="64"/>
                    </a:cubicBezTo>
                    <a:cubicBezTo>
                      <a:pt x="54" y="64"/>
                      <a:pt x="54" y="64"/>
                      <a:pt x="55" y="64"/>
                    </a:cubicBezTo>
                    <a:cubicBezTo>
                      <a:pt x="55" y="64"/>
                      <a:pt x="55" y="64"/>
                      <a:pt x="55" y="64"/>
                    </a:cubicBezTo>
                    <a:cubicBezTo>
                      <a:pt x="55" y="64"/>
                      <a:pt x="55" y="64"/>
                      <a:pt x="55" y="64"/>
                    </a:cubicBezTo>
                    <a:cubicBezTo>
                      <a:pt x="55" y="64"/>
                      <a:pt x="55" y="64"/>
                      <a:pt x="55" y="64"/>
                    </a:cubicBezTo>
                    <a:cubicBezTo>
                      <a:pt x="55" y="64"/>
                      <a:pt x="55" y="64"/>
                      <a:pt x="55" y="64"/>
                    </a:cubicBezTo>
                    <a:cubicBezTo>
                      <a:pt x="55" y="64"/>
                      <a:pt x="55" y="64"/>
                      <a:pt x="55" y="64"/>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5" y="63"/>
                    </a:cubicBezTo>
                    <a:cubicBezTo>
                      <a:pt x="55" y="63"/>
                      <a:pt x="55"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6" y="63"/>
                      <a:pt x="56" y="63"/>
                      <a:pt x="56" y="63"/>
                    </a:cubicBezTo>
                    <a:cubicBezTo>
                      <a:pt x="57" y="63"/>
                      <a:pt x="57" y="63"/>
                      <a:pt x="57" y="63"/>
                    </a:cubicBezTo>
                    <a:close/>
                    <a:moveTo>
                      <a:pt x="57" y="105"/>
                    </a:moveTo>
                    <a:cubicBezTo>
                      <a:pt x="57" y="105"/>
                      <a:pt x="56" y="106"/>
                      <a:pt x="56" y="106"/>
                    </a:cubicBezTo>
                    <a:cubicBezTo>
                      <a:pt x="56" y="106"/>
                      <a:pt x="56" y="106"/>
                      <a:pt x="56" y="106"/>
                    </a:cubicBezTo>
                    <a:cubicBezTo>
                      <a:pt x="56" y="106"/>
                      <a:pt x="55" y="106"/>
                      <a:pt x="55" y="106"/>
                    </a:cubicBezTo>
                    <a:cubicBezTo>
                      <a:pt x="55" y="106"/>
                      <a:pt x="55" y="106"/>
                      <a:pt x="55" y="107"/>
                    </a:cubicBezTo>
                    <a:cubicBezTo>
                      <a:pt x="54" y="107"/>
                      <a:pt x="54" y="107"/>
                      <a:pt x="54" y="107"/>
                    </a:cubicBezTo>
                    <a:cubicBezTo>
                      <a:pt x="54" y="107"/>
                      <a:pt x="54" y="107"/>
                      <a:pt x="54" y="107"/>
                    </a:cubicBezTo>
                    <a:cubicBezTo>
                      <a:pt x="54" y="107"/>
                      <a:pt x="54" y="107"/>
                      <a:pt x="54" y="107"/>
                    </a:cubicBezTo>
                    <a:cubicBezTo>
                      <a:pt x="54" y="107"/>
                      <a:pt x="54" y="107"/>
                      <a:pt x="54" y="107"/>
                    </a:cubicBezTo>
                    <a:cubicBezTo>
                      <a:pt x="54" y="107"/>
                      <a:pt x="54" y="107"/>
                      <a:pt x="54" y="107"/>
                    </a:cubicBezTo>
                    <a:cubicBezTo>
                      <a:pt x="54" y="107"/>
                      <a:pt x="53" y="107"/>
                      <a:pt x="53" y="107"/>
                    </a:cubicBezTo>
                    <a:cubicBezTo>
                      <a:pt x="53" y="107"/>
                      <a:pt x="53" y="107"/>
                      <a:pt x="53" y="107"/>
                    </a:cubicBezTo>
                    <a:cubicBezTo>
                      <a:pt x="53" y="107"/>
                      <a:pt x="52" y="107"/>
                      <a:pt x="52" y="108"/>
                    </a:cubicBezTo>
                    <a:cubicBezTo>
                      <a:pt x="52" y="108"/>
                      <a:pt x="52" y="108"/>
                      <a:pt x="51" y="109"/>
                    </a:cubicBezTo>
                    <a:cubicBezTo>
                      <a:pt x="51" y="109"/>
                      <a:pt x="51" y="109"/>
                      <a:pt x="51" y="109"/>
                    </a:cubicBezTo>
                    <a:cubicBezTo>
                      <a:pt x="51" y="109"/>
                      <a:pt x="51" y="109"/>
                      <a:pt x="51" y="109"/>
                    </a:cubicBezTo>
                    <a:cubicBezTo>
                      <a:pt x="50" y="109"/>
                      <a:pt x="50" y="109"/>
                      <a:pt x="49" y="110"/>
                    </a:cubicBezTo>
                    <a:cubicBezTo>
                      <a:pt x="49" y="110"/>
                      <a:pt x="49" y="110"/>
                      <a:pt x="49" y="110"/>
                    </a:cubicBezTo>
                    <a:cubicBezTo>
                      <a:pt x="48" y="110"/>
                      <a:pt x="48" y="110"/>
                      <a:pt x="48" y="110"/>
                    </a:cubicBezTo>
                    <a:cubicBezTo>
                      <a:pt x="48" y="110"/>
                      <a:pt x="48" y="110"/>
                      <a:pt x="47" y="110"/>
                    </a:cubicBezTo>
                    <a:cubicBezTo>
                      <a:pt x="47" y="110"/>
                      <a:pt x="47" y="110"/>
                      <a:pt x="47" y="110"/>
                    </a:cubicBezTo>
                    <a:cubicBezTo>
                      <a:pt x="47" y="110"/>
                      <a:pt x="47" y="110"/>
                      <a:pt x="47" y="111"/>
                    </a:cubicBezTo>
                    <a:cubicBezTo>
                      <a:pt x="47" y="111"/>
                      <a:pt x="47" y="111"/>
                      <a:pt x="47" y="111"/>
                    </a:cubicBezTo>
                    <a:cubicBezTo>
                      <a:pt x="46" y="111"/>
                      <a:pt x="46" y="111"/>
                      <a:pt x="46" y="111"/>
                    </a:cubicBezTo>
                    <a:cubicBezTo>
                      <a:pt x="46" y="111"/>
                      <a:pt x="46" y="111"/>
                      <a:pt x="46" y="111"/>
                    </a:cubicBezTo>
                    <a:cubicBezTo>
                      <a:pt x="46" y="111"/>
                      <a:pt x="45" y="111"/>
                      <a:pt x="45" y="111"/>
                    </a:cubicBezTo>
                    <a:cubicBezTo>
                      <a:pt x="45" y="111"/>
                      <a:pt x="45" y="111"/>
                      <a:pt x="45" y="111"/>
                    </a:cubicBezTo>
                    <a:cubicBezTo>
                      <a:pt x="45" y="111"/>
                      <a:pt x="45" y="111"/>
                      <a:pt x="45" y="111"/>
                    </a:cubicBezTo>
                    <a:cubicBezTo>
                      <a:pt x="44" y="111"/>
                      <a:pt x="44" y="112"/>
                      <a:pt x="44" y="112"/>
                    </a:cubicBezTo>
                    <a:cubicBezTo>
                      <a:pt x="44" y="112"/>
                      <a:pt x="44" y="112"/>
                      <a:pt x="44" y="112"/>
                    </a:cubicBezTo>
                    <a:cubicBezTo>
                      <a:pt x="44" y="112"/>
                      <a:pt x="44" y="112"/>
                      <a:pt x="44" y="112"/>
                    </a:cubicBezTo>
                    <a:cubicBezTo>
                      <a:pt x="44" y="112"/>
                      <a:pt x="44" y="112"/>
                      <a:pt x="44" y="112"/>
                    </a:cubicBezTo>
                    <a:cubicBezTo>
                      <a:pt x="43" y="112"/>
                      <a:pt x="43" y="112"/>
                      <a:pt x="43" y="112"/>
                    </a:cubicBezTo>
                    <a:cubicBezTo>
                      <a:pt x="43" y="112"/>
                      <a:pt x="43" y="112"/>
                      <a:pt x="43" y="112"/>
                    </a:cubicBezTo>
                    <a:cubicBezTo>
                      <a:pt x="43" y="112"/>
                      <a:pt x="42" y="112"/>
                      <a:pt x="42" y="112"/>
                    </a:cubicBezTo>
                    <a:cubicBezTo>
                      <a:pt x="42" y="113"/>
                      <a:pt x="42" y="113"/>
                      <a:pt x="42" y="113"/>
                    </a:cubicBezTo>
                    <a:cubicBezTo>
                      <a:pt x="42" y="113"/>
                      <a:pt x="41" y="113"/>
                      <a:pt x="41" y="113"/>
                    </a:cubicBezTo>
                    <a:cubicBezTo>
                      <a:pt x="41" y="113"/>
                      <a:pt x="41" y="113"/>
                      <a:pt x="41" y="113"/>
                    </a:cubicBezTo>
                    <a:cubicBezTo>
                      <a:pt x="41" y="113"/>
                      <a:pt x="40" y="113"/>
                      <a:pt x="40" y="113"/>
                    </a:cubicBezTo>
                    <a:cubicBezTo>
                      <a:pt x="40" y="113"/>
                      <a:pt x="40" y="113"/>
                      <a:pt x="40" y="113"/>
                    </a:cubicBezTo>
                    <a:cubicBezTo>
                      <a:pt x="40" y="113"/>
                      <a:pt x="39" y="113"/>
                      <a:pt x="39" y="113"/>
                    </a:cubicBezTo>
                    <a:cubicBezTo>
                      <a:pt x="39" y="113"/>
                      <a:pt x="39" y="113"/>
                      <a:pt x="39" y="113"/>
                    </a:cubicBezTo>
                    <a:cubicBezTo>
                      <a:pt x="39" y="113"/>
                      <a:pt x="39" y="113"/>
                      <a:pt x="39" y="113"/>
                    </a:cubicBezTo>
                    <a:cubicBezTo>
                      <a:pt x="39" y="113"/>
                      <a:pt x="39" y="113"/>
                      <a:pt x="39" y="113"/>
                    </a:cubicBezTo>
                    <a:cubicBezTo>
                      <a:pt x="39" y="113"/>
                      <a:pt x="38" y="113"/>
                      <a:pt x="38" y="114"/>
                    </a:cubicBezTo>
                    <a:cubicBezTo>
                      <a:pt x="38" y="114"/>
                      <a:pt x="38" y="114"/>
                      <a:pt x="38" y="114"/>
                    </a:cubicBezTo>
                    <a:cubicBezTo>
                      <a:pt x="38" y="114"/>
                      <a:pt x="38" y="114"/>
                      <a:pt x="37" y="114"/>
                    </a:cubicBezTo>
                    <a:cubicBezTo>
                      <a:pt x="37" y="114"/>
                      <a:pt x="37" y="114"/>
                      <a:pt x="37" y="114"/>
                    </a:cubicBezTo>
                    <a:cubicBezTo>
                      <a:pt x="37" y="114"/>
                      <a:pt x="37" y="114"/>
                      <a:pt x="37" y="114"/>
                    </a:cubicBezTo>
                    <a:cubicBezTo>
                      <a:pt x="37" y="114"/>
                      <a:pt x="37" y="114"/>
                      <a:pt x="37" y="114"/>
                    </a:cubicBezTo>
                    <a:cubicBezTo>
                      <a:pt x="37" y="114"/>
                      <a:pt x="37" y="114"/>
                      <a:pt x="37" y="114"/>
                    </a:cubicBezTo>
                    <a:cubicBezTo>
                      <a:pt x="37" y="114"/>
                      <a:pt x="36" y="114"/>
                      <a:pt x="36" y="114"/>
                    </a:cubicBezTo>
                    <a:cubicBezTo>
                      <a:pt x="36" y="114"/>
                      <a:pt x="36" y="114"/>
                      <a:pt x="36" y="114"/>
                    </a:cubicBezTo>
                    <a:cubicBezTo>
                      <a:pt x="36" y="114"/>
                      <a:pt x="35" y="115"/>
                      <a:pt x="35" y="115"/>
                    </a:cubicBezTo>
                    <a:cubicBezTo>
                      <a:pt x="35" y="115"/>
                      <a:pt x="35" y="115"/>
                      <a:pt x="35" y="115"/>
                    </a:cubicBezTo>
                    <a:cubicBezTo>
                      <a:pt x="34" y="115"/>
                      <a:pt x="33" y="115"/>
                      <a:pt x="33" y="116"/>
                    </a:cubicBezTo>
                    <a:cubicBezTo>
                      <a:pt x="32" y="116"/>
                      <a:pt x="30" y="116"/>
                      <a:pt x="29" y="116"/>
                    </a:cubicBezTo>
                    <a:cubicBezTo>
                      <a:pt x="29" y="117"/>
                      <a:pt x="28" y="117"/>
                      <a:pt x="27" y="117"/>
                    </a:cubicBezTo>
                    <a:cubicBezTo>
                      <a:pt x="27" y="117"/>
                      <a:pt x="26" y="117"/>
                      <a:pt x="26" y="117"/>
                    </a:cubicBezTo>
                    <a:cubicBezTo>
                      <a:pt x="26" y="117"/>
                      <a:pt x="26" y="117"/>
                      <a:pt x="26" y="118"/>
                    </a:cubicBezTo>
                    <a:cubicBezTo>
                      <a:pt x="26" y="118"/>
                      <a:pt x="26" y="118"/>
                      <a:pt x="25" y="118"/>
                    </a:cubicBezTo>
                    <a:cubicBezTo>
                      <a:pt x="25" y="118"/>
                      <a:pt x="25" y="118"/>
                      <a:pt x="25" y="118"/>
                    </a:cubicBezTo>
                    <a:cubicBezTo>
                      <a:pt x="25" y="118"/>
                      <a:pt x="25" y="118"/>
                      <a:pt x="25" y="118"/>
                    </a:cubicBezTo>
                    <a:cubicBezTo>
                      <a:pt x="25" y="118"/>
                      <a:pt x="25" y="118"/>
                      <a:pt x="25" y="118"/>
                    </a:cubicBezTo>
                    <a:cubicBezTo>
                      <a:pt x="25" y="118"/>
                      <a:pt x="25" y="118"/>
                      <a:pt x="25" y="118"/>
                    </a:cubicBezTo>
                    <a:cubicBezTo>
                      <a:pt x="25" y="118"/>
                      <a:pt x="25" y="118"/>
                      <a:pt x="25"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4" y="118"/>
                    </a:cubicBezTo>
                    <a:cubicBezTo>
                      <a:pt x="24" y="118"/>
                      <a:pt x="24" y="118"/>
                      <a:pt x="23" y="118"/>
                    </a:cubicBezTo>
                    <a:cubicBezTo>
                      <a:pt x="23" y="118"/>
                      <a:pt x="23" y="118"/>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3" y="119"/>
                      <a:pt x="23" y="119"/>
                    </a:cubicBezTo>
                    <a:cubicBezTo>
                      <a:pt x="23" y="119"/>
                      <a:pt x="22" y="119"/>
                      <a:pt x="22" y="119"/>
                    </a:cubicBezTo>
                    <a:cubicBezTo>
                      <a:pt x="22" y="119"/>
                      <a:pt x="22" y="119"/>
                      <a:pt x="22" y="119"/>
                    </a:cubicBezTo>
                    <a:cubicBezTo>
                      <a:pt x="22" y="119"/>
                      <a:pt x="22" y="119"/>
                      <a:pt x="22" y="119"/>
                    </a:cubicBezTo>
                    <a:cubicBezTo>
                      <a:pt x="21" y="119"/>
                      <a:pt x="21" y="119"/>
                      <a:pt x="21" y="119"/>
                    </a:cubicBezTo>
                    <a:cubicBezTo>
                      <a:pt x="21" y="119"/>
                      <a:pt x="21" y="119"/>
                      <a:pt x="21" y="119"/>
                    </a:cubicBezTo>
                    <a:cubicBezTo>
                      <a:pt x="21" y="119"/>
                      <a:pt x="21" y="119"/>
                      <a:pt x="21" y="119"/>
                    </a:cubicBezTo>
                    <a:cubicBezTo>
                      <a:pt x="21" y="119"/>
                      <a:pt x="21" y="119"/>
                      <a:pt x="21" y="119"/>
                    </a:cubicBezTo>
                    <a:cubicBezTo>
                      <a:pt x="21" y="119"/>
                      <a:pt x="21" y="119"/>
                      <a:pt x="21" y="119"/>
                    </a:cubicBezTo>
                    <a:cubicBezTo>
                      <a:pt x="21" y="120"/>
                      <a:pt x="21" y="120"/>
                      <a:pt x="21" y="120"/>
                    </a:cubicBezTo>
                    <a:cubicBezTo>
                      <a:pt x="21" y="120"/>
                      <a:pt x="21" y="120"/>
                      <a:pt x="21" y="120"/>
                    </a:cubicBezTo>
                    <a:cubicBezTo>
                      <a:pt x="21" y="120"/>
                      <a:pt x="21" y="120"/>
                      <a:pt x="21" y="120"/>
                    </a:cubicBezTo>
                    <a:cubicBezTo>
                      <a:pt x="20" y="120"/>
                      <a:pt x="20" y="120"/>
                      <a:pt x="20" y="120"/>
                    </a:cubicBezTo>
                    <a:cubicBezTo>
                      <a:pt x="20" y="120"/>
                      <a:pt x="20" y="120"/>
                      <a:pt x="20" y="120"/>
                    </a:cubicBezTo>
                    <a:cubicBezTo>
                      <a:pt x="20" y="120"/>
                      <a:pt x="20" y="120"/>
                      <a:pt x="20" y="120"/>
                    </a:cubicBezTo>
                    <a:cubicBezTo>
                      <a:pt x="20" y="120"/>
                      <a:pt x="20" y="120"/>
                      <a:pt x="20" y="120"/>
                    </a:cubicBezTo>
                    <a:cubicBezTo>
                      <a:pt x="19" y="120"/>
                      <a:pt x="19" y="120"/>
                      <a:pt x="19" y="120"/>
                    </a:cubicBezTo>
                    <a:cubicBezTo>
                      <a:pt x="19" y="120"/>
                      <a:pt x="19" y="120"/>
                      <a:pt x="18" y="120"/>
                    </a:cubicBezTo>
                    <a:cubicBezTo>
                      <a:pt x="18" y="121"/>
                      <a:pt x="17" y="121"/>
                      <a:pt x="17" y="121"/>
                    </a:cubicBezTo>
                    <a:cubicBezTo>
                      <a:pt x="16" y="121"/>
                      <a:pt x="15" y="122"/>
                      <a:pt x="15" y="122"/>
                    </a:cubicBezTo>
                    <a:cubicBezTo>
                      <a:pt x="14" y="122"/>
                      <a:pt x="13" y="122"/>
                      <a:pt x="12" y="122"/>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2" y="123"/>
                      <a:pt x="12" y="123"/>
                      <a:pt x="12" y="123"/>
                    </a:cubicBezTo>
                    <a:cubicBezTo>
                      <a:pt x="11" y="123"/>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4"/>
                    </a:cubicBezTo>
                    <a:cubicBezTo>
                      <a:pt x="11" y="124"/>
                      <a:pt x="11" y="124"/>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1" y="125"/>
                      <a:pt x="11" y="125"/>
                    </a:cubicBezTo>
                    <a:cubicBezTo>
                      <a:pt x="11" y="125"/>
                      <a:pt x="10" y="125"/>
                      <a:pt x="10" y="125"/>
                    </a:cubicBezTo>
                    <a:cubicBezTo>
                      <a:pt x="10" y="125"/>
                      <a:pt x="10" y="125"/>
                      <a:pt x="10" y="125"/>
                    </a:cubicBezTo>
                    <a:cubicBezTo>
                      <a:pt x="10" y="125"/>
                      <a:pt x="10" y="125"/>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6"/>
                      <a:pt x="10" y="126"/>
                      <a:pt x="10" y="126"/>
                    </a:cubicBezTo>
                    <a:cubicBezTo>
                      <a:pt x="10" y="127"/>
                      <a:pt x="10" y="127"/>
                      <a:pt x="10" y="127"/>
                    </a:cubicBezTo>
                    <a:cubicBezTo>
                      <a:pt x="10" y="127"/>
                      <a:pt x="10" y="127"/>
                      <a:pt x="10" y="127"/>
                    </a:cubicBezTo>
                    <a:cubicBezTo>
                      <a:pt x="10" y="127"/>
                      <a:pt x="10" y="127"/>
                      <a:pt x="10" y="127"/>
                    </a:cubicBezTo>
                    <a:cubicBezTo>
                      <a:pt x="10" y="127"/>
                      <a:pt x="10" y="127"/>
                      <a:pt x="10" y="128"/>
                    </a:cubicBezTo>
                    <a:cubicBezTo>
                      <a:pt x="10" y="128"/>
                      <a:pt x="10" y="128"/>
                      <a:pt x="10" y="128"/>
                    </a:cubicBezTo>
                    <a:cubicBezTo>
                      <a:pt x="10" y="128"/>
                      <a:pt x="10" y="128"/>
                      <a:pt x="10" y="129"/>
                    </a:cubicBezTo>
                    <a:cubicBezTo>
                      <a:pt x="10" y="129"/>
                      <a:pt x="10" y="129"/>
                      <a:pt x="10" y="129"/>
                    </a:cubicBezTo>
                    <a:cubicBezTo>
                      <a:pt x="10" y="129"/>
                      <a:pt x="10" y="129"/>
                      <a:pt x="10" y="129"/>
                    </a:cubicBezTo>
                    <a:cubicBezTo>
                      <a:pt x="10" y="129"/>
                      <a:pt x="10" y="129"/>
                      <a:pt x="10" y="129"/>
                    </a:cubicBezTo>
                    <a:cubicBezTo>
                      <a:pt x="10" y="129"/>
                      <a:pt x="10" y="130"/>
                      <a:pt x="10" y="130"/>
                    </a:cubicBezTo>
                    <a:cubicBezTo>
                      <a:pt x="10" y="130"/>
                      <a:pt x="10" y="130"/>
                      <a:pt x="10" y="131"/>
                    </a:cubicBezTo>
                    <a:cubicBezTo>
                      <a:pt x="10" y="131"/>
                      <a:pt x="10" y="131"/>
                      <a:pt x="10" y="131"/>
                    </a:cubicBezTo>
                    <a:cubicBezTo>
                      <a:pt x="10" y="131"/>
                      <a:pt x="10" y="131"/>
                      <a:pt x="9" y="131"/>
                    </a:cubicBezTo>
                    <a:cubicBezTo>
                      <a:pt x="9" y="131"/>
                      <a:pt x="9" y="131"/>
                      <a:pt x="9" y="132"/>
                    </a:cubicBezTo>
                    <a:cubicBezTo>
                      <a:pt x="9" y="132"/>
                      <a:pt x="9" y="132"/>
                      <a:pt x="9" y="132"/>
                    </a:cubicBezTo>
                    <a:cubicBezTo>
                      <a:pt x="9" y="132"/>
                      <a:pt x="9" y="133"/>
                      <a:pt x="9" y="134"/>
                    </a:cubicBezTo>
                    <a:cubicBezTo>
                      <a:pt x="10" y="134"/>
                      <a:pt x="10" y="134"/>
                      <a:pt x="10" y="134"/>
                    </a:cubicBezTo>
                    <a:cubicBezTo>
                      <a:pt x="10" y="134"/>
                      <a:pt x="10" y="134"/>
                      <a:pt x="10" y="134"/>
                    </a:cubicBezTo>
                    <a:cubicBezTo>
                      <a:pt x="10" y="134"/>
                      <a:pt x="10" y="134"/>
                      <a:pt x="10" y="135"/>
                    </a:cubicBezTo>
                    <a:cubicBezTo>
                      <a:pt x="10" y="135"/>
                      <a:pt x="10" y="135"/>
                      <a:pt x="10" y="135"/>
                    </a:cubicBezTo>
                    <a:cubicBezTo>
                      <a:pt x="10" y="135"/>
                      <a:pt x="10" y="135"/>
                      <a:pt x="9" y="135"/>
                    </a:cubicBezTo>
                    <a:cubicBezTo>
                      <a:pt x="9" y="135"/>
                      <a:pt x="9" y="135"/>
                      <a:pt x="9" y="135"/>
                    </a:cubicBezTo>
                    <a:cubicBezTo>
                      <a:pt x="9" y="135"/>
                      <a:pt x="9" y="135"/>
                      <a:pt x="9" y="135"/>
                    </a:cubicBezTo>
                    <a:cubicBezTo>
                      <a:pt x="9" y="135"/>
                      <a:pt x="9" y="135"/>
                      <a:pt x="9" y="135"/>
                    </a:cubicBezTo>
                    <a:cubicBezTo>
                      <a:pt x="9" y="136"/>
                      <a:pt x="9" y="136"/>
                      <a:pt x="9" y="136"/>
                    </a:cubicBezTo>
                    <a:cubicBezTo>
                      <a:pt x="9" y="137"/>
                      <a:pt x="9" y="137"/>
                      <a:pt x="9" y="137"/>
                    </a:cubicBezTo>
                    <a:cubicBezTo>
                      <a:pt x="9" y="137"/>
                      <a:pt x="9" y="137"/>
                      <a:pt x="9" y="137"/>
                    </a:cubicBezTo>
                    <a:cubicBezTo>
                      <a:pt x="9" y="137"/>
                      <a:pt x="9" y="137"/>
                      <a:pt x="9" y="137"/>
                    </a:cubicBezTo>
                    <a:cubicBezTo>
                      <a:pt x="9" y="137"/>
                      <a:pt x="9" y="137"/>
                      <a:pt x="9" y="137"/>
                    </a:cubicBezTo>
                    <a:cubicBezTo>
                      <a:pt x="9" y="137"/>
                      <a:pt x="9" y="137"/>
                      <a:pt x="9" y="137"/>
                    </a:cubicBezTo>
                    <a:cubicBezTo>
                      <a:pt x="9" y="137"/>
                      <a:pt x="9" y="137"/>
                      <a:pt x="9" y="138"/>
                    </a:cubicBezTo>
                    <a:cubicBezTo>
                      <a:pt x="9" y="138"/>
                      <a:pt x="9" y="138"/>
                      <a:pt x="9" y="138"/>
                    </a:cubicBezTo>
                    <a:cubicBezTo>
                      <a:pt x="9" y="138"/>
                      <a:pt x="9" y="138"/>
                      <a:pt x="9" y="138"/>
                    </a:cubicBezTo>
                    <a:cubicBezTo>
                      <a:pt x="9" y="138"/>
                      <a:pt x="9" y="138"/>
                      <a:pt x="9" y="138"/>
                    </a:cubicBezTo>
                    <a:cubicBezTo>
                      <a:pt x="9" y="138"/>
                      <a:pt x="9" y="138"/>
                      <a:pt x="9" y="138"/>
                    </a:cubicBezTo>
                    <a:cubicBezTo>
                      <a:pt x="9" y="138"/>
                      <a:pt x="9" y="138"/>
                      <a:pt x="9" y="138"/>
                    </a:cubicBezTo>
                    <a:cubicBezTo>
                      <a:pt x="9" y="138"/>
                      <a:pt x="9" y="138"/>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9" y="139"/>
                      <a:pt x="9" y="139"/>
                      <a:pt x="9" y="139"/>
                    </a:cubicBezTo>
                    <a:cubicBezTo>
                      <a:pt x="8" y="139"/>
                      <a:pt x="8" y="139"/>
                      <a:pt x="8" y="140"/>
                    </a:cubicBezTo>
                    <a:cubicBezTo>
                      <a:pt x="8" y="140"/>
                      <a:pt x="8" y="140"/>
                      <a:pt x="8" y="140"/>
                    </a:cubicBezTo>
                    <a:cubicBezTo>
                      <a:pt x="8" y="141"/>
                      <a:pt x="8" y="141"/>
                      <a:pt x="8" y="141"/>
                    </a:cubicBezTo>
                    <a:cubicBezTo>
                      <a:pt x="8" y="141"/>
                      <a:pt x="8" y="141"/>
                      <a:pt x="8" y="141"/>
                    </a:cubicBezTo>
                    <a:cubicBezTo>
                      <a:pt x="8" y="141"/>
                      <a:pt x="8" y="141"/>
                      <a:pt x="8" y="141"/>
                    </a:cubicBezTo>
                    <a:cubicBezTo>
                      <a:pt x="8" y="141"/>
                      <a:pt x="8" y="141"/>
                      <a:pt x="8" y="141"/>
                    </a:cubicBezTo>
                    <a:cubicBezTo>
                      <a:pt x="8" y="141"/>
                      <a:pt x="8" y="141"/>
                      <a:pt x="8" y="141"/>
                    </a:cubicBezTo>
                    <a:cubicBezTo>
                      <a:pt x="8" y="142"/>
                      <a:pt x="8" y="142"/>
                      <a:pt x="8" y="142"/>
                    </a:cubicBezTo>
                    <a:cubicBezTo>
                      <a:pt x="8" y="142"/>
                      <a:pt x="8" y="142"/>
                      <a:pt x="9" y="142"/>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9" y="143"/>
                    </a:cubicBezTo>
                    <a:cubicBezTo>
                      <a:pt x="9" y="143"/>
                      <a:pt x="9" y="143"/>
                      <a:pt x="10" y="143"/>
                    </a:cubicBezTo>
                    <a:cubicBezTo>
                      <a:pt x="10" y="143"/>
                      <a:pt x="10" y="143"/>
                      <a:pt x="10" y="143"/>
                    </a:cubicBezTo>
                    <a:cubicBezTo>
                      <a:pt x="11" y="143"/>
                      <a:pt x="12" y="143"/>
                      <a:pt x="13" y="143"/>
                    </a:cubicBezTo>
                    <a:cubicBezTo>
                      <a:pt x="13" y="143"/>
                      <a:pt x="13" y="143"/>
                      <a:pt x="13" y="143"/>
                    </a:cubicBezTo>
                    <a:cubicBezTo>
                      <a:pt x="14" y="143"/>
                      <a:pt x="14" y="143"/>
                      <a:pt x="15" y="143"/>
                    </a:cubicBezTo>
                    <a:cubicBezTo>
                      <a:pt x="15" y="142"/>
                      <a:pt x="15" y="142"/>
                      <a:pt x="15" y="142"/>
                    </a:cubicBezTo>
                    <a:cubicBezTo>
                      <a:pt x="15" y="142"/>
                      <a:pt x="15" y="142"/>
                      <a:pt x="15" y="142"/>
                    </a:cubicBezTo>
                    <a:cubicBezTo>
                      <a:pt x="15" y="142"/>
                      <a:pt x="15" y="142"/>
                      <a:pt x="15" y="142"/>
                    </a:cubicBezTo>
                    <a:cubicBezTo>
                      <a:pt x="16" y="142"/>
                      <a:pt x="16" y="142"/>
                      <a:pt x="16" y="142"/>
                    </a:cubicBezTo>
                    <a:cubicBezTo>
                      <a:pt x="16" y="142"/>
                      <a:pt x="16" y="142"/>
                      <a:pt x="16" y="142"/>
                    </a:cubicBezTo>
                    <a:cubicBezTo>
                      <a:pt x="16" y="142"/>
                      <a:pt x="17" y="142"/>
                      <a:pt x="17" y="142"/>
                    </a:cubicBezTo>
                    <a:cubicBezTo>
                      <a:pt x="17" y="142"/>
                      <a:pt x="17" y="142"/>
                      <a:pt x="17" y="142"/>
                    </a:cubicBezTo>
                    <a:cubicBezTo>
                      <a:pt x="17" y="142"/>
                      <a:pt x="17" y="142"/>
                      <a:pt x="17" y="142"/>
                    </a:cubicBezTo>
                    <a:cubicBezTo>
                      <a:pt x="17" y="142"/>
                      <a:pt x="17" y="142"/>
                      <a:pt x="17" y="142"/>
                    </a:cubicBezTo>
                    <a:cubicBezTo>
                      <a:pt x="18" y="142"/>
                      <a:pt x="18" y="141"/>
                      <a:pt x="18" y="141"/>
                    </a:cubicBezTo>
                    <a:cubicBezTo>
                      <a:pt x="18" y="141"/>
                      <a:pt x="18" y="141"/>
                      <a:pt x="18" y="141"/>
                    </a:cubicBezTo>
                    <a:cubicBezTo>
                      <a:pt x="18" y="141"/>
                      <a:pt x="19" y="141"/>
                      <a:pt x="19" y="141"/>
                    </a:cubicBezTo>
                    <a:cubicBezTo>
                      <a:pt x="19" y="141"/>
                      <a:pt x="19" y="141"/>
                      <a:pt x="20" y="141"/>
                    </a:cubicBezTo>
                    <a:cubicBezTo>
                      <a:pt x="20" y="141"/>
                      <a:pt x="20" y="141"/>
                      <a:pt x="20" y="141"/>
                    </a:cubicBezTo>
                    <a:cubicBezTo>
                      <a:pt x="20" y="141"/>
                      <a:pt x="21" y="141"/>
                      <a:pt x="21" y="141"/>
                    </a:cubicBezTo>
                    <a:cubicBezTo>
                      <a:pt x="21" y="141"/>
                      <a:pt x="21" y="141"/>
                      <a:pt x="21" y="141"/>
                    </a:cubicBezTo>
                    <a:cubicBezTo>
                      <a:pt x="21" y="141"/>
                      <a:pt x="21" y="141"/>
                      <a:pt x="21" y="141"/>
                    </a:cubicBezTo>
                    <a:cubicBezTo>
                      <a:pt x="21" y="141"/>
                      <a:pt x="21" y="141"/>
                      <a:pt x="21" y="140"/>
                    </a:cubicBezTo>
                    <a:cubicBezTo>
                      <a:pt x="22" y="140"/>
                      <a:pt x="22" y="140"/>
                      <a:pt x="23" y="140"/>
                    </a:cubicBezTo>
                    <a:cubicBezTo>
                      <a:pt x="24" y="140"/>
                      <a:pt x="25" y="139"/>
                      <a:pt x="26" y="139"/>
                    </a:cubicBezTo>
                    <a:cubicBezTo>
                      <a:pt x="26" y="139"/>
                      <a:pt x="27" y="139"/>
                      <a:pt x="27" y="138"/>
                    </a:cubicBezTo>
                    <a:cubicBezTo>
                      <a:pt x="29" y="138"/>
                      <a:pt x="31" y="138"/>
                      <a:pt x="32" y="138"/>
                    </a:cubicBezTo>
                    <a:cubicBezTo>
                      <a:pt x="32" y="138"/>
                      <a:pt x="32" y="138"/>
                      <a:pt x="32" y="138"/>
                    </a:cubicBezTo>
                    <a:cubicBezTo>
                      <a:pt x="32" y="138"/>
                      <a:pt x="32" y="138"/>
                      <a:pt x="32" y="137"/>
                    </a:cubicBezTo>
                    <a:cubicBezTo>
                      <a:pt x="32" y="137"/>
                      <a:pt x="32" y="137"/>
                      <a:pt x="32" y="137"/>
                    </a:cubicBezTo>
                    <a:cubicBezTo>
                      <a:pt x="32" y="137"/>
                      <a:pt x="33" y="137"/>
                      <a:pt x="33" y="137"/>
                    </a:cubicBezTo>
                    <a:cubicBezTo>
                      <a:pt x="33" y="137"/>
                      <a:pt x="33" y="137"/>
                      <a:pt x="33" y="137"/>
                    </a:cubicBezTo>
                    <a:cubicBezTo>
                      <a:pt x="33" y="137"/>
                      <a:pt x="33" y="137"/>
                      <a:pt x="33" y="137"/>
                    </a:cubicBezTo>
                    <a:cubicBezTo>
                      <a:pt x="33" y="137"/>
                      <a:pt x="33" y="137"/>
                      <a:pt x="33" y="137"/>
                    </a:cubicBezTo>
                    <a:cubicBezTo>
                      <a:pt x="33" y="137"/>
                      <a:pt x="33"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7"/>
                      <a:pt x="34" y="137"/>
                      <a:pt x="34" y="137"/>
                    </a:cubicBezTo>
                    <a:cubicBezTo>
                      <a:pt x="34" y="136"/>
                      <a:pt x="34" y="136"/>
                      <a:pt x="34" y="136"/>
                    </a:cubicBezTo>
                    <a:cubicBezTo>
                      <a:pt x="34" y="136"/>
                      <a:pt x="34" y="136"/>
                      <a:pt x="34" y="136"/>
                    </a:cubicBezTo>
                    <a:cubicBezTo>
                      <a:pt x="34" y="136"/>
                      <a:pt x="34"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5" y="136"/>
                      <a:pt x="35" y="136"/>
                    </a:cubicBezTo>
                    <a:cubicBezTo>
                      <a:pt x="35" y="136"/>
                      <a:pt x="36" y="136"/>
                      <a:pt x="36" y="136"/>
                    </a:cubicBezTo>
                    <a:cubicBezTo>
                      <a:pt x="36" y="136"/>
                      <a:pt x="36" y="136"/>
                      <a:pt x="36" y="136"/>
                    </a:cubicBezTo>
                    <a:cubicBezTo>
                      <a:pt x="36" y="136"/>
                      <a:pt x="36" y="136"/>
                      <a:pt x="36" y="136"/>
                    </a:cubicBezTo>
                    <a:cubicBezTo>
                      <a:pt x="36" y="136"/>
                      <a:pt x="36" y="136"/>
                      <a:pt x="36"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7" y="136"/>
                    </a:cubicBezTo>
                    <a:cubicBezTo>
                      <a:pt x="37" y="136"/>
                      <a:pt x="37" y="136"/>
                      <a:pt x="38" y="136"/>
                    </a:cubicBezTo>
                    <a:cubicBezTo>
                      <a:pt x="38" y="136"/>
                      <a:pt x="38" y="136"/>
                      <a:pt x="38" y="136"/>
                    </a:cubicBezTo>
                    <a:cubicBezTo>
                      <a:pt x="38" y="136"/>
                      <a:pt x="38" y="136"/>
                      <a:pt x="38" y="136"/>
                    </a:cubicBezTo>
                    <a:cubicBezTo>
                      <a:pt x="38" y="136"/>
                      <a:pt x="38" y="136"/>
                      <a:pt x="38" y="136"/>
                    </a:cubicBezTo>
                    <a:cubicBezTo>
                      <a:pt x="38" y="135"/>
                      <a:pt x="38" y="135"/>
                      <a:pt x="38" y="135"/>
                    </a:cubicBezTo>
                    <a:cubicBezTo>
                      <a:pt x="38" y="135"/>
                      <a:pt x="38" y="135"/>
                      <a:pt x="38" y="135"/>
                    </a:cubicBezTo>
                    <a:cubicBezTo>
                      <a:pt x="38" y="135"/>
                      <a:pt x="38" y="135"/>
                      <a:pt x="38" y="135"/>
                    </a:cubicBezTo>
                    <a:cubicBezTo>
                      <a:pt x="39" y="135"/>
                      <a:pt x="39" y="135"/>
                      <a:pt x="39" y="135"/>
                    </a:cubicBezTo>
                    <a:cubicBezTo>
                      <a:pt x="39" y="135"/>
                      <a:pt x="39" y="135"/>
                      <a:pt x="39" y="135"/>
                    </a:cubicBezTo>
                    <a:cubicBezTo>
                      <a:pt x="39" y="135"/>
                      <a:pt x="39" y="135"/>
                      <a:pt x="39" y="135"/>
                    </a:cubicBezTo>
                    <a:cubicBezTo>
                      <a:pt x="39" y="135"/>
                      <a:pt x="39" y="135"/>
                      <a:pt x="39"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0" y="135"/>
                      <a:pt x="40" y="135"/>
                      <a:pt x="40" y="135"/>
                    </a:cubicBezTo>
                    <a:cubicBezTo>
                      <a:pt x="41" y="135"/>
                      <a:pt x="41" y="135"/>
                      <a:pt x="41" y="135"/>
                    </a:cubicBezTo>
                    <a:cubicBezTo>
                      <a:pt x="41" y="135"/>
                      <a:pt x="41" y="135"/>
                      <a:pt x="41" y="135"/>
                    </a:cubicBezTo>
                    <a:cubicBezTo>
                      <a:pt x="41" y="135"/>
                      <a:pt x="41" y="135"/>
                      <a:pt x="41" y="135"/>
                    </a:cubicBezTo>
                    <a:cubicBezTo>
                      <a:pt x="41" y="135"/>
                      <a:pt x="41" y="135"/>
                      <a:pt x="41" y="135"/>
                    </a:cubicBezTo>
                    <a:cubicBezTo>
                      <a:pt x="41" y="134"/>
                      <a:pt x="41" y="134"/>
                      <a:pt x="41" y="134"/>
                    </a:cubicBezTo>
                    <a:cubicBezTo>
                      <a:pt x="41" y="134"/>
                      <a:pt x="41" y="134"/>
                      <a:pt x="41" y="134"/>
                    </a:cubicBezTo>
                    <a:cubicBezTo>
                      <a:pt x="41" y="134"/>
                      <a:pt x="41"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2" y="134"/>
                    </a:cubicBezTo>
                    <a:cubicBezTo>
                      <a:pt x="42" y="134"/>
                      <a:pt x="42" y="134"/>
                      <a:pt x="43" y="134"/>
                    </a:cubicBezTo>
                    <a:cubicBezTo>
                      <a:pt x="43" y="134"/>
                      <a:pt x="43" y="134"/>
                      <a:pt x="43" y="134"/>
                    </a:cubicBezTo>
                    <a:cubicBezTo>
                      <a:pt x="43" y="134"/>
                      <a:pt x="43" y="134"/>
                      <a:pt x="43" y="134"/>
                    </a:cubicBezTo>
                    <a:cubicBezTo>
                      <a:pt x="43" y="134"/>
                      <a:pt x="43" y="134"/>
                      <a:pt x="43" y="134"/>
                    </a:cubicBezTo>
                    <a:cubicBezTo>
                      <a:pt x="43" y="134"/>
                      <a:pt x="43" y="134"/>
                      <a:pt x="43" y="134"/>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3" y="133"/>
                      <a:pt x="43" y="133"/>
                    </a:cubicBezTo>
                    <a:cubicBezTo>
                      <a:pt x="43" y="133"/>
                      <a:pt x="44" y="133"/>
                      <a:pt x="44" y="133"/>
                    </a:cubicBezTo>
                    <a:cubicBezTo>
                      <a:pt x="44" y="133"/>
                      <a:pt x="44" y="133"/>
                      <a:pt x="45" y="133"/>
                    </a:cubicBezTo>
                    <a:cubicBezTo>
                      <a:pt x="45" y="133"/>
                      <a:pt x="45" y="133"/>
                      <a:pt x="45" y="133"/>
                    </a:cubicBezTo>
                    <a:cubicBezTo>
                      <a:pt x="45" y="133"/>
                      <a:pt x="45" y="133"/>
                      <a:pt x="45" y="133"/>
                    </a:cubicBezTo>
                    <a:cubicBezTo>
                      <a:pt x="45" y="133"/>
                      <a:pt x="45" y="133"/>
                      <a:pt x="45" y="133"/>
                    </a:cubicBezTo>
                    <a:cubicBezTo>
                      <a:pt x="45" y="133"/>
                      <a:pt x="45" y="133"/>
                      <a:pt x="45" y="133"/>
                    </a:cubicBezTo>
                    <a:cubicBezTo>
                      <a:pt x="45" y="132"/>
                      <a:pt x="46" y="132"/>
                      <a:pt x="46" y="132"/>
                    </a:cubicBezTo>
                    <a:cubicBezTo>
                      <a:pt x="46" y="132"/>
                      <a:pt x="46" y="132"/>
                      <a:pt x="46" y="132"/>
                    </a:cubicBezTo>
                    <a:cubicBezTo>
                      <a:pt x="46" y="132"/>
                      <a:pt x="46" y="132"/>
                      <a:pt x="46" y="132"/>
                    </a:cubicBezTo>
                    <a:cubicBezTo>
                      <a:pt x="47" y="132"/>
                      <a:pt x="47" y="132"/>
                      <a:pt x="47" y="132"/>
                    </a:cubicBezTo>
                    <a:cubicBezTo>
                      <a:pt x="47" y="132"/>
                      <a:pt x="47" y="132"/>
                      <a:pt x="47" y="132"/>
                    </a:cubicBezTo>
                    <a:cubicBezTo>
                      <a:pt x="47" y="132"/>
                      <a:pt x="47" y="132"/>
                      <a:pt x="47" y="132"/>
                    </a:cubicBezTo>
                    <a:cubicBezTo>
                      <a:pt x="47" y="132"/>
                      <a:pt x="47" y="132"/>
                      <a:pt x="48" y="132"/>
                    </a:cubicBezTo>
                    <a:cubicBezTo>
                      <a:pt x="48" y="132"/>
                      <a:pt x="48" y="132"/>
                      <a:pt x="48" y="132"/>
                    </a:cubicBezTo>
                    <a:cubicBezTo>
                      <a:pt x="48" y="132"/>
                      <a:pt x="48" y="132"/>
                      <a:pt x="48" y="132"/>
                    </a:cubicBezTo>
                    <a:cubicBezTo>
                      <a:pt x="48" y="132"/>
                      <a:pt x="48" y="132"/>
                      <a:pt x="48" y="132"/>
                    </a:cubicBezTo>
                    <a:cubicBezTo>
                      <a:pt x="48" y="132"/>
                      <a:pt x="48" y="132"/>
                      <a:pt x="48" y="132"/>
                    </a:cubicBezTo>
                    <a:cubicBezTo>
                      <a:pt x="48" y="131"/>
                      <a:pt x="48" y="131"/>
                      <a:pt x="48" y="131"/>
                    </a:cubicBezTo>
                    <a:cubicBezTo>
                      <a:pt x="48" y="131"/>
                      <a:pt x="48" y="131"/>
                      <a:pt x="48" y="131"/>
                    </a:cubicBezTo>
                    <a:cubicBezTo>
                      <a:pt x="49" y="131"/>
                      <a:pt x="49" y="131"/>
                      <a:pt x="49" y="131"/>
                    </a:cubicBezTo>
                    <a:cubicBezTo>
                      <a:pt x="49" y="131"/>
                      <a:pt x="49" y="131"/>
                      <a:pt x="49" y="131"/>
                    </a:cubicBezTo>
                    <a:cubicBezTo>
                      <a:pt x="49" y="131"/>
                      <a:pt x="49" y="131"/>
                      <a:pt x="49" y="131"/>
                    </a:cubicBezTo>
                    <a:cubicBezTo>
                      <a:pt x="49" y="131"/>
                      <a:pt x="49" y="131"/>
                      <a:pt x="50" y="131"/>
                    </a:cubicBezTo>
                    <a:cubicBezTo>
                      <a:pt x="50" y="131"/>
                      <a:pt x="50" y="131"/>
                      <a:pt x="50" y="131"/>
                    </a:cubicBezTo>
                    <a:cubicBezTo>
                      <a:pt x="50" y="131"/>
                      <a:pt x="50" y="131"/>
                      <a:pt x="50" y="131"/>
                    </a:cubicBezTo>
                    <a:cubicBezTo>
                      <a:pt x="50" y="131"/>
                      <a:pt x="50" y="131"/>
                      <a:pt x="50" y="131"/>
                    </a:cubicBezTo>
                    <a:cubicBezTo>
                      <a:pt x="50" y="131"/>
                      <a:pt x="50" y="131"/>
                      <a:pt x="50" y="131"/>
                    </a:cubicBezTo>
                    <a:cubicBezTo>
                      <a:pt x="50" y="131"/>
                      <a:pt x="50" y="131"/>
                      <a:pt x="50" y="131"/>
                    </a:cubicBezTo>
                    <a:cubicBezTo>
                      <a:pt x="50" y="130"/>
                      <a:pt x="50" y="130"/>
                      <a:pt x="51" y="130"/>
                    </a:cubicBezTo>
                    <a:cubicBezTo>
                      <a:pt x="51" y="130"/>
                      <a:pt x="51" y="130"/>
                      <a:pt x="51" y="130"/>
                    </a:cubicBezTo>
                    <a:cubicBezTo>
                      <a:pt x="51" y="130"/>
                      <a:pt x="51" y="130"/>
                      <a:pt x="51" y="130"/>
                    </a:cubicBezTo>
                    <a:cubicBezTo>
                      <a:pt x="51" y="130"/>
                      <a:pt x="51" y="130"/>
                      <a:pt x="51" y="130"/>
                    </a:cubicBezTo>
                    <a:cubicBezTo>
                      <a:pt x="51" y="130"/>
                      <a:pt x="52" y="130"/>
                      <a:pt x="52" y="130"/>
                    </a:cubicBezTo>
                    <a:cubicBezTo>
                      <a:pt x="53" y="129"/>
                      <a:pt x="53" y="129"/>
                      <a:pt x="54" y="129"/>
                    </a:cubicBezTo>
                    <a:cubicBezTo>
                      <a:pt x="54" y="129"/>
                      <a:pt x="55" y="128"/>
                      <a:pt x="55" y="128"/>
                    </a:cubicBezTo>
                    <a:cubicBezTo>
                      <a:pt x="56" y="128"/>
                      <a:pt x="56" y="128"/>
                      <a:pt x="57" y="128"/>
                    </a:cubicBezTo>
                    <a:cubicBezTo>
                      <a:pt x="57" y="105"/>
                      <a:pt x="57" y="105"/>
                      <a:pt x="57" y="105"/>
                    </a:cubicBezTo>
                    <a:close/>
                    <a:moveTo>
                      <a:pt x="57" y="146"/>
                    </a:moveTo>
                    <a:cubicBezTo>
                      <a:pt x="57" y="167"/>
                      <a:pt x="57" y="167"/>
                      <a:pt x="57" y="167"/>
                    </a:cubicBezTo>
                    <a:cubicBezTo>
                      <a:pt x="57" y="167"/>
                      <a:pt x="57" y="168"/>
                      <a:pt x="56" y="168"/>
                    </a:cubicBezTo>
                    <a:cubicBezTo>
                      <a:pt x="56" y="168"/>
                      <a:pt x="56" y="168"/>
                      <a:pt x="56" y="168"/>
                    </a:cubicBezTo>
                    <a:cubicBezTo>
                      <a:pt x="56" y="168"/>
                      <a:pt x="56" y="168"/>
                      <a:pt x="56" y="168"/>
                    </a:cubicBezTo>
                    <a:cubicBezTo>
                      <a:pt x="56" y="168"/>
                      <a:pt x="56" y="168"/>
                      <a:pt x="56" y="168"/>
                    </a:cubicBezTo>
                    <a:cubicBezTo>
                      <a:pt x="56" y="168"/>
                      <a:pt x="56" y="168"/>
                      <a:pt x="56" y="168"/>
                    </a:cubicBezTo>
                    <a:cubicBezTo>
                      <a:pt x="56" y="168"/>
                      <a:pt x="56" y="168"/>
                      <a:pt x="56" y="168"/>
                    </a:cubicBezTo>
                    <a:cubicBezTo>
                      <a:pt x="55" y="168"/>
                      <a:pt x="55" y="168"/>
                      <a:pt x="55" y="168"/>
                    </a:cubicBezTo>
                    <a:cubicBezTo>
                      <a:pt x="55" y="168"/>
                      <a:pt x="55" y="168"/>
                      <a:pt x="55"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4" y="169"/>
                      <a:pt x="54" y="169"/>
                      <a:pt x="54" y="169"/>
                    </a:cubicBezTo>
                    <a:cubicBezTo>
                      <a:pt x="53" y="169"/>
                      <a:pt x="53" y="169"/>
                      <a:pt x="52" y="169"/>
                    </a:cubicBezTo>
                    <a:cubicBezTo>
                      <a:pt x="52" y="169"/>
                      <a:pt x="52" y="169"/>
                      <a:pt x="52" y="169"/>
                    </a:cubicBezTo>
                    <a:cubicBezTo>
                      <a:pt x="52" y="169"/>
                      <a:pt x="52" y="169"/>
                      <a:pt x="52" y="169"/>
                    </a:cubicBezTo>
                    <a:cubicBezTo>
                      <a:pt x="52" y="169"/>
                      <a:pt x="52" y="169"/>
                      <a:pt x="52" y="169"/>
                    </a:cubicBezTo>
                    <a:cubicBezTo>
                      <a:pt x="51" y="170"/>
                      <a:pt x="51" y="170"/>
                      <a:pt x="51" y="170"/>
                    </a:cubicBezTo>
                    <a:cubicBezTo>
                      <a:pt x="51" y="170"/>
                      <a:pt x="51" y="170"/>
                      <a:pt x="51" y="170"/>
                    </a:cubicBezTo>
                    <a:cubicBezTo>
                      <a:pt x="51" y="170"/>
                      <a:pt x="50" y="170"/>
                      <a:pt x="50" y="170"/>
                    </a:cubicBezTo>
                    <a:cubicBezTo>
                      <a:pt x="50" y="170"/>
                      <a:pt x="50" y="170"/>
                      <a:pt x="50" y="170"/>
                    </a:cubicBezTo>
                    <a:cubicBezTo>
                      <a:pt x="50" y="170"/>
                      <a:pt x="50" y="170"/>
                      <a:pt x="49" y="170"/>
                    </a:cubicBezTo>
                    <a:cubicBezTo>
                      <a:pt x="49" y="170"/>
                      <a:pt x="49" y="170"/>
                      <a:pt x="49" y="170"/>
                    </a:cubicBezTo>
                    <a:cubicBezTo>
                      <a:pt x="49" y="170"/>
                      <a:pt x="49" y="170"/>
                      <a:pt x="49" y="170"/>
                    </a:cubicBezTo>
                    <a:cubicBezTo>
                      <a:pt x="49" y="170"/>
                      <a:pt x="49" y="170"/>
                      <a:pt x="49" y="170"/>
                    </a:cubicBezTo>
                    <a:cubicBezTo>
                      <a:pt x="49" y="171"/>
                      <a:pt x="49" y="171"/>
                      <a:pt x="49" y="171"/>
                    </a:cubicBezTo>
                    <a:cubicBezTo>
                      <a:pt x="49" y="171"/>
                      <a:pt x="49" y="171"/>
                      <a:pt x="48" y="171"/>
                    </a:cubicBezTo>
                    <a:cubicBezTo>
                      <a:pt x="48" y="171"/>
                      <a:pt x="48" y="171"/>
                      <a:pt x="48" y="171"/>
                    </a:cubicBezTo>
                    <a:cubicBezTo>
                      <a:pt x="48" y="171"/>
                      <a:pt x="48" y="171"/>
                      <a:pt x="48" y="171"/>
                    </a:cubicBezTo>
                    <a:cubicBezTo>
                      <a:pt x="48" y="171"/>
                      <a:pt x="48" y="171"/>
                      <a:pt x="48" y="171"/>
                    </a:cubicBezTo>
                    <a:cubicBezTo>
                      <a:pt x="48" y="171"/>
                      <a:pt x="48" y="171"/>
                      <a:pt x="48" y="171"/>
                    </a:cubicBezTo>
                    <a:cubicBezTo>
                      <a:pt x="47" y="171"/>
                      <a:pt x="47" y="171"/>
                      <a:pt x="47" y="171"/>
                    </a:cubicBezTo>
                    <a:cubicBezTo>
                      <a:pt x="47" y="171"/>
                      <a:pt x="47" y="171"/>
                      <a:pt x="47" y="171"/>
                    </a:cubicBezTo>
                    <a:cubicBezTo>
                      <a:pt x="47" y="171"/>
                      <a:pt x="47" y="171"/>
                      <a:pt x="47" y="171"/>
                    </a:cubicBezTo>
                    <a:cubicBezTo>
                      <a:pt x="47" y="171"/>
                      <a:pt x="46" y="171"/>
                      <a:pt x="46" y="171"/>
                    </a:cubicBezTo>
                    <a:cubicBezTo>
                      <a:pt x="46" y="171"/>
                      <a:pt x="46" y="171"/>
                      <a:pt x="46" y="171"/>
                    </a:cubicBezTo>
                    <a:cubicBezTo>
                      <a:pt x="46" y="171"/>
                      <a:pt x="46" y="171"/>
                      <a:pt x="46" y="172"/>
                    </a:cubicBezTo>
                    <a:cubicBezTo>
                      <a:pt x="46" y="172"/>
                      <a:pt x="46" y="172"/>
                      <a:pt x="46" y="172"/>
                    </a:cubicBezTo>
                    <a:cubicBezTo>
                      <a:pt x="46" y="172"/>
                      <a:pt x="46" y="172"/>
                      <a:pt x="46" y="172"/>
                    </a:cubicBezTo>
                    <a:cubicBezTo>
                      <a:pt x="46" y="172"/>
                      <a:pt x="46" y="172"/>
                      <a:pt x="46" y="172"/>
                    </a:cubicBezTo>
                    <a:cubicBezTo>
                      <a:pt x="46" y="172"/>
                      <a:pt x="46" y="172"/>
                      <a:pt x="46" y="172"/>
                    </a:cubicBezTo>
                    <a:cubicBezTo>
                      <a:pt x="46" y="172"/>
                      <a:pt x="45" y="172"/>
                      <a:pt x="45" y="172"/>
                    </a:cubicBezTo>
                    <a:cubicBezTo>
                      <a:pt x="45" y="172"/>
                      <a:pt x="45" y="172"/>
                      <a:pt x="45" y="172"/>
                    </a:cubicBezTo>
                    <a:cubicBezTo>
                      <a:pt x="45" y="172"/>
                      <a:pt x="45" y="172"/>
                      <a:pt x="45" y="172"/>
                    </a:cubicBezTo>
                    <a:cubicBezTo>
                      <a:pt x="45" y="172"/>
                      <a:pt x="45" y="172"/>
                      <a:pt x="45" y="172"/>
                    </a:cubicBezTo>
                    <a:cubicBezTo>
                      <a:pt x="45" y="172"/>
                      <a:pt x="45" y="172"/>
                      <a:pt x="45" y="172"/>
                    </a:cubicBezTo>
                    <a:cubicBezTo>
                      <a:pt x="45" y="172"/>
                      <a:pt x="45" y="172"/>
                      <a:pt x="44" y="172"/>
                    </a:cubicBezTo>
                    <a:cubicBezTo>
                      <a:pt x="43" y="172"/>
                      <a:pt x="42" y="173"/>
                      <a:pt x="41" y="173"/>
                    </a:cubicBezTo>
                    <a:cubicBezTo>
                      <a:pt x="41" y="173"/>
                      <a:pt x="41" y="173"/>
                      <a:pt x="41" y="173"/>
                    </a:cubicBezTo>
                    <a:cubicBezTo>
                      <a:pt x="40" y="173"/>
                      <a:pt x="39" y="173"/>
                      <a:pt x="38" y="174"/>
                    </a:cubicBezTo>
                    <a:cubicBezTo>
                      <a:pt x="37" y="174"/>
                      <a:pt x="36" y="174"/>
                      <a:pt x="36" y="174"/>
                    </a:cubicBezTo>
                    <a:cubicBezTo>
                      <a:pt x="36" y="174"/>
                      <a:pt x="36" y="174"/>
                      <a:pt x="36" y="174"/>
                    </a:cubicBezTo>
                    <a:cubicBezTo>
                      <a:pt x="35" y="174"/>
                      <a:pt x="35" y="174"/>
                      <a:pt x="35" y="174"/>
                    </a:cubicBezTo>
                    <a:cubicBezTo>
                      <a:pt x="34" y="174"/>
                      <a:pt x="34" y="174"/>
                      <a:pt x="34" y="174"/>
                    </a:cubicBezTo>
                    <a:cubicBezTo>
                      <a:pt x="34" y="175"/>
                      <a:pt x="34" y="175"/>
                      <a:pt x="34" y="175"/>
                    </a:cubicBezTo>
                    <a:cubicBezTo>
                      <a:pt x="34" y="175"/>
                      <a:pt x="33" y="175"/>
                      <a:pt x="33" y="175"/>
                    </a:cubicBezTo>
                    <a:cubicBezTo>
                      <a:pt x="33" y="175"/>
                      <a:pt x="33" y="175"/>
                      <a:pt x="33" y="175"/>
                    </a:cubicBezTo>
                    <a:cubicBezTo>
                      <a:pt x="33" y="175"/>
                      <a:pt x="33" y="175"/>
                      <a:pt x="33" y="175"/>
                    </a:cubicBezTo>
                    <a:cubicBezTo>
                      <a:pt x="33" y="175"/>
                      <a:pt x="33" y="175"/>
                      <a:pt x="33" y="175"/>
                    </a:cubicBezTo>
                    <a:cubicBezTo>
                      <a:pt x="33" y="175"/>
                      <a:pt x="33" y="175"/>
                      <a:pt x="33" y="175"/>
                    </a:cubicBezTo>
                    <a:cubicBezTo>
                      <a:pt x="33" y="175"/>
                      <a:pt x="33" y="175"/>
                      <a:pt x="32" y="175"/>
                    </a:cubicBezTo>
                    <a:cubicBezTo>
                      <a:pt x="32" y="175"/>
                      <a:pt x="32" y="175"/>
                      <a:pt x="32" y="175"/>
                    </a:cubicBezTo>
                    <a:cubicBezTo>
                      <a:pt x="32" y="175"/>
                      <a:pt x="31" y="175"/>
                      <a:pt x="31" y="176"/>
                    </a:cubicBezTo>
                    <a:cubicBezTo>
                      <a:pt x="31" y="176"/>
                      <a:pt x="31" y="176"/>
                      <a:pt x="31" y="176"/>
                    </a:cubicBezTo>
                    <a:cubicBezTo>
                      <a:pt x="30" y="176"/>
                      <a:pt x="30" y="176"/>
                      <a:pt x="30" y="176"/>
                    </a:cubicBezTo>
                    <a:cubicBezTo>
                      <a:pt x="29" y="176"/>
                      <a:pt x="28" y="176"/>
                      <a:pt x="27" y="177"/>
                    </a:cubicBezTo>
                    <a:cubicBezTo>
                      <a:pt x="27" y="177"/>
                      <a:pt x="27" y="177"/>
                      <a:pt x="26" y="178"/>
                    </a:cubicBezTo>
                    <a:cubicBezTo>
                      <a:pt x="26" y="179"/>
                      <a:pt x="26" y="180"/>
                      <a:pt x="26" y="181"/>
                    </a:cubicBezTo>
                    <a:cubicBezTo>
                      <a:pt x="26" y="181"/>
                      <a:pt x="26" y="181"/>
                      <a:pt x="26" y="181"/>
                    </a:cubicBezTo>
                    <a:cubicBezTo>
                      <a:pt x="26" y="181"/>
                      <a:pt x="26" y="181"/>
                      <a:pt x="26" y="181"/>
                    </a:cubicBezTo>
                    <a:cubicBezTo>
                      <a:pt x="26" y="181"/>
                      <a:pt x="26" y="181"/>
                      <a:pt x="26" y="181"/>
                    </a:cubicBezTo>
                    <a:cubicBezTo>
                      <a:pt x="25" y="182"/>
                      <a:pt x="25" y="182"/>
                      <a:pt x="26" y="183"/>
                    </a:cubicBezTo>
                    <a:cubicBezTo>
                      <a:pt x="25" y="183"/>
                      <a:pt x="25" y="183"/>
                      <a:pt x="25" y="183"/>
                    </a:cubicBezTo>
                    <a:cubicBezTo>
                      <a:pt x="25" y="184"/>
                      <a:pt x="25" y="185"/>
                      <a:pt x="25" y="185"/>
                    </a:cubicBezTo>
                    <a:cubicBezTo>
                      <a:pt x="25" y="185"/>
                      <a:pt x="25" y="185"/>
                      <a:pt x="25" y="186"/>
                    </a:cubicBezTo>
                    <a:cubicBezTo>
                      <a:pt x="25" y="187"/>
                      <a:pt x="25" y="189"/>
                      <a:pt x="25" y="190"/>
                    </a:cubicBezTo>
                    <a:cubicBezTo>
                      <a:pt x="25" y="191"/>
                      <a:pt x="25" y="193"/>
                      <a:pt x="25" y="193"/>
                    </a:cubicBezTo>
                    <a:cubicBezTo>
                      <a:pt x="25" y="193"/>
                      <a:pt x="25" y="194"/>
                      <a:pt x="25" y="194"/>
                    </a:cubicBezTo>
                    <a:cubicBezTo>
                      <a:pt x="26" y="194"/>
                      <a:pt x="28" y="194"/>
                      <a:pt x="29" y="194"/>
                    </a:cubicBezTo>
                    <a:cubicBezTo>
                      <a:pt x="29" y="193"/>
                      <a:pt x="29" y="193"/>
                      <a:pt x="29" y="193"/>
                    </a:cubicBezTo>
                    <a:cubicBezTo>
                      <a:pt x="29" y="193"/>
                      <a:pt x="29" y="193"/>
                      <a:pt x="30" y="193"/>
                    </a:cubicBezTo>
                    <a:cubicBezTo>
                      <a:pt x="30" y="193"/>
                      <a:pt x="30" y="193"/>
                      <a:pt x="30" y="193"/>
                    </a:cubicBezTo>
                    <a:cubicBezTo>
                      <a:pt x="30" y="193"/>
                      <a:pt x="30" y="193"/>
                      <a:pt x="30" y="193"/>
                    </a:cubicBezTo>
                    <a:cubicBezTo>
                      <a:pt x="30" y="193"/>
                      <a:pt x="30" y="193"/>
                      <a:pt x="30" y="193"/>
                    </a:cubicBezTo>
                    <a:cubicBezTo>
                      <a:pt x="30" y="193"/>
                      <a:pt x="30" y="193"/>
                      <a:pt x="30" y="193"/>
                    </a:cubicBezTo>
                    <a:cubicBezTo>
                      <a:pt x="30" y="193"/>
                      <a:pt x="30"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1" y="193"/>
                      <a:pt x="31" y="193"/>
                      <a:pt x="31"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2" y="193"/>
                      <a:pt x="32" y="193"/>
                      <a:pt x="32" y="193"/>
                    </a:cubicBezTo>
                    <a:cubicBezTo>
                      <a:pt x="33" y="193"/>
                      <a:pt x="33" y="193"/>
                      <a:pt x="33" y="193"/>
                    </a:cubicBezTo>
                    <a:cubicBezTo>
                      <a:pt x="33" y="193"/>
                      <a:pt x="33" y="193"/>
                      <a:pt x="33" y="193"/>
                    </a:cubicBezTo>
                    <a:cubicBezTo>
                      <a:pt x="33" y="193"/>
                      <a:pt x="33" y="193"/>
                      <a:pt x="33" y="193"/>
                    </a:cubicBezTo>
                    <a:cubicBezTo>
                      <a:pt x="33" y="193"/>
                      <a:pt x="33" y="193"/>
                      <a:pt x="33" y="193"/>
                    </a:cubicBezTo>
                    <a:cubicBezTo>
                      <a:pt x="33" y="193"/>
                      <a:pt x="33" y="193"/>
                      <a:pt x="34" y="193"/>
                    </a:cubicBezTo>
                    <a:cubicBezTo>
                      <a:pt x="34" y="193"/>
                      <a:pt x="34" y="193"/>
                      <a:pt x="34" y="193"/>
                    </a:cubicBezTo>
                    <a:cubicBezTo>
                      <a:pt x="34" y="192"/>
                      <a:pt x="34" y="192"/>
                      <a:pt x="34" y="192"/>
                    </a:cubicBezTo>
                    <a:cubicBezTo>
                      <a:pt x="34" y="192"/>
                      <a:pt x="34" y="192"/>
                      <a:pt x="34" y="192"/>
                    </a:cubicBezTo>
                    <a:cubicBezTo>
                      <a:pt x="35" y="192"/>
                      <a:pt x="36" y="192"/>
                      <a:pt x="36" y="192"/>
                    </a:cubicBezTo>
                    <a:cubicBezTo>
                      <a:pt x="36" y="192"/>
                      <a:pt x="36" y="192"/>
                      <a:pt x="36" y="192"/>
                    </a:cubicBezTo>
                    <a:cubicBezTo>
                      <a:pt x="37" y="192"/>
                      <a:pt x="37" y="192"/>
                      <a:pt x="37" y="192"/>
                    </a:cubicBezTo>
                    <a:cubicBezTo>
                      <a:pt x="37" y="192"/>
                      <a:pt x="37" y="192"/>
                      <a:pt x="37" y="192"/>
                    </a:cubicBezTo>
                    <a:cubicBezTo>
                      <a:pt x="37" y="192"/>
                      <a:pt x="37" y="192"/>
                      <a:pt x="37" y="192"/>
                    </a:cubicBezTo>
                    <a:cubicBezTo>
                      <a:pt x="37" y="192"/>
                      <a:pt x="37" y="192"/>
                      <a:pt x="37" y="192"/>
                    </a:cubicBezTo>
                    <a:cubicBezTo>
                      <a:pt x="37" y="192"/>
                      <a:pt x="37" y="192"/>
                      <a:pt x="37" y="192"/>
                    </a:cubicBezTo>
                    <a:cubicBezTo>
                      <a:pt x="37" y="192"/>
                      <a:pt x="37" y="192"/>
                      <a:pt x="38" y="192"/>
                    </a:cubicBezTo>
                    <a:cubicBezTo>
                      <a:pt x="38" y="192"/>
                      <a:pt x="38" y="192"/>
                      <a:pt x="38" y="192"/>
                    </a:cubicBezTo>
                    <a:cubicBezTo>
                      <a:pt x="38" y="192"/>
                      <a:pt x="38" y="192"/>
                      <a:pt x="38" y="192"/>
                    </a:cubicBezTo>
                    <a:cubicBezTo>
                      <a:pt x="38" y="192"/>
                      <a:pt x="38" y="192"/>
                      <a:pt x="38" y="192"/>
                    </a:cubicBezTo>
                    <a:cubicBezTo>
                      <a:pt x="38" y="192"/>
                      <a:pt x="38" y="192"/>
                      <a:pt x="38" y="192"/>
                    </a:cubicBezTo>
                    <a:cubicBezTo>
                      <a:pt x="38" y="192"/>
                      <a:pt x="38" y="192"/>
                      <a:pt x="38" y="192"/>
                    </a:cubicBezTo>
                    <a:cubicBezTo>
                      <a:pt x="38" y="192"/>
                      <a:pt x="38" y="192"/>
                      <a:pt x="38" y="191"/>
                    </a:cubicBezTo>
                    <a:cubicBezTo>
                      <a:pt x="39" y="191"/>
                      <a:pt x="39" y="191"/>
                      <a:pt x="39" y="191"/>
                    </a:cubicBezTo>
                    <a:cubicBezTo>
                      <a:pt x="40" y="191"/>
                      <a:pt x="40" y="191"/>
                      <a:pt x="40" y="191"/>
                    </a:cubicBezTo>
                    <a:cubicBezTo>
                      <a:pt x="40" y="191"/>
                      <a:pt x="40" y="191"/>
                      <a:pt x="40" y="191"/>
                    </a:cubicBezTo>
                    <a:cubicBezTo>
                      <a:pt x="40" y="191"/>
                      <a:pt x="41" y="191"/>
                      <a:pt x="42" y="191"/>
                    </a:cubicBezTo>
                    <a:cubicBezTo>
                      <a:pt x="43" y="191"/>
                      <a:pt x="44" y="190"/>
                      <a:pt x="45" y="190"/>
                    </a:cubicBezTo>
                    <a:cubicBezTo>
                      <a:pt x="46" y="190"/>
                      <a:pt x="47" y="190"/>
                      <a:pt x="48" y="190"/>
                    </a:cubicBezTo>
                    <a:cubicBezTo>
                      <a:pt x="48" y="189"/>
                      <a:pt x="48" y="189"/>
                      <a:pt x="49" y="189"/>
                    </a:cubicBezTo>
                    <a:cubicBezTo>
                      <a:pt x="50" y="189"/>
                      <a:pt x="51" y="189"/>
                      <a:pt x="52" y="189"/>
                    </a:cubicBezTo>
                    <a:cubicBezTo>
                      <a:pt x="52" y="189"/>
                      <a:pt x="52" y="189"/>
                      <a:pt x="52" y="189"/>
                    </a:cubicBezTo>
                    <a:cubicBezTo>
                      <a:pt x="53" y="188"/>
                      <a:pt x="54" y="188"/>
                      <a:pt x="55" y="187"/>
                    </a:cubicBezTo>
                    <a:cubicBezTo>
                      <a:pt x="55" y="187"/>
                      <a:pt x="56" y="187"/>
                      <a:pt x="57" y="186"/>
                    </a:cubicBezTo>
                    <a:cubicBezTo>
                      <a:pt x="57" y="208"/>
                      <a:pt x="57" y="208"/>
                      <a:pt x="57" y="208"/>
                    </a:cubicBezTo>
                    <a:cubicBezTo>
                      <a:pt x="57" y="208"/>
                      <a:pt x="56" y="208"/>
                      <a:pt x="56" y="208"/>
                    </a:cubicBezTo>
                    <a:cubicBezTo>
                      <a:pt x="56" y="209"/>
                      <a:pt x="56" y="209"/>
                      <a:pt x="56" y="209"/>
                    </a:cubicBezTo>
                    <a:cubicBezTo>
                      <a:pt x="56" y="209"/>
                      <a:pt x="56" y="209"/>
                      <a:pt x="55" y="209"/>
                    </a:cubicBezTo>
                    <a:cubicBezTo>
                      <a:pt x="55" y="209"/>
                      <a:pt x="55" y="209"/>
                      <a:pt x="55" y="209"/>
                    </a:cubicBezTo>
                    <a:cubicBezTo>
                      <a:pt x="55" y="209"/>
                      <a:pt x="55" y="209"/>
                      <a:pt x="55" y="209"/>
                    </a:cubicBezTo>
                    <a:cubicBezTo>
                      <a:pt x="55" y="209"/>
                      <a:pt x="55" y="209"/>
                      <a:pt x="55" y="209"/>
                    </a:cubicBezTo>
                    <a:cubicBezTo>
                      <a:pt x="54" y="209"/>
                      <a:pt x="54" y="209"/>
                      <a:pt x="53" y="210"/>
                    </a:cubicBezTo>
                    <a:cubicBezTo>
                      <a:pt x="52" y="210"/>
                      <a:pt x="50" y="211"/>
                      <a:pt x="49" y="212"/>
                    </a:cubicBezTo>
                    <a:cubicBezTo>
                      <a:pt x="48" y="212"/>
                      <a:pt x="46" y="213"/>
                      <a:pt x="44" y="213"/>
                    </a:cubicBezTo>
                    <a:cubicBezTo>
                      <a:pt x="43" y="213"/>
                      <a:pt x="43" y="214"/>
                      <a:pt x="42" y="214"/>
                    </a:cubicBezTo>
                    <a:cubicBezTo>
                      <a:pt x="41" y="214"/>
                      <a:pt x="41" y="214"/>
                      <a:pt x="41" y="214"/>
                    </a:cubicBezTo>
                    <a:cubicBezTo>
                      <a:pt x="41" y="215"/>
                      <a:pt x="41" y="215"/>
                      <a:pt x="41" y="215"/>
                    </a:cubicBezTo>
                    <a:cubicBezTo>
                      <a:pt x="41" y="215"/>
                      <a:pt x="41" y="215"/>
                      <a:pt x="40" y="215"/>
                    </a:cubicBezTo>
                    <a:cubicBezTo>
                      <a:pt x="40" y="215"/>
                      <a:pt x="40" y="215"/>
                      <a:pt x="40" y="215"/>
                    </a:cubicBezTo>
                    <a:cubicBezTo>
                      <a:pt x="40" y="215"/>
                      <a:pt x="39" y="215"/>
                      <a:pt x="38" y="215"/>
                    </a:cubicBezTo>
                    <a:cubicBezTo>
                      <a:pt x="38" y="215"/>
                      <a:pt x="38" y="215"/>
                      <a:pt x="38" y="215"/>
                    </a:cubicBezTo>
                    <a:cubicBezTo>
                      <a:pt x="38" y="215"/>
                      <a:pt x="38" y="215"/>
                      <a:pt x="37" y="215"/>
                    </a:cubicBezTo>
                    <a:cubicBezTo>
                      <a:pt x="37" y="215"/>
                      <a:pt x="37" y="215"/>
                      <a:pt x="37" y="215"/>
                    </a:cubicBezTo>
                    <a:cubicBezTo>
                      <a:pt x="37" y="215"/>
                      <a:pt x="37" y="215"/>
                      <a:pt x="37" y="215"/>
                    </a:cubicBezTo>
                    <a:cubicBezTo>
                      <a:pt x="37" y="215"/>
                      <a:pt x="37" y="215"/>
                      <a:pt x="37" y="215"/>
                    </a:cubicBezTo>
                    <a:cubicBezTo>
                      <a:pt x="37" y="216"/>
                      <a:pt x="37" y="216"/>
                      <a:pt x="37" y="216"/>
                    </a:cubicBezTo>
                    <a:cubicBezTo>
                      <a:pt x="37" y="216"/>
                      <a:pt x="37" y="216"/>
                      <a:pt x="37" y="216"/>
                    </a:cubicBezTo>
                    <a:cubicBezTo>
                      <a:pt x="36" y="216"/>
                      <a:pt x="36" y="216"/>
                      <a:pt x="36" y="216"/>
                    </a:cubicBezTo>
                    <a:cubicBezTo>
                      <a:pt x="36" y="216"/>
                      <a:pt x="36" y="216"/>
                      <a:pt x="36" y="216"/>
                    </a:cubicBezTo>
                    <a:cubicBezTo>
                      <a:pt x="36" y="216"/>
                      <a:pt x="36" y="216"/>
                      <a:pt x="36" y="216"/>
                    </a:cubicBezTo>
                    <a:cubicBezTo>
                      <a:pt x="36" y="216"/>
                      <a:pt x="36" y="216"/>
                      <a:pt x="36" y="216"/>
                    </a:cubicBezTo>
                    <a:cubicBezTo>
                      <a:pt x="36" y="216"/>
                      <a:pt x="35" y="217"/>
                      <a:pt x="35" y="217"/>
                    </a:cubicBezTo>
                    <a:cubicBezTo>
                      <a:pt x="35" y="217"/>
                      <a:pt x="35" y="217"/>
                      <a:pt x="35" y="217"/>
                    </a:cubicBezTo>
                    <a:cubicBezTo>
                      <a:pt x="35" y="217"/>
                      <a:pt x="34" y="217"/>
                      <a:pt x="33" y="217"/>
                    </a:cubicBezTo>
                    <a:cubicBezTo>
                      <a:pt x="33" y="217"/>
                      <a:pt x="33" y="217"/>
                      <a:pt x="33" y="217"/>
                    </a:cubicBezTo>
                    <a:cubicBezTo>
                      <a:pt x="33" y="217"/>
                      <a:pt x="33" y="217"/>
                      <a:pt x="33" y="218"/>
                    </a:cubicBezTo>
                    <a:cubicBezTo>
                      <a:pt x="33" y="218"/>
                      <a:pt x="32" y="218"/>
                      <a:pt x="32" y="218"/>
                    </a:cubicBezTo>
                    <a:cubicBezTo>
                      <a:pt x="32" y="218"/>
                      <a:pt x="32" y="218"/>
                      <a:pt x="32" y="218"/>
                    </a:cubicBezTo>
                    <a:cubicBezTo>
                      <a:pt x="32" y="218"/>
                      <a:pt x="30" y="218"/>
                      <a:pt x="30" y="218"/>
                    </a:cubicBezTo>
                    <a:cubicBezTo>
                      <a:pt x="30" y="218"/>
                      <a:pt x="30" y="218"/>
                      <a:pt x="30" y="218"/>
                    </a:cubicBezTo>
                    <a:cubicBezTo>
                      <a:pt x="30" y="219"/>
                      <a:pt x="29" y="219"/>
                      <a:pt x="29" y="219"/>
                    </a:cubicBezTo>
                    <a:cubicBezTo>
                      <a:pt x="29" y="219"/>
                      <a:pt x="29" y="219"/>
                      <a:pt x="29" y="219"/>
                    </a:cubicBezTo>
                    <a:cubicBezTo>
                      <a:pt x="29" y="219"/>
                      <a:pt x="28" y="219"/>
                      <a:pt x="28" y="219"/>
                    </a:cubicBezTo>
                    <a:cubicBezTo>
                      <a:pt x="28" y="219"/>
                      <a:pt x="28" y="219"/>
                      <a:pt x="28" y="219"/>
                    </a:cubicBezTo>
                    <a:cubicBezTo>
                      <a:pt x="28" y="219"/>
                      <a:pt x="28" y="219"/>
                      <a:pt x="28" y="219"/>
                    </a:cubicBezTo>
                    <a:cubicBezTo>
                      <a:pt x="28" y="219"/>
                      <a:pt x="28" y="219"/>
                      <a:pt x="28" y="219"/>
                    </a:cubicBezTo>
                    <a:cubicBezTo>
                      <a:pt x="27" y="219"/>
                      <a:pt x="27" y="219"/>
                      <a:pt x="26" y="220"/>
                    </a:cubicBezTo>
                    <a:cubicBezTo>
                      <a:pt x="26" y="220"/>
                      <a:pt x="26" y="220"/>
                      <a:pt x="26" y="220"/>
                    </a:cubicBezTo>
                    <a:cubicBezTo>
                      <a:pt x="26" y="220"/>
                      <a:pt x="26" y="220"/>
                      <a:pt x="26" y="220"/>
                    </a:cubicBezTo>
                    <a:cubicBezTo>
                      <a:pt x="26" y="220"/>
                      <a:pt x="26" y="220"/>
                      <a:pt x="26" y="220"/>
                    </a:cubicBezTo>
                    <a:cubicBezTo>
                      <a:pt x="25" y="220"/>
                      <a:pt x="25" y="220"/>
                      <a:pt x="25" y="220"/>
                    </a:cubicBezTo>
                    <a:cubicBezTo>
                      <a:pt x="25" y="220"/>
                      <a:pt x="25" y="220"/>
                      <a:pt x="25" y="220"/>
                    </a:cubicBezTo>
                    <a:cubicBezTo>
                      <a:pt x="24" y="220"/>
                      <a:pt x="24" y="220"/>
                      <a:pt x="24" y="220"/>
                    </a:cubicBezTo>
                    <a:cubicBezTo>
                      <a:pt x="24" y="220"/>
                      <a:pt x="24" y="220"/>
                      <a:pt x="24" y="220"/>
                    </a:cubicBezTo>
                    <a:cubicBezTo>
                      <a:pt x="23" y="220"/>
                      <a:pt x="23" y="221"/>
                      <a:pt x="23" y="221"/>
                    </a:cubicBezTo>
                    <a:cubicBezTo>
                      <a:pt x="23" y="221"/>
                      <a:pt x="23" y="221"/>
                      <a:pt x="23" y="221"/>
                    </a:cubicBezTo>
                    <a:cubicBezTo>
                      <a:pt x="22" y="221"/>
                      <a:pt x="22" y="221"/>
                      <a:pt x="21" y="221"/>
                    </a:cubicBezTo>
                    <a:cubicBezTo>
                      <a:pt x="21" y="221"/>
                      <a:pt x="21" y="221"/>
                      <a:pt x="21" y="221"/>
                    </a:cubicBezTo>
                    <a:cubicBezTo>
                      <a:pt x="20" y="221"/>
                      <a:pt x="19" y="221"/>
                      <a:pt x="19" y="221"/>
                    </a:cubicBezTo>
                    <a:cubicBezTo>
                      <a:pt x="18" y="221"/>
                      <a:pt x="17" y="221"/>
                      <a:pt x="16" y="221"/>
                    </a:cubicBezTo>
                    <a:cubicBezTo>
                      <a:pt x="16" y="221"/>
                      <a:pt x="16" y="221"/>
                      <a:pt x="16" y="221"/>
                    </a:cubicBezTo>
                    <a:cubicBezTo>
                      <a:pt x="16" y="221"/>
                      <a:pt x="15" y="221"/>
                      <a:pt x="15" y="221"/>
                    </a:cubicBezTo>
                    <a:cubicBezTo>
                      <a:pt x="15" y="222"/>
                      <a:pt x="15" y="222"/>
                      <a:pt x="15" y="222"/>
                    </a:cubicBezTo>
                    <a:cubicBezTo>
                      <a:pt x="15" y="222"/>
                      <a:pt x="15" y="222"/>
                      <a:pt x="14" y="222"/>
                    </a:cubicBezTo>
                    <a:cubicBezTo>
                      <a:pt x="14" y="222"/>
                      <a:pt x="14" y="222"/>
                      <a:pt x="14" y="222"/>
                    </a:cubicBezTo>
                    <a:cubicBezTo>
                      <a:pt x="14" y="222"/>
                      <a:pt x="14" y="222"/>
                      <a:pt x="14" y="222"/>
                    </a:cubicBezTo>
                    <a:cubicBezTo>
                      <a:pt x="14" y="222"/>
                      <a:pt x="14" y="222"/>
                      <a:pt x="14" y="222"/>
                    </a:cubicBezTo>
                    <a:cubicBezTo>
                      <a:pt x="13" y="222"/>
                      <a:pt x="13" y="222"/>
                      <a:pt x="13" y="222"/>
                    </a:cubicBezTo>
                    <a:cubicBezTo>
                      <a:pt x="13" y="222"/>
                      <a:pt x="13" y="222"/>
                      <a:pt x="13" y="222"/>
                    </a:cubicBezTo>
                    <a:cubicBezTo>
                      <a:pt x="13" y="222"/>
                      <a:pt x="12" y="222"/>
                      <a:pt x="12" y="222"/>
                    </a:cubicBezTo>
                    <a:cubicBezTo>
                      <a:pt x="12" y="222"/>
                      <a:pt x="12" y="222"/>
                      <a:pt x="12" y="222"/>
                    </a:cubicBezTo>
                    <a:cubicBezTo>
                      <a:pt x="11" y="222"/>
                      <a:pt x="10" y="222"/>
                      <a:pt x="9" y="222"/>
                    </a:cubicBezTo>
                    <a:cubicBezTo>
                      <a:pt x="9" y="222"/>
                      <a:pt x="9" y="222"/>
                      <a:pt x="9" y="222"/>
                    </a:cubicBezTo>
                    <a:cubicBezTo>
                      <a:pt x="9" y="222"/>
                      <a:pt x="8" y="222"/>
                      <a:pt x="8" y="222"/>
                    </a:cubicBezTo>
                    <a:cubicBezTo>
                      <a:pt x="8" y="222"/>
                      <a:pt x="8" y="222"/>
                      <a:pt x="8" y="222"/>
                    </a:cubicBezTo>
                    <a:cubicBezTo>
                      <a:pt x="7" y="222"/>
                      <a:pt x="6" y="222"/>
                      <a:pt x="5" y="222"/>
                    </a:cubicBezTo>
                    <a:cubicBezTo>
                      <a:pt x="5" y="222"/>
                      <a:pt x="5" y="222"/>
                      <a:pt x="4" y="222"/>
                    </a:cubicBezTo>
                    <a:cubicBezTo>
                      <a:pt x="4" y="222"/>
                      <a:pt x="3" y="222"/>
                      <a:pt x="2" y="222"/>
                    </a:cubicBezTo>
                    <a:cubicBezTo>
                      <a:pt x="2" y="222"/>
                      <a:pt x="2" y="222"/>
                      <a:pt x="2" y="222"/>
                    </a:cubicBezTo>
                    <a:cubicBezTo>
                      <a:pt x="2" y="222"/>
                      <a:pt x="2" y="222"/>
                      <a:pt x="2" y="221"/>
                    </a:cubicBezTo>
                    <a:cubicBezTo>
                      <a:pt x="2" y="221"/>
                      <a:pt x="1" y="221"/>
                      <a:pt x="1" y="221"/>
                    </a:cubicBezTo>
                    <a:cubicBezTo>
                      <a:pt x="1" y="221"/>
                      <a:pt x="1" y="221"/>
                      <a:pt x="1" y="221"/>
                    </a:cubicBezTo>
                    <a:cubicBezTo>
                      <a:pt x="1" y="221"/>
                      <a:pt x="1" y="221"/>
                      <a:pt x="1" y="221"/>
                    </a:cubicBezTo>
                    <a:cubicBezTo>
                      <a:pt x="1" y="221"/>
                      <a:pt x="1" y="221"/>
                      <a:pt x="1" y="221"/>
                    </a:cubicBezTo>
                    <a:cubicBezTo>
                      <a:pt x="1" y="221"/>
                      <a:pt x="1" y="221"/>
                      <a:pt x="1" y="221"/>
                    </a:cubicBezTo>
                    <a:cubicBezTo>
                      <a:pt x="1" y="221"/>
                      <a:pt x="1" y="221"/>
                      <a:pt x="1" y="221"/>
                    </a:cubicBezTo>
                    <a:cubicBezTo>
                      <a:pt x="1" y="221"/>
                      <a:pt x="1" y="220"/>
                      <a:pt x="1" y="220"/>
                    </a:cubicBezTo>
                    <a:cubicBezTo>
                      <a:pt x="0" y="220"/>
                      <a:pt x="0" y="220"/>
                      <a:pt x="0" y="220"/>
                    </a:cubicBezTo>
                    <a:cubicBezTo>
                      <a:pt x="0" y="220"/>
                      <a:pt x="0" y="220"/>
                      <a:pt x="1" y="220"/>
                    </a:cubicBezTo>
                    <a:cubicBezTo>
                      <a:pt x="0" y="220"/>
                      <a:pt x="0" y="220"/>
                      <a:pt x="0" y="220"/>
                    </a:cubicBezTo>
                    <a:cubicBezTo>
                      <a:pt x="0" y="220"/>
                      <a:pt x="0" y="219"/>
                      <a:pt x="0" y="219"/>
                    </a:cubicBezTo>
                    <a:cubicBezTo>
                      <a:pt x="0" y="219"/>
                      <a:pt x="0" y="219"/>
                      <a:pt x="1" y="219"/>
                    </a:cubicBezTo>
                    <a:cubicBezTo>
                      <a:pt x="1" y="219"/>
                      <a:pt x="1" y="218"/>
                      <a:pt x="1" y="218"/>
                    </a:cubicBezTo>
                    <a:cubicBezTo>
                      <a:pt x="1" y="217"/>
                      <a:pt x="1" y="216"/>
                      <a:pt x="1" y="215"/>
                    </a:cubicBezTo>
                    <a:cubicBezTo>
                      <a:pt x="1" y="215"/>
                      <a:pt x="1" y="215"/>
                      <a:pt x="1" y="215"/>
                    </a:cubicBezTo>
                    <a:cubicBezTo>
                      <a:pt x="1" y="215"/>
                      <a:pt x="1" y="215"/>
                      <a:pt x="1" y="215"/>
                    </a:cubicBezTo>
                    <a:cubicBezTo>
                      <a:pt x="1" y="215"/>
                      <a:pt x="1" y="215"/>
                      <a:pt x="1" y="215"/>
                    </a:cubicBezTo>
                    <a:cubicBezTo>
                      <a:pt x="1" y="215"/>
                      <a:pt x="1" y="214"/>
                      <a:pt x="1" y="214"/>
                    </a:cubicBezTo>
                    <a:cubicBezTo>
                      <a:pt x="1" y="213"/>
                      <a:pt x="1" y="213"/>
                      <a:pt x="1" y="212"/>
                    </a:cubicBezTo>
                    <a:cubicBezTo>
                      <a:pt x="1" y="212"/>
                      <a:pt x="1" y="212"/>
                      <a:pt x="1" y="212"/>
                    </a:cubicBezTo>
                    <a:cubicBezTo>
                      <a:pt x="1" y="211"/>
                      <a:pt x="1" y="211"/>
                      <a:pt x="1" y="211"/>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1" y="210"/>
                    </a:cubicBezTo>
                    <a:cubicBezTo>
                      <a:pt x="1" y="210"/>
                      <a:pt x="1" y="210"/>
                      <a:pt x="2" y="210"/>
                    </a:cubicBezTo>
                    <a:cubicBezTo>
                      <a:pt x="2" y="209"/>
                      <a:pt x="2" y="208"/>
                      <a:pt x="1" y="208"/>
                    </a:cubicBezTo>
                    <a:cubicBezTo>
                      <a:pt x="1" y="207"/>
                      <a:pt x="1" y="206"/>
                      <a:pt x="2" y="204"/>
                    </a:cubicBezTo>
                    <a:cubicBezTo>
                      <a:pt x="2" y="204"/>
                      <a:pt x="2" y="204"/>
                      <a:pt x="2" y="204"/>
                    </a:cubicBezTo>
                    <a:cubicBezTo>
                      <a:pt x="2" y="203"/>
                      <a:pt x="2" y="201"/>
                      <a:pt x="2" y="199"/>
                    </a:cubicBezTo>
                    <a:cubicBezTo>
                      <a:pt x="2" y="199"/>
                      <a:pt x="2" y="199"/>
                      <a:pt x="2" y="199"/>
                    </a:cubicBezTo>
                    <a:cubicBezTo>
                      <a:pt x="2" y="199"/>
                      <a:pt x="2" y="198"/>
                      <a:pt x="2" y="197"/>
                    </a:cubicBezTo>
                    <a:cubicBezTo>
                      <a:pt x="2" y="197"/>
                      <a:pt x="2" y="197"/>
                      <a:pt x="2" y="197"/>
                    </a:cubicBezTo>
                    <a:cubicBezTo>
                      <a:pt x="2" y="197"/>
                      <a:pt x="2" y="197"/>
                      <a:pt x="2" y="197"/>
                    </a:cubicBezTo>
                    <a:cubicBezTo>
                      <a:pt x="2" y="197"/>
                      <a:pt x="2" y="197"/>
                      <a:pt x="2" y="197"/>
                    </a:cubicBezTo>
                    <a:cubicBezTo>
                      <a:pt x="2" y="197"/>
                      <a:pt x="2" y="197"/>
                      <a:pt x="2" y="196"/>
                    </a:cubicBezTo>
                    <a:cubicBezTo>
                      <a:pt x="2" y="196"/>
                      <a:pt x="2" y="196"/>
                      <a:pt x="2" y="196"/>
                    </a:cubicBezTo>
                    <a:cubicBezTo>
                      <a:pt x="2" y="196"/>
                      <a:pt x="2" y="196"/>
                      <a:pt x="2" y="196"/>
                    </a:cubicBezTo>
                    <a:cubicBezTo>
                      <a:pt x="2" y="196"/>
                      <a:pt x="2" y="196"/>
                      <a:pt x="2" y="196"/>
                    </a:cubicBezTo>
                    <a:cubicBezTo>
                      <a:pt x="2" y="196"/>
                      <a:pt x="2" y="195"/>
                      <a:pt x="2" y="195"/>
                    </a:cubicBezTo>
                    <a:cubicBezTo>
                      <a:pt x="2" y="195"/>
                      <a:pt x="2" y="195"/>
                      <a:pt x="2" y="195"/>
                    </a:cubicBezTo>
                    <a:cubicBezTo>
                      <a:pt x="2" y="195"/>
                      <a:pt x="2" y="195"/>
                      <a:pt x="2" y="194"/>
                    </a:cubicBezTo>
                    <a:cubicBezTo>
                      <a:pt x="2" y="194"/>
                      <a:pt x="2" y="194"/>
                      <a:pt x="2" y="194"/>
                    </a:cubicBezTo>
                    <a:cubicBezTo>
                      <a:pt x="2" y="194"/>
                      <a:pt x="2" y="194"/>
                      <a:pt x="3" y="194"/>
                    </a:cubicBezTo>
                    <a:cubicBezTo>
                      <a:pt x="3" y="194"/>
                      <a:pt x="3" y="194"/>
                      <a:pt x="3" y="194"/>
                    </a:cubicBezTo>
                    <a:cubicBezTo>
                      <a:pt x="3" y="194"/>
                      <a:pt x="3" y="194"/>
                      <a:pt x="3" y="194"/>
                    </a:cubicBezTo>
                    <a:cubicBezTo>
                      <a:pt x="3" y="194"/>
                      <a:pt x="3" y="194"/>
                      <a:pt x="3" y="193"/>
                    </a:cubicBezTo>
                    <a:cubicBezTo>
                      <a:pt x="3" y="193"/>
                      <a:pt x="3" y="193"/>
                      <a:pt x="3" y="193"/>
                    </a:cubicBezTo>
                    <a:cubicBezTo>
                      <a:pt x="3" y="193"/>
                      <a:pt x="3" y="193"/>
                      <a:pt x="3" y="193"/>
                    </a:cubicBezTo>
                    <a:cubicBezTo>
                      <a:pt x="3" y="193"/>
                      <a:pt x="3" y="193"/>
                      <a:pt x="3" y="193"/>
                    </a:cubicBezTo>
                    <a:cubicBezTo>
                      <a:pt x="3" y="193"/>
                      <a:pt x="3" y="193"/>
                      <a:pt x="3" y="193"/>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3" y="192"/>
                      <a:pt x="3" y="192"/>
                      <a:pt x="3" y="192"/>
                    </a:cubicBezTo>
                    <a:cubicBezTo>
                      <a:pt x="4" y="191"/>
                      <a:pt x="4" y="191"/>
                      <a:pt x="5" y="191"/>
                    </a:cubicBezTo>
                    <a:cubicBezTo>
                      <a:pt x="5" y="190"/>
                      <a:pt x="5" y="190"/>
                      <a:pt x="5" y="190"/>
                    </a:cubicBezTo>
                    <a:cubicBezTo>
                      <a:pt x="4" y="190"/>
                      <a:pt x="4" y="190"/>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9"/>
                      <a:pt x="3" y="189"/>
                      <a:pt x="3" y="189"/>
                    </a:cubicBezTo>
                    <a:cubicBezTo>
                      <a:pt x="3" y="188"/>
                      <a:pt x="3" y="188"/>
                      <a:pt x="3" y="188"/>
                    </a:cubicBezTo>
                    <a:cubicBezTo>
                      <a:pt x="3" y="188"/>
                      <a:pt x="3" y="188"/>
                      <a:pt x="4" y="188"/>
                    </a:cubicBezTo>
                    <a:cubicBezTo>
                      <a:pt x="4" y="188"/>
                      <a:pt x="4" y="188"/>
                      <a:pt x="4" y="188"/>
                    </a:cubicBezTo>
                    <a:cubicBezTo>
                      <a:pt x="4" y="187"/>
                      <a:pt x="4" y="187"/>
                      <a:pt x="4" y="187"/>
                    </a:cubicBezTo>
                    <a:cubicBezTo>
                      <a:pt x="4" y="187"/>
                      <a:pt x="4" y="187"/>
                      <a:pt x="4" y="187"/>
                    </a:cubicBezTo>
                    <a:cubicBezTo>
                      <a:pt x="4" y="187"/>
                      <a:pt x="4" y="187"/>
                      <a:pt x="4" y="187"/>
                    </a:cubicBezTo>
                    <a:cubicBezTo>
                      <a:pt x="4" y="187"/>
                      <a:pt x="4" y="187"/>
                      <a:pt x="4" y="187"/>
                    </a:cubicBezTo>
                    <a:cubicBezTo>
                      <a:pt x="4" y="187"/>
                      <a:pt x="4" y="187"/>
                      <a:pt x="4" y="186"/>
                    </a:cubicBezTo>
                    <a:cubicBezTo>
                      <a:pt x="4" y="186"/>
                      <a:pt x="4" y="186"/>
                      <a:pt x="4" y="186"/>
                    </a:cubicBezTo>
                    <a:cubicBezTo>
                      <a:pt x="4" y="186"/>
                      <a:pt x="4" y="186"/>
                      <a:pt x="4" y="186"/>
                    </a:cubicBezTo>
                    <a:cubicBezTo>
                      <a:pt x="4" y="186"/>
                      <a:pt x="4" y="186"/>
                      <a:pt x="4" y="186"/>
                    </a:cubicBezTo>
                    <a:cubicBezTo>
                      <a:pt x="4" y="186"/>
                      <a:pt x="4" y="186"/>
                      <a:pt x="4" y="186"/>
                    </a:cubicBezTo>
                    <a:cubicBezTo>
                      <a:pt x="4" y="185"/>
                      <a:pt x="4" y="184"/>
                      <a:pt x="4" y="184"/>
                    </a:cubicBezTo>
                    <a:cubicBezTo>
                      <a:pt x="4" y="184"/>
                      <a:pt x="4" y="184"/>
                      <a:pt x="4" y="184"/>
                    </a:cubicBezTo>
                    <a:cubicBezTo>
                      <a:pt x="4" y="184"/>
                      <a:pt x="4" y="184"/>
                      <a:pt x="4" y="184"/>
                    </a:cubicBezTo>
                    <a:cubicBezTo>
                      <a:pt x="4" y="184"/>
                      <a:pt x="4" y="184"/>
                      <a:pt x="4" y="183"/>
                    </a:cubicBezTo>
                    <a:cubicBezTo>
                      <a:pt x="4" y="183"/>
                      <a:pt x="4" y="183"/>
                      <a:pt x="4" y="183"/>
                    </a:cubicBezTo>
                    <a:cubicBezTo>
                      <a:pt x="4" y="183"/>
                      <a:pt x="4" y="182"/>
                      <a:pt x="4" y="181"/>
                    </a:cubicBezTo>
                    <a:cubicBezTo>
                      <a:pt x="4" y="181"/>
                      <a:pt x="4" y="181"/>
                      <a:pt x="4" y="181"/>
                    </a:cubicBezTo>
                    <a:cubicBezTo>
                      <a:pt x="4" y="181"/>
                      <a:pt x="4" y="181"/>
                      <a:pt x="4" y="181"/>
                    </a:cubicBezTo>
                    <a:cubicBezTo>
                      <a:pt x="4" y="181"/>
                      <a:pt x="4" y="181"/>
                      <a:pt x="4" y="181"/>
                    </a:cubicBezTo>
                    <a:cubicBezTo>
                      <a:pt x="4" y="181"/>
                      <a:pt x="4" y="181"/>
                      <a:pt x="4" y="181"/>
                    </a:cubicBezTo>
                    <a:cubicBezTo>
                      <a:pt x="4" y="180"/>
                      <a:pt x="4" y="180"/>
                      <a:pt x="4" y="180"/>
                    </a:cubicBezTo>
                    <a:cubicBezTo>
                      <a:pt x="4" y="180"/>
                      <a:pt x="4" y="180"/>
                      <a:pt x="4" y="180"/>
                    </a:cubicBezTo>
                    <a:cubicBezTo>
                      <a:pt x="4" y="180"/>
                      <a:pt x="4" y="180"/>
                      <a:pt x="4" y="180"/>
                    </a:cubicBezTo>
                    <a:cubicBezTo>
                      <a:pt x="4" y="179"/>
                      <a:pt x="4" y="179"/>
                      <a:pt x="4" y="179"/>
                    </a:cubicBezTo>
                    <a:cubicBezTo>
                      <a:pt x="4" y="179"/>
                      <a:pt x="4" y="179"/>
                      <a:pt x="4" y="179"/>
                    </a:cubicBezTo>
                    <a:cubicBezTo>
                      <a:pt x="4" y="178"/>
                      <a:pt x="4" y="178"/>
                      <a:pt x="4" y="177"/>
                    </a:cubicBezTo>
                    <a:cubicBezTo>
                      <a:pt x="4" y="177"/>
                      <a:pt x="4" y="177"/>
                      <a:pt x="4" y="177"/>
                    </a:cubicBezTo>
                    <a:cubicBezTo>
                      <a:pt x="4" y="177"/>
                      <a:pt x="4" y="177"/>
                      <a:pt x="4" y="177"/>
                    </a:cubicBezTo>
                    <a:cubicBezTo>
                      <a:pt x="4" y="177"/>
                      <a:pt x="4" y="176"/>
                      <a:pt x="4" y="176"/>
                    </a:cubicBezTo>
                    <a:cubicBezTo>
                      <a:pt x="4" y="176"/>
                      <a:pt x="4" y="176"/>
                      <a:pt x="4" y="176"/>
                    </a:cubicBezTo>
                    <a:cubicBezTo>
                      <a:pt x="4" y="176"/>
                      <a:pt x="4" y="176"/>
                      <a:pt x="5" y="176"/>
                    </a:cubicBezTo>
                    <a:cubicBezTo>
                      <a:pt x="5" y="176"/>
                      <a:pt x="5" y="176"/>
                      <a:pt x="5" y="175"/>
                    </a:cubicBezTo>
                    <a:cubicBezTo>
                      <a:pt x="5" y="175"/>
                      <a:pt x="5" y="175"/>
                      <a:pt x="5" y="175"/>
                    </a:cubicBezTo>
                    <a:cubicBezTo>
                      <a:pt x="5" y="175"/>
                      <a:pt x="5" y="175"/>
                      <a:pt x="5" y="175"/>
                    </a:cubicBezTo>
                    <a:cubicBezTo>
                      <a:pt x="5" y="175"/>
                      <a:pt x="5" y="175"/>
                      <a:pt x="5" y="175"/>
                    </a:cubicBezTo>
                    <a:cubicBezTo>
                      <a:pt x="5" y="175"/>
                      <a:pt x="5" y="175"/>
                      <a:pt x="5" y="174"/>
                    </a:cubicBezTo>
                    <a:cubicBezTo>
                      <a:pt x="5" y="174"/>
                      <a:pt x="5" y="174"/>
                      <a:pt x="5" y="174"/>
                    </a:cubicBezTo>
                    <a:cubicBezTo>
                      <a:pt x="5" y="174"/>
                      <a:pt x="5" y="174"/>
                      <a:pt x="5" y="174"/>
                    </a:cubicBezTo>
                    <a:cubicBezTo>
                      <a:pt x="5" y="174"/>
                      <a:pt x="5" y="174"/>
                      <a:pt x="5" y="174"/>
                    </a:cubicBezTo>
                    <a:cubicBezTo>
                      <a:pt x="5" y="174"/>
                      <a:pt x="5" y="174"/>
                      <a:pt x="5" y="174"/>
                    </a:cubicBezTo>
                    <a:cubicBezTo>
                      <a:pt x="5" y="174"/>
                      <a:pt x="5" y="174"/>
                      <a:pt x="5" y="174"/>
                    </a:cubicBezTo>
                    <a:cubicBezTo>
                      <a:pt x="5" y="174"/>
                      <a:pt x="5" y="173"/>
                      <a:pt x="5" y="173"/>
                    </a:cubicBezTo>
                    <a:cubicBezTo>
                      <a:pt x="5" y="173"/>
                      <a:pt x="5" y="173"/>
                      <a:pt x="5" y="173"/>
                    </a:cubicBezTo>
                    <a:cubicBezTo>
                      <a:pt x="5" y="173"/>
                      <a:pt x="5" y="173"/>
                      <a:pt x="5" y="173"/>
                    </a:cubicBezTo>
                    <a:cubicBezTo>
                      <a:pt x="5" y="173"/>
                      <a:pt x="5" y="173"/>
                      <a:pt x="5" y="173"/>
                    </a:cubicBezTo>
                    <a:cubicBezTo>
                      <a:pt x="5" y="172"/>
                      <a:pt x="5" y="172"/>
                      <a:pt x="5" y="172"/>
                    </a:cubicBezTo>
                    <a:cubicBezTo>
                      <a:pt x="5" y="172"/>
                      <a:pt x="5" y="172"/>
                      <a:pt x="5" y="172"/>
                    </a:cubicBezTo>
                    <a:cubicBezTo>
                      <a:pt x="5" y="172"/>
                      <a:pt x="5" y="172"/>
                      <a:pt x="5" y="172"/>
                    </a:cubicBezTo>
                    <a:cubicBezTo>
                      <a:pt x="5" y="172"/>
                      <a:pt x="5" y="172"/>
                      <a:pt x="5" y="172"/>
                    </a:cubicBezTo>
                    <a:cubicBezTo>
                      <a:pt x="5" y="172"/>
                      <a:pt x="5" y="172"/>
                      <a:pt x="5" y="172"/>
                    </a:cubicBezTo>
                    <a:cubicBezTo>
                      <a:pt x="5" y="172"/>
                      <a:pt x="5" y="171"/>
                      <a:pt x="5" y="171"/>
                    </a:cubicBezTo>
                    <a:cubicBezTo>
                      <a:pt x="5" y="171"/>
                      <a:pt x="5" y="171"/>
                      <a:pt x="6" y="171"/>
                    </a:cubicBezTo>
                    <a:cubicBezTo>
                      <a:pt x="6" y="171"/>
                      <a:pt x="6" y="171"/>
                      <a:pt x="6" y="171"/>
                    </a:cubicBezTo>
                    <a:cubicBezTo>
                      <a:pt x="6" y="170"/>
                      <a:pt x="6" y="170"/>
                      <a:pt x="6" y="169"/>
                    </a:cubicBezTo>
                    <a:cubicBezTo>
                      <a:pt x="6" y="169"/>
                      <a:pt x="6" y="169"/>
                      <a:pt x="6" y="169"/>
                    </a:cubicBezTo>
                    <a:cubicBezTo>
                      <a:pt x="6" y="169"/>
                      <a:pt x="6" y="169"/>
                      <a:pt x="6" y="169"/>
                    </a:cubicBezTo>
                    <a:cubicBezTo>
                      <a:pt x="6" y="169"/>
                      <a:pt x="6" y="169"/>
                      <a:pt x="6" y="169"/>
                    </a:cubicBezTo>
                    <a:cubicBezTo>
                      <a:pt x="6" y="169"/>
                      <a:pt x="6" y="169"/>
                      <a:pt x="6" y="169"/>
                    </a:cubicBezTo>
                    <a:cubicBezTo>
                      <a:pt x="6" y="169"/>
                      <a:pt x="6" y="169"/>
                      <a:pt x="6" y="169"/>
                    </a:cubicBezTo>
                    <a:cubicBezTo>
                      <a:pt x="6" y="168"/>
                      <a:pt x="6" y="168"/>
                      <a:pt x="6" y="168"/>
                    </a:cubicBezTo>
                    <a:cubicBezTo>
                      <a:pt x="6" y="168"/>
                      <a:pt x="6" y="168"/>
                      <a:pt x="6" y="168"/>
                    </a:cubicBezTo>
                    <a:cubicBezTo>
                      <a:pt x="6" y="168"/>
                      <a:pt x="6" y="168"/>
                      <a:pt x="6" y="168"/>
                    </a:cubicBezTo>
                    <a:cubicBezTo>
                      <a:pt x="6" y="168"/>
                      <a:pt x="6" y="168"/>
                      <a:pt x="6" y="168"/>
                    </a:cubicBezTo>
                    <a:cubicBezTo>
                      <a:pt x="6" y="168"/>
                      <a:pt x="6" y="168"/>
                      <a:pt x="6" y="168"/>
                    </a:cubicBezTo>
                    <a:cubicBezTo>
                      <a:pt x="6" y="168"/>
                      <a:pt x="6" y="167"/>
                      <a:pt x="6" y="167"/>
                    </a:cubicBezTo>
                    <a:cubicBezTo>
                      <a:pt x="6" y="167"/>
                      <a:pt x="6" y="167"/>
                      <a:pt x="6" y="167"/>
                    </a:cubicBezTo>
                    <a:cubicBezTo>
                      <a:pt x="6" y="166"/>
                      <a:pt x="6" y="165"/>
                      <a:pt x="6" y="165"/>
                    </a:cubicBezTo>
                    <a:cubicBezTo>
                      <a:pt x="6" y="165"/>
                      <a:pt x="6" y="165"/>
                      <a:pt x="6" y="165"/>
                    </a:cubicBezTo>
                    <a:cubicBezTo>
                      <a:pt x="6" y="165"/>
                      <a:pt x="6" y="165"/>
                      <a:pt x="6" y="165"/>
                    </a:cubicBezTo>
                    <a:cubicBezTo>
                      <a:pt x="6" y="165"/>
                      <a:pt x="6" y="165"/>
                      <a:pt x="6" y="165"/>
                    </a:cubicBezTo>
                    <a:cubicBezTo>
                      <a:pt x="6" y="164"/>
                      <a:pt x="6" y="164"/>
                      <a:pt x="6" y="164"/>
                    </a:cubicBezTo>
                    <a:cubicBezTo>
                      <a:pt x="6" y="164"/>
                      <a:pt x="6" y="164"/>
                      <a:pt x="6" y="164"/>
                    </a:cubicBezTo>
                    <a:cubicBezTo>
                      <a:pt x="6" y="164"/>
                      <a:pt x="6" y="164"/>
                      <a:pt x="6" y="164"/>
                    </a:cubicBezTo>
                    <a:cubicBezTo>
                      <a:pt x="6" y="164"/>
                      <a:pt x="6" y="164"/>
                      <a:pt x="6" y="164"/>
                    </a:cubicBezTo>
                    <a:cubicBezTo>
                      <a:pt x="6"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3"/>
                      <a:pt x="7" y="163"/>
                      <a:pt x="7" y="163"/>
                    </a:cubicBezTo>
                    <a:cubicBezTo>
                      <a:pt x="7" y="162"/>
                      <a:pt x="7" y="162"/>
                      <a:pt x="7" y="162"/>
                    </a:cubicBezTo>
                    <a:cubicBezTo>
                      <a:pt x="7" y="162"/>
                      <a:pt x="7" y="162"/>
                      <a:pt x="7" y="162"/>
                    </a:cubicBezTo>
                    <a:cubicBezTo>
                      <a:pt x="7" y="162"/>
                      <a:pt x="7" y="162"/>
                      <a:pt x="7" y="162"/>
                    </a:cubicBezTo>
                    <a:cubicBezTo>
                      <a:pt x="7" y="162"/>
                      <a:pt x="7" y="162"/>
                      <a:pt x="7" y="162"/>
                    </a:cubicBezTo>
                    <a:cubicBezTo>
                      <a:pt x="7" y="162"/>
                      <a:pt x="8" y="162"/>
                      <a:pt x="8" y="162"/>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8" y="161"/>
                    </a:cubicBezTo>
                    <a:cubicBezTo>
                      <a:pt x="8" y="161"/>
                      <a:pt x="8" y="161"/>
                      <a:pt x="9" y="161"/>
                    </a:cubicBezTo>
                    <a:cubicBezTo>
                      <a:pt x="9" y="161"/>
                      <a:pt x="9" y="161"/>
                      <a:pt x="9" y="161"/>
                    </a:cubicBezTo>
                    <a:cubicBezTo>
                      <a:pt x="9" y="161"/>
                      <a:pt x="9" y="161"/>
                      <a:pt x="10" y="161"/>
                    </a:cubicBezTo>
                    <a:cubicBezTo>
                      <a:pt x="10" y="160"/>
                      <a:pt x="10" y="160"/>
                      <a:pt x="10" y="160"/>
                    </a:cubicBezTo>
                    <a:cubicBezTo>
                      <a:pt x="10" y="160"/>
                      <a:pt x="10" y="160"/>
                      <a:pt x="10" y="160"/>
                    </a:cubicBezTo>
                    <a:cubicBezTo>
                      <a:pt x="10" y="160"/>
                      <a:pt x="10" y="160"/>
                      <a:pt x="10" y="160"/>
                    </a:cubicBezTo>
                    <a:cubicBezTo>
                      <a:pt x="10" y="160"/>
                      <a:pt x="10" y="160"/>
                      <a:pt x="10" y="160"/>
                    </a:cubicBezTo>
                    <a:cubicBezTo>
                      <a:pt x="11" y="160"/>
                      <a:pt x="11" y="160"/>
                      <a:pt x="11" y="160"/>
                    </a:cubicBezTo>
                    <a:cubicBezTo>
                      <a:pt x="11" y="160"/>
                      <a:pt x="11" y="160"/>
                      <a:pt x="11" y="160"/>
                    </a:cubicBezTo>
                    <a:cubicBezTo>
                      <a:pt x="11" y="160"/>
                      <a:pt x="11" y="160"/>
                      <a:pt x="11" y="160"/>
                    </a:cubicBezTo>
                    <a:cubicBezTo>
                      <a:pt x="11" y="160"/>
                      <a:pt x="11" y="160"/>
                      <a:pt x="11" y="160"/>
                    </a:cubicBezTo>
                    <a:cubicBezTo>
                      <a:pt x="11" y="160"/>
                      <a:pt x="11" y="160"/>
                      <a:pt x="12" y="160"/>
                    </a:cubicBezTo>
                    <a:cubicBezTo>
                      <a:pt x="12" y="160"/>
                      <a:pt x="12" y="160"/>
                      <a:pt x="12" y="160"/>
                    </a:cubicBezTo>
                    <a:cubicBezTo>
                      <a:pt x="12" y="160"/>
                      <a:pt x="12" y="160"/>
                      <a:pt x="12" y="160"/>
                    </a:cubicBezTo>
                    <a:cubicBezTo>
                      <a:pt x="12" y="160"/>
                      <a:pt x="12" y="160"/>
                      <a:pt x="12" y="160"/>
                    </a:cubicBezTo>
                    <a:cubicBezTo>
                      <a:pt x="13" y="160"/>
                      <a:pt x="13" y="160"/>
                      <a:pt x="14" y="160"/>
                    </a:cubicBezTo>
                    <a:cubicBezTo>
                      <a:pt x="14" y="159"/>
                      <a:pt x="14" y="159"/>
                      <a:pt x="14" y="159"/>
                    </a:cubicBezTo>
                    <a:cubicBezTo>
                      <a:pt x="15" y="159"/>
                      <a:pt x="16" y="159"/>
                      <a:pt x="17" y="158"/>
                    </a:cubicBezTo>
                    <a:cubicBezTo>
                      <a:pt x="17" y="158"/>
                      <a:pt x="17" y="158"/>
                      <a:pt x="17" y="158"/>
                    </a:cubicBezTo>
                    <a:cubicBezTo>
                      <a:pt x="18" y="158"/>
                      <a:pt x="19" y="158"/>
                      <a:pt x="19" y="158"/>
                    </a:cubicBezTo>
                    <a:cubicBezTo>
                      <a:pt x="20" y="158"/>
                      <a:pt x="20" y="158"/>
                      <a:pt x="21" y="157"/>
                    </a:cubicBezTo>
                    <a:cubicBezTo>
                      <a:pt x="22" y="157"/>
                      <a:pt x="23" y="157"/>
                      <a:pt x="24" y="157"/>
                    </a:cubicBezTo>
                    <a:cubicBezTo>
                      <a:pt x="25" y="156"/>
                      <a:pt x="25" y="156"/>
                      <a:pt x="26" y="156"/>
                    </a:cubicBezTo>
                    <a:cubicBezTo>
                      <a:pt x="26" y="156"/>
                      <a:pt x="26" y="156"/>
                      <a:pt x="26" y="156"/>
                    </a:cubicBezTo>
                    <a:cubicBezTo>
                      <a:pt x="26" y="156"/>
                      <a:pt x="26" y="156"/>
                      <a:pt x="26"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7" y="156"/>
                      <a:pt x="27" y="156"/>
                      <a:pt x="27" y="156"/>
                    </a:cubicBezTo>
                    <a:cubicBezTo>
                      <a:pt x="28" y="156"/>
                      <a:pt x="28" y="156"/>
                      <a:pt x="28" y="156"/>
                    </a:cubicBezTo>
                    <a:cubicBezTo>
                      <a:pt x="28" y="156"/>
                      <a:pt x="28" y="156"/>
                      <a:pt x="28" y="156"/>
                    </a:cubicBezTo>
                    <a:cubicBezTo>
                      <a:pt x="28" y="156"/>
                      <a:pt x="28" y="156"/>
                      <a:pt x="29" y="156"/>
                    </a:cubicBezTo>
                    <a:cubicBezTo>
                      <a:pt x="29" y="156"/>
                      <a:pt x="29" y="156"/>
                      <a:pt x="29" y="156"/>
                    </a:cubicBezTo>
                    <a:cubicBezTo>
                      <a:pt x="29" y="156"/>
                      <a:pt x="29" y="156"/>
                      <a:pt x="29" y="156"/>
                    </a:cubicBezTo>
                    <a:cubicBezTo>
                      <a:pt x="29" y="156"/>
                      <a:pt x="29" y="156"/>
                      <a:pt x="29" y="156"/>
                    </a:cubicBezTo>
                    <a:cubicBezTo>
                      <a:pt x="29" y="156"/>
                      <a:pt x="29" y="156"/>
                      <a:pt x="29" y="156"/>
                    </a:cubicBezTo>
                    <a:cubicBezTo>
                      <a:pt x="29" y="156"/>
                      <a:pt x="29" y="156"/>
                      <a:pt x="29" y="156"/>
                    </a:cubicBezTo>
                    <a:cubicBezTo>
                      <a:pt x="30" y="155"/>
                      <a:pt x="30" y="155"/>
                      <a:pt x="31" y="155"/>
                    </a:cubicBezTo>
                    <a:cubicBezTo>
                      <a:pt x="32" y="155"/>
                      <a:pt x="33" y="154"/>
                      <a:pt x="34" y="154"/>
                    </a:cubicBezTo>
                    <a:cubicBezTo>
                      <a:pt x="34" y="154"/>
                      <a:pt x="35" y="153"/>
                      <a:pt x="36" y="153"/>
                    </a:cubicBezTo>
                    <a:cubicBezTo>
                      <a:pt x="36" y="153"/>
                      <a:pt x="36" y="153"/>
                      <a:pt x="36" y="153"/>
                    </a:cubicBezTo>
                    <a:cubicBezTo>
                      <a:pt x="36" y="153"/>
                      <a:pt x="37" y="153"/>
                      <a:pt x="38" y="153"/>
                    </a:cubicBezTo>
                    <a:cubicBezTo>
                      <a:pt x="38" y="153"/>
                      <a:pt x="38" y="153"/>
                      <a:pt x="38" y="153"/>
                    </a:cubicBezTo>
                    <a:cubicBezTo>
                      <a:pt x="38" y="153"/>
                      <a:pt x="39" y="153"/>
                      <a:pt x="39" y="153"/>
                    </a:cubicBezTo>
                    <a:cubicBezTo>
                      <a:pt x="39" y="153"/>
                      <a:pt x="39" y="153"/>
                      <a:pt x="39" y="153"/>
                    </a:cubicBezTo>
                    <a:cubicBezTo>
                      <a:pt x="40" y="153"/>
                      <a:pt x="40" y="153"/>
                      <a:pt x="40" y="153"/>
                    </a:cubicBezTo>
                    <a:cubicBezTo>
                      <a:pt x="40" y="152"/>
                      <a:pt x="40" y="152"/>
                      <a:pt x="40" y="152"/>
                    </a:cubicBezTo>
                    <a:cubicBezTo>
                      <a:pt x="40" y="152"/>
                      <a:pt x="41" y="152"/>
                      <a:pt x="41" y="152"/>
                    </a:cubicBezTo>
                    <a:cubicBezTo>
                      <a:pt x="41" y="152"/>
                      <a:pt x="41" y="152"/>
                      <a:pt x="41" y="152"/>
                    </a:cubicBezTo>
                    <a:cubicBezTo>
                      <a:pt x="41" y="152"/>
                      <a:pt x="41" y="152"/>
                      <a:pt x="41" y="152"/>
                    </a:cubicBezTo>
                    <a:cubicBezTo>
                      <a:pt x="41" y="152"/>
                      <a:pt x="41" y="152"/>
                      <a:pt x="41" y="152"/>
                    </a:cubicBezTo>
                    <a:cubicBezTo>
                      <a:pt x="41" y="152"/>
                      <a:pt x="41" y="152"/>
                      <a:pt x="42" y="152"/>
                    </a:cubicBezTo>
                    <a:cubicBezTo>
                      <a:pt x="42" y="152"/>
                      <a:pt x="42" y="152"/>
                      <a:pt x="42" y="152"/>
                    </a:cubicBezTo>
                    <a:cubicBezTo>
                      <a:pt x="42" y="152"/>
                      <a:pt x="42" y="152"/>
                      <a:pt x="42" y="152"/>
                    </a:cubicBezTo>
                    <a:cubicBezTo>
                      <a:pt x="42" y="152"/>
                      <a:pt x="42" y="152"/>
                      <a:pt x="42" y="152"/>
                    </a:cubicBezTo>
                    <a:cubicBezTo>
                      <a:pt x="43" y="152"/>
                      <a:pt x="43" y="151"/>
                      <a:pt x="44" y="151"/>
                    </a:cubicBezTo>
                    <a:cubicBezTo>
                      <a:pt x="44" y="151"/>
                      <a:pt x="44" y="151"/>
                      <a:pt x="44" y="151"/>
                    </a:cubicBezTo>
                    <a:cubicBezTo>
                      <a:pt x="44" y="151"/>
                      <a:pt x="44" y="151"/>
                      <a:pt x="45" y="151"/>
                    </a:cubicBezTo>
                    <a:cubicBezTo>
                      <a:pt x="45" y="151"/>
                      <a:pt x="45" y="151"/>
                      <a:pt x="45" y="151"/>
                    </a:cubicBezTo>
                    <a:cubicBezTo>
                      <a:pt x="45" y="151"/>
                      <a:pt x="45" y="151"/>
                      <a:pt x="45" y="151"/>
                    </a:cubicBezTo>
                    <a:cubicBezTo>
                      <a:pt x="46" y="151"/>
                      <a:pt x="46" y="151"/>
                      <a:pt x="46" y="151"/>
                    </a:cubicBezTo>
                    <a:cubicBezTo>
                      <a:pt x="46" y="151"/>
                      <a:pt x="46" y="151"/>
                      <a:pt x="46" y="151"/>
                    </a:cubicBezTo>
                    <a:cubicBezTo>
                      <a:pt x="46" y="150"/>
                      <a:pt x="47" y="150"/>
                      <a:pt x="48" y="150"/>
                    </a:cubicBezTo>
                    <a:cubicBezTo>
                      <a:pt x="49" y="149"/>
                      <a:pt x="50" y="149"/>
                      <a:pt x="52" y="149"/>
                    </a:cubicBezTo>
                    <a:cubicBezTo>
                      <a:pt x="53" y="148"/>
                      <a:pt x="55" y="147"/>
                      <a:pt x="57" y="146"/>
                    </a:cubicBezTo>
                    <a:close/>
                  </a:path>
                </a:pathLst>
              </a:custGeom>
              <a:solidFill>
                <a:srgbClr val="005C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2"/>
              <p:cNvSpPr/>
              <p:nvPr/>
            </p:nvSpPr>
            <p:spPr bwMode="auto">
              <a:xfrm>
                <a:off x="3789363" y="3698876"/>
                <a:ext cx="315913" cy="247650"/>
              </a:xfrm>
              <a:custGeom>
                <a:avLst/>
                <a:gdLst>
                  <a:gd name="T0" fmla="*/ 41 w 41"/>
                  <a:gd name="T1" fmla="*/ 28 h 32"/>
                  <a:gd name="T2" fmla="*/ 36 w 41"/>
                  <a:gd name="T3" fmla="*/ 29 h 32"/>
                  <a:gd name="T4" fmla="*/ 10 w 41"/>
                  <a:gd name="T5" fmla="*/ 15 h 32"/>
                  <a:gd name="T6" fmla="*/ 5 w 41"/>
                  <a:gd name="T7" fmla="*/ 12 h 32"/>
                  <a:gd name="T8" fmla="*/ 9 w 41"/>
                  <a:gd name="T9" fmla="*/ 32 h 32"/>
                  <a:gd name="T10" fmla="*/ 5 w 41"/>
                  <a:gd name="T11" fmla="*/ 32 h 32"/>
                  <a:gd name="T12" fmla="*/ 0 w 41"/>
                  <a:gd name="T13" fmla="*/ 7 h 32"/>
                  <a:gd name="T14" fmla="*/ 4 w 41"/>
                  <a:gd name="T15" fmla="*/ 6 h 32"/>
                  <a:gd name="T16" fmla="*/ 33 w 41"/>
                  <a:gd name="T17" fmla="*/ 21 h 32"/>
                  <a:gd name="T18" fmla="*/ 36 w 41"/>
                  <a:gd name="T19" fmla="*/ 23 h 32"/>
                  <a:gd name="T20" fmla="*/ 31 w 41"/>
                  <a:gd name="T21" fmla="*/ 0 h 32"/>
                  <a:gd name="T22" fmla="*/ 36 w 41"/>
                  <a:gd name="T23" fmla="*/ 0 h 32"/>
                  <a:gd name="T24" fmla="*/ 41 w 41"/>
                  <a:gd name="T25"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41" y="28"/>
                    </a:moveTo>
                    <a:cubicBezTo>
                      <a:pt x="36" y="29"/>
                      <a:pt x="36" y="29"/>
                      <a:pt x="36" y="29"/>
                    </a:cubicBezTo>
                    <a:cubicBezTo>
                      <a:pt x="10" y="15"/>
                      <a:pt x="10" y="15"/>
                      <a:pt x="10" y="15"/>
                    </a:cubicBezTo>
                    <a:cubicBezTo>
                      <a:pt x="8" y="14"/>
                      <a:pt x="7" y="13"/>
                      <a:pt x="5" y="12"/>
                    </a:cubicBezTo>
                    <a:cubicBezTo>
                      <a:pt x="9" y="32"/>
                      <a:pt x="9" y="32"/>
                      <a:pt x="9" y="32"/>
                    </a:cubicBezTo>
                    <a:cubicBezTo>
                      <a:pt x="5" y="32"/>
                      <a:pt x="5" y="32"/>
                      <a:pt x="5" y="32"/>
                    </a:cubicBezTo>
                    <a:cubicBezTo>
                      <a:pt x="0" y="7"/>
                      <a:pt x="0" y="7"/>
                      <a:pt x="0" y="7"/>
                    </a:cubicBezTo>
                    <a:cubicBezTo>
                      <a:pt x="4" y="6"/>
                      <a:pt x="4" y="6"/>
                      <a:pt x="4" y="6"/>
                    </a:cubicBezTo>
                    <a:cubicBezTo>
                      <a:pt x="33" y="21"/>
                      <a:pt x="33" y="21"/>
                      <a:pt x="33" y="21"/>
                    </a:cubicBezTo>
                    <a:cubicBezTo>
                      <a:pt x="36" y="23"/>
                      <a:pt x="36" y="23"/>
                      <a:pt x="36" y="23"/>
                    </a:cubicBezTo>
                    <a:cubicBezTo>
                      <a:pt x="31" y="0"/>
                      <a:pt x="31" y="0"/>
                      <a:pt x="31" y="0"/>
                    </a:cubicBezTo>
                    <a:cubicBezTo>
                      <a:pt x="36" y="0"/>
                      <a:pt x="36" y="0"/>
                      <a:pt x="36" y="0"/>
                    </a:cubicBezTo>
                    <a:lnTo>
                      <a:pt x="41" y="28"/>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3"/>
              <p:cNvSpPr/>
              <p:nvPr/>
            </p:nvSpPr>
            <p:spPr bwMode="auto">
              <a:xfrm>
                <a:off x="3767138" y="3436938"/>
                <a:ext cx="292100" cy="231775"/>
              </a:xfrm>
              <a:custGeom>
                <a:avLst/>
                <a:gdLst>
                  <a:gd name="T0" fmla="*/ 184 w 184"/>
                  <a:gd name="T1" fmla="*/ 136 h 146"/>
                  <a:gd name="T2" fmla="*/ 9 w 184"/>
                  <a:gd name="T3" fmla="*/ 146 h 146"/>
                  <a:gd name="T4" fmla="*/ 5 w 184"/>
                  <a:gd name="T5" fmla="*/ 121 h 146"/>
                  <a:gd name="T6" fmla="*/ 77 w 184"/>
                  <a:gd name="T7" fmla="*/ 116 h 146"/>
                  <a:gd name="T8" fmla="*/ 73 w 184"/>
                  <a:gd name="T9" fmla="*/ 29 h 146"/>
                  <a:gd name="T10" fmla="*/ 0 w 184"/>
                  <a:gd name="T11" fmla="*/ 29 h 146"/>
                  <a:gd name="T12" fmla="*/ 0 w 184"/>
                  <a:gd name="T13" fmla="*/ 9 h 146"/>
                  <a:gd name="T14" fmla="*/ 175 w 184"/>
                  <a:gd name="T15" fmla="*/ 0 h 146"/>
                  <a:gd name="T16" fmla="*/ 179 w 184"/>
                  <a:gd name="T17" fmla="*/ 19 h 146"/>
                  <a:gd name="T18" fmla="*/ 97 w 184"/>
                  <a:gd name="T19" fmla="*/ 24 h 146"/>
                  <a:gd name="T20" fmla="*/ 102 w 184"/>
                  <a:gd name="T21" fmla="*/ 116 h 146"/>
                  <a:gd name="T22" fmla="*/ 184 w 184"/>
                  <a:gd name="T23" fmla="*/ 112 h 146"/>
                  <a:gd name="T24" fmla="*/ 184 w 184"/>
                  <a:gd name="T2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4" h="146">
                    <a:moveTo>
                      <a:pt x="184" y="136"/>
                    </a:moveTo>
                    <a:lnTo>
                      <a:pt x="9" y="146"/>
                    </a:lnTo>
                    <a:lnTo>
                      <a:pt x="5" y="121"/>
                    </a:lnTo>
                    <a:lnTo>
                      <a:pt x="77" y="116"/>
                    </a:lnTo>
                    <a:lnTo>
                      <a:pt x="73" y="29"/>
                    </a:lnTo>
                    <a:lnTo>
                      <a:pt x="0" y="29"/>
                    </a:lnTo>
                    <a:lnTo>
                      <a:pt x="0" y="9"/>
                    </a:lnTo>
                    <a:lnTo>
                      <a:pt x="175" y="0"/>
                    </a:lnTo>
                    <a:lnTo>
                      <a:pt x="179" y="19"/>
                    </a:lnTo>
                    <a:lnTo>
                      <a:pt x="97" y="24"/>
                    </a:lnTo>
                    <a:lnTo>
                      <a:pt x="102" y="116"/>
                    </a:lnTo>
                    <a:lnTo>
                      <a:pt x="184" y="112"/>
                    </a:lnTo>
                    <a:lnTo>
                      <a:pt x="184" y="136"/>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4"/>
              <p:cNvSpPr/>
              <p:nvPr/>
            </p:nvSpPr>
            <p:spPr bwMode="auto">
              <a:xfrm>
                <a:off x="3767138" y="3143251"/>
                <a:ext cx="300038" cy="223838"/>
              </a:xfrm>
              <a:custGeom>
                <a:avLst/>
                <a:gdLst>
                  <a:gd name="T0" fmla="*/ 179 w 189"/>
                  <a:gd name="T1" fmla="*/ 141 h 141"/>
                  <a:gd name="T2" fmla="*/ 0 w 189"/>
                  <a:gd name="T3" fmla="*/ 131 h 141"/>
                  <a:gd name="T4" fmla="*/ 9 w 189"/>
                  <a:gd name="T5" fmla="*/ 0 h 141"/>
                  <a:gd name="T6" fmla="*/ 34 w 189"/>
                  <a:gd name="T7" fmla="*/ 5 h 141"/>
                  <a:gd name="T8" fmla="*/ 24 w 189"/>
                  <a:gd name="T9" fmla="*/ 107 h 141"/>
                  <a:gd name="T10" fmla="*/ 77 w 189"/>
                  <a:gd name="T11" fmla="*/ 112 h 141"/>
                  <a:gd name="T12" fmla="*/ 87 w 189"/>
                  <a:gd name="T13" fmla="*/ 15 h 141"/>
                  <a:gd name="T14" fmla="*/ 107 w 189"/>
                  <a:gd name="T15" fmla="*/ 15 h 141"/>
                  <a:gd name="T16" fmla="*/ 97 w 189"/>
                  <a:gd name="T17" fmla="*/ 112 h 141"/>
                  <a:gd name="T18" fmla="*/ 160 w 189"/>
                  <a:gd name="T19" fmla="*/ 117 h 141"/>
                  <a:gd name="T20" fmla="*/ 165 w 189"/>
                  <a:gd name="T21" fmla="*/ 10 h 141"/>
                  <a:gd name="T22" fmla="*/ 189 w 189"/>
                  <a:gd name="T23" fmla="*/ 10 h 141"/>
                  <a:gd name="T24" fmla="*/ 179 w 189"/>
                  <a:gd name="T25"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141">
                    <a:moveTo>
                      <a:pt x="179" y="141"/>
                    </a:moveTo>
                    <a:lnTo>
                      <a:pt x="0" y="131"/>
                    </a:lnTo>
                    <a:lnTo>
                      <a:pt x="9" y="0"/>
                    </a:lnTo>
                    <a:lnTo>
                      <a:pt x="34" y="5"/>
                    </a:lnTo>
                    <a:lnTo>
                      <a:pt x="24" y="107"/>
                    </a:lnTo>
                    <a:lnTo>
                      <a:pt x="77" y="112"/>
                    </a:lnTo>
                    <a:lnTo>
                      <a:pt x="87" y="15"/>
                    </a:lnTo>
                    <a:lnTo>
                      <a:pt x="107" y="15"/>
                    </a:lnTo>
                    <a:lnTo>
                      <a:pt x="97" y="112"/>
                    </a:lnTo>
                    <a:lnTo>
                      <a:pt x="160" y="117"/>
                    </a:lnTo>
                    <a:lnTo>
                      <a:pt x="165" y="10"/>
                    </a:lnTo>
                    <a:lnTo>
                      <a:pt x="189" y="10"/>
                    </a:lnTo>
                    <a:lnTo>
                      <a:pt x="179" y="14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5"/>
              <p:cNvSpPr/>
              <p:nvPr/>
            </p:nvSpPr>
            <p:spPr bwMode="auto">
              <a:xfrm>
                <a:off x="3821113" y="2919413"/>
                <a:ext cx="269875" cy="200025"/>
              </a:xfrm>
              <a:custGeom>
                <a:avLst/>
                <a:gdLst>
                  <a:gd name="T0" fmla="*/ 22 w 35"/>
                  <a:gd name="T1" fmla="*/ 25 h 26"/>
                  <a:gd name="T2" fmla="*/ 23 w 35"/>
                  <a:gd name="T3" fmla="*/ 20 h 26"/>
                  <a:gd name="T4" fmla="*/ 28 w 35"/>
                  <a:gd name="T5" fmla="*/ 20 h 26"/>
                  <a:gd name="T6" fmla="*/ 31 w 35"/>
                  <a:gd name="T7" fmla="*/ 17 h 26"/>
                  <a:gd name="T8" fmla="*/ 30 w 35"/>
                  <a:gd name="T9" fmla="*/ 13 h 26"/>
                  <a:gd name="T10" fmla="*/ 29 w 35"/>
                  <a:gd name="T11" fmla="*/ 11 h 26"/>
                  <a:gd name="T12" fmla="*/ 24 w 35"/>
                  <a:gd name="T13" fmla="*/ 10 h 26"/>
                  <a:gd name="T14" fmla="*/ 0 w 35"/>
                  <a:gd name="T15" fmla="*/ 5 h 26"/>
                  <a:gd name="T16" fmla="*/ 0 w 35"/>
                  <a:gd name="T17" fmla="*/ 0 h 26"/>
                  <a:gd name="T18" fmla="*/ 25 w 35"/>
                  <a:gd name="T19" fmla="*/ 5 h 26"/>
                  <a:gd name="T20" fmla="*/ 32 w 35"/>
                  <a:gd name="T21" fmla="*/ 7 h 26"/>
                  <a:gd name="T22" fmla="*/ 35 w 35"/>
                  <a:gd name="T23" fmla="*/ 12 h 26"/>
                  <a:gd name="T24" fmla="*/ 35 w 35"/>
                  <a:gd name="T25" fmla="*/ 17 h 26"/>
                  <a:gd name="T26" fmla="*/ 31 w 35"/>
                  <a:gd name="T27" fmla="*/ 24 h 26"/>
                  <a:gd name="T28" fmla="*/ 22 w 35"/>
                  <a:gd name="T29"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26">
                    <a:moveTo>
                      <a:pt x="22" y="25"/>
                    </a:moveTo>
                    <a:cubicBezTo>
                      <a:pt x="23" y="20"/>
                      <a:pt x="23" y="20"/>
                      <a:pt x="23" y="20"/>
                    </a:cubicBezTo>
                    <a:cubicBezTo>
                      <a:pt x="25" y="21"/>
                      <a:pt x="27" y="21"/>
                      <a:pt x="28" y="20"/>
                    </a:cubicBezTo>
                    <a:cubicBezTo>
                      <a:pt x="30" y="19"/>
                      <a:pt x="30" y="18"/>
                      <a:pt x="31" y="17"/>
                    </a:cubicBezTo>
                    <a:cubicBezTo>
                      <a:pt x="31" y="15"/>
                      <a:pt x="31" y="14"/>
                      <a:pt x="30" y="13"/>
                    </a:cubicBezTo>
                    <a:cubicBezTo>
                      <a:pt x="30" y="12"/>
                      <a:pt x="29" y="12"/>
                      <a:pt x="29" y="11"/>
                    </a:cubicBezTo>
                    <a:cubicBezTo>
                      <a:pt x="28" y="11"/>
                      <a:pt x="26" y="10"/>
                      <a:pt x="24" y="10"/>
                    </a:cubicBezTo>
                    <a:cubicBezTo>
                      <a:pt x="0" y="5"/>
                      <a:pt x="0" y="5"/>
                      <a:pt x="0" y="5"/>
                    </a:cubicBezTo>
                    <a:cubicBezTo>
                      <a:pt x="0" y="0"/>
                      <a:pt x="0" y="0"/>
                      <a:pt x="0" y="0"/>
                    </a:cubicBezTo>
                    <a:cubicBezTo>
                      <a:pt x="25" y="5"/>
                      <a:pt x="25" y="5"/>
                      <a:pt x="25" y="5"/>
                    </a:cubicBezTo>
                    <a:cubicBezTo>
                      <a:pt x="28" y="6"/>
                      <a:pt x="30" y="6"/>
                      <a:pt x="32" y="7"/>
                    </a:cubicBezTo>
                    <a:cubicBezTo>
                      <a:pt x="33" y="8"/>
                      <a:pt x="34" y="10"/>
                      <a:pt x="35" y="12"/>
                    </a:cubicBezTo>
                    <a:cubicBezTo>
                      <a:pt x="35" y="13"/>
                      <a:pt x="35" y="15"/>
                      <a:pt x="35" y="17"/>
                    </a:cubicBezTo>
                    <a:cubicBezTo>
                      <a:pt x="34" y="20"/>
                      <a:pt x="33" y="23"/>
                      <a:pt x="31" y="24"/>
                    </a:cubicBezTo>
                    <a:cubicBezTo>
                      <a:pt x="29" y="25"/>
                      <a:pt x="26" y="26"/>
                      <a:pt x="22" y="25"/>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6"/>
              <p:cNvSpPr/>
              <p:nvPr/>
            </p:nvSpPr>
            <p:spPr bwMode="auto">
              <a:xfrm>
                <a:off x="3843338" y="2795588"/>
                <a:ext cx="285750" cy="107950"/>
              </a:xfrm>
              <a:custGeom>
                <a:avLst/>
                <a:gdLst>
                  <a:gd name="T0" fmla="*/ 170 w 180"/>
                  <a:gd name="T1" fmla="*/ 68 h 68"/>
                  <a:gd name="T2" fmla="*/ 0 w 180"/>
                  <a:gd name="T3" fmla="*/ 25 h 68"/>
                  <a:gd name="T4" fmla="*/ 10 w 180"/>
                  <a:gd name="T5" fmla="*/ 0 h 68"/>
                  <a:gd name="T6" fmla="*/ 180 w 180"/>
                  <a:gd name="T7" fmla="*/ 49 h 68"/>
                  <a:gd name="T8" fmla="*/ 170 w 180"/>
                  <a:gd name="T9" fmla="*/ 68 h 68"/>
                </a:gdLst>
                <a:ahLst/>
                <a:cxnLst>
                  <a:cxn ang="0">
                    <a:pos x="T0" y="T1"/>
                  </a:cxn>
                  <a:cxn ang="0">
                    <a:pos x="T2" y="T3"/>
                  </a:cxn>
                  <a:cxn ang="0">
                    <a:pos x="T4" y="T5"/>
                  </a:cxn>
                  <a:cxn ang="0">
                    <a:pos x="T6" y="T7"/>
                  </a:cxn>
                  <a:cxn ang="0">
                    <a:pos x="T8" y="T9"/>
                  </a:cxn>
                </a:cxnLst>
                <a:rect l="0" t="0" r="r" b="b"/>
                <a:pathLst>
                  <a:path w="180" h="68">
                    <a:moveTo>
                      <a:pt x="170" y="68"/>
                    </a:moveTo>
                    <a:lnTo>
                      <a:pt x="0" y="25"/>
                    </a:lnTo>
                    <a:lnTo>
                      <a:pt x="10" y="0"/>
                    </a:lnTo>
                    <a:lnTo>
                      <a:pt x="180" y="49"/>
                    </a:lnTo>
                    <a:lnTo>
                      <a:pt x="170" y="68"/>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7"/>
              <p:cNvSpPr>
                <a:spLocks noEditPoints="1"/>
              </p:cNvSpPr>
              <p:nvPr/>
            </p:nvSpPr>
            <p:spPr bwMode="auto">
              <a:xfrm>
                <a:off x="3905250" y="2587626"/>
                <a:ext cx="323850" cy="247650"/>
              </a:xfrm>
              <a:custGeom>
                <a:avLst/>
                <a:gdLst>
                  <a:gd name="T0" fmla="*/ 30 w 42"/>
                  <a:gd name="T1" fmla="*/ 32 h 32"/>
                  <a:gd name="T2" fmla="*/ 0 w 42"/>
                  <a:gd name="T3" fmla="*/ 6 h 32"/>
                  <a:gd name="T4" fmla="*/ 2 w 42"/>
                  <a:gd name="T5" fmla="*/ 1 h 32"/>
                  <a:gd name="T6" fmla="*/ 42 w 42"/>
                  <a:gd name="T7" fmla="*/ 0 h 32"/>
                  <a:gd name="T8" fmla="*/ 40 w 42"/>
                  <a:gd name="T9" fmla="*/ 5 h 32"/>
                  <a:gd name="T10" fmla="*/ 28 w 42"/>
                  <a:gd name="T11" fmla="*/ 5 h 32"/>
                  <a:gd name="T12" fmla="*/ 23 w 42"/>
                  <a:gd name="T13" fmla="*/ 19 h 32"/>
                  <a:gd name="T14" fmla="*/ 31 w 42"/>
                  <a:gd name="T15" fmla="*/ 27 h 32"/>
                  <a:gd name="T16" fmla="*/ 30 w 42"/>
                  <a:gd name="T17" fmla="*/ 32 h 32"/>
                  <a:gd name="T18" fmla="*/ 19 w 42"/>
                  <a:gd name="T19" fmla="*/ 17 h 32"/>
                  <a:gd name="T20" fmla="*/ 24 w 42"/>
                  <a:gd name="T21" fmla="*/ 5 h 32"/>
                  <a:gd name="T22" fmla="*/ 13 w 42"/>
                  <a:gd name="T23" fmla="*/ 5 h 32"/>
                  <a:gd name="T24" fmla="*/ 5 w 42"/>
                  <a:gd name="T25" fmla="*/ 5 h 32"/>
                  <a:gd name="T26" fmla="*/ 11 w 42"/>
                  <a:gd name="T27" fmla="*/ 9 h 32"/>
                  <a:gd name="T28" fmla="*/ 19 w 42"/>
                  <a:gd name="T29"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32">
                    <a:moveTo>
                      <a:pt x="30" y="32"/>
                    </a:moveTo>
                    <a:cubicBezTo>
                      <a:pt x="0" y="6"/>
                      <a:pt x="0" y="6"/>
                      <a:pt x="0" y="6"/>
                    </a:cubicBezTo>
                    <a:cubicBezTo>
                      <a:pt x="2" y="1"/>
                      <a:pt x="2" y="1"/>
                      <a:pt x="2" y="1"/>
                    </a:cubicBezTo>
                    <a:cubicBezTo>
                      <a:pt x="42" y="0"/>
                      <a:pt x="42" y="0"/>
                      <a:pt x="42" y="0"/>
                    </a:cubicBezTo>
                    <a:cubicBezTo>
                      <a:pt x="40" y="5"/>
                      <a:pt x="40" y="5"/>
                      <a:pt x="40" y="5"/>
                    </a:cubicBezTo>
                    <a:cubicBezTo>
                      <a:pt x="28" y="5"/>
                      <a:pt x="28" y="5"/>
                      <a:pt x="28" y="5"/>
                    </a:cubicBezTo>
                    <a:cubicBezTo>
                      <a:pt x="23" y="19"/>
                      <a:pt x="23" y="19"/>
                      <a:pt x="23" y="19"/>
                    </a:cubicBezTo>
                    <a:cubicBezTo>
                      <a:pt x="31" y="27"/>
                      <a:pt x="31" y="27"/>
                      <a:pt x="31" y="27"/>
                    </a:cubicBezTo>
                    <a:lnTo>
                      <a:pt x="30" y="32"/>
                    </a:lnTo>
                    <a:close/>
                    <a:moveTo>
                      <a:pt x="19" y="17"/>
                    </a:moveTo>
                    <a:cubicBezTo>
                      <a:pt x="24" y="5"/>
                      <a:pt x="24" y="5"/>
                      <a:pt x="24" y="5"/>
                    </a:cubicBezTo>
                    <a:cubicBezTo>
                      <a:pt x="13" y="5"/>
                      <a:pt x="13" y="5"/>
                      <a:pt x="13" y="5"/>
                    </a:cubicBezTo>
                    <a:cubicBezTo>
                      <a:pt x="10" y="5"/>
                      <a:pt x="7" y="5"/>
                      <a:pt x="5" y="5"/>
                    </a:cubicBezTo>
                    <a:cubicBezTo>
                      <a:pt x="7" y="6"/>
                      <a:pt x="9" y="8"/>
                      <a:pt x="11" y="9"/>
                    </a:cubicBezTo>
                    <a:lnTo>
                      <a:pt x="19" y="17"/>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8"/>
              <p:cNvSpPr/>
              <p:nvPr/>
            </p:nvSpPr>
            <p:spPr bwMode="auto">
              <a:xfrm>
                <a:off x="3990975" y="2232026"/>
                <a:ext cx="354013" cy="325438"/>
              </a:xfrm>
              <a:custGeom>
                <a:avLst/>
                <a:gdLst>
                  <a:gd name="T0" fmla="*/ 155 w 223"/>
                  <a:gd name="T1" fmla="*/ 205 h 205"/>
                  <a:gd name="T2" fmla="*/ 0 w 223"/>
                  <a:gd name="T3" fmla="*/ 122 h 205"/>
                  <a:gd name="T4" fmla="*/ 14 w 223"/>
                  <a:gd name="T5" fmla="*/ 102 h 205"/>
                  <a:gd name="T6" fmla="*/ 179 w 223"/>
                  <a:gd name="T7" fmla="*/ 83 h 205"/>
                  <a:gd name="T8" fmla="*/ 58 w 223"/>
                  <a:gd name="T9" fmla="*/ 20 h 205"/>
                  <a:gd name="T10" fmla="*/ 68 w 223"/>
                  <a:gd name="T11" fmla="*/ 0 h 205"/>
                  <a:gd name="T12" fmla="*/ 223 w 223"/>
                  <a:gd name="T13" fmla="*/ 83 h 205"/>
                  <a:gd name="T14" fmla="*/ 213 w 223"/>
                  <a:gd name="T15" fmla="*/ 102 h 205"/>
                  <a:gd name="T16" fmla="*/ 43 w 223"/>
                  <a:gd name="T17" fmla="*/ 122 h 205"/>
                  <a:gd name="T18" fmla="*/ 170 w 223"/>
                  <a:gd name="T19" fmla="*/ 185 h 205"/>
                  <a:gd name="T20" fmla="*/ 155 w 223"/>
                  <a:gd name="T21"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205">
                    <a:moveTo>
                      <a:pt x="155" y="205"/>
                    </a:moveTo>
                    <a:lnTo>
                      <a:pt x="0" y="122"/>
                    </a:lnTo>
                    <a:lnTo>
                      <a:pt x="14" y="102"/>
                    </a:lnTo>
                    <a:lnTo>
                      <a:pt x="179" y="83"/>
                    </a:lnTo>
                    <a:lnTo>
                      <a:pt x="58" y="20"/>
                    </a:lnTo>
                    <a:lnTo>
                      <a:pt x="68" y="0"/>
                    </a:lnTo>
                    <a:lnTo>
                      <a:pt x="223" y="83"/>
                    </a:lnTo>
                    <a:lnTo>
                      <a:pt x="213" y="102"/>
                    </a:lnTo>
                    <a:lnTo>
                      <a:pt x="43" y="122"/>
                    </a:lnTo>
                    <a:lnTo>
                      <a:pt x="170" y="185"/>
                    </a:lnTo>
                    <a:lnTo>
                      <a:pt x="155" y="205"/>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9"/>
              <p:cNvSpPr/>
              <p:nvPr/>
            </p:nvSpPr>
            <p:spPr bwMode="auto">
              <a:xfrm>
                <a:off x="4191000" y="1978026"/>
                <a:ext cx="300038" cy="293688"/>
              </a:xfrm>
              <a:custGeom>
                <a:avLst/>
                <a:gdLst>
                  <a:gd name="T0" fmla="*/ 23 w 39"/>
                  <a:gd name="T1" fmla="*/ 21 h 38"/>
                  <a:gd name="T2" fmla="*/ 19 w 39"/>
                  <a:gd name="T3" fmla="*/ 18 h 38"/>
                  <a:gd name="T4" fmla="*/ 28 w 39"/>
                  <a:gd name="T5" fmla="*/ 6 h 38"/>
                  <a:gd name="T6" fmla="*/ 39 w 39"/>
                  <a:gd name="T7" fmla="*/ 14 h 38"/>
                  <a:gd name="T8" fmla="*/ 38 w 39"/>
                  <a:gd name="T9" fmla="*/ 22 h 38"/>
                  <a:gd name="T10" fmla="*/ 35 w 39"/>
                  <a:gd name="T11" fmla="*/ 29 h 38"/>
                  <a:gd name="T12" fmla="*/ 27 w 39"/>
                  <a:gd name="T13" fmla="*/ 36 h 38"/>
                  <a:gd name="T14" fmla="*/ 18 w 39"/>
                  <a:gd name="T15" fmla="*/ 37 h 38"/>
                  <a:gd name="T16" fmla="*/ 9 w 39"/>
                  <a:gd name="T17" fmla="*/ 33 h 38"/>
                  <a:gd name="T18" fmla="*/ 2 w 39"/>
                  <a:gd name="T19" fmla="*/ 26 h 38"/>
                  <a:gd name="T20" fmla="*/ 0 w 39"/>
                  <a:gd name="T21" fmla="*/ 17 h 38"/>
                  <a:gd name="T22" fmla="*/ 4 w 39"/>
                  <a:gd name="T23" fmla="*/ 7 h 38"/>
                  <a:gd name="T24" fmla="*/ 10 w 39"/>
                  <a:gd name="T25" fmla="*/ 2 h 38"/>
                  <a:gd name="T26" fmla="*/ 15 w 39"/>
                  <a:gd name="T27" fmla="*/ 1 h 38"/>
                  <a:gd name="T28" fmla="*/ 22 w 39"/>
                  <a:gd name="T29" fmla="*/ 2 h 38"/>
                  <a:gd name="T30" fmla="*/ 20 w 39"/>
                  <a:gd name="T31" fmla="*/ 6 h 38"/>
                  <a:gd name="T32" fmla="*/ 16 w 39"/>
                  <a:gd name="T33" fmla="*/ 5 h 38"/>
                  <a:gd name="T34" fmla="*/ 11 w 39"/>
                  <a:gd name="T35" fmla="*/ 6 h 38"/>
                  <a:gd name="T36" fmla="*/ 8 w 39"/>
                  <a:gd name="T37" fmla="*/ 10 h 38"/>
                  <a:gd name="T38" fmla="*/ 5 w 39"/>
                  <a:gd name="T39" fmla="*/ 15 h 38"/>
                  <a:gd name="T40" fmla="*/ 5 w 39"/>
                  <a:gd name="T41" fmla="*/ 20 h 38"/>
                  <a:gd name="T42" fmla="*/ 7 w 39"/>
                  <a:gd name="T43" fmla="*/ 24 h 38"/>
                  <a:gd name="T44" fmla="*/ 12 w 39"/>
                  <a:gd name="T45" fmla="*/ 29 h 38"/>
                  <a:gd name="T46" fmla="*/ 19 w 39"/>
                  <a:gd name="T47" fmla="*/ 33 h 38"/>
                  <a:gd name="T48" fmla="*/ 26 w 39"/>
                  <a:gd name="T49" fmla="*/ 32 h 38"/>
                  <a:gd name="T50" fmla="*/ 31 w 39"/>
                  <a:gd name="T51" fmla="*/ 27 h 38"/>
                  <a:gd name="T52" fmla="*/ 34 w 39"/>
                  <a:gd name="T53" fmla="*/ 21 h 38"/>
                  <a:gd name="T54" fmla="*/ 34 w 39"/>
                  <a:gd name="T55" fmla="*/ 16 h 38"/>
                  <a:gd name="T56" fmla="*/ 29 w 39"/>
                  <a:gd name="T57" fmla="*/ 12 h 38"/>
                  <a:gd name="T58" fmla="*/ 23 w 39"/>
                  <a:gd name="T59" fmla="*/ 2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9" h="38">
                    <a:moveTo>
                      <a:pt x="23" y="21"/>
                    </a:moveTo>
                    <a:cubicBezTo>
                      <a:pt x="19" y="18"/>
                      <a:pt x="19" y="18"/>
                      <a:pt x="19" y="18"/>
                    </a:cubicBezTo>
                    <a:cubicBezTo>
                      <a:pt x="28" y="6"/>
                      <a:pt x="28" y="6"/>
                      <a:pt x="28" y="6"/>
                    </a:cubicBezTo>
                    <a:cubicBezTo>
                      <a:pt x="39" y="14"/>
                      <a:pt x="39" y="14"/>
                      <a:pt x="39" y="14"/>
                    </a:cubicBezTo>
                    <a:cubicBezTo>
                      <a:pt x="39" y="17"/>
                      <a:pt x="39" y="20"/>
                      <a:pt x="38" y="22"/>
                    </a:cubicBezTo>
                    <a:cubicBezTo>
                      <a:pt x="38" y="25"/>
                      <a:pt x="36" y="27"/>
                      <a:pt x="35" y="29"/>
                    </a:cubicBezTo>
                    <a:cubicBezTo>
                      <a:pt x="33" y="32"/>
                      <a:pt x="30" y="34"/>
                      <a:pt x="27" y="36"/>
                    </a:cubicBezTo>
                    <a:cubicBezTo>
                      <a:pt x="24" y="37"/>
                      <a:pt x="21" y="38"/>
                      <a:pt x="18" y="37"/>
                    </a:cubicBezTo>
                    <a:cubicBezTo>
                      <a:pt x="15" y="37"/>
                      <a:pt x="12" y="35"/>
                      <a:pt x="9" y="33"/>
                    </a:cubicBezTo>
                    <a:cubicBezTo>
                      <a:pt x="6" y="31"/>
                      <a:pt x="4" y="29"/>
                      <a:pt x="2" y="26"/>
                    </a:cubicBezTo>
                    <a:cubicBezTo>
                      <a:pt x="1" y="23"/>
                      <a:pt x="0" y="20"/>
                      <a:pt x="0" y="17"/>
                    </a:cubicBezTo>
                    <a:cubicBezTo>
                      <a:pt x="1" y="13"/>
                      <a:pt x="2" y="10"/>
                      <a:pt x="4" y="7"/>
                    </a:cubicBezTo>
                    <a:cubicBezTo>
                      <a:pt x="6" y="5"/>
                      <a:pt x="8" y="4"/>
                      <a:pt x="10" y="2"/>
                    </a:cubicBezTo>
                    <a:cubicBezTo>
                      <a:pt x="12" y="1"/>
                      <a:pt x="14" y="1"/>
                      <a:pt x="15" y="1"/>
                    </a:cubicBezTo>
                    <a:cubicBezTo>
                      <a:pt x="17" y="0"/>
                      <a:pt x="20" y="1"/>
                      <a:pt x="22" y="2"/>
                    </a:cubicBezTo>
                    <a:cubicBezTo>
                      <a:pt x="20" y="6"/>
                      <a:pt x="20" y="6"/>
                      <a:pt x="20" y="6"/>
                    </a:cubicBezTo>
                    <a:cubicBezTo>
                      <a:pt x="18" y="5"/>
                      <a:pt x="17" y="5"/>
                      <a:pt x="16" y="5"/>
                    </a:cubicBezTo>
                    <a:cubicBezTo>
                      <a:pt x="14" y="5"/>
                      <a:pt x="13" y="6"/>
                      <a:pt x="11" y="6"/>
                    </a:cubicBezTo>
                    <a:cubicBezTo>
                      <a:pt x="10" y="7"/>
                      <a:pt x="9" y="8"/>
                      <a:pt x="8" y="10"/>
                    </a:cubicBezTo>
                    <a:cubicBezTo>
                      <a:pt x="6" y="12"/>
                      <a:pt x="6" y="13"/>
                      <a:pt x="5" y="15"/>
                    </a:cubicBezTo>
                    <a:cubicBezTo>
                      <a:pt x="5" y="17"/>
                      <a:pt x="5" y="18"/>
                      <a:pt x="5" y="20"/>
                    </a:cubicBezTo>
                    <a:cubicBezTo>
                      <a:pt x="5" y="21"/>
                      <a:pt x="6" y="23"/>
                      <a:pt x="7" y="24"/>
                    </a:cubicBezTo>
                    <a:cubicBezTo>
                      <a:pt x="8" y="26"/>
                      <a:pt x="9" y="28"/>
                      <a:pt x="12" y="29"/>
                    </a:cubicBezTo>
                    <a:cubicBezTo>
                      <a:pt x="14" y="31"/>
                      <a:pt x="17" y="32"/>
                      <a:pt x="19" y="33"/>
                    </a:cubicBezTo>
                    <a:cubicBezTo>
                      <a:pt x="22" y="33"/>
                      <a:pt x="24" y="33"/>
                      <a:pt x="26" y="32"/>
                    </a:cubicBezTo>
                    <a:cubicBezTo>
                      <a:pt x="28" y="31"/>
                      <a:pt x="30" y="29"/>
                      <a:pt x="31" y="27"/>
                    </a:cubicBezTo>
                    <a:cubicBezTo>
                      <a:pt x="32" y="25"/>
                      <a:pt x="33" y="24"/>
                      <a:pt x="34" y="21"/>
                    </a:cubicBezTo>
                    <a:cubicBezTo>
                      <a:pt x="34" y="19"/>
                      <a:pt x="35" y="18"/>
                      <a:pt x="34" y="16"/>
                    </a:cubicBezTo>
                    <a:cubicBezTo>
                      <a:pt x="29" y="12"/>
                      <a:pt x="29" y="12"/>
                      <a:pt x="29" y="12"/>
                    </a:cubicBezTo>
                    <a:lnTo>
                      <a:pt x="23" y="2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0"/>
              <p:cNvSpPr/>
              <p:nvPr/>
            </p:nvSpPr>
            <p:spPr bwMode="auto">
              <a:xfrm>
                <a:off x="4584700" y="1568451"/>
                <a:ext cx="307975" cy="293688"/>
              </a:xfrm>
              <a:custGeom>
                <a:avLst/>
                <a:gdLst>
                  <a:gd name="T0" fmla="*/ 22 w 40"/>
                  <a:gd name="T1" fmla="*/ 22 h 38"/>
                  <a:gd name="T2" fmla="*/ 20 w 40"/>
                  <a:gd name="T3" fmla="*/ 18 h 38"/>
                  <a:gd name="T4" fmla="*/ 32 w 40"/>
                  <a:gd name="T5" fmla="*/ 9 h 38"/>
                  <a:gd name="T6" fmla="*/ 40 w 40"/>
                  <a:gd name="T7" fmla="*/ 19 h 38"/>
                  <a:gd name="T8" fmla="*/ 37 w 40"/>
                  <a:gd name="T9" fmla="*/ 27 h 38"/>
                  <a:gd name="T10" fmla="*/ 32 w 40"/>
                  <a:gd name="T11" fmla="*/ 33 h 38"/>
                  <a:gd name="T12" fmla="*/ 23 w 40"/>
                  <a:gd name="T13" fmla="*/ 37 h 38"/>
                  <a:gd name="T14" fmla="*/ 14 w 40"/>
                  <a:gd name="T15" fmla="*/ 36 h 38"/>
                  <a:gd name="T16" fmla="*/ 6 w 40"/>
                  <a:gd name="T17" fmla="*/ 30 h 38"/>
                  <a:gd name="T18" fmla="*/ 1 w 40"/>
                  <a:gd name="T19" fmla="*/ 21 h 38"/>
                  <a:gd name="T20" fmla="*/ 2 w 40"/>
                  <a:gd name="T21" fmla="*/ 12 h 38"/>
                  <a:gd name="T22" fmla="*/ 8 w 40"/>
                  <a:gd name="T23" fmla="*/ 4 h 38"/>
                  <a:gd name="T24" fmla="*/ 14 w 40"/>
                  <a:gd name="T25" fmla="*/ 0 h 38"/>
                  <a:gd name="T26" fmla="*/ 20 w 40"/>
                  <a:gd name="T27" fmla="*/ 0 h 38"/>
                  <a:gd name="T28" fmla="*/ 26 w 40"/>
                  <a:gd name="T29" fmla="*/ 3 h 38"/>
                  <a:gd name="T30" fmla="*/ 24 w 40"/>
                  <a:gd name="T31" fmla="*/ 7 h 38"/>
                  <a:gd name="T32" fmla="*/ 19 w 40"/>
                  <a:gd name="T33" fmla="*/ 4 h 38"/>
                  <a:gd name="T34" fmla="*/ 15 w 40"/>
                  <a:gd name="T35" fmla="*/ 5 h 38"/>
                  <a:gd name="T36" fmla="*/ 11 w 40"/>
                  <a:gd name="T37" fmla="*/ 7 h 38"/>
                  <a:gd name="T38" fmla="*/ 7 w 40"/>
                  <a:gd name="T39" fmla="*/ 11 h 38"/>
                  <a:gd name="T40" fmla="*/ 5 w 40"/>
                  <a:gd name="T41" fmla="*/ 16 h 38"/>
                  <a:gd name="T42" fmla="*/ 6 w 40"/>
                  <a:gd name="T43" fmla="*/ 20 h 38"/>
                  <a:gd name="T44" fmla="*/ 9 w 40"/>
                  <a:gd name="T45" fmla="*/ 27 h 38"/>
                  <a:gd name="T46" fmla="*/ 16 w 40"/>
                  <a:gd name="T47" fmla="*/ 32 h 38"/>
                  <a:gd name="T48" fmla="*/ 23 w 40"/>
                  <a:gd name="T49" fmla="*/ 33 h 38"/>
                  <a:gd name="T50" fmla="*/ 29 w 40"/>
                  <a:gd name="T51" fmla="*/ 30 h 38"/>
                  <a:gd name="T52" fmla="*/ 33 w 40"/>
                  <a:gd name="T53" fmla="*/ 25 h 38"/>
                  <a:gd name="T54" fmla="*/ 35 w 40"/>
                  <a:gd name="T55" fmla="*/ 20 h 38"/>
                  <a:gd name="T56" fmla="*/ 31 w 40"/>
                  <a:gd name="T57" fmla="*/ 15 h 38"/>
                  <a:gd name="T58" fmla="*/ 22 w 40"/>
                  <a:gd name="T59"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 h="38">
                    <a:moveTo>
                      <a:pt x="22" y="22"/>
                    </a:moveTo>
                    <a:cubicBezTo>
                      <a:pt x="20" y="18"/>
                      <a:pt x="20" y="18"/>
                      <a:pt x="20" y="18"/>
                    </a:cubicBezTo>
                    <a:cubicBezTo>
                      <a:pt x="32" y="9"/>
                      <a:pt x="32" y="9"/>
                      <a:pt x="32" y="9"/>
                    </a:cubicBezTo>
                    <a:cubicBezTo>
                      <a:pt x="40" y="19"/>
                      <a:pt x="40" y="19"/>
                      <a:pt x="40" y="19"/>
                    </a:cubicBezTo>
                    <a:cubicBezTo>
                      <a:pt x="39" y="22"/>
                      <a:pt x="38" y="25"/>
                      <a:pt x="37" y="27"/>
                    </a:cubicBezTo>
                    <a:cubicBezTo>
                      <a:pt x="36" y="29"/>
                      <a:pt x="34" y="31"/>
                      <a:pt x="32" y="33"/>
                    </a:cubicBezTo>
                    <a:cubicBezTo>
                      <a:pt x="29" y="35"/>
                      <a:pt x="26" y="37"/>
                      <a:pt x="23" y="37"/>
                    </a:cubicBezTo>
                    <a:cubicBezTo>
                      <a:pt x="20" y="38"/>
                      <a:pt x="17" y="38"/>
                      <a:pt x="14" y="36"/>
                    </a:cubicBezTo>
                    <a:cubicBezTo>
                      <a:pt x="11" y="35"/>
                      <a:pt x="8" y="33"/>
                      <a:pt x="6" y="30"/>
                    </a:cubicBezTo>
                    <a:cubicBezTo>
                      <a:pt x="3" y="27"/>
                      <a:pt x="2" y="24"/>
                      <a:pt x="1" y="21"/>
                    </a:cubicBezTo>
                    <a:cubicBezTo>
                      <a:pt x="0" y="18"/>
                      <a:pt x="1" y="15"/>
                      <a:pt x="2" y="12"/>
                    </a:cubicBezTo>
                    <a:cubicBezTo>
                      <a:pt x="3" y="9"/>
                      <a:pt x="5" y="6"/>
                      <a:pt x="8" y="4"/>
                    </a:cubicBezTo>
                    <a:cubicBezTo>
                      <a:pt x="10" y="2"/>
                      <a:pt x="12" y="1"/>
                      <a:pt x="14" y="0"/>
                    </a:cubicBezTo>
                    <a:cubicBezTo>
                      <a:pt x="17" y="0"/>
                      <a:pt x="19" y="0"/>
                      <a:pt x="20" y="0"/>
                    </a:cubicBezTo>
                    <a:cubicBezTo>
                      <a:pt x="22" y="0"/>
                      <a:pt x="24" y="1"/>
                      <a:pt x="26" y="3"/>
                    </a:cubicBezTo>
                    <a:cubicBezTo>
                      <a:pt x="24" y="7"/>
                      <a:pt x="24" y="7"/>
                      <a:pt x="24" y="7"/>
                    </a:cubicBezTo>
                    <a:cubicBezTo>
                      <a:pt x="22" y="6"/>
                      <a:pt x="21" y="5"/>
                      <a:pt x="19" y="4"/>
                    </a:cubicBezTo>
                    <a:cubicBezTo>
                      <a:pt x="18" y="4"/>
                      <a:pt x="17" y="4"/>
                      <a:pt x="15" y="5"/>
                    </a:cubicBezTo>
                    <a:cubicBezTo>
                      <a:pt x="14" y="5"/>
                      <a:pt x="12" y="6"/>
                      <a:pt x="11" y="7"/>
                    </a:cubicBezTo>
                    <a:cubicBezTo>
                      <a:pt x="9" y="8"/>
                      <a:pt x="8" y="10"/>
                      <a:pt x="7" y="11"/>
                    </a:cubicBezTo>
                    <a:cubicBezTo>
                      <a:pt x="6" y="13"/>
                      <a:pt x="6" y="14"/>
                      <a:pt x="5" y="16"/>
                    </a:cubicBezTo>
                    <a:cubicBezTo>
                      <a:pt x="5" y="17"/>
                      <a:pt x="5" y="19"/>
                      <a:pt x="6" y="20"/>
                    </a:cubicBezTo>
                    <a:cubicBezTo>
                      <a:pt x="7" y="23"/>
                      <a:pt x="8" y="25"/>
                      <a:pt x="9" y="27"/>
                    </a:cubicBezTo>
                    <a:cubicBezTo>
                      <a:pt x="11" y="29"/>
                      <a:pt x="14" y="31"/>
                      <a:pt x="16" y="32"/>
                    </a:cubicBezTo>
                    <a:cubicBezTo>
                      <a:pt x="18" y="33"/>
                      <a:pt x="20" y="33"/>
                      <a:pt x="23" y="33"/>
                    </a:cubicBezTo>
                    <a:cubicBezTo>
                      <a:pt x="25" y="32"/>
                      <a:pt x="27" y="31"/>
                      <a:pt x="29" y="30"/>
                    </a:cubicBezTo>
                    <a:cubicBezTo>
                      <a:pt x="31" y="28"/>
                      <a:pt x="32" y="27"/>
                      <a:pt x="33" y="25"/>
                    </a:cubicBezTo>
                    <a:cubicBezTo>
                      <a:pt x="34" y="23"/>
                      <a:pt x="35" y="22"/>
                      <a:pt x="35" y="20"/>
                    </a:cubicBezTo>
                    <a:cubicBezTo>
                      <a:pt x="31" y="15"/>
                      <a:pt x="31" y="15"/>
                      <a:pt x="31" y="15"/>
                    </a:cubicBezTo>
                    <a:lnTo>
                      <a:pt x="22" y="22"/>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1"/>
              <p:cNvSpPr>
                <a:spLocks noEditPoints="1"/>
              </p:cNvSpPr>
              <p:nvPr/>
            </p:nvSpPr>
            <p:spPr bwMode="auto">
              <a:xfrm>
                <a:off x="4854575" y="1384301"/>
                <a:ext cx="285750" cy="292100"/>
              </a:xfrm>
              <a:custGeom>
                <a:avLst/>
                <a:gdLst>
                  <a:gd name="T0" fmla="*/ 4 w 37"/>
                  <a:gd name="T1" fmla="*/ 28 h 38"/>
                  <a:gd name="T2" fmla="*/ 1 w 37"/>
                  <a:gd name="T3" fmla="*/ 14 h 38"/>
                  <a:gd name="T4" fmla="*/ 9 w 37"/>
                  <a:gd name="T5" fmla="*/ 3 h 38"/>
                  <a:gd name="T6" fmla="*/ 18 w 37"/>
                  <a:gd name="T7" fmla="*/ 1 h 38"/>
                  <a:gd name="T8" fmla="*/ 27 w 37"/>
                  <a:gd name="T9" fmla="*/ 3 h 38"/>
                  <a:gd name="T10" fmla="*/ 34 w 37"/>
                  <a:gd name="T11" fmla="*/ 11 h 38"/>
                  <a:gd name="T12" fmla="*/ 37 w 37"/>
                  <a:gd name="T13" fmla="*/ 20 h 38"/>
                  <a:gd name="T14" fmla="*/ 35 w 37"/>
                  <a:gd name="T15" fmla="*/ 29 h 38"/>
                  <a:gd name="T16" fmla="*/ 28 w 37"/>
                  <a:gd name="T17" fmla="*/ 36 h 38"/>
                  <a:gd name="T18" fmla="*/ 19 w 37"/>
                  <a:gd name="T19" fmla="*/ 38 h 38"/>
                  <a:gd name="T20" fmla="*/ 10 w 37"/>
                  <a:gd name="T21" fmla="*/ 35 h 38"/>
                  <a:gd name="T22" fmla="*/ 4 w 37"/>
                  <a:gd name="T23" fmla="*/ 28 h 38"/>
                  <a:gd name="T24" fmla="*/ 8 w 37"/>
                  <a:gd name="T25" fmla="*/ 26 h 38"/>
                  <a:gd name="T26" fmla="*/ 17 w 37"/>
                  <a:gd name="T27" fmla="*/ 33 h 38"/>
                  <a:gd name="T28" fmla="*/ 26 w 37"/>
                  <a:gd name="T29" fmla="*/ 32 h 38"/>
                  <a:gd name="T30" fmla="*/ 32 w 37"/>
                  <a:gd name="T31" fmla="*/ 24 h 38"/>
                  <a:gd name="T32" fmla="*/ 29 w 37"/>
                  <a:gd name="T33" fmla="*/ 13 h 38"/>
                  <a:gd name="T34" fmla="*/ 24 w 37"/>
                  <a:gd name="T35" fmla="*/ 7 h 38"/>
                  <a:gd name="T36" fmla="*/ 18 w 37"/>
                  <a:gd name="T37" fmla="*/ 5 h 38"/>
                  <a:gd name="T38" fmla="*/ 11 w 37"/>
                  <a:gd name="T39" fmla="*/ 7 h 38"/>
                  <a:gd name="T40" fmla="*/ 6 w 37"/>
                  <a:gd name="T41" fmla="*/ 14 h 38"/>
                  <a:gd name="T42" fmla="*/ 8 w 37"/>
                  <a:gd name="T43"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38">
                    <a:moveTo>
                      <a:pt x="4" y="28"/>
                    </a:moveTo>
                    <a:cubicBezTo>
                      <a:pt x="1" y="23"/>
                      <a:pt x="0" y="18"/>
                      <a:pt x="1" y="14"/>
                    </a:cubicBezTo>
                    <a:cubicBezTo>
                      <a:pt x="2" y="9"/>
                      <a:pt x="5" y="6"/>
                      <a:pt x="9" y="3"/>
                    </a:cubicBezTo>
                    <a:cubicBezTo>
                      <a:pt x="12" y="1"/>
                      <a:pt x="15" y="0"/>
                      <a:pt x="18" y="1"/>
                    </a:cubicBezTo>
                    <a:cubicBezTo>
                      <a:pt x="21" y="1"/>
                      <a:pt x="24" y="1"/>
                      <a:pt x="27" y="3"/>
                    </a:cubicBezTo>
                    <a:cubicBezTo>
                      <a:pt x="30" y="5"/>
                      <a:pt x="32" y="7"/>
                      <a:pt x="34" y="11"/>
                    </a:cubicBezTo>
                    <a:cubicBezTo>
                      <a:pt x="36" y="14"/>
                      <a:pt x="37" y="17"/>
                      <a:pt x="37" y="20"/>
                    </a:cubicBezTo>
                    <a:cubicBezTo>
                      <a:pt x="37" y="23"/>
                      <a:pt x="36" y="26"/>
                      <a:pt x="35" y="29"/>
                    </a:cubicBezTo>
                    <a:cubicBezTo>
                      <a:pt x="33" y="32"/>
                      <a:pt x="31" y="34"/>
                      <a:pt x="28" y="36"/>
                    </a:cubicBezTo>
                    <a:cubicBezTo>
                      <a:pt x="25" y="37"/>
                      <a:pt x="22" y="38"/>
                      <a:pt x="19" y="38"/>
                    </a:cubicBezTo>
                    <a:cubicBezTo>
                      <a:pt x="16" y="38"/>
                      <a:pt x="13" y="37"/>
                      <a:pt x="10" y="35"/>
                    </a:cubicBezTo>
                    <a:cubicBezTo>
                      <a:pt x="8" y="33"/>
                      <a:pt x="6" y="31"/>
                      <a:pt x="4" y="28"/>
                    </a:cubicBezTo>
                    <a:close/>
                    <a:moveTo>
                      <a:pt x="8" y="26"/>
                    </a:moveTo>
                    <a:cubicBezTo>
                      <a:pt x="10" y="30"/>
                      <a:pt x="13" y="32"/>
                      <a:pt x="17" y="33"/>
                    </a:cubicBezTo>
                    <a:cubicBezTo>
                      <a:pt x="20" y="34"/>
                      <a:pt x="23" y="34"/>
                      <a:pt x="26" y="32"/>
                    </a:cubicBezTo>
                    <a:cubicBezTo>
                      <a:pt x="29" y="30"/>
                      <a:pt x="31" y="28"/>
                      <a:pt x="32" y="24"/>
                    </a:cubicBezTo>
                    <a:cubicBezTo>
                      <a:pt x="33" y="21"/>
                      <a:pt x="32" y="17"/>
                      <a:pt x="29" y="13"/>
                    </a:cubicBezTo>
                    <a:cubicBezTo>
                      <a:pt x="28" y="10"/>
                      <a:pt x="26" y="9"/>
                      <a:pt x="24" y="7"/>
                    </a:cubicBezTo>
                    <a:cubicBezTo>
                      <a:pt x="22" y="6"/>
                      <a:pt x="20" y="5"/>
                      <a:pt x="18" y="5"/>
                    </a:cubicBezTo>
                    <a:cubicBezTo>
                      <a:pt x="16" y="5"/>
                      <a:pt x="13" y="5"/>
                      <a:pt x="11" y="7"/>
                    </a:cubicBezTo>
                    <a:cubicBezTo>
                      <a:pt x="8" y="8"/>
                      <a:pt x="6" y="11"/>
                      <a:pt x="6" y="14"/>
                    </a:cubicBezTo>
                    <a:cubicBezTo>
                      <a:pt x="5" y="17"/>
                      <a:pt x="6" y="21"/>
                      <a:pt x="8" y="26"/>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2"/>
              <p:cNvSpPr/>
              <p:nvPr/>
            </p:nvSpPr>
            <p:spPr bwMode="auto">
              <a:xfrm>
                <a:off x="5124450" y="1220788"/>
                <a:ext cx="307975" cy="347663"/>
              </a:xfrm>
              <a:custGeom>
                <a:avLst/>
                <a:gdLst>
                  <a:gd name="T0" fmla="*/ 68 w 194"/>
                  <a:gd name="T1" fmla="*/ 219 h 219"/>
                  <a:gd name="T2" fmla="*/ 0 w 194"/>
                  <a:gd name="T3" fmla="*/ 54 h 219"/>
                  <a:gd name="T4" fmla="*/ 19 w 194"/>
                  <a:gd name="T5" fmla="*/ 44 h 219"/>
                  <a:gd name="T6" fmla="*/ 160 w 194"/>
                  <a:gd name="T7" fmla="*/ 137 h 219"/>
                  <a:gd name="T8" fmla="*/ 107 w 194"/>
                  <a:gd name="T9" fmla="*/ 10 h 219"/>
                  <a:gd name="T10" fmla="*/ 126 w 194"/>
                  <a:gd name="T11" fmla="*/ 0 h 219"/>
                  <a:gd name="T12" fmla="*/ 194 w 194"/>
                  <a:gd name="T13" fmla="*/ 166 h 219"/>
                  <a:gd name="T14" fmla="*/ 175 w 194"/>
                  <a:gd name="T15" fmla="*/ 175 h 219"/>
                  <a:gd name="T16" fmla="*/ 34 w 194"/>
                  <a:gd name="T17" fmla="*/ 78 h 219"/>
                  <a:gd name="T18" fmla="*/ 87 w 194"/>
                  <a:gd name="T19" fmla="*/ 210 h 219"/>
                  <a:gd name="T20" fmla="*/ 68 w 194"/>
                  <a:gd name="T21"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219">
                    <a:moveTo>
                      <a:pt x="68" y="219"/>
                    </a:moveTo>
                    <a:lnTo>
                      <a:pt x="0" y="54"/>
                    </a:lnTo>
                    <a:lnTo>
                      <a:pt x="19" y="44"/>
                    </a:lnTo>
                    <a:lnTo>
                      <a:pt x="160" y="137"/>
                    </a:lnTo>
                    <a:lnTo>
                      <a:pt x="107" y="10"/>
                    </a:lnTo>
                    <a:lnTo>
                      <a:pt x="126" y="0"/>
                    </a:lnTo>
                    <a:lnTo>
                      <a:pt x="194" y="166"/>
                    </a:lnTo>
                    <a:lnTo>
                      <a:pt x="175" y="175"/>
                    </a:lnTo>
                    <a:lnTo>
                      <a:pt x="34" y="78"/>
                    </a:lnTo>
                    <a:lnTo>
                      <a:pt x="87" y="210"/>
                    </a:lnTo>
                    <a:lnTo>
                      <a:pt x="68" y="219"/>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3"/>
              <p:cNvSpPr/>
              <p:nvPr/>
            </p:nvSpPr>
            <p:spPr bwMode="auto">
              <a:xfrm>
                <a:off x="5440363" y="1152526"/>
                <a:ext cx="285750" cy="292100"/>
              </a:xfrm>
              <a:custGeom>
                <a:avLst/>
                <a:gdLst>
                  <a:gd name="T0" fmla="*/ 20 w 37"/>
                  <a:gd name="T1" fmla="*/ 22 h 38"/>
                  <a:gd name="T2" fmla="*/ 19 w 37"/>
                  <a:gd name="T3" fmla="*/ 18 h 38"/>
                  <a:gd name="T4" fmla="*/ 34 w 37"/>
                  <a:gd name="T5" fmla="*/ 15 h 38"/>
                  <a:gd name="T6" fmla="*/ 37 w 37"/>
                  <a:gd name="T7" fmla="*/ 28 h 38"/>
                  <a:gd name="T8" fmla="*/ 31 w 37"/>
                  <a:gd name="T9" fmla="*/ 33 h 38"/>
                  <a:gd name="T10" fmla="*/ 24 w 37"/>
                  <a:gd name="T11" fmla="*/ 37 h 38"/>
                  <a:gd name="T12" fmla="*/ 14 w 37"/>
                  <a:gd name="T13" fmla="*/ 37 h 38"/>
                  <a:gd name="T14" fmla="*/ 6 w 37"/>
                  <a:gd name="T15" fmla="*/ 32 h 38"/>
                  <a:gd name="T16" fmla="*/ 1 w 37"/>
                  <a:gd name="T17" fmla="*/ 23 h 38"/>
                  <a:gd name="T18" fmla="*/ 1 w 37"/>
                  <a:gd name="T19" fmla="*/ 13 h 38"/>
                  <a:gd name="T20" fmla="*/ 6 w 37"/>
                  <a:gd name="T21" fmla="*/ 5 h 38"/>
                  <a:gd name="T22" fmla="*/ 15 w 37"/>
                  <a:gd name="T23" fmla="*/ 0 h 38"/>
                  <a:gd name="T24" fmla="*/ 22 w 37"/>
                  <a:gd name="T25" fmla="*/ 0 h 38"/>
                  <a:gd name="T26" fmla="*/ 27 w 37"/>
                  <a:gd name="T27" fmla="*/ 2 h 38"/>
                  <a:gd name="T28" fmla="*/ 32 w 37"/>
                  <a:gd name="T29" fmla="*/ 7 h 38"/>
                  <a:gd name="T30" fmla="*/ 28 w 37"/>
                  <a:gd name="T31" fmla="*/ 9 h 38"/>
                  <a:gd name="T32" fmla="*/ 25 w 37"/>
                  <a:gd name="T33" fmla="*/ 6 h 38"/>
                  <a:gd name="T34" fmla="*/ 21 w 37"/>
                  <a:gd name="T35" fmla="*/ 4 h 38"/>
                  <a:gd name="T36" fmla="*/ 16 w 37"/>
                  <a:gd name="T37" fmla="*/ 4 h 38"/>
                  <a:gd name="T38" fmla="*/ 10 w 37"/>
                  <a:gd name="T39" fmla="*/ 7 h 38"/>
                  <a:gd name="T40" fmla="*/ 7 w 37"/>
                  <a:gd name="T41" fmla="*/ 10 h 38"/>
                  <a:gd name="T42" fmla="*/ 6 w 37"/>
                  <a:gd name="T43" fmla="*/ 14 h 38"/>
                  <a:gd name="T44" fmla="*/ 6 w 37"/>
                  <a:gd name="T45" fmla="*/ 22 h 38"/>
                  <a:gd name="T46" fmla="*/ 10 w 37"/>
                  <a:gd name="T47" fmla="*/ 29 h 38"/>
                  <a:gd name="T48" fmla="*/ 16 w 37"/>
                  <a:gd name="T49" fmla="*/ 33 h 38"/>
                  <a:gd name="T50" fmla="*/ 23 w 37"/>
                  <a:gd name="T51" fmla="*/ 33 h 38"/>
                  <a:gd name="T52" fmla="*/ 28 w 37"/>
                  <a:gd name="T53" fmla="*/ 30 h 38"/>
                  <a:gd name="T54" fmla="*/ 32 w 37"/>
                  <a:gd name="T55" fmla="*/ 26 h 38"/>
                  <a:gd name="T56" fmla="*/ 30 w 37"/>
                  <a:gd name="T57" fmla="*/ 20 h 38"/>
                  <a:gd name="T58" fmla="*/ 20 w 37"/>
                  <a:gd name="T59" fmla="*/ 2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7" h="38">
                    <a:moveTo>
                      <a:pt x="20" y="22"/>
                    </a:moveTo>
                    <a:cubicBezTo>
                      <a:pt x="19" y="18"/>
                      <a:pt x="19" y="18"/>
                      <a:pt x="19" y="18"/>
                    </a:cubicBezTo>
                    <a:cubicBezTo>
                      <a:pt x="34" y="15"/>
                      <a:pt x="34" y="15"/>
                      <a:pt x="34" y="15"/>
                    </a:cubicBezTo>
                    <a:cubicBezTo>
                      <a:pt x="37" y="28"/>
                      <a:pt x="37" y="28"/>
                      <a:pt x="37" y="28"/>
                    </a:cubicBezTo>
                    <a:cubicBezTo>
                      <a:pt x="35" y="30"/>
                      <a:pt x="33" y="32"/>
                      <a:pt x="31" y="33"/>
                    </a:cubicBezTo>
                    <a:cubicBezTo>
                      <a:pt x="29" y="35"/>
                      <a:pt x="26" y="36"/>
                      <a:pt x="24" y="37"/>
                    </a:cubicBezTo>
                    <a:cubicBezTo>
                      <a:pt x="20" y="38"/>
                      <a:pt x="17" y="38"/>
                      <a:pt x="14" y="37"/>
                    </a:cubicBezTo>
                    <a:cubicBezTo>
                      <a:pt x="11" y="36"/>
                      <a:pt x="8" y="34"/>
                      <a:pt x="6" y="32"/>
                    </a:cubicBezTo>
                    <a:cubicBezTo>
                      <a:pt x="4" y="30"/>
                      <a:pt x="2" y="27"/>
                      <a:pt x="1" y="23"/>
                    </a:cubicBezTo>
                    <a:cubicBezTo>
                      <a:pt x="1" y="20"/>
                      <a:pt x="0" y="16"/>
                      <a:pt x="1" y="13"/>
                    </a:cubicBezTo>
                    <a:cubicBezTo>
                      <a:pt x="2" y="10"/>
                      <a:pt x="3" y="7"/>
                      <a:pt x="6" y="5"/>
                    </a:cubicBezTo>
                    <a:cubicBezTo>
                      <a:pt x="8" y="3"/>
                      <a:pt x="11" y="1"/>
                      <a:pt x="15" y="0"/>
                    </a:cubicBezTo>
                    <a:cubicBezTo>
                      <a:pt x="17" y="0"/>
                      <a:pt x="19" y="0"/>
                      <a:pt x="22" y="0"/>
                    </a:cubicBezTo>
                    <a:cubicBezTo>
                      <a:pt x="24" y="0"/>
                      <a:pt x="26" y="1"/>
                      <a:pt x="27" y="2"/>
                    </a:cubicBezTo>
                    <a:cubicBezTo>
                      <a:pt x="29" y="3"/>
                      <a:pt x="30" y="5"/>
                      <a:pt x="32" y="7"/>
                    </a:cubicBezTo>
                    <a:cubicBezTo>
                      <a:pt x="28" y="9"/>
                      <a:pt x="28" y="9"/>
                      <a:pt x="28" y="9"/>
                    </a:cubicBezTo>
                    <a:cubicBezTo>
                      <a:pt x="27" y="8"/>
                      <a:pt x="26" y="6"/>
                      <a:pt x="25" y="6"/>
                    </a:cubicBezTo>
                    <a:cubicBezTo>
                      <a:pt x="24" y="5"/>
                      <a:pt x="22" y="4"/>
                      <a:pt x="21" y="4"/>
                    </a:cubicBezTo>
                    <a:cubicBezTo>
                      <a:pt x="19" y="4"/>
                      <a:pt x="17" y="4"/>
                      <a:pt x="16" y="4"/>
                    </a:cubicBezTo>
                    <a:cubicBezTo>
                      <a:pt x="13" y="5"/>
                      <a:pt x="12" y="6"/>
                      <a:pt x="10" y="7"/>
                    </a:cubicBezTo>
                    <a:cubicBezTo>
                      <a:pt x="9" y="8"/>
                      <a:pt x="8" y="9"/>
                      <a:pt x="7" y="10"/>
                    </a:cubicBezTo>
                    <a:cubicBezTo>
                      <a:pt x="6" y="11"/>
                      <a:pt x="6" y="13"/>
                      <a:pt x="6" y="14"/>
                    </a:cubicBezTo>
                    <a:cubicBezTo>
                      <a:pt x="5" y="17"/>
                      <a:pt x="5" y="19"/>
                      <a:pt x="6" y="22"/>
                    </a:cubicBezTo>
                    <a:cubicBezTo>
                      <a:pt x="7" y="25"/>
                      <a:pt x="8" y="27"/>
                      <a:pt x="10" y="29"/>
                    </a:cubicBezTo>
                    <a:cubicBezTo>
                      <a:pt x="11" y="31"/>
                      <a:pt x="13" y="32"/>
                      <a:pt x="16" y="33"/>
                    </a:cubicBezTo>
                    <a:cubicBezTo>
                      <a:pt x="18" y="33"/>
                      <a:pt x="20" y="33"/>
                      <a:pt x="23" y="33"/>
                    </a:cubicBezTo>
                    <a:cubicBezTo>
                      <a:pt x="25" y="32"/>
                      <a:pt x="26" y="31"/>
                      <a:pt x="28" y="30"/>
                    </a:cubicBezTo>
                    <a:cubicBezTo>
                      <a:pt x="30" y="29"/>
                      <a:pt x="31" y="28"/>
                      <a:pt x="32" y="26"/>
                    </a:cubicBezTo>
                    <a:cubicBezTo>
                      <a:pt x="30" y="20"/>
                      <a:pt x="30" y="20"/>
                      <a:pt x="30" y="20"/>
                    </a:cubicBezTo>
                    <a:lnTo>
                      <a:pt x="20" y="22"/>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4"/>
              <p:cNvSpPr/>
              <p:nvPr/>
            </p:nvSpPr>
            <p:spPr bwMode="auto">
              <a:xfrm>
                <a:off x="5764213" y="1098551"/>
                <a:ext cx="231775" cy="292100"/>
              </a:xfrm>
              <a:custGeom>
                <a:avLst/>
                <a:gdLst>
                  <a:gd name="T0" fmla="*/ 1 w 30"/>
                  <a:gd name="T1" fmla="*/ 27 h 38"/>
                  <a:gd name="T2" fmla="*/ 5 w 30"/>
                  <a:gd name="T3" fmla="*/ 26 h 38"/>
                  <a:gd name="T4" fmla="*/ 7 w 30"/>
                  <a:gd name="T5" fmla="*/ 31 h 38"/>
                  <a:gd name="T6" fmla="*/ 11 w 30"/>
                  <a:gd name="T7" fmla="*/ 33 h 38"/>
                  <a:gd name="T8" fmla="*/ 17 w 30"/>
                  <a:gd name="T9" fmla="*/ 33 h 38"/>
                  <a:gd name="T10" fmla="*/ 21 w 30"/>
                  <a:gd name="T11" fmla="*/ 32 h 38"/>
                  <a:gd name="T12" fmla="*/ 24 w 30"/>
                  <a:gd name="T13" fmla="*/ 30 h 38"/>
                  <a:gd name="T14" fmla="*/ 25 w 30"/>
                  <a:gd name="T15" fmla="*/ 26 h 38"/>
                  <a:gd name="T16" fmla="*/ 24 w 30"/>
                  <a:gd name="T17" fmla="*/ 24 h 38"/>
                  <a:gd name="T18" fmla="*/ 20 w 30"/>
                  <a:gd name="T19" fmla="*/ 22 h 38"/>
                  <a:gd name="T20" fmla="*/ 14 w 30"/>
                  <a:gd name="T21" fmla="*/ 21 h 38"/>
                  <a:gd name="T22" fmla="*/ 6 w 30"/>
                  <a:gd name="T23" fmla="*/ 19 h 38"/>
                  <a:gd name="T24" fmla="*/ 2 w 30"/>
                  <a:gd name="T25" fmla="*/ 16 h 38"/>
                  <a:gd name="T26" fmla="*/ 0 w 30"/>
                  <a:gd name="T27" fmla="*/ 12 h 38"/>
                  <a:gd name="T28" fmla="*/ 1 w 30"/>
                  <a:gd name="T29" fmla="*/ 6 h 38"/>
                  <a:gd name="T30" fmla="*/ 6 w 30"/>
                  <a:gd name="T31" fmla="*/ 2 h 38"/>
                  <a:gd name="T32" fmla="*/ 12 w 30"/>
                  <a:gd name="T33" fmla="*/ 0 h 38"/>
                  <a:gd name="T34" fmla="*/ 19 w 30"/>
                  <a:gd name="T35" fmla="*/ 1 h 38"/>
                  <a:gd name="T36" fmla="*/ 25 w 30"/>
                  <a:gd name="T37" fmla="*/ 4 h 38"/>
                  <a:gd name="T38" fmla="*/ 27 w 30"/>
                  <a:gd name="T39" fmla="*/ 10 h 38"/>
                  <a:gd name="T40" fmla="*/ 22 w 30"/>
                  <a:gd name="T41" fmla="*/ 11 h 38"/>
                  <a:gd name="T42" fmla="*/ 19 w 30"/>
                  <a:gd name="T43" fmla="*/ 6 h 38"/>
                  <a:gd name="T44" fmla="*/ 13 w 30"/>
                  <a:gd name="T45" fmla="*/ 5 h 38"/>
                  <a:gd name="T46" fmla="*/ 7 w 30"/>
                  <a:gd name="T47" fmla="*/ 7 h 38"/>
                  <a:gd name="T48" fmla="*/ 5 w 30"/>
                  <a:gd name="T49" fmla="*/ 11 h 38"/>
                  <a:gd name="T50" fmla="*/ 7 w 30"/>
                  <a:gd name="T51" fmla="*/ 14 h 38"/>
                  <a:gd name="T52" fmla="*/ 14 w 30"/>
                  <a:gd name="T53" fmla="*/ 16 h 38"/>
                  <a:gd name="T54" fmla="*/ 22 w 30"/>
                  <a:gd name="T55" fmla="*/ 17 h 38"/>
                  <a:gd name="T56" fmla="*/ 28 w 30"/>
                  <a:gd name="T57" fmla="*/ 21 h 38"/>
                  <a:gd name="T58" fmla="*/ 30 w 30"/>
                  <a:gd name="T59" fmla="*/ 26 h 38"/>
                  <a:gd name="T60" fmla="*/ 28 w 30"/>
                  <a:gd name="T61" fmla="*/ 31 h 38"/>
                  <a:gd name="T62" fmla="*/ 24 w 30"/>
                  <a:gd name="T63" fmla="*/ 36 h 38"/>
                  <a:gd name="T64" fmla="*/ 17 w 30"/>
                  <a:gd name="T65" fmla="*/ 38 h 38"/>
                  <a:gd name="T66" fmla="*/ 9 w 30"/>
                  <a:gd name="T67" fmla="*/ 37 h 38"/>
                  <a:gd name="T68" fmla="*/ 3 w 30"/>
                  <a:gd name="T69" fmla="*/ 33 h 38"/>
                  <a:gd name="T70" fmla="*/ 1 w 30"/>
                  <a:gd name="T71" fmla="*/ 2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38">
                    <a:moveTo>
                      <a:pt x="1" y="27"/>
                    </a:moveTo>
                    <a:cubicBezTo>
                      <a:pt x="5" y="26"/>
                      <a:pt x="5" y="26"/>
                      <a:pt x="5" y="26"/>
                    </a:cubicBezTo>
                    <a:cubicBezTo>
                      <a:pt x="6" y="28"/>
                      <a:pt x="6" y="29"/>
                      <a:pt x="7" y="31"/>
                    </a:cubicBezTo>
                    <a:cubicBezTo>
                      <a:pt x="8" y="32"/>
                      <a:pt x="9" y="32"/>
                      <a:pt x="11" y="33"/>
                    </a:cubicBezTo>
                    <a:cubicBezTo>
                      <a:pt x="13" y="34"/>
                      <a:pt x="15" y="34"/>
                      <a:pt x="17" y="33"/>
                    </a:cubicBezTo>
                    <a:cubicBezTo>
                      <a:pt x="18" y="33"/>
                      <a:pt x="20" y="33"/>
                      <a:pt x="21" y="32"/>
                    </a:cubicBezTo>
                    <a:cubicBezTo>
                      <a:pt x="23" y="31"/>
                      <a:pt x="24" y="31"/>
                      <a:pt x="24" y="30"/>
                    </a:cubicBezTo>
                    <a:cubicBezTo>
                      <a:pt x="25" y="29"/>
                      <a:pt x="25" y="28"/>
                      <a:pt x="25" y="26"/>
                    </a:cubicBezTo>
                    <a:cubicBezTo>
                      <a:pt x="25" y="25"/>
                      <a:pt x="24" y="24"/>
                      <a:pt x="24" y="24"/>
                    </a:cubicBezTo>
                    <a:cubicBezTo>
                      <a:pt x="23" y="23"/>
                      <a:pt x="22" y="22"/>
                      <a:pt x="20" y="22"/>
                    </a:cubicBezTo>
                    <a:cubicBezTo>
                      <a:pt x="19" y="21"/>
                      <a:pt x="17" y="21"/>
                      <a:pt x="14" y="21"/>
                    </a:cubicBezTo>
                    <a:cubicBezTo>
                      <a:pt x="10" y="20"/>
                      <a:pt x="8" y="20"/>
                      <a:pt x="6" y="19"/>
                    </a:cubicBezTo>
                    <a:cubicBezTo>
                      <a:pt x="5" y="18"/>
                      <a:pt x="3" y="17"/>
                      <a:pt x="2" y="16"/>
                    </a:cubicBezTo>
                    <a:cubicBezTo>
                      <a:pt x="1" y="15"/>
                      <a:pt x="1" y="13"/>
                      <a:pt x="0" y="12"/>
                    </a:cubicBezTo>
                    <a:cubicBezTo>
                      <a:pt x="0" y="10"/>
                      <a:pt x="1" y="8"/>
                      <a:pt x="1" y="6"/>
                    </a:cubicBezTo>
                    <a:cubicBezTo>
                      <a:pt x="2" y="5"/>
                      <a:pt x="4" y="3"/>
                      <a:pt x="6" y="2"/>
                    </a:cubicBezTo>
                    <a:cubicBezTo>
                      <a:pt x="8" y="1"/>
                      <a:pt x="10" y="1"/>
                      <a:pt x="12" y="0"/>
                    </a:cubicBezTo>
                    <a:cubicBezTo>
                      <a:pt x="15" y="0"/>
                      <a:pt x="17" y="0"/>
                      <a:pt x="19" y="1"/>
                    </a:cubicBezTo>
                    <a:cubicBezTo>
                      <a:pt x="22" y="2"/>
                      <a:pt x="23" y="3"/>
                      <a:pt x="25" y="4"/>
                    </a:cubicBezTo>
                    <a:cubicBezTo>
                      <a:pt x="26" y="6"/>
                      <a:pt x="27" y="8"/>
                      <a:pt x="27" y="10"/>
                    </a:cubicBezTo>
                    <a:cubicBezTo>
                      <a:pt x="22" y="11"/>
                      <a:pt x="22" y="11"/>
                      <a:pt x="22" y="11"/>
                    </a:cubicBezTo>
                    <a:cubicBezTo>
                      <a:pt x="22" y="8"/>
                      <a:pt x="21" y="7"/>
                      <a:pt x="19" y="6"/>
                    </a:cubicBezTo>
                    <a:cubicBezTo>
                      <a:pt x="18" y="5"/>
                      <a:pt x="16" y="4"/>
                      <a:pt x="13" y="5"/>
                    </a:cubicBezTo>
                    <a:cubicBezTo>
                      <a:pt x="10" y="5"/>
                      <a:pt x="8" y="6"/>
                      <a:pt x="7" y="7"/>
                    </a:cubicBezTo>
                    <a:cubicBezTo>
                      <a:pt x="5" y="8"/>
                      <a:pt x="5" y="9"/>
                      <a:pt x="5" y="11"/>
                    </a:cubicBezTo>
                    <a:cubicBezTo>
                      <a:pt x="5" y="12"/>
                      <a:pt x="6" y="13"/>
                      <a:pt x="7" y="14"/>
                    </a:cubicBezTo>
                    <a:cubicBezTo>
                      <a:pt x="8" y="15"/>
                      <a:pt x="10" y="15"/>
                      <a:pt x="14" y="16"/>
                    </a:cubicBezTo>
                    <a:cubicBezTo>
                      <a:pt x="18" y="16"/>
                      <a:pt x="21" y="17"/>
                      <a:pt x="22" y="17"/>
                    </a:cubicBezTo>
                    <a:cubicBezTo>
                      <a:pt x="25" y="18"/>
                      <a:pt x="26" y="19"/>
                      <a:pt x="28" y="21"/>
                    </a:cubicBezTo>
                    <a:cubicBezTo>
                      <a:pt x="29" y="22"/>
                      <a:pt x="29" y="24"/>
                      <a:pt x="30" y="26"/>
                    </a:cubicBezTo>
                    <a:cubicBezTo>
                      <a:pt x="30" y="27"/>
                      <a:pt x="29" y="29"/>
                      <a:pt x="28" y="31"/>
                    </a:cubicBezTo>
                    <a:cubicBezTo>
                      <a:pt x="28" y="33"/>
                      <a:pt x="26" y="34"/>
                      <a:pt x="24" y="36"/>
                    </a:cubicBezTo>
                    <a:cubicBezTo>
                      <a:pt x="22" y="37"/>
                      <a:pt x="20" y="37"/>
                      <a:pt x="17" y="38"/>
                    </a:cubicBezTo>
                    <a:cubicBezTo>
                      <a:pt x="14" y="38"/>
                      <a:pt x="11" y="38"/>
                      <a:pt x="9" y="37"/>
                    </a:cubicBezTo>
                    <a:cubicBezTo>
                      <a:pt x="7" y="36"/>
                      <a:pt x="5" y="35"/>
                      <a:pt x="3" y="33"/>
                    </a:cubicBezTo>
                    <a:cubicBezTo>
                      <a:pt x="2" y="32"/>
                      <a:pt x="1" y="30"/>
                      <a:pt x="1" y="27"/>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5"/>
              <p:cNvSpPr/>
              <p:nvPr/>
            </p:nvSpPr>
            <p:spPr bwMode="auto">
              <a:xfrm>
                <a:off x="6049963" y="1090613"/>
                <a:ext cx="231775" cy="285750"/>
              </a:xfrm>
              <a:custGeom>
                <a:avLst/>
                <a:gdLst>
                  <a:gd name="T0" fmla="*/ 0 w 146"/>
                  <a:gd name="T1" fmla="*/ 180 h 180"/>
                  <a:gd name="T2" fmla="*/ 10 w 146"/>
                  <a:gd name="T3" fmla="*/ 0 h 180"/>
                  <a:gd name="T4" fmla="*/ 29 w 146"/>
                  <a:gd name="T5" fmla="*/ 0 h 180"/>
                  <a:gd name="T6" fmla="*/ 29 w 146"/>
                  <a:gd name="T7" fmla="*/ 73 h 180"/>
                  <a:gd name="T8" fmla="*/ 121 w 146"/>
                  <a:gd name="T9" fmla="*/ 78 h 180"/>
                  <a:gd name="T10" fmla="*/ 121 w 146"/>
                  <a:gd name="T11" fmla="*/ 5 h 180"/>
                  <a:gd name="T12" fmla="*/ 146 w 146"/>
                  <a:gd name="T13" fmla="*/ 5 h 180"/>
                  <a:gd name="T14" fmla="*/ 141 w 146"/>
                  <a:gd name="T15" fmla="*/ 180 h 180"/>
                  <a:gd name="T16" fmla="*/ 116 w 146"/>
                  <a:gd name="T17" fmla="*/ 180 h 180"/>
                  <a:gd name="T18" fmla="*/ 121 w 146"/>
                  <a:gd name="T19" fmla="*/ 97 h 180"/>
                  <a:gd name="T20" fmla="*/ 29 w 146"/>
                  <a:gd name="T21" fmla="*/ 97 h 180"/>
                  <a:gd name="T22" fmla="*/ 24 w 146"/>
                  <a:gd name="T23" fmla="*/ 180 h 180"/>
                  <a:gd name="T24" fmla="*/ 0 w 146"/>
                  <a:gd name="T25"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80">
                    <a:moveTo>
                      <a:pt x="0" y="180"/>
                    </a:moveTo>
                    <a:lnTo>
                      <a:pt x="10" y="0"/>
                    </a:lnTo>
                    <a:lnTo>
                      <a:pt x="29" y="0"/>
                    </a:lnTo>
                    <a:lnTo>
                      <a:pt x="29" y="73"/>
                    </a:lnTo>
                    <a:lnTo>
                      <a:pt x="121" y="78"/>
                    </a:lnTo>
                    <a:lnTo>
                      <a:pt x="121" y="5"/>
                    </a:lnTo>
                    <a:lnTo>
                      <a:pt x="146" y="5"/>
                    </a:lnTo>
                    <a:lnTo>
                      <a:pt x="141" y="180"/>
                    </a:lnTo>
                    <a:lnTo>
                      <a:pt x="116" y="180"/>
                    </a:lnTo>
                    <a:lnTo>
                      <a:pt x="121" y="97"/>
                    </a:lnTo>
                    <a:lnTo>
                      <a:pt x="29" y="97"/>
                    </a:lnTo>
                    <a:lnTo>
                      <a:pt x="24" y="180"/>
                    </a:lnTo>
                    <a:lnTo>
                      <a:pt x="0" y="18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6"/>
              <p:cNvSpPr>
                <a:spLocks noEditPoints="1"/>
              </p:cNvSpPr>
              <p:nvPr/>
            </p:nvSpPr>
            <p:spPr bwMode="auto">
              <a:xfrm>
                <a:off x="6303963" y="1120776"/>
                <a:ext cx="261938" cy="301625"/>
              </a:xfrm>
              <a:custGeom>
                <a:avLst/>
                <a:gdLst>
                  <a:gd name="T0" fmla="*/ 0 w 34"/>
                  <a:gd name="T1" fmla="*/ 34 h 39"/>
                  <a:gd name="T2" fmla="*/ 20 w 34"/>
                  <a:gd name="T3" fmla="*/ 0 h 39"/>
                  <a:gd name="T4" fmla="*/ 25 w 34"/>
                  <a:gd name="T5" fmla="*/ 1 h 39"/>
                  <a:gd name="T6" fmla="*/ 34 w 34"/>
                  <a:gd name="T7" fmla="*/ 39 h 39"/>
                  <a:gd name="T8" fmla="*/ 28 w 34"/>
                  <a:gd name="T9" fmla="*/ 38 h 39"/>
                  <a:gd name="T10" fmla="*/ 26 w 34"/>
                  <a:gd name="T11" fmla="*/ 27 h 39"/>
                  <a:gd name="T12" fmla="*/ 11 w 34"/>
                  <a:gd name="T13" fmla="*/ 24 h 39"/>
                  <a:gd name="T14" fmla="*/ 5 w 34"/>
                  <a:gd name="T15" fmla="*/ 34 h 39"/>
                  <a:gd name="T16" fmla="*/ 0 w 34"/>
                  <a:gd name="T17" fmla="*/ 34 h 39"/>
                  <a:gd name="T18" fmla="*/ 13 w 34"/>
                  <a:gd name="T19" fmla="*/ 20 h 39"/>
                  <a:gd name="T20" fmla="*/ 25 w 34"/>
                  <a:gd name="T21" fmla="*/ 22 h 39"/>
                  <a:gd name="T22" fmla="*/ 23 w 34"/>
                  <a:gd name="T23" fmla="*/ 12 h 39"/>
                  <a:gd name="T24" fmla="*/ 22 w 34"/>
                  <a:gd name="T25" fmla="*/ 4 h 39"/>
                  <a:gd name="T26" fmla="*/ 19 w 34"/>
                  <a:gd name="T27" fmla="*/ 11 h 39"/>
                  <a:gd name="T28" fmla="*/ 13 w 34"/>
                  <a:gd name="T29"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39">
                    <a:moveTo>
                      <a:pt x="0" y="34"/>
                    </a:moveTo>
                    <a:cubicBezTo>
                      <a:pt x="20" y="0"/>
                      <a:pt x="20" y="0"/>
                      <a:pt x="20" y="0"/>
                    </a:cubicBezTo>
                    <a:cubicBezTo>
                      <a:pt x="25" y="1"/>
                      <a:pt x="25" y="1"/>
                      <a:pt x="25" y="1"/>
                    </a:cubicBezTo>
                    <a:cubicBezTo>
                      <a:pt x="34" y="39"/>
                      <a:pt x="34" y="39"/>
                      <a:pt x="34" y="39"/>
                    </a:cubicBezTo>
                    <a:cubicBezTo>
                      <a:pt x="28" y="38"/>
                      <a:pt x="28" y="38"/>
                      <a:pt x="28" y="38"/>
                    </a:cubicBezTo>
                    <a:cubicBezTo>
                      <a:pt x="26" y="27"/>
                      <a:pt x="26" y="27"/>
                      <a:pt x="26" y="27"/>
                    </a:cubicBezTo>
                    <a:cubicBezTo>
                      <a:pt x="11" y="24"/>
                      <a:pt x="11" y="24"/>
                      <a:pt x="11" y="24"/>
                    </a:cubicBezTo>
                    <a:cubicBezTo>
                      <a:pt x="5" y="34"/>
                      <a:pt x="5" y="34"/>
                      <a:pt x="5" y="34"/>
                    </a:cubicBezTo>
                    <a:lnTo>
                      <a:pt x="0" y="34"/>
                    </a:lnTo>
                    <a:close/>
                    <a:moveTo>
                      <a:pt x="13" y="20"/>
                    </a:moveTo>
                    <a:cubicBezTo>
                      <a:pt x="25" y="22"/>
                      <a:pt x="25" y="22"/>
                      <a:pt x="25" y="22"/>
                    </a:cubicBezTo>
                    <a:cubicBezTo>
                      <a:pt x="23" y="12"/>
                      <a:pt x="23" y="12"/>
                      <a:pt x="23" y="12"/>
                    </a:cubicBezTo>
                    <a:cubicBezTo>
                      <a:pt x="22" y="9"/>
                      <a:pt x="22" y="6"/>
                      <a:pt x="22" y="4"/>
                    </a:cubicBezTo>
                    <a:cubicBezTo>
                      <a:pt x="21" y="6"/>
                      <a:pt x="20" y="8"/>
                      <a:pt x="19" y="11"/>
                    </a:cubicBezTo>
                    <a:lnTo>
                      <a:pt x="13" y="2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7"/>
              <p:cNvSpPr/>
              <p:nvPr/>
            </p:nvSpPr>
            <p:spPr bwMode="auto">
              <a:xfrm>
                <a:off x="6597650" y="1160463"/>
                <a:ext cx="292100" cy="331788"/>
              </a:xfrm>
              <a:custGeom>
                <a:avLst/>
                <a:gdLst>
                  <a:gd name="T0" fmla="*/ 0 w 184"/>
                  <a:gd name="T1" fmla="*/ 170 h 209"/>
                  <a:gd name="T2" fmla="*/ 48 w 184"/>
                  <a:gd name="T3" fmla="*/ 0 h 209"/>
                  <a:gd name="T4" fmla="*/ 73 w 184"/>
                  <a:gd name="T5" fmla="*/ 9 h 209"/>
                  <a:gd name="T6" fmla="*/ 121 w 184"/>
                  <a:gd name="T7" fmla="*/ 170 h 209"/>
                  <a:gd name="T8" fmla="*/ 160 w 184"/>
                  <a:gd name="T9" fmla="*/ 34 h 209"/>
                  <a:gd name="T10" fmla="*/ 184 w 184"/>
                  <a:gd name="T11" fmla="*/ 43 h 209"/>
                  <a:gd name="T12" fmla="*/ 131 w 184"/>
                  <a:gd name="T13" fmla="*/ 209 h 209"/>
                  <a:gd name="T14" fmla="*/ 107 w 184"/>
                  <a:gd name="T15" fmla="*/ 204 h 209"/>
                  <a:gd name="T16" fmla="*/ 58 w 184"/>
                  <a:gd name="T17" fmla="*/ 43 h 209"/>
                  <a:gd name="T18" fmla="*/ 19 w 184"/>
                  <a:gd name="T19" fmla="*/ 175 h 209"/>
                  <a:gd name="T20" fmla="*/ 0 w 184"/>
                  <a:gd name="T21" fmla="*/ 17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209">
                    <a:moveTo>
                      <a:pt x="0" y="170"/>
                    </a:moveTo>
                    <a:lnTo>
                      <a:pt x="48" y="0"/>
                    </a:lnTo>
                    <a:lnTo>
                      <a:pt x="73" y="9"/>
                    </a:lnTo>
                    <a:lnTo>
                      <a:pt x="121" y="170"/>
                    </a:lnTo>
                    <a:lnTo>
                      <a:pt x="160" y="34"/>
                    </a:lnTo>
                    <a:lnTo>
                      <a:pt x="184" y="43"/>
                    </a:lnTo>
                    <a:lnTo>
                      <a:pt x="131" y="209"/>
                    </a:lnTo>
                    <a:lnTo>
                      <a:pt x="107" y="204"/>
                    </a:lnTo>
                    <a:lnTo>
                      <a:pt x="58" y="43"/>
                    </a:lnTo>
                    <a:lnTo>
                      <a:pt x="19" y="175"/>
                    </a:lnTo>
                    <a:lnTo>
                      <a:pt x="0" y="17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8"/>
              <p:cNvSpPr/>
              <p:nvPr/>
            </p:nvSpPr>
            <p:spPr bwMode="auto">
              <a:xfrm>
                <a:off x="6897688" y="1298576"/>
                <a:ext cx="277813" cy="293688"/>
              </a:xfrm>
              <a:custGeom>
                <a:avLst/>
                <a:gdLst>
                  <a:gd name="T0" fmla="*/ 17 w 36"/>
                  <a:gd name="T1" fmla="*/ 23 h 38"/>
                  <a:gd name="T2" fmla="*/ 19 w 36"/>
                  <a:gd name="T3" fmla="*/ 19 h 38"/>
                  <a:gd name="T4" fmla="*/ 33 w 36"/>
                  <a:gd name="T5" fmla="*/ 25 h 38"/>
                  <a:gd name="T6" fmla="*/ 27 w 36"/>
                  <a:gd name="T7" fmla="*/ 37 h 38"/>
                  <a:gd name="T8" fmla="*/ 19 w 36"/>
                  <a:gd name="T9" fmla="*/ 38 h 38"/>
                  <a:gd name="T10" fmla="*/ 11 w 36"/>
                  <a:gd name="T11" fmla="*/ 36 h 38"/>
                  <a:gd name="T12" fmla="*/ 3 w 36"/>
                  <a:gd name="T13" fmla="*/ 30 h 38"/>
                  <a:gd name="T14" fmla="*/ 0 w 36"/>
                  <a:gd name="T15" fmla="*/ 21 h 38"/>
                  <a:gd name="T16" fmla="*/ 2 w 36"/>
                  <a:gd name="T17" fmla="*/ 11 h 38"/>
                  <a:gd name="T18" fmla="*/ 8 w 36"/>
                  <a:gd name="T19" fmla="*/ 3 h 38"/>
                  <a:gd name="T20" fmla="*/ 17 w 36"/>
                  <a:gd name="T21" fmla="*/ 0 h 38"/>
                  <a:gd name="T22" fmla="*/ 27 w 36"/>
                  <a:gd name="T23" fmla="*/ 2 h 38"/>
                  <a:gd name="T24" fmla="*/ 33 w 36"/>
                  <a:gd name="T25" fmla="*/ 6 h 38"/>
                  <a:gd name="T26" fmla="*/ 36 w 36"/>
                  <a:gd name="T27" fmla="*/ 11 h 38"/>
                  <a:gd name="T28" fmla="*/ 36 w 36"/>
                  <a:gd name="T29" fmla="*/ 18 h 38"/>
                  <a:gd name="T30" fmla="*/ 31 w 36"/>
                  <a:gd name="T31" fmla="*/ 17 h 38"/>
                  <a:gd name="T32" fmla="*/ 31 w 36"/>
                  <a:gd name="T33" fmla="*/ 12 h 38"/>
                  <a:gd name="T34" fmla="*/ 29 w 36"/>
                  <a:gd name="T35" fmla="*/ 9 h 38"/>
                  <a:gd name="T36" fmla="*/ 25 w 36"/>
                  <a:gd name="T37" fmla="*/ 6 h 38"/>
                  <a:gd name="T38" fmla="*/ 19 w 36"/>
                  <a:gd name="T39" fmla="*/ 4 h 38"/>
                  <a:gd name="T40" fmla="*/ 15 w 36"/>
                  <a:gd name="T41" fmla="*/ 5 h 38"/>
                  <a:gd name="T42" fmla="*/ 11 w 36"/>
                  <a:gd name="T43" fmla="*/ 7 h 38"/>
                  <a:gd name="T44" fmla="*/ 7 w 36"/>
                  <a:gd name="T45" fmla="*/ 13 h 38"/>
                  <a:gd name="T46" fmla="*/ 5 w 36"/>
                  <a:gd name="T47" fmla="*/ 21 h 38"/>
                  <a:gd name="T48" fmla="*/ 7 w 36"/>
                  <a:gd name="T49" fmla="*/ 28 h 38"/>
                  <a:gd name="T50" fmla="*/ 13 w 36"/>
                  <a:gd name="T51" fmla="*/ 32 h 38"/>
                  <a:gd name="T52" fmla="*/ 19 w 36"/>
                  <a:gd name="T53" fmla="*/ 34 h 38"/>
                  <a:gd name="T54" fmla="*/ 24 w 36"/>
                  <a:gd name="T55" fmla="*/ 33 h 38"/>
                  <a:gd name="T56" fmla="*/ 27 w 36"/>
                  <a:gd name="T57" fmla="*/ 27 h 38"/>
                  <a:gd name="T58" fmla="*/ 17 w 36"/>
                  <a:gd name="T59" fmla="*/ 2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38">
                    <a:moveTo>
                      <a:pt x="17" y="23"/>
                    </a:moveTo>
                    <a:cubicBezTo>
                      <a:pt x="19" y="19"/>
                      <a:pt x="19" y="19"/>
                      <a:pt x="19" y="19"/>
                    </a:cubicBezTo>
                    <a:cubicBezTo>
                      <a:pt x="33" y="25"/>
                      <a:pt x="33" y="25"/>
                      <a:pt x="33" y="25"/>
                    </a:cubicBezTo>
                    <a:cubicBezTo>
                      <a:pt x="27" y="37"/>
                      <a:pt x="27" y="37"/>
                      <a:pt x="27" y="37"/>
                    </a:cubicBezTo>
                    <a:cubicBezTo>
                      <a:pt x="24" y="38"/>
                      <a:pt x="21" y="38"/>
                      <a:pt x="19" y="38"/>
                    </a:cubicBezTo>
                    <a:cubicBezTo>
                      <a:pt x="16" y="38"/>
                      <a:pt x="13" y="37"/>
                      <a:pt x="11" y="36"/>
                    </a:cubicBezTo>
                    <a:cubicBezTo>
                      <a:pt x="8" y="35"/>
                      <a:pt x="5" y="33"/>
                      <a:pt x="3" y="30"/>
                    </a:cubicBezTo>
                    <a:cubicBezTo>
                      <a:pt x="1" y="27"/>
                      <a:pt x="0" y="24"/>
                      <a:pt x="0" y="21"/>
                    </a:cubicBezTo>
                    <a:cubicBezTo>
                      <a:pt x="0" y="18"/>
                      <a:pt x="1" y="15"/>
                      <a:pt x="2" y="11"/>
                    </a:cubicBezTo>
                    <a:cubicBezTo>
                      <a:pt x="4" y="8"/>
                      <a:pt x="6" y="5"/>
                      <a:pt x="8" y="3"/>
                    </a:cubicBezTo>
                    <a:cubicBezTo>
                      <a:pt x="11" y="1"/>
                      <a:pt x="14" y="0"/>
                      <a:pt x="17" y="0"/>
                    </a:cubicBezTo>
                    <a:cubicBezTo>
                      <a:pt x="20" y="0"/>
                      <a:pt x="23" y="0"/>
                      <a:pt x="27" y="2"/>
                    </a:cubicBezTo>
                    <a:cubicBezTo>
                      <a:pt x="29" y="3"/>
                      <a:pt x="31" y="4"/>
                      <a:pt x="33" y="6"/>
                    </a:cubicBezTo>
                    <a:cubicBezTo>
                      <a:pt x="34" y="8"/>
                      <a:pt x="35" y="10"/>
                      <a:pt x="36" y="11"/>
                    </a:cubicBezTo>
                    <a:cubicBezTo>
                      <a:pt x="36" y="13"/>
                      <a:pt x="36" y="16"/>
                      <a:pt x="36" y="18"/>
                    </a:cubicBezTo>
                    <a:cubicBezTo>
                      <a:pt x="31" y="17"/>
                      <a:pt x="31" y="17"/>
                      <a:pt x="31" y="17"/>
                    </a:cubicBezTo>
                    <a:cubicBezTo>
                      <a:pt x="31" y="15"/>
                      <a:pt x="31" y="14"/>
                      <a:pt x="31" y="12"/>
                    </a:cubicBezTo>
                    <a:cubicBezTo>
                      <a:pt x="31" y="11"/>
                      <a:pt x="30" y="10"/>
                      <a:pt x="29" y="9"/>
                    </a:cubicBezTo>
                    <a:cubicBezTo>
                      <a:pt x="28" y="7"/>
                      <a:pt x="27" y="6"/>
                      <a:pt x="25" y="6"/>
                    </a:cubicBezTo>
                    <a:cubicBezTo>
                      <a:pt x="23" y="5"/>
                      <a:pt x="21" y="4"/>
                      <a:pt x="19" y="4"/>
                    </a:cubicBezTo>
                    <a:cubicBezTo>
                      <a:pt x="18" y="4"/>
                      <a:pt x="16" y="4"/>
                      <a:pt x="15" y="5"/>
                    </a:cubicBezTo>
                    <a:cubicBezTo>
                      <a:pt x="13" y="5"/>
                      <a:pt x="12" y="6"/>
                      <a:pt x="11" y="7"/>
                    </a:cubicBezTo>
                    <a:cubicBezTo>
                      <a:pt x="9" y="9"/>
                      <a:pt x="8" y="11"/>
                      <a:pt x="7" y="13"/>
                    </a:cubicBezTo>
                    <a:cubicBezTo>
                      <a:pt x="5" y="16"/>
                      <a:pt x="5" y="19"/>
                      <a:pt x="5" y="21"/>
                    </a:cubicBezTo>
                    <a:cubicBezTo>
                      <a:pt x="5" y="24"/>
                      <a:pt x="6" y="26"/>
                      <a:pt x="7" y="28"/>
                    </a:cubicBezTo>
                    <a:cubicBezTo>
                      <a:pt x="9" y="30"/>
                      <a:pt x="10" y="31"/>
                      <a:pt x="13" y="32"/>
                    </a:cubicBezTo>
                    <a:cubicBezTo>
                      <a:pt x="15" y="33"/>
                      <a:pt x="17" y="33"/>
                      <a:pt x="19" y="34"/>
                    </a:cubicBezTo>
                    <a:cubicBezTo>
                      <a:pt x="21" y="34"/>
                      <a:pt x="23" y="34"/>
                      <a:pt x="24" y="33"/>
                    </a:cubicBezTo>
                    <a:cubicBezTo>
                      <a:pt x="27" y="27"/>
                      <a:pt x="27" y="27"/>
                      <a:pt x="27" y="27"/>
                    </a:cubicBezTo>
                    <a:lnTo>
                      <a:pt x="17" y="23"/>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9"/>
              <p:cNvSpPr/>
              <p:nvPr/>
            </p:nvSpPr>
            <p:spPr bwMode="auto">
              <a:xfrm>
                <a:off x="7361238" y="1560513"/>
                <a:ext cx="315913" cy="325438"/>
              </a:xfrm>
              <a:custGeom>
                <a:avLst/>
                <a:gdLst>
                  <a:gd name="T0" fmla="*/ 38 w 41"/>
                  <a:gd name="T1" fmla="*/ 15 h 42"/>
                  <a:gd name="T2" fmla="*/ 41 w 41"/>
                  <a:gd name="T3" fmla="*/ 18 h 42"/>
                  <a:gd name="T4" fmla="*/ 28 w 41"/>
                  <a:gd name="T5" fmla="*/ 35 h 42"/>
                  <a:gd name="T6" fmla="*/ 21 w 41"/>
                  <a:gd name="T7" fmla="*/ 40 h 42"/>
                  <a:gd name="T8" fmla="*/ 15 w 41"/>
                  <a:gd name="T9" fmla="*/ 42 h 42"/>
                  <a:gd name="T10" fmla="*/ 7 w 41"/>
                  <a:gd name="T11" fmla="*/ 38 h 42"/>
                  <a:gd name="T12" fmla="*/ 1 w 41"/>
                  <a:gd name="T13" fmla="*/ 31 h 42"/>
                  <a:gd name="T14" fmla="*/ 1 w 41"/>
                  <a:gd name="T15" fmla="*/ 24 h 42"/>
                  <a:gd name="T16" fmla="*/ 6 w 41"/>
                  <a:gd name="T17" fmla="*/ 16 h 42"/>
                  <a:gd name="T18" fmla="*/ 19 w 41"/>
                  <a:gd name="T19" fmla="*/ 0 h 42"/>
                  <a:gd name="T20" fmla="*/ 23 w 41"/>
                  <a:gd name="T21" fmla="*/ 3 h 42"/>
                  <a:gd name="T22" fmla="*/ 10 w 41"/>
                  <a:gd name="T23" fmla="*/ 19 h 42"/>
                  <a:gd name="T24" fmla="*/ 6 w 41"/>
                  <a:gd name="T25" fmla="*/ 25 h 42"/>
                  <a:gd name="T26" fmla="*/ 6 w 41"/>
                  <a:gd name="T27" fmla="*/ 30 h 42"/>
                  <a:gd name="T28" fmla="*/ 9 w 41"/>
                  <a:gd name="T29" fmla="*/ 34 h 42"/>
                  <a:gd name="T30" fmla="*/ 16 w 41"/>
                  <a:gd name="T31" fmla="*/ 37 h 42"/>
                  <a:gd name="T32" fmla="*/ 24 w 41"/>
                  <a:gd name="T33" fmla="*/ 31 h 42"/>
                  <a:gd name="T34" fmla="*/ 38 w 41"/>
                  <a:gd name="T35"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2">
                    <a:moveTo>
                      <a:pt x="38" y="15"/>
                    </a:moveTo>
                    <a:cubicBezTo>
                      <a:pt x="41" y="18"/>
                      <a:pt x="41" y="18"/>
                      <a:pt x="41" y="18"/>
                    </a:cubicBezTo>
                    <a:cubicBezTo>
                      <a:pt x="28" y="35"/>
                      <a:pt x="28" y="35"/>
                      <a:pt x="28" y="35"/>
                    </a:cubicBezTo>
                    <a:cubicBezTo>
                      <a:pt x="25" y="37"/>
                      <a:pt x="23" y="39"/>
                      <a:pt x="21" y="40"/>
                    </a:cubicBezTo>
                    <a:cubicBezTo>
                      <a:pt x="19" y="42"/>
                      <a:pt x="17" y="42"/>
                      <a:pt x="15" y="42"/>
                    </a:cubicBezTo>
                    <a:cubicBezTo>
                      <a:pt x="12" y="41"/>
                      <a:pt x="9" y="40"/>
                      <a:pt x="7" y="38"/>
                    </a:cubicBezTo>
                    <a:cubicBezTo>
                      <a:pt x="4" y="36"/>
                      <a:pt x="2" y="33"/>
                      <a:pt x="1" y="31"/>
                    </a:cubicBezTo>
                    <a:cubicBezTo>
                      <a:pt x="0" y="29"/>
                      <a:pt x="0" y="26"/>
                      <a:pt x="1" y="24"/>
                    </a:cubicBezTo>
                    <a:cubicBezTo>
                      <a:pt x="2" y="22"/>
                      <a:pt x="3" y="19"/>
                      <a:pt x="6" y="16"/>
                    </a:cubicBezTo>
                    <a:cubicBezTo>
                      <a:pt x="19" y="0"/>
                      <a:pt x="19" y="0"/>
                      <a:pt x="19" y="0"/>
                    </a:cubicBezTo>
                    <a:cubicBezTo>
                      <a:pt x="23" y="3"/>
                      <a:pt x="23" y="3"/>
                      <a:pt x="23" y="3"/>
                    </a:cubicBezTo>
                    <a:cubicBezTo>
                      <a:pt x="10" y="19"/>
                      <a:pt x="10" y="19"/>
                      <a:pt x="10" y="19"/>
                    </a:cubicBezTo>
                    <a:cubicBezTo>
                      <a:pt x="8" y="22"/>
                      <a:pt x="6" y="24"/>
                      <a:pt x="6" y="25"/>
                    </a:cubicBezTo>
                    <a:cubicBezTo>
                      <a:pt x="5" y="27"/>
                      <a:pt x="5" y="28"/>
                      <a:pt x="6" y="30"/>
                    </a:cubicBezTo>
                    <a:cubicBezTo>
                      <a:pt x="6" y="31"/>
                      <a:pt x="8" y="33"/>
                      <a:pt x="9" y="34"/>
                    </a:cubicBezTo>
                    <a:cubicBezTo>
                      <a:pt x="12" y="36"/>
                      <a:pt x="14" y="37"/>
                      <a:pt x="16" y="37"/>
                    </a:cubicBezTo>
                    <a:cubicBezTo>
                      <a:pt x="19" y="37"/>
                      <a:pt x="21" y="35"/>
                      <a:pt x="24" y="31"/>
                    </a:cubicBezTo>
                    <a:lnTo>
                      <a:pt x="38" y="15"/>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0"/>
              <p:cNvSpPr/>
              <p:nvPr/>
            </p:nvSpPr>
            <p:spPr bwMode="auto">
              <a:xfrm>
                <a:off x="7545388" y="1770063"/>
                <a:ext cx="355600" cy="354013"/>
              </a:xfrm>
              <a:custGeom>
                <a:avLst/>
                <a:gdLst>
                  <a:gd name="T0" fmla="*/ 0 w 224"/>
                  <a:gd name="T1" fmla="*/ 121 h 223"/>
                  <a:gd name="T2" fmla="*/ 132 w 224"/>
                  <a:gd name="T3" fmla="*/ 0 h 223"/>
                  <a:gd name="T4" fmla="*/ 146 w 224"/>
                  <a:gd name="T5" fmla="*/ 19 h 223"/>
                  <a:gd name="T6" fmla="*/ 107 w 224"/>
                  <a:gd name="T7" fmla="*/ 180 h 223"/>
                  <a:gd name="T8" fmla="*/ 209 w 224"/>
                  <a:gd name="T9" fmla="*/ 87 h 223"/>
                  <a:gd name="T10" fmla="*/ 224 w 224"/>
                  <a:gd name="T11" fmla="*/ 107 h 223"/>
                  <a:gd name="T12" fmla="*/ 93 w 224"/>
                  <a:gd name="T13" fmla="*/ 223 h 223"/>
                  <a:gd name="T14" fmla="*/ 78 w 224"/>
                  <a:gd name="T15" fmla="*/ 204 h 223"/>
                  <a:gd name="T16" fmla="*/ 117 w 224"/>
                  <a:gd name="T17" fmla="*/ 43 h 223"/>
                  <a:gd name="T18" fmla="*/ 15 w 224"/>
                  <a:gd name="T19" fmla="*/ 136 h 223"/>
                  <a:gd name="T20" fmla="*/ 0 w 224"/>
                  <a:gd name="T21" fmla="*/ 12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3">
                    <a:moveTo>
                      <a:pt x="0" y="121"/>
                    </a:moveTo>
                    <a:lnTo>
                      <a:pt x="132" y="0"/>
                    </a:lnTo>
                    <a:lnTo>
                      <a:pt x="146" y="19"/>
                    </a:lnTo>
                    <a:lnTo>
                      <a:pt x="107" y="180"/>
                    </a:lnTo>
                    <a:lnTo>
                      <a:pt x="209" y="87"/>
                    </a:lnTo>
                    <a:lnTo>
                      <a:pt x="224" y="107"/>
                    </a:lnTo>
                    <a:lnTo>
                      <a:pt x="93" y="223"/>
                    </a:lnTo>
                    <a:lnTo>
                      <a:pt x="78" y="204"/>
                    </a:lnTo>
                    <a:lnTo>
                      <a:pt x="117" y="43"/>
                    </a:lnTo>
                    <a:lnTo>
                      <a:pt x="15" y="136"/>
                    </a:lnTo>
                    <a:lnTo>
                      <a:pt x="0" y="12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31"/>
              <p:cNvSpPr/>
              <p:nvPr/>
            </p:nvSpPr>
            <p:spPr bwMode="auto">
              <a:xfrm>
                <a:off x="7739063" y="2016126"/>
                <a:ext cx="246063" cy="201613"/>
              </a:xfrm>
              <a:custGeom>
                <a:avLst/>
                <a:gdLst>
                  <a:gd name="T0" fmla="*/ 0 w 155"/>
                  <a:gd name="T1" fmla="*/ 107 h 127"/>
                  <a:gd name="T2" fmla="*/ 141 w 155"/>
                  <a:gd name="T3" fmla="*/ 0 h 127"/>
                  <a:gd name="T4" fmla="*/ 155 w 155"/>
                  <a:gd name="T5" fmla="*/ 20 h 127"/>
                  <a:gd name="T6" fmla="*/ 14 w 155"/>
                  <a:gd name="T7" fmla="*/ 127 h 127"/>
                  <a:gd name="T8" fmla="*/ 0 w 155"/>
                  <a:gd name="T9" fmla="*/ 107 h 127"/>
                </a:gdLst>
                <a:ahLst/>
                <a:cxnLst>
                  <a:cxn ang="0">
                    <a:pos x="T0" y="T1"/>
                  </a:cxn>
                  <a:cxn ang="0">
                    <a:pos x="T2" y="T3"/>
                  </a:cxn>
                  <a:cxn ang="0">
                    <a:pos x="T4" y="T5"/>
                  </a:cxn>
                  <a:cxn ang="0">
                    <a:pos x="T6" y="T7"/>
                  </a:cxn>
                  <a:cxn ang="0">
                    <a:pos x="T8" y="T9"/>
                  </a:cxn>
                </a:cxnLst>
                <a:rect l="0" t="0" r="r" b="b"/>
                <a:pathLst>
                  <a:path w="155" h="127">
                    <a:moveTo>
                      <a:pt x="0" y="107"/>
                    </a:moveTo>
                    <a:lnTo>
                      <a:pt x="141" y="0"/>
                    </a:lnTo>
                    <a:lnTo>
                      <a:pt x="155" y="20"/>
                    </a:lnTo>
                    <a:lnTo>
                      <a:pt x="14" y="127"/>
                    </a:lnTo>
                    <a:lnTo>
                      <a:pt x="0" y="107"/>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32"/>
              <p:cNvSpPr/>
              <p:nvPr/>
            </p:nvSpPr>
            <p:spPr bwMode="auto">
              <a:xfrm>
                <a:off x="7839075" y="2093913"/>
                <a:ext cx="315913" cy="277813"/>
              </a:xfrm>
              <a:custGeom>
                <a:avLst/>
                <a:gdLst>
                  <a:gd name="T0" fmla="*/ 0 w 41"/>
                  <a:gd name="T1" fmla="*/ 31 h 36"/>
                  <a:gd name="T2" fmla="*/ 24 w 41"/>
                  <a:gd name="T3" fmla="*/ 0 h 36"/>
                  <a:gd name="T4" fmla="*/ 27 w 41"/>
                  <a:gd name="T5" fmla="*/ 5 h 36"/>
                  <a:gd name="T6" fmla="*/ 9 w 41"/>
                  <a:gd name="T7" fmla="*/ 27 h 36"/>
                  <a:gd name="T8" fmla="*/ 5 w 41"/>
                  <a:gd name="T9" fmla="*/ 32 h 36"/>
                  <a:gd name="T10" fmla="*/ 11 w 41"/>
                  <a:gd name="T11" fmla="*/ 30 h 36"/>
                  <a:gd name="T12" fmla="*/ 39 w 41"/>
                  <a:gd name="T13" fmla="*/ 25 h 36"/>
                  <a:gd name="T14" fmla="*/ 41 w 41"/>
                  <a:gd name="T15" fmla="*/ 29 h 36"/>
                  <a:gd name="T16" fmla="*/ 3 w 41"/>
                  <a:gd name="T17" fmla="*/ 36 h 36"/>
                  <a:gd name="T18" fmla="*/ 0 w 41"/>
                  <a:gd name="T19" fmla="*/ 3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36">
                    <a:moveTo>
                      <a:pt x="0" y="31"/>
                    </a:moveTo>
                    <a:cubicBezTo>
                      <a:pt x="24" y="0"/>
                      <a:pt x="24" y="0"/>
                      <a:pt x="24" y="0"/>
                    </a:cubicBezTo>
                    <a:cubicBezTo>
                      <a:pt x="27" y="5"/>
                      <a:pt x="27" y="5"/>
                      <a:pt x="27" y="5"/>
                    </a:cubicBezTo>
                    <a:cubicBezTo>
                      <a:pt x="9" y="27"/>
                      <a:pt x="9" y="27"/>
                      <a:pt x="9" y="27"/>
                    </a:cubicBezTo>
                    <a:cubicBezTo>
                      <a:pt x="8" y="29"/>
                      <a:pt x="6" y="30"/>
                      <a:pt x="5" y="32"/>
                    </a:cubicBezTo>
                    <a:cubicBezTo>
                      <a:pt x="7" y="31"/>
                      <a:pt x="9" y="30"/>
                      <a:pt x="11" y="30"/>
                    </a:cubicBezTo>
                    <a:cubicBezTo>
                      <a:pt x="39" y="25"/>
                      <a:pt x="39" y="25"/>
                      <a:pt x="39" y="25"/>
                    </a:cubicBezTo>
                    <a:cubicBezTo>
                      <a:pt x="41" y="29"/>
                      <a:pt x="41" y="29"/>
                      <a:pt x="41" y="29"/>
                    </a:cubicBezTo>
                    <a:cubicBezTo>
                      <a:pt x="3" y="36"/>
                      <a:pt x="3" y="36"/>
                      <a:pt x="3" y="36"/>
                    </a:cubicBezTo>
                    <a:lnTo>
                      <a:pt x="0" y="31"/>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33"/>
              <p:cNvSpPr/>
              <p:nvPr/>
            </p:nvSpPr>
            <p:spPr bwMode="auto">
              <a:xfrm>
                <a:off x="7931150" y="2379663"/>
                <a:ext cx="339725" cy="307975"/>
              </a:xfrm>
              <a:custGeom>
                <a:avLst/>
                <a:gdLst>
                  <a:gd name="T0" fmla="*/ 0 w 214"/>
                  <a:gd name="T1" fmla="*/ 73 h 194"/>
                  <a:gd name="T2" fmla="*/ 166 w 214"/>
                  <a:gd name="T3" fmla="*/ 0 h 194"/>
                  <a:gd name="T4" fmla="*/ 214 w 214"/>
                  <a:gd name="T5" fmla="*/ 116 h 194"/>
                  <a:gd name="T6" fmla="*/ 195 w 214"/>
                  <a:gd name="T7" fmla="*/ 126 h 194"/>
                  <a:gd name="T8" fmla="*/ 156 w 214"/>
                  <a:gd name="T9" fmla="*/ 29 h 194"/>
                  <a:gd name="T10" fmla="*/ 102 w 214"/>
                  <a:gd name="T11" fmla="*/ 53 h 194"/>
                  <a:gd name="T12" fmla="*/ 146 w 214"/>
                  <a:gd name="T13" fmla="*/ 141 h 194"/>
                  <a:gd name="T14" fmla="*/ 127 w 214"/>
                  <a:gd name="T15" fmla="*/ 150 h 194"/>
                  <a:gd name="T16" fmla="*/ 88 w 214"/>
                  <a:gd name="T17" fmla="*/ 63 h 194"/>
                  <a:gd name="T18" fmla="*/ 30 w 214"/>
                  <a:gd name="T19" fmla="*/ 87 h 194"/>
                  <a:gd name="T20" fmla="*/ 73 w 214"/>
                  <a:gd name="T21" fmla="*/ 184 h 194"/>
                  <a:gd name="T22" fmla="*/ 59 w 214"/>
                  <a:gd name="T23" fmla="*/ 194 h 194"/>
                  <a:gd name="T24" fmla="*/ 0 w 214"/>
                  <a:gd name="T25" fmla="*/ 7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4" h="194">
                    <a:moveTo>
                      <a:pt x="0" y="73"/>
                    </a:moveTo>
                    <a:lnTo>
                      <a:pt x="166" y="0"/>
                    </a:lnTo>
                    <a:lnTo>
                      <a:pt x="214" y="116"/>
                    </a:lnTo>
                    <a:lnTo>
                      <a:pt x="195" y="126"/>
                    </a:lnTo>
                    <a:lnTo>
                      <a:pt x="156" y="29"/>
                    </a:lnTo>
                    <a:lnTo>
                      <a:pt x="102" y="53"/>
                    </a:lnTo>
                    <a:lnTo>
                      <a:pt x="146" y="141"/>
                    </a:lnTo>
                    <a:lnTo>
                      <a:pt x="127" y="150"/>
                    </a:lnTo>
                    <a:lnTo>
                      <a:pt x="88" y="63"/>
                    </a:lnTo>
                    <a:lnTo>
                      <a:pt x="30" y="87"/>
                    </a:lnTo>
                    <a:lnTo>
                      <a:pt x="73" y="184"/>
                    </a:lnTo>
                    <a:lnTo>
                      <a:pt x="59" y="194"/>
                    </a:lnTo>
                    <a:lnTo>
                      <a:pt x="0" y="73"/>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34"/>
              <p:cNvSpPr>
                <a:spLocks noEditPoints="1"/>
              </p:cNvSpPr>
              <p:nvPr/>
            </p:nvSpPr>
            <p:spPr bwMode="auto">
              <a:xfrm>
                <a:off x="8039100" y="2657476"/>
                <a:ext cx="317500" cy="315913"/>
              </a:xfrm>
              <a:custGeom>
                <a:avLst/>
                <a:gdLst>
                  <a:gd name="T0" fmla="*/ 0 w 41"/>
                  <a:gd name="T1" fmla="*/ 10 h 41"/>
                  <a:gd name="T2" fmla="*/ 35 w 41"/>
                  <a:gd name="T3" fmla="*/ 0 h 41"/>
                  <a:gd name="T4" fmla="*/ 39 w 41"/>
                  <a:gd name="T5" fmla="*/ 15 h 41"/>
                  <a:gd name="T6" fmla="*/ 41 w 41"/>
                  <a:gd name="T7" fmla="*/ 23 h 41"/>
                  <a:gd name="T8" fmla="*/ 38 w 41"/>
                  <a:gd name="T9" fmla="*/ 27 h 41"/>
                  <a:gd name="T10" fmla="*/ 34 w 41"/>
                  <a:gd name="T11" fmla="*/ 30 h 41"/>
                  <a:gd name="T12" fmla="*/ 27 w 41"/>
                  <a:gd name="T13" fmla="*/ 30 h 41"/>
                  <a:gd name="T14" fmla="*/ 21 w 41"/>
                  <a:gd name="T15" fmla="*/ 23 h 41"/>
                  <a:gd name="T16" fmla="*/ 20 w 41"/>
                  <a:gd name="T17" fmla="*/ 27 h 41"/>
                  <a:gd name="T18" fmla="*/ 17 w 41"/>
                  <a:gd name="T19" fmla="*/ 32 h 41"/>
                  <a:gd name="T20" fmla="*/ 9 w 41"/>
                  <a:gd name="T21" fmla="*/ 41 h 41"/>
                  <a:gd name="T22" fmla="*/ 7 w 41"/>
                  <a:gd name="T23" fmla="*/ 35 h 41"/>
                  <a:gd name="T24" fmla="*/ 13 w 41"/>
                  <a:gd name="T25" fmla="*/ 28 h 41"/>
                  <a:gd name="T26" fmla="*/ 17 w 41"/>
                  <a:gd name="T27" fmla="*/ 24 h 41"/>
                  <a:gd name="T28" fmla="*/ 19 w 41"/>
                  <a:gd name="T29" fmla="*/ 21 h 41"/>
                  <a:gd name="T30" fmla="*/ 19 w 41"/>
                  <a:gd name="T31" fmla="*/ 18 h 41"/>
                  <a:gd name="T32" fmla="*/ 18 w 41"/>
                  <a:gd name="T33" fmla="*/ 16 h 41"/>
                  <a:gd name="T34" fmla="*/ 17 w 41"/>
                  <a:gd name="T35" fmla="*/ 10 h 41"/>
                  <a:gd name="T36" fmla="*/ 1 w 41"/>
                  <a:gd name="T37" fmla="*/ 15 h 41"/>
                  <a:gd name="T38" fmla="*/ 0 w 41"/>
                  <a:gd name="T39" fmla="*/ 10 h 41"/>
                  <a:gd name="T40" fmla="*/ 21 w 41"/>
                  <a:gd name="T41" fmla="*/ 9 h 41"/>
                  <a:gd name="T42" fmla="*/ 24 w 41"/>
                  <a:gd name="T43" fmla="*/ 19 h 41"/>
                  <a:gd name="T44" fmla="*/ 26 w 41"/>
                  <a:gd name="T45" fmla="*/ 24 h 41"/>
                  <a:gd name="T46" fmla="*/ 29 w 41"/>
                  <a:gd name="T47" fmla="*/ 26 h 41"/>
                  <a:gd name="T48" fmla="*/ 32 w 41"/>
                  <a:gd name="T49" fmla="*/ 26 h 41"/>
                  <a:gd name="T50" fmla="*/ 36 w 41"/>
                  <a:gd name="T51" fmla="*/ 23 h 41"/>
                  <a:gd name="T52" fmla="*/ 36 w 41"/>
                  <a:gd name="T53" fmla="*/ 17 h 41"/>
                  <a:gd name="T54" fmla="*/ 32 w 41"/>
                  <a:gd name="T55" fmla="*/ 6 h 41"/>
                  <a:gd name="T56" fmla="*/ 21 w 41"/>
                  <a:gd name="T57" fmla="*/ 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41">
                    <a:moveTo>
                      <a:pt x="0" y="10"/>
                    </a:moveTo>
                    <a:cubicBezTo>
                      <a:pt x="35" y="0"/>
                      <a:pt x="35" y="0"/>
                      <a:pt x="35" y="0"/>
                    </a:cubicBezTo>
                    <a:cubicBezTo>
                      <a:pt x="39" y="15"/>
                      <a:pt x="39" y="15"/>
                      <a:pt x="39" y="15"/>
                    </a:cubicBezTo>
                    <a:cubicBezTo>
                      <a:pt x="40" y="18"/>
                      <a:pt x="41" y="21"/>
                      <a:pt x="41" y="23"/>
                    </a:cubicBezTo>
                    <a:cubicBezTo>
                      <a:pt x="40" y="24"/>
                      <a:pt x="40" y="26"/>
                      <a:pt x="38" y="27"/>
                    </a:cubicBezTo>
                    <a:cubicBezTo>
                      <a:pt x="37" y="29"/>
                      <a:pt x="36" y="30"/>
                      <a:pt x="34" y="30"/>
                    </a:cubicBezTo>
                    <a:cubicBezTo>
                      <a:pt x="31" y="31"/>
                      <a:pt x="29" y="31"/>
                      <a:pt x="27" y="30"/>
                    </a:cubicBezTo>
                    <a:cubicBezTo>
                      <a:pt x="24" y="29"/>
                      <a:pt x="23" y="27"/>
                      <a:pt x="21" y="23"/>
                    </a:cubicBezTo>
                    <a:cubicBezTo>
                      <a:pt x="21" y="25"/>
                      <a:pt x="21" y="26"/>
                      <a:pt x="20" y="27"/>
                    </a:cubicBezTo>
                    <a:cubicBezTo>
                      <a:pt x="19" y="29"/>
                      <a:pt x="18" y="30"/>
                      <a:pt x="17" y="32"/>
                    </a:cubicBezTo>
                    <a:cubicBezTo>
                      <a:pt x="9" y="41"/>
                      <a:pt x="9" y="41"/>
                      <a:pt x="9" y="41"/>
                    </a:cubicBezTo>
                    <a:cubicBezTo>
                      <a:pt x="7" y="35"/>
                      <a:pt x="7" y="35"/>
                      <a:pt x="7" y="35"/>
                    </a:cubicBezTo>
                    <a:cubicBezTo>
                      <a:pt x="13" y="28"/>
                      <a:pt x="13" y="28"/>
                      <a:pt x="13" y="28"/>
                    </a:cubicBezTo>
                    <a:cubicBezTo>
                      <a:pt x="15" y="26"/>
                      <a:pt x="16" y="25"/>
                      <a:pt x="17" y="24"/>
                    </a:cubicBezTo>
                    <a:cubicBezTo>
                      <a:pt x="18" y="22"/>
                      <a:pt x="18" y="21"/>
                      <a:pt x="19" y="21"/>
                    </a:cubicBezTo>
                    <a:cubicBezTo>
                      <a:pt x="19" y="20"/>
                      <a:pt x="19" y="19"/>
                      <a:pt x="19" y="18"/>
                    </a:cubicBezTo>
                    <a:cubicBezTo>
                      <a:pt x="19" y="18"/>
                      <a:pt x="19" y="17"/>
                      <a:pt x="18" y="16"/>
                    </a:cubicBezTo>
                    <a:cubicBezTo>
                      <a:pt x="17" y="10"/>
                      <a:pt x="17" y="10"/>
                      <a:pt x="17" y="10"/>
                    </a:cubicBezTo>
                    <a:cubicBezTo>
                      <a:pt x="1" y="15"/>
                      <a:pt x="1" y="15"/>
                      <a:pt x="1" y="15"/>
                    </a:cubicBezTo>
                    <a:lnTo>
                      <a:pt x="0" y="10"/>
                    </a:lnTo>
                    <a:close/>
                    <a:moveTo>
                      <a:pt x="21" y="9"/>
                    </a:moveTo>
                    <a:cubicBezTo>
                      <a:pt x="24" y="19"/>
                      <a:pt x="24" y="19"/>
                      <a:pt x="24" y="19"/>
                    </a:cubicBezTo>
                    <a:cubicBezTo>
                      <a:pt x="24" y="21"/>
                      <a:pt x="25" y="23"/>
                      <a:pt x="26" y="24"/>
                    </a:cubicBezTo>
                    <a:cubicBezTo>
                      <a:pt x="27" y="25"/>
                      <a:pt x="28" y="25"/>
                      <a:pt x="29" y="26"/>
                    </a:cubicBezTo>
                    <a:cubicBezTo>
                      <a:pt x="30" y="26"/>
                      <a:pt x="31" y="26"/>
                      <a:pt x="32" y="26"/>
                    </a:cubicBezTo>
                    <a:cubicBezTo>
                      <a:pt x="34" y="25"/>
                      <a:pt x="35" y="24"/>
                      <a:pt x="36" y="23"/>
                    </a:cubicBezTo>
                    <a:cubicBezTo>
                      <a:pt x="36" y="21"/>
                      <a:pt x="36" y="19"/>
                      <a:pt x="36" y="17"/>
                    </a:cubicBezTo>
                    <a:cubicBezTo>
                      <a:pt x="32" y="6"/>
                      <a:pt x="32" y="6"/>
                      <a:pt x="32" y="6"/>
                    </a:cubicBezTo>
                    <a:lnTo>
                      <a:pt x="21" y="9"/>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5"/>
              <p:cNvSpPr/>
              <p:nvPr/>
            </p:nvSpPr>
            <p:spPr bwMode="auto">
              <a:xfrm>
                <a:off x="8124825" y="2973388"/>
                <a:ext cx="292100" cy="231775"/>
              </a:xfrm>
              <a:custGeom>
                <a:avLst/>
                <a:gdLst>
                  <a:gd name="T0" fmla="*/ 10 w 38"/>
                  <a:gd name="T1" fmla="*/ 1 h 30"/>
                  <a:gd name="T2" fmla="*/ 11 w 38"/>
                  <a:gd name="T3" fmla="*/ 6 h 30"/>
                  <a:gd name="T4" fmla="*/ 7 w 38"/>
                  <a:gd name="T5" fmla="*/ 8 h 30"/>
                  <a:gd name="T6" fmla="*/ 5 w 38"/>
                  <a:gd name="T7" fmla="*/ 12 h 30"/>
                  <a:gd name="T8" fmla="*/ 5 w 38"/>
                  <a:gd name="T9" fmla="*/ 17 h 30"/>
                  <a:gd name="T10" fmla="*/ 6 w 38"/>
                  <a:gd name="T11" fmla="*/ 22 h 30"/>
                  <a:gd name="T12" fmla="*/ 9 w 38"/>
                  <a:gd name="T13" fmla="*/ 25 h 30"/>
                  <a:gd name="T14" fmla="*/ 12 w 38"/>
                  <a:gd name="T15" fmla="*/ 25 h 30"/>
                  <a:gd name="T16" fmla="*/ 15 w 38"/>
                  <a:gd name="T17" fmla="*/ 24 h 30"/>
                  <a:gd name="T18" fmla="*/ 16 w 38"/>
                  <a:gd name="T19" fmla="*/ 20 h 30"/>
                  <a:gd name="T20" fmla="*/ 17 w 38"/>
                  <a:gd name="T21" fmla="*/ 14 h 30"/>
                  <a:gd name="T22" fmla="*/ 18 w 38"/>
                  <a:gd name="T23" fmla="*/ 6 h 30"/>
                  <a:gd name="T24" fmla="*/ 21 w 38"/>
                  <a:gd name="T25" fmla="*/ 2 h 30"/>
                  <a:gd name="T26" fmla="*/ 25 w 38"/>
                  <a:gd name="T27" fmla="*/ 0 h 30"/>
                  <a:gd name="T28" fmla="*/ 31 w 38"/>
                  <a:gd name="T29" fmla="*/ 1 h 30"/>
                  <a:gd name="T30" fmla="*/ 35 w 38"/>
                  <a:gd name="T31" fmla="*/ 5 h 30"/>
                  <a:gd name="T32" fmla="*/ 37 w 38"/>
                  <a:gd name="T33" fmla="*/ 11 h 30"/>
                  <a:gd name="T34" fmla="*/ 37 w 38"/>
                  <a:gd name="T35" fmla="*/ 18 h 30"/>
                  <a:gd name="T36" fmla="*/ 34 w 38"/>
                  <a:gd name="T37" fmla="*/ 24 h 30"/>
                  <a:gd name="T38" fmla="*/ 29 w 38"/>
                  <a:gd name="T39" fmla="*/ 26 h 30"/>
                  <a:gd name="T40" fmla="*/ 28 w 38"/>
                  <a:gd name="T41" fmla="*/ 22 h 30"/>
                  <a:gd name="T42" fmla="*/ 32 w 38"/>
                  <a:gd name="T43" fmla="*/ 19 h 30"/>
                  <a:gd name="T44" fmla="*/ 33 w 38"/>
                  <a:gd name="T45" fmla="*/ 12 h 30"/>
                  <a:gd name="T46" fmla="*/ 31 w 38"/>
                  <a:gd name="T47" fmla="*/ 6 h 30"/>
                  <a:gd name="T48" fmla="*/ 26 w 38"/>
                  <a:gd name="T49" fmla="*/ 5 h 30"/>
                  <a:gd name="T50" fmla="*/ 23 w 38"/>
                  <a:gd name="T51" fmla="*/ 7 h 30"/>
                  <a:gd name="T52" fmla="*/ 22 w 38"/>
                  <a:gd name="T53" fmla="*/ 14 h 30"/>
                  <a:gd name="T54" fmla="*/ 21 w 38"/>
                  <a:gd name="T55" fmla="*/ 22 h 30"/>
                  <a:gd name="T56" fmla="*/ 18 w 38"/>
                  <a:gd name="T57" fmla="*/ 28 h 30"/>
                  <a:gd name="T58" fmla="*/ 13 w 38"/>
                  <a:gd name="T59" fmla="*/ 30 h 30"/>
                  <a:gd name="T60" fmla="*/ 8 w 38"/>
                  <a:gd name="T61" fmla="*/ 29 h 30"/>
                  <a:gd name="T62" fmla="*/ 3 w 38"/>
                  <a:gd name="T63" fmla="*/ 25 h 30"/>
                  <a:gd name="T64" fmla="*/ 0 w 38"/>
                  <a:gd name="T65" fmla="*/ 18 h 30"/>
                  <a:gd name="T66" fmla="*/ 0 w 38"/>
                  <a:gd name="T67" fmla="*/ 10 h 30"/>
                  <a:gd name="T68" fmla="*/ 4 w 38"/>
                  <a:gd name="T69" fmla="*/ 4 h 30"/>
                  <a:gd name="T70" fmla="*/ 10 w 38"/>
                  <a:gd name="T71"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 h="30">
                    <a:moveTo>
                      <a:pt x="10" y="1"/>
                    </a:moveTo>
                    <a:cubicBezTo>
                      <a:pt x="11" y="6"/>
                      <a:pt x="11" y="6"/>
                      <a:pt x="11" y="6"/>
                    </a:cubicBezTo>
                    <a:cubicBezTo>
                      <a:pt x="9" y="6"/>
                      <a:pt x="8" y="7"/>
                      <a:pt x="7" y="8"/>
                    </a:cubicBezTo>
                    <a:cubicBezTo>
                      <a:pt x="6" y="9"/>
                      <a:pt x="5" y="10"/>
                      <a:pt x="5" y="12"/>
                    </a:cubicBezTo>
                    <a:cubicBezTo>
                      <a:pt x="4" y="13"/>
                      <a:pt x="4" y="15"/>
                      <a:pt x="5" y="17"/>
                    </a:cubicBezTo>
                    <a:cubicBezTo>
                      <a:pt x="5" y="19"/>
                      <a:pt x="5" y="21"/>
                      <a:pt x="6" y="22"/>
                    </a:cubicBezTo>
                    <a:cubicBezTo>
                      <a:pt x="7" y="23"/>
                      <a:pt x="8" y="24"/>
                      <a:pt x="9" y="25"/>
                    </a:cubicBezTo>
                    <a:cubicBezTo>
                      <a:pt x="10" y="25"/>
                      <a:pt x="11" y="26"/>
                      <a:pt x="12" y="25"/>
                    </a:cubicBezTo>
                    <a:cubicBezTo>
                      <a:pt x="13" y="25"/>
                      <a:pt x="14" y="25"/>
                      <a:pt x="15" y="24"/>
                    </a:cubicBezTo>
                    <a:cubicBezTo>
                      <a:pt x="16" y="23"/>
                      <a:pt x="16" y="22"/>
                      <a:pt x="16" y="20"/>
                    </a:cubicBezTo>
                    <a:cubicBezTo>
                      <a:pt x="17" y="19"/>
                      <a:pt x="17" y="17"/>
                      <a:pt x="17" y="14"/>
                    </a:cubicBezTo>
                    <a:cubicBezTo>
                      <a:pt x="18" y="10"/>
                      <a:pt x="18" y="8"/>
                      <a:pt x="18" y="6"/>
                    </a:cubicBezTo>
                    <a:cubicBezTo>
                      <a:pt x="19" y="5"/>
                      <a:pt x="20" y="3"/>
                      <a:pt x="21" y="2"/>
                    </a:cubicBezTo>
                    <a:cubicBezTo>
                      <a:pt x="22" y="1"/>
                      <a:pt x="24" y="0"/>
                      <a:pt x="25" y="0"/>
                    </a:cubicBezTo>
                    <a:cubicBezTo>
                      <a:pt x="27" y="0"/>
                      <a:pt x="29" y="0"/>
                      <a:pt x="31" y="1"/>
                    </a:cubicBezTo>
                    <a:cubicBezTo>
                      <a:pt x="32" y="2"/>
                      <a:pt x="34" y="3"/>
                      <a:pt x="35" y="5"/>
                    </a:cubicBezTo>
                    <a:cubicBezTo>
                      <a:pt x="36" y="7"/>
                      <a:pt x="37" y="9"/>
                      <a:pt x="37" y="11"/>
                    </a:cubicBezTo>
                    <a:cubicBezTo>
                      <a:pt x="38" y="14"/>
                      <a:pt x="38" y="16"/>
                      <a:pt x="37" y="18"/>
                    </a:cubicBezTo>
                    <a:cubicBezTo>
                      <a:pt x="37" y="21"/>
                      <a:pt x="36" y="22"/>
                      <a:pt x="34" y="24"/>
                    </a:cubicBezTo>
                    <a:cubicBezTo>
                      <a:pt x="33" y="25"/>
                      <a:pt x="31" y="26"/>
                      <a:pt x="29" y="26"/>
                    </a:cubicBezTo>
                    <a:cubicBezTo>
                      <a:pt x="28" y="22"/>
                      <a:pt x="28" y="22"/>
                      <a:pt x="28" y="22"/>
                    </a:cubicBezTo>
                    <a:cubicBezTo>
                      <a:pt x="30" y="21"/>
                      <a:pt x="31" y="20"/>
                      <a:pt x="32" y="19"/>
                    </a:cubicBezTo>
                    <a:cubicBezTo>
                      <a:pt x="33" y="17"/>
                      <a:pt x="34" y="15"/>
                      <a:pt x="33" y="12"/>
                    </a:cubicBezTo>
                    <a:cubicBezTo>
                      <a:pt x="33" y="9"/>
                      <a:pt x="32" y="7"/>
                      <a:pt x="31" y="6"/>
                    </a:cubicBezTo>
                    <a:cubicBezTo>
                      <a:pt x="29" y="5"/>
                      <a:pt x="28" y="4"/>
                      <a:pt x="26" y="5"/>
                    </a:cubicBezTo>
                    <a:cubicBezTo>
                      <a:pt x="25" y="5"/>
                      <a:pt x="24" y="5"/>
                      <a:pt x="23" y="7"/>
                    </a:cubicBezTo>
                    <a:cubicBezTo>
                      <a:pt x="23" y="8"/>
                      <a:pt x="22" y="10"/>
                      <a:pt x="22" y="14"/>
                    </a:cubicBezTo>
                    <a:cubicBezTo>
                      <a:pt x="22" y="18"/>
                      <a:pt x="21" y="21"/>
                      <a:pt x="21" y="22"/>
                    </a:cubicBezTo>
                    <a:cubicBezTo>
                      <a:pt x="20" y="25"/>
                      <a:pt x="19" y="26"/>
                      <a:pt x="18" y="28"/>
                    </a:cubicBezTo>
                    <a:cubicBezTo>
                      <a:pt x="17" y="29"/>
                      <a:pt x="15" y="30"/>
                      <a:pt x="13" y="30"/>
                    </a:cubicBezTo>
                    <a:cubicBezTo>
                      <a:pt x="11" y="30"/>
                      <a:pt x="9" y="30"/>
                      <a:pt x="8" y="29"/>
                    </a:cubicBezTo>
                    <a:cubicBezTo>
                      <a:pt x="6" y="28"/>
                      <a:pt x="4" y="27"/>
                      <a:pt x="3" y="25"/>
                    </a:cubicBezTo>
                    <a:cubicBezTo>
                      <a:pt x="2" y="23"/>
                      <a:pt x="1" y="21"/>
                      <a:pt x="0" y="18"/>
                    </a:cubicBezTo>
                    <a:cubicBezTo>
                      <a:pt x="0" y="15"/>
                      <a:pt x="0" y="12"/>
                      <a:pt x="0" y="10"/>
                    </a:cubicBezTo>
                    <a:cubicBezTo>
                      <a:pt x="1" y="8"/>
                      <a:pt x="2" y="6"/>
                      <a:pt x="4" y="4"/>
                    </a:cubicBezTo>
                    <a:cubicBezTo>
                      <a:pt x="6" y="3"/>
                      <a:pt x="8" y="2"/>
                      <a:pt x="10" y="1"/>
                    </a:cubicBez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36"/>
              <p:cNvSpPr/>
              <p:nvPr/>
            </p:nvSpPr>
            <p:spPr bwMode="auto">
              <a:xfrm>
                <a:off x="8147050" y="3259138"/>
                <a:ext cx="285750" cy="53975"/>
              </a:xfrm>
              <a:custGeom>
                <a:avLst/>
                <a:gdLst>
                  <a:gd name="T0" fmla="*/ 0 w 180"/>
                  <a:gd name="T1" fmla="*/ 10 h 34"/>
                  <a:gd name="T2" fmla="*/ 180 w 180"/>
                  <a:gd name="T3" fmla="*/ 0 h 34"/>
                  <a:gd name="T4" fmla="*/ 180 w 180"/>
                  <a:gd name="T5" fmla="*/ 24 h 34"/>
                  <a:gd name="T6" fmla="*/ 5 w 180"/>
                  <a:gd name="T7" fmla="*/ 34 h 34"/>
                  <a:gd name="T8" fmla="*/ 0 w 180"/>
                  <a:gd name="T9" fmla="*/ 10 h 34"/>
                </a:gdLst>
                <a:ahLst/>
                <a:cxnLst>
                  <a:cxn ang="0">
                    <a:pos x="T0" y="T1"/>
                  </a:cxn>
                  <a:cxn ang="0">
                    <a:pos x="T2" y="T3"/>
                  </a:cxn>
                  <a:cxn ang="0">
                    <a:pos x="T4" y="T5"/>
                  </a:cxn>
                  <a:cxn ang="0">
                    <a:pos x="T6" y="T7"/>
                  </a:cxn>
                  <a:cxn ang="0">
                    <a:pos x="T8" y="T9"/>
                  </a:cxn>
                </a:cxnLst>
                <a:rect l="0" t="0" r="r" b="b"/>
                <a:pathLst>
                  <a:path w="180" h="34">
                    <a:moveTo>
                      <a:pt x="0" y="10"/>
                    </a:moveTo>
                    <a:lnTo>
                      <a:pt x="180" y="0"/>
                    </a:lnTo>
                    <a:lnTo>
                      <a:pt x="180" y="24"/>
                    </a:lnTo>
                    <a:lnTo>
                      <a:pt x="5" y="34"/>
                    </a:lnTo>
                    <a:lnTo>
                      <a:pt x="0" y="10"/>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37"/>
              <p:cNvSpPr/>
              <p:nvPr/>
            </p:nvSpPr>
            <p:spPr bwMode="auto">
              <a:xfrm>
                <a:off x="8154988" y="3367088"/>
                <a:ext cx="285750" cy="223838"/>
              </a:xfrm>
              <a:custGeom>
                <a:avLst/>
                <a:gdLst>
                  <a:gd name="T0" fmla="*/ 0 w 180"/>
                  <a:gd name="T1" fmla="*/ 53 h 141"/>
                  <a:gd name="T2" fmla="*/ 156 w 180"/>
                  <a:gd name="T3" fmla="*/ 58 h 141"/>
                  <a:gd name="T4" fmla="*/ 156 w 180"/>
                  <a:gd name="T5" fmla="*/ 0 h 141"/>
                  <a:gd name="T6" fmla="*/ 180 w 180"/>
                  <a:gd name="T7" fmla="*/ 0 h 141"/>
                  <a:gd name="T8" fmla="*/ 175 w 180"/>
                  <a:gd name="T9" fmla="*/ 141 h 141"/>
                  <a:gd name="T10" fmla="*/ 156 w 180"/>
                  <a:gd name="T11" fmla="*/ 141 h 141"/>
                  <a:gd name="T12" fmla="*/ 156 w 180"/>
                  <a:gd name="T13" fmla="*/ 83 h 141"/>
                  <a:gd name="T14" fmla="*/ 0 w 180"/>
                  <a:gd name="T15" fmla="*/ 78 h 141"/>
                  <a:gd name="T16" fmla="*/ 0 w 180"/>
                  <a:gd name="T17" fmla="*/ 5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41">
                    <a:moveTo>
                      <a:pt x="0" y="53"/>
                    </a:moveTo>
                    <a:lnTo>
                      <a:pt x="156" y="58"/>
                    </a:lnTo>
                    <a:lnTo>
                      <a:pt x="156" y="0"/>
                    </a:lnTo>
                    <a:lnTo>
                      <a:pt x="180" y="0"/>
                    </a:lnTo>
                    <a:lnTo>
                      <a:pt x="175" y="141"/>
                    </a:lnTo>
                    <a:lnTo>
                      <a:pt x="156" y="141"/>
                    </a:lnTo>
                    <a:lnTo>
                      <a:pt x="156" y="83"/>
                    </a:lnTo>
                    <a:lnTo>
                      <a:pt x="0" y="78"/>
                    </a:lnTo>
                    <a:lnTo>
                      <a:pt x="0" y="53"/>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38"/>
              <p:cNvSpPr/>
              <p:nvPr/>
            </p:nvSpPr>
            <p:spPr bwMode="auto">
              <a:xfrm>
                <a:off x="8132763" y="3636963"/>
                <a:ext cx="300038" cy="255588"/>
              </a:xfrm>
              <a:custGeom>
                <a:avLst/>
                <a:gdLst>
                  <a:gd name="T0" fmla="*/ 1 w 39"/>
                  <a:gd name="T1" fmla="*/ 9 h 33"/>
                  <a:gd name="T2" fmla="*/ 16 w 39"/>
                  <a:gd name="T3" fmla="*/ 11 h 33"/>
                  <a:gd name="T4" fmla="*/ 39 w 39"/>
                  <a:gd name="T5" fmla="*/ 0 h 33"/>
                  <a:gd name="T6" fmla="*/ 38 w 39"/>
                  <a:gd name="T7" fmla="*/ 6 h 33"/>
                  <a:gd name="T8" fmla="*/ 26 w 39"/>
                  <a:gd name="T9" fmla="*/ 11 h 33"/>
                  <a:gd name="T10" fmla="*/ 19 w 39"/>
                  <a:gd name="T11" fmla="*/ 14 h 33"/>
                  <a:gd name="T12" fmla="*/ 25 w 39"/>
                  <a:gd name="T13" fmla="*/ 19 h 33"/>
                  <a:gd name="T14" fmla="*/ 35 w 39"/>
                  <a:gd name="T15" fmla="*/ 27 h 33"/>
                  <a:gd name="T16" fmla="*/ 34 w 39"/>
                  <a:gd name="T17" fmla="*/ 33 h 33"/>
                  <a:gd name="T18" fmla="*/ 15 w 39"/>
                  <a:gd name="T19" fmla="*/ 16 h 33"/>
                  <a:gd name="T20" fmla="*/ 0 w 39"/>
                  <a:gd name="T21" fmla="*/ 13 h 33"/>
                  <a:gd name="T22" fmla="*/ 1 w 39"/>
                  <a:gd name="T23"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3">
                    <a:moveTo>
                      <a:pt x="1" y="9"/>
                    </a:moveTo>
                    <a:cubicBezTo>
                      <a:pt x="16" y="11"/>
                      <a:pt x="16" y="11"/>
                      <a:pt x="16" y="11"/>
                    </a:cubicBezTo>
                    <a:cubicBezTo>
                      <a:pt x="39" y="0"/>
                      <a:pt x="39" y="0"/>
                      <a:pt x="39" y="0"/>
                    </a:cubicBezTo>
                    <a:cubicBezTo>
                      <a:pt x="38" y="6"/>
                      <a:pt x="38" y="6"/>
                      <a:pt x="38" y="6"/>
                    </a:cubicBezTo>
                    <a:cubicBezTo>
                      <a:pt x="26" y="11"/>
                      <a:pt x="26" y="11"/>
                      <a:pt x="26" y="11"/>
                    </a:cubicBezTo>
                    <a:cubicBezTo>
                      <a:pt x="24" y="12"/>
                      <a:pt x="22" y="13"/>
                      <a:pt x="19" y="14"/>
                    </a:cubicBezTo>
                    <a:cubicBezTo>
                      <a:pt x="21" y="15"/>
                      <a:pt x="23" y="17"/>
                      <a:pt x="25" y="19"/>
                    </a:cubicBezTo>
                    <a:cubicBezTo>
                      <a:pt x="35" y="27"/>
                      <a:pt x="35" y="27"/>
                      <a:pt x="35" y="27"/>
                    </a:cubicBezTo>
                    <a:cubicBezTo>
                      <a:pt x="34" y="33"/>
                      <a:pt x="34" y="33"/>
                      <a:pt x="34" y="33"/>
                    </a:cubicBezTo>
                    <a:cubicBezTo>
                      <a:pt x="15" y="16"/>
                      <a:pt x="15" y="16"/>
                      <a:pt x="15" y="16"/>
                    </a:cubicBezTo>
                    <a:cubicBezTo>
                      <a:pt x="0" y="13"/>
                      <a:pt x="0" y="13"/>
                      <a:pt x="0" y="13"/>
                    </a:cubicBezTo>
                    <a:lnTo>
                      <a:pt x="1" y="9"/>
                    </a:lnTo>
                    <a:close/>
                  </a:path>
                </a:pathLst>
              </a:custGeom>
              <a:solidFill>
                <a:srgbClr val="6664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39"/>
              <p:cNvSpPr>
                <a:spLocks noEditPoints="1"/>
              </p:cNvSpPr>
              <p:nvPr/>
            </p:nvSpPr>
            <p:spPr bwMode="auto">
              <a:xfrm>
                <a:off x="4706938" y="5080001"/>
                <a:ext cx="733425" cy="417513"/>
              </a:xfrm>
              <a:custGeom>
                <a:avLst/>
                <a:gdLst>
                  <a:gd name="T0" fmla="*/ 45 w 95"/>
                  <a:gd name="T1" fmla="*/ 1 h 54"/>
                  <a:gd name="T2" fmla="*/ 44 w 95"/>
                  <a:gd name="T3" fmla="*/ 9 h 54"/>
                  <a:gd name="T4" fmla="*/ 38 w 95"/>
                  <a:gd name="T5" fmla="*/ 13 h 54"/>
                  <a:gd name="T6" fmla="*/ 25 w 95"/>
                  <a:gd name="T7" fmla="*/ 25 h 54"/>
                  <a:gd name="T8" fmla="*/ 11 w 95"/>
                  <a:gd name="T9" fmla="*/ 38 h 54"/>
                  <a:gd name="T10" fmla="*/ 4 w 95"/>
                  <a:gd name="T11" fmla="*/ 49 h 54"/>
                  <a:gd name="T12" fmla="*/ 22 w 95"/>
                  <a:gd name="T13" fmla="*/ 41 h 54"/>
                  <a:gd name="T14" fmla="*/ 44 w 95"/>
                  <a:gd name="T15" fmla="*/ 26 h 54"/>
                  <a:gd name="T16" fmla="*/ 47 w 95"/>
                  <a:gd name="T17" fmla="*/ 25 h 54"/>
                  <a:gd name="T18" fmla="*/ 46 w 95"/>
                  <a:gd name="T19" fmla="*/ 24 h 54"/>
                  <a:gd name="T20" fmla="*/ 12 w 95"/>
                  <a:gd name="T21" fmla="*/ 42 h 54"/>
                  <a:gd name="T22" fmla="*/ 23 w 95"/>
                  <a:gd name="T23" fmla="*/ 33 h 54"/>
                  <a:gd name="T24" fmla="*/ 31 w 95"/>
                  <a:gd name="T25" fmla="*/ 21 h 54"/>
                  <a:gd name="T26" fmla="*/ 47 w 95"/>
                  <a:gd name="T27" fmla="*/ 14 h 54"/>
                  <a:gd name="T28" fmla="*/ 50 w 95"/>
                  <a:gd name="T29" fmla="*/ 11 h 54"/>
                  <a:gd name="T30" fmla="*/ 48 w 95"/>
                  <a:gd name="T31" fmla="*/ 2 h 54"/>
                  <a:gd name="T32" fmla="*/ 45 w 95"/>
                  <a:gd name="T33" fmla="*/ 1 h 54"/>
                  <a:gd name="T34" fmla="*/ 64 w 95"/>
                  <a:gd name="T35" fmla="*/ 20 h 54"/>
                  <a:gd name="T36" fmla="*/ 64 w 95"/>
                  <a:gd name="T37" fmla="*/ 33 h 54"/>
                  <a:gd name="T38" fmla="*/ 80 w 95"/>
                  <a:gd name="T39" fmla="*/ 37 h 54"/>
                  <a:gd name="T40" fmla="*/ 45 w 95"/>
                  <a:gd name="T41" fmla="*/ 43 h 54"/>
                  <a:gd name="T42" fmla="*/ 35 w 95"/>
                  <a:gd name="T43" fmla="*/ 37 h 54"/>
                  <a:gd name="T44" fmla="*/ 35 w 95"/>
                  <a:gd name="T45" fmla="*/ 46 h 54"/>
                  <a:gd name="T46" fmla="*/ 69 w 95"/>
                  <a:gd name="T47" fmla="*/ 53 h 54"/>
                  <a:gd name="T48" fmla="*/ 73 w 95"/>
                  <a:gd name="T49" fmla="*/ 49 h 54"/>
                  <a:gd name="T50" fmla="*/ 65 w 95"/>
                  <a:gd name="T51" fmla="*/ 47 h 54"/>
                  <a:gd name="T52" fmla="*/ 85 w 95"/>
                  <a:gd name="T53" fmla="*/ 41 h 54"/>
                  <a:gd name="T54" fmla="*/ 94 w 95"/>
                  <a:gd name="T55" fmla="*/ 40 h 54"/>
                  <a:gd name="T56" fmla="*/ 94 w 95"/>
                  <a:gd name="T57" fmla="*/ 35 h 54"/>
                  <a:gd name="T58" fmla="*/ 73 w 95"/>
                  <a:gd name="T59" fmla="*/ 25 h 54"/>
                  <a:gd name="T60" fmla="*/ 66 w 95"/>
                  <a:gd name="T61" fmla="*/ 22 h 54"/>
                  <a:gd name="T62" fmla="*/ 64 w 95"/>
                  <a:gd name="T63"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 h="54">
                    <a:moveTo>
                      <a:pt x="45" y="1"/>
                    </a:moveTo>
                    <a:cubicBezTo>
                      <a:pt x="45" y="1"/>
                      <a:pt x="46" y="8"/>
                      <a:pt x="44" y="9"/>
                    </a:cubicBezTo>
                    <a:cubicBezTo>
                      <a:pt x="44" y="9"/>
                      <a:pt x="43" y="11"/>
                      <a:pt x="38" y="13"/>
                    </a:cubicBezTo>
                    <a:cubicBezTo>
                      <a:pt x="38" y="13"/>
                      <a:pt x="35" y="14"/>
                      <a:pt x="25" y="25"/>
                    </a:cubicBezTo>
                    <a:cubicBezTo>
                      <a:pt x="25" y="25"/>
                      <a:pt x="14" y="35"/>
                      <a:pt x="11" y="38"/>
                    </a:cubicBezTo>
                    <a:cubicBezTo>
                      <a:pt x="11" y="38"/>
                      <a:pt x="0" y="41"/>
                      <a:pt x="4" y="49"/>
                    </a:cubicBezTo>
                    <a:cubicBezTo>
                      <a:pt x="4" y="49"/>
                      <a:pt x="9" y="52"/>
                      <a:pt x="22" y="41"/>
                    </a:cubicBezTo>
                    <a:cubicBezTo>
                      <a:pt x="22" y="41"/>
                      <a:pt x="34" y="29"/>
                      <a:pt x="44" y="26"/>
                    </a:cubicBezTo>
                    <a:cubicBezTo>
                      <a:pt x="47" y="25"/>
                      <a:pt x="47" y="25"/>
                      <a:pt x="47" y="25"/>
                    </a:cubicBezTo>
                    <a:cubicBezTo>
                      <a:pt x="46" y="24"/>
                      <a:pt x="46" y="24"/>
                      <a:pt x="46" y="24"/>
                    </a:cubicBezTo>
                    <a:cubicBezTo>
                      <a:pt x="46" y="24"/>
                      <a:pt x="25" y="34"/>
                      <a:pt x="12" y="42"/>
                    </a:cubicBezTo>
                    <a:cubicBezTo>
                      <a:pt x="12" y="42"/>
                      <a:pt x="10" y="40"/>
                      <a:pt x="23" y="33"/>
                    </a:cubicBezTo>
                    <a:cubicBezTo>
                      <a:pt x="23" y="33"/>
                      <a:pt x="29" y="28"/>
                      <a:pt x="31" y="21"/>
                    </a:cubicBezTo>
                    <a:cubicBezTo>
                      <a:pt x="36" y="17"/>
                      <a:pt x="40" y="11"/>
                      <a:pt x="47" y="14"/>
                    </a:cubicBezTo>
                    <a:cubicBezTo>
                      <a:pt x="47" y="14"/>
                      <a:pt x="50" y="11"/>
                      <a:pt x="50" y="11"/>
                    </a:cubicBezTo>
                    <a:cubicBezTo>
                      <a:pt x="50" y="11"/>
                      <a:pt x="50" y="4"/>
                      <a:pt x="48" y="2"/>
                    </a:cubicBezTo>
                    <a:cubicBezTo>
                      <a:pt x="46" y="0"/>
                      <a:pt x="47" y="0"/>
                      <a:pt x="45" y="1"/>
                    </a:cubicBezTo>
                    <a:close/>
                    <a:moveTo>
                      <a:pt x="64" y="20"/>
                    </a:moveTo>
                    <a:cubicBezTo>
                      <a:pt x="64" y="20"/>
                      <a:pt x="57" y="27"/>
                      <a:pt x="64" y="33"/>
                    </a:cubicBezTo>
                    <a:cubicBezTo>
                      <a:pt x="64" y="33"/>
                      <a:pt x="74" y="31"/>
                      <a:pt x="80" y="37"/>
                    </a:cubicBezTo>
                    <a:cubicBezTo>
                      <a:pt x="75" y="40"/>
                      <a:pt x="51" y="40"/>
                      <a:pt x="45" y="43"/>
                    </a:cubicBezTo>
                    <a:cubicBezTo>
                      <a:pt x="45" y="43"/>
                      <a:pt x="38" y="41"/>
                      <a:pt x="35" y="37"/>
                    </a:cubicBezTo>
                    <a:cubicBezTo>
                      <a:pt x="35" y="37"/>
                      <a:pt x="26" y="34"/>
                      <a:pt x="35" y="46"/>
                    </a:cubicBezTo>
                    <a:cubicBezTo>
                      <a:pt x="35" y="46"/>
                      <a:pt x="43" y="52"/>
                      <a:pt x="69" y="53"/>
                    </a:cubicBezTo>
                    <a:cubicBezTo>
                      <a:pt x="69" y="53"/>
                      <a:pt x="77" y="54"/>
                      <a:pt x="73" y="49"/>
                    </a:cubicBezTo>
                    <a:cubicBezTo>
                      <a:pt x="73" y="49"/>
                      <a:pt x="68" y="46"/>
                      <a:pt x="65" y="47"/>
                    </a:cubicBezTo>
                    <a:cubicBezTo>
                      <a:pt x="62" y="49"/>
                      <a:pt x="75" y="40"/>
                      <a:pt x="85" y="41"/>
                    </a:cubicBezTo>
                    <a:cubicBezTo>
                      <a:pt x="85" y="41"/>
                      <a:pt x="93" y="39"/>
                      <a:pt x="94" y="40"/>
                    </a:cubicBezTo>
                    <a:cubicBezTo>
                      <a:pt x="94" y="40"/>
                      <a:pt x="95" y="36"/>
                      <a:pt x="94" y="35"/>
                    </a:cubicBezTo>
                    <a:cubicBezTo>
                      <a:pt x="94" y="35"/>
                      <a:pt x="92" y="31"/>
                      <a:pt x="73" y="25"/>
                    </a:cubicBezTo>
                    <a:cubicBezTo>
                      <a:pt x="73" y="25"/>
                      <a:pt x="67" y="24"/>
                      <a:pt x="66" y="22"/>
                    </a:cubicBezTo>
                    <a:cubicBezTo>
                      <a:pt x="64" y="20"/>
                      <a:pt x="64" y="20"/>
                      <a:pt x="64" y="20"/>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0"/>
              <p:cNvSpPr/>
              <p:nvPr/>
            </p:nvSpPr>
            <p:spPr bwMode="auto">
              <a:xfrm>
                <a:off x="5518150" y="5451476"/>
                <a:ext cx="461963" cy="323850"/>
              </a:xfrm>
              <a:custGeom>
                <a:avLst/>
                <a:gdLst>
                  <a:gd name="T0" fmla="*/ 21 w 60"/>
                  <a:gd name="T1" fmla="*/ 3 h 42"/>
                  <a:gd name="T2" fmla="*/ 27 w 60"/>
                  <a:gd name="T3" fmla="*/ 8 h 42"/>
                  <a:gd name="T4" fmla="*/ 44 w 60"/>
                  <a:gd name="T5" fmla="*/ 9 h 42"/>
                  <a:gd name="T6" fmla="*/ 25 w 60"/>
                  <a:gd name="T7" fmla="*/ 31 h 42"/>
                  <a:gd name="T8" fmla="*/ 7 w 60"/>
                  <a:gd name="T9" fmla="*/ 31 h 42"/>
                  <a:gd name="T10" fmla="*/ 15 w 60"/>
                  <a:gd name="T11" fmla="*/ 40 h 42"/>
                  <a:gd name="T12" fmla="*/ 45 w 60"/>
                  <a:gd name="T13" fmla="*/ 38 h 42"/>
                  <a:gd name="T14" fmla="*/ 51 w 60"/>
                  <a:gd name="T15" fmla="*/ 40 h 42"/>
                  <a:gd name="T16" fmla="*/ 55 w 60"/>
                  <a:gd name="T17" fmla="*/ 38 h 42"/>
                  <a:gd name="T18" fmla="*/ 56 w 60"/>
                  <a:gd name="T19" fmla="*/ 32 h 42"/>
                  <a:gd name="T20" fmla="*/ 37 w 60"/>
                  <a:gd name="T21" fmla="*/ 32 h 42"/>
                  <a:gd name="T22" fmla="*/ 42 w 60"/>
                  <a:gd name="T23" fmla="*/ 22 h 42"/>
                  <a:gd name="T24" fmla="*/ 52 w 60"/>
                  <a:gd name="T25" fmla="*/ 14 h 42"/>
                  <a:gd name="T26" fmla="*/ 59 w 60"/>
                  <a:gd name="T27" fmla="*/ 7 h 42"/>
                  <a:gd name="T28" fmla="*/ 52 w 60"/>
                  <a:gd name="T29" fmla="*/ 0 h 42"/>
                  <a:gd name="T30" fmla="*/ 40 w 60"/>
                  <a:gd name="T31" fmla="*/ 3 h 42"/>
                  <a:gd name="T32" fmla="*/ 21 w 60"/>
                  <a:gd name="T33" fmla="*/ 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42">
                    <a:moveTo>
                      <a:pt x="21" y="3"/>
                    </a:moveTo>
                    <a:cubicBezTo>
                      <a:pt x="21" y="3"/>
                      <a:pt x="19" y="7"/>
                      <a:pt x="27" y="8"/>
                    </a:cubicBezTo>
                    <a:cubicBezTo>
                      <a:pt x="27" y="8"/>
                      <a:pt x="35" y="10"/>
                      <a:pt x="44" y="9"/>
                    </a:cubicBezTo>
                    <a:cubicBezTo>
                      <a:pt x="44" y="9"/>
                      <a:pt x="39" y="20"/>
                      <a:pt x="25" y="31"/>
                    </a:cubicBezTo>
                    <a:cubicBezTo>
                      <a:pt x="25" y="31"/>
                      <a:pt x="13" y="32"/>
                      <a:pt x="7" y="31"/>
                    </a:cubicBezTo>
                    <a:cubicBezTo>
                      <a:pt x="7" y="31"/>
                      <a:pt x="0" y="34"/>
                      <a:pt x="15" y="40"/>
                    </a:cubicBezTo>
                    <a:cubicBezTo>
                      <a:pt x="15" y="40"/>
                      <a:pt x="26" y="42"/>
                      <a:pt x="45" y="38"/>
                    </a:cubicBezTo>
                    <a:cubicBezTo>
                      <a:pt x="45" y="38"/>
                      <a:pt x="46" y="37"/>
                      <a:pt x="51" y="40"/>
                    </a:cubicBezTo>
                    <a:cubicBezTo>
                      <a:pt x="52" y="40"/>
                      <a:pt x="55" y="39"/>
                      <a:pt x="55" y="38"/>
                    </a:cubicBezTo>
                    <a:cubicBezTo>
                      <a:pt x="56" y="36"/>
                      <a:pt x="55" y="32"/>
                      <a:pt x="56" y="32"/>
                    </a:cubicBezTo>
                    <a:cubicBezTo>
                      <a:pt x="56" y="32"/>
                      <a:pt x="55" y="29"/>
                      <a:pt x="37" y="32"/>
                    </a:cubicBezTo>
                    <a:cubicBezTo>
                      <a:pt x="37" y="32"/>
                      <a:pt x="34" y="32"/>
                      <a:pt x="42" y="22"/>
                    </a:cubicBezTo>
                    <a:cubicBezTo>
                      <a:pt x="42" y="22"/>
                      <a:pt x="48" y="15"/>
                      <a:pt x="52" y="14"/>
                    </a:cubicBezTo>
                    <a:cubicBezTo>
                      <a:pt x="52" y="14"/>
                      <a:pt x="60" y="11"/>
                      <a:pt x="59" y="7"/>
                    </a:cubicBezTo>
                    <a:cubicBezTo>
                      <a:pt x="59" y="7"/>
                      <a:pt x="55" y="0"/>
                      <a:pt x="52" y="0"/>
                    </a:cubicBezTo>
                    <a:cubicBezTo>
                      <a:pt x="52" y="0"/>
                      <a:pt x="48" y="3"/>
                      <a:pt x="40" y="3"/>
                    </a:cubicBezTo>
                    <a:cubicBezTo>
                      <a:pt x="34" y="4"/>
                      <a:pt x="27" y="2"/>
                      <a:pt x="21" y="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41"/>
              <p:cNvSpPr>
                <a:spLocks noEditPoints="1"/>
              </p:cNvSpPr>
              <p:nvPr/>
            </p:nvSpPr>
            <p:spPr bwMode="auto">
              <a:xfrm>
                <a:off x="6242050" y="5173663"/>
                <a:ext cx="479425" cy="617538"/>
              </a:xfrm>
              <a:custGeom>
                <a:avLst/>
                <a:gdLst>
                  <a:gd name="T0" fmla="*/ 30 w 62"/>
                  <a:gd name="T1" fmla="*/ 19 h 80"/>
                  <a:gd name="T2" fmla="*/ 27 w 62"/>
                  <a:gd name="T3" fmla="*/ 9 h 80"/>
                  <a:gd name="T4" fmla="*/ 37 w 62"/>
                  <a:gd name="T5" fmla="*/ 6 h 80"/>
                  <a:gd name="T6" fmla="*/ 38 w 62"/>
                  <a:gd name="T7" fmla="*/ 10 h 80"/>
                  <a:gd name="T8" fmla="*/ 34 w 62"/>
                  <a:gd name="T9" fmla="*/ 17 h 80"/>
                  <a:gd name="T10" fmla="*/ 31 w 62"/>
                  <a:gd name="T11" fmla="*/ 19 h 80"/>
                  <a:gd name="T12" fmla="*/ 30 w 62"/>
                  <a:gd name="T13" fmla="*/ 19 h 80"/>
                  <a:gd name="T14" fmla="*/ 1 w 62"/>
                  <a:gd name="T15" fmla="*/ 38 h 80"/>
                  <a:gd name="T16" fmla="*/ 4 w 62"/>
                  <a:gd name="T17" fmla="*/ 43 h 80"/>
                  <a:gd name="T18" fmla="*/ 38 w 62"/>
                  <a:gd name="T19" fmla="*/ 23 h 80"/>
                  <a:gd name="T20" fmla="*/ 50 w 62"/>
                  <a:gd name="T21" fmla="*/ 16 h 80"/>
                  <a:gd name="T22" fmla="*/ 38 w 62"/>
                  <a:gd name="T23" fmla="*/ 28 h 80"/>
                  <a:gd name="T24" fmla="*/ 26 w 62"/>
                  <a:gd name="T25" fmla="*/ 41 h 80"/>
                  <a:gd name="T26" fmla="*/ 29 w 62"/>
                  <a:gd name="T27" fmla="*/ 41 h 80"/>
                  <a:gd name="T28" fmla="*/ 46 w 62"/>
                  <a:gd name="T29" fmla="*/ 32 h 80"/>
                  <a:gd name="T30" fmla="*/ 20 w 62"/>
                  <a:gd name="T31" fmla="*/ 53 h 80"/>
                  <a:gd name="T32" fmla="*/ 25 w 62"/>
                  <a:gd name="T33" fmla="*/ 55 h 80"/>
                  <a:gd name="T34" fmla="*/ 43 w 62"/>
                  <a:gd name="T35" fmla="*/ 42 h 80"/>
                  <a:gd name="T36" fmla="*/ 53 w 62"/>
                  <a:gd name="T37" fmla="*/ 40 h 80"/>
                  <a:gd name="T38" fmla="*/ 54 w 62"/>
                  <a:gd name="T39" fmla="*/ 61 h 80"/>
                  <a:gd name="T40" fmla="*/ 54 w 62"/>
                  <a:gd name="T41" fmla="*/ 73 h 80"/>
                  <a:gd name="T42" fmla="*/ 42 w 62"/>
                  <a:gd name="T43" fmla="*/ 72 h 80"/>
                  <a:gd name="T44" fmla="*/ 43 w 62"/>
                  <a:gd name="T45" fmla="*/ 73 h 80"/>
                  <a:gd name="T46" fmla="*/ 58 w 62"/>
                  <a:gd name="T47" fmla="*/ 79 h 80"/>
                  <a:gd name="T48" fmla="*/ 61 w 62"/>
                  <a:gd name="T49" fmla="*/ 75 h 80"/>
                  <a:gd name="T50" fmla="*/ 60 w 62"/>
                  <a:gd name="T51" fmla="*/ 36 h 80"/>
                  <a:gd name="T52" fmla="*/ 51 w 62"/>
                  <a:gd name="T53" fmla="*/ 34 h 80"/>
                  <a:gd name="T54" fmla="*/ 52 w 62"/>
                  <a:gd name="T55" fmla="*/ 30 h 80"/>
                  <a:gd name="T56" fmla="*/ 43 w 62"/>
                  <a:gd name="T57" fmla="*/ 28 h 80"/>
                  <a:gd name="T58" fmla="*/ 43 w 62"/>
                  <a:gd name="T59" fmla="*/ 25 h 80"/>
                  <a:gd name="T60" fmla="*/ 52 w 62"/>
                  <a:gd name="T61" fmla="*/ 18 h 80"/>
                  <a:gd name="T62" fmla="*/ 57 w 62"/>
                  <a:gd name="T63" fmla="*/ 13 h 80"/>
                  <a:gd name="T64" fmla="*/ 52 w 62"/>
                  <a:gd name="T65" fmla="*/ 11 h 80"/>
                  <a:gd name="T66" fmla="*/ 1 w 62"/>
                  <a:gd name="T67" fmla="*/ 38 h 80"/>
                  <a:gd name="T68" fmla="*/ 17 w 62"/>
                  <a:gd name="T69" fmla="*/ 79 h 80"/>
                  <a:gd name="T70" fmla="*/ 17 w 62"/>
                  <a:gd name="T71" fmla="*/ 73 h 80"/>
                  <a:gd name="T72" fmla="*/ 18 w 62"/>
                  <a:gd name="T73" fmla="*/ 61 h 80"/>
                  <a:gd name="T74" fmla="*/ 23 w 62"/>
                  <a:gd name="T75" fmla="*/ 60 h 80"/>
                  <a:gd name="T76" fmla="*/ 20 w 62"/>
                  <a:gd name="T77" fmla="*/ 79 h 80"/>
                  <a:gd name="T78" fmla="*/ 19 w 62"/>
                  <a:gd name="T79" fmla="*/ 80 h 80"/>
                  <a:gd name="T80" fmla="*/ 17 w 62"/>
                  <a:gd name="T81" fmla="*/ 79 h 80"/>
                  <a:gd name="T82" fmla="*/ 30 w 62"/>
                  <a:gd name="T83" fmla="*/ 55 h 80"/>
                  <a:gd name="T84" fmla="*/ 34 w 62"/>
                  <a:gd name="T85" fmla="*/ 57 h 80"/>
                  <a:gd name="T86" fmla="*/ 37 w 62"/>
                  <a:gd name="T87" fmla="*/ 54 h 80"/>
                  <a:gd name="T88" fmla="*/ 35 w 62"/>
                  <a:gd name="T89" fmla="*/ 61 h 80"/>
                  <a:gd name="T90" fmla="*/ 39 w 62"/>
                  <a:gd name="T91" fmla="*/ 64 h 80"/>
                  <a:gd name="T92" fmla="*/ 39 w 62"/>
                  <a:gd name="T93" fmla="*/ 66 h 80"/>
                  <a:gd name="T94" fmla="*/ 34 w 62"/>
                  <a:gd name="T95" fmla="*/ 73 h 80"/>
                  <a:gd name="T96" fmla="*/ 46 w 62"/>
                  <a:gd name="T97" fmla="*/ 64 h 80"/>
                  <a:gd name="T98" fmla="*/ 38 w 62"/>
                  <a:gd name="T99" fmla="*/ 60 h 80"/>
                  <a:gd name="T100" fmla="*/ 43 w 62"/>
                  <a:gd name="T101" fmla="*/ 50 h 80"/>
                  <a:gd name="T102" fmla="*/ 30 w 62"/>
                  <a:gd name="T103" fmla="*/ 5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 h="80">
                    <a:moveTo>
                      <a:pt x="30" y="19"/>
                    </a:moveTo>
                    <a:cubicBezTo>
                      <a:pt x="30" y="19"/>
                      <a:pt x="34" y="10"/>
                      <a:pt x="27" y="9"/>
                    </a:cubicBezTo>
                    <a:cubicBezTo>
                      <a:pt x="27" y="9"/>
                      <a:pt x="23" y="0"/>
                      <a:pt x="37" y="6"/>
                    </a:cubicBezTo>
                    <a:cubicBezTo>
                      <a:pt x="37" y="6"/>
                      <a:pt x="39" y="7"/>
                      <a:pt x="38" y="10"/>
                    </a:cubicBezTo>
                    <a:cubicBezTo>
                      <a:pt x="38" y="10"/>
                      <a:pt x="35" y="14"/>
                      <a:pt x="34" y="17"/>
                    </a:cubicBezTo>
                    <a:cubicBezTo>
                      <a:pt x="34" y="17"/>
                      <a:pt x="32" y="17"/>
                      <a:pt x="31" y="19"/>
                    </a:cubicBezTo>
                    <a:cubicBezTo>
                      <a:pt x="30" y="19"/>
                      <a:pt x="30" y="19"/>
                      <a:pt x="30" y="19"/>
                    </a:cubicBezTo>
                    <a:close/>
                    <a:moveTo>
                      <a:pt x="1" y="38"/>
                    </a:moveTo>
                    <a:cubicBezTo>
                      <a:pt x="1" y="38"/>
                      <a:pt x="0" y="43"/>
                      <a:pt x="4" y="43"/>
                    </a:cubicBezTo>
                    <a:cubicBezTo>
                      <a:pt x="4" y="43"/>
                      <a:pt x="14" y="41"/>
                      <a:pt x="38" y="23"/>
                    </a:cubicBezTo>
                    <a:cubicBezTo>
                      <a:pt x="38" y="23"/>
                      <a:pt x="49" y="15"/>
                      <a:pt x="50" y="16"/>
                    </a:cubicBezTo>
                    <a:cubicBezTo>
                      <a:pt x="50" y="16"/>
                      <a:pt x="39" y="27"/>
                      <a:pt x="38" y="28"/>
                    </a:cubicBezTo>
                    <a:cubicBezTo>
                      <a:pt x="38" y="28"/>
                      <a:pt x="25" y="38"/>
                      <a:pt x="26" y="41"/>
                    </a:cubicBezTo>
                    <a:cubicBezTo>
                      <a:pt x="26" y="41"/>
                      <a:pt x="27" y="42"/>
                      <a:pt x="29" y="41"/>
                    </a:cubicBezTo>
                    <a:cubicBezTo>
                      <a:pt x="29" y="41"/>
                      <a:pt x="41" y="31"/>
                      <a:pt x="46" y="32"/>
                    </a:cubicBezTo>
                    <a:cubicBezTo>
                      <a:pt x="45" y="32"/>
                      <a:pt x="45" y="40"/>
                      <a:pt x="20" y="53"/>
                    </a:cubicBezTo>
                    <a:cubicBezTo>
                      <a:pt x="20" y="53"/>
                      <a:pt x="16" y="57"/>
                      <a:pt x="25" y="55"/>
                    </a:cubicBezTo>
                    <a:cubicBezTo>
                      <a:pt x="25" y="55"/>
                      <a:pt x="37" y="46"/>
                      <a:pt x="43" y="42"/>
                    </a:cubicBezTo>
                    <a:cubicBezTo>
                      <a:pt x="43" y="42"/>
                      <a:pt x="53" y="33"/>
                      <a:pt x="53" y="40"/>
                    </a:cubicBezTo>
                    <a:cubicBezTo>
                      <a:pt x="53" y="40"/>
                      <a:pt x="55" y="57"/>
                      <a:pt x="54" y="61"/>
                    </a:cubicBezTo>
                    <a:cubicBezTo>
                      <a:pt x="54" y="61"/>
                      <a:pt x="53" y="72"/>
                      <a:pt x="54" y="73"/>
                    </a:cubicBezTo>
                    <a:cubicBezTo>
                      <a:pt x="54" y="75"/>
                      <a:pt x="44" y="71"/>
                      <a:pt x="42" y="72"/>
                    </a:cubicBezTo>
                    <a:cubicBezTo>
                      <a:pt x="42" y="72"/>
                      <a:pt x="41" y="72"/>
                      <a:pt x="43" y="73"/>
                    </a:cubicBezTo>
                    <a:cubicBezTo>
                      <a:pt x="43" y="73"/>
                      <a:pt x="53" y="80"/>
                      <a:pt x="58" y="79"/>
                    </a:cubicBezTo>
                    <a:cubicBezTo>
                      <a:pt x="58" y="79"/>
                      <a:pt x="62" y="78"/>
                      <a:pt x="61" y="75"/>
                    </a:cubicBezTo>
                    <a:cubicBezTo>
                      <a:pt x="61" y="75"/>
                      <a:pt x="58" y="36"/>
                      <a:pt x="60" y="36"/>
                    </a:cubicBezTo>
                    <a:cubicBezTo>
                      <a:pt x="60" y="36"/>
                      <a:pt x="57" y="30"/>
                      <a:pt x="51" y="34"/>
                    </a:cubicBezTo>
                    <a:cubicBezTo>
                      <a:pt x="51" y="34"/>
                      <a:pt x="48" y="34"/>
                      <a:pt x="52" y="30"/>
                    </a:cubicBezTo>
                    <a:cubicBezTo>
                      <a:pt x="52" y="30"/>
                      <a:pt x="53" y="23"/>
                      <a:pt x="43" y="28"/>
                    </a:cubicBezTo>
                    <a:cubicBezTo>
                      <a:pt x="43" y="28"/>
                      <a:pt x="38" y="30"/>
                      <a:pt x="43" y="25"/>
                    </a:cubicBezTo>
                    <a:cubicBezTo>
                      <a:pt x="43" y="25"/>
                      <a:pt x="49" y="19"/>
                      <a:pt x="52" y="18"/>
                    </a:cubicBezTo>
                    <a:cubicBezTo>
                      <a:pt x="52" y="18"/>
                      <a:pt x="56" y="13"/>
                      <a:pt x="57" y="13"/>
                    </a:cubicBezTo>
                    <a:cubicBezTo>
                      <a:pt x="57" y="13"/>
                      <a:pt x="59" y="7"/>
                      <a:pt x="52" y="11"/>
                    </a:cubicBezTo>
                    <a:cubicBezTo>
                      <a:pt x="50" y="14"/>
                      <a:pt x="2" y="40"/>
                      <a:pt x="1" y="38"/>
                    </a:cubicBezTo>
                    <a:close/>
                    <a:moveTo>
                      <a:pt x="17" y="79"/>
                    </a:moveTo>
                    <a:cubicBezTo>
                      <a:pt x="17" y="79"/>
                      <a:pt x="15" y="74"/>
                      <a:pt x="17" y="73"/>
                    </a:cubicBezTo>
                    <a:cubicBezTo>
                      <a:pt x="17" y="73"/>
                      <a:pt x="19" y="65"/>
                      <a:pt x="18" y="61"/>
                    </a:cubicBezTo>
                    <a:cubicBezTo>
                      <a:pt x="18" y="61"/>
                      <a:pt x="21" y="56"/>
                      <a:pt x="23" y="60"/>
                    </a:cubicBezTo>
                    <a:cubicBezTo>
                      <a:pt x="23" y="60"/>
                      <a:pt x="27" y="72"/>
                      <a:pt x="20" y="79"/>
                    </a:cubicBezTo>
                    <a:cubicBezTo>
                      <a:pt x="19" y="80"/>
                      <a:pt x="19" y="80"/>
                      <a:pt x="19" y="80"/>
                    </a:cubicBezTo>
                    <a:cubicBezTo>
                      <a:pt x="18" y="80"/>
                      <a:pt x="17" y="79"/>
                      <a:pt x="17" y="79"/>
                    </a:cubicBezTo>
                    <a:close/>
                    <a:moveTo>
                      <a:pt x="30" y="55"/>
                    </a:moveTo>
                    <a:cubicBezTo>
                      <a:pt x="30" y="55"/>
                      <a:pt x="31" y="57"/>
                      <a:pt x="34" y="57"/>
                    </a:cubicBezTo>
                    <a:cubicBezTo>
                      <a:pt x="34" y="57"/>
                      <a:pt x="36" y="53"/>
                      <a:pt x="37" y="54"/>
                    </a:cubicBezTo>
                    <a:cubicBezTo>
                      <a:pt x="39" y="54"/>
                      <a:pt x="39" y="54"/>
                      <a:pt x="35" y="61"/>
                    </a:cubicBezTo>
                    <a:cubicBezTo>
                      <a:pt x="35" y="61"/>
                      <a:pt x="34" y="65"/>
                      <a:pt x="39" y="64"/>
                    </a:cubicBezTo>
                    <a:cubicBezTo>
                      <a:pt x="39" y="64"/>
                      <a:pt x="41" y="63"/>
                      <a:pt x="39" y="66"/>
                    </a:cubicBezTo>
                    <a:cubicBezTo>
                      <a:pt x="39" y="66"/>
                      <a:pt x="35" y="71"/>
                      <a:pt x="34" y="73"/>
                    </a:cubicBezTo>
                    <a:cubicBezTo>
                      <a:pt x="34" y="73"/>
                      <a:pt x="44" y="67"/>
                      <a:pt x="46" y="64"/>
                    </a:cubicBezTo>
                    <a:cubicBezTo>
                      <a:pt x="46" y="64"/>
                      <a:pt x="45" y="59"/>
                      <a:pt x="38" y="60"/>
                    </a:cubicBezTo>
                    <a:cubicBezTo>
                      <a:pt x="38" y="60"/>
                      <a:pt x="39" y="57"/>
                      <a:pt x="43" y="50"/>
                    </a:cubicBezTo>
                    <a:cubicBezTo>
                      <a:pt x="45" y="45"/>
                      <a:pt x="29" y="54"/>
                      <a:pt x="30" y="55"/>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42"/>
              <p:cNvSpPr>
                <a:spLocks noEditPoints="1"/>
              </p:cNvSpPr>
              <p:nvPr/>
            </p:nvSpPr>
            <p:spPr bwMode="auto">
              <a:xfrm>
                <a:off x="6997700" y="4964113"/>
                <a:ext cx="517525" cy="549275"/>
              </a:xfrm>
              <a:custGeom>
                <a:avLst/>
                <a:gdLst>
                  <a:gd name="T0" fmla="*/ 28 w 67"/>
                  <a:gd name="T1" fmla="*/ 0 h 71"/>
                  <a:gd name="T2" fmla="*/ 28 w 67"/>
                  <a:gd name="T3" fmla="*/ 14 h 71"/>
                  <a:gd name="T4" fmla="*/ 33 w 67"/>
                  <a:gd name="T5" fmla="*/ 34 h 71"/>
                  <a:gd name="T6" fmla="*/ 3 w 67"/>
                  <a:gd name="T7" fmla="*/ 53 h 71"/>
                  <a:gd name="T8" fmla="*/ 3 w 67"/>
                  <a:gd name="T9" fmla="*/ 59 h 71"/>
                  <a:gd name="T10" fmla="*/ 16 w 67"/>
                  <a:gd name="T11" fmla="*/ 60 h 71"/>
                  <a:gd name="T12" fmla="*/ 33 w 67"/>
                  <a:gd name="T13" fmla="*/ 45 h 71"/>
                  <a:gd name="T14" fmla="*/ 20 w 67"/>
                  <a:gd name="T15" fmla="*/ 68 h 71"/>
                  <a:gd name="T16" fmla="*/ 30 w 67"/>
                  <a:gd name="T17" fmla="*/ 65 h 71"/>
                  <a:gd name="T18" fmla="*/ 38 w 67"/>
                  <a:gd name="T19" fmla="*/ 50 h 71"/>
                  <a:gd name="T20" fmla="*/ 40 w 67"/>
                  <a:gd name="T21" fmla="*/ 36 h 71"/>
                  <a:gd name="T22" fmla="*/ 50 w 67"/>
                  <a:gd name="T23" fmla="*/ 28 h 71"/>
                  <a:gd name="T24" fmla="*/ 52 w 67"/>
                  <a:gd name="T25" fmla="*/ 22 h 71"/>
                  <a:gd name="T26" fmla="*/ 47 w 67"/>
                  <a:gd name="T27" fmla="*/ 23 h 71"/>
                  <a:gd name="T28" fmla="*/ 40 w 67"/>
                  <a:gd name="T29" fmla="*/ 30 h 71"/>
                  <a:gd name="T30" fmla="*/ 39 w 67"/>
                  <a:gd name="T31" fmla="*/ 15 h 71"/>
                  <a:gd name="T32" fmla="*/ 39 w 67"/>
                  <a:gd name="T33" fmla="*/ 8 h 71"/>
                  <a:gd name="T34" fmla="*/ 32 w 67"/>
                  <a:gd name="T35" fmla="*/ 2 h 71"/>
                  <a:gd name="T36" fmla="*/ 28 w 67"/>
                  <a:gd name="T37" fmla="*/ 0 h 71"/>
                  <a:gd name="T38" fmla="*/ 46 w 67"/>
                  <a:gd name="T39" fmla="*/ 43 h 71"/>
                  <a:gd name="T40" fmla="*/ 57 w 67"/>
                  <a:gd name="T41" fmla="*/ 55 h 71"/>
                  <a:gd name="T42" fmla="*/ 58 w 67"/>
                  <a:gd name="T43" fmla="*/ 61 h 71"/>
                  <a:gd name="T44" fmla="*/ 66 w 67"/>
                  <a:gd name="T45" fmla="*/ 52 h 71"/>
                  <a:gd name="T46" fmla="*/ 54 w 67"/>
                  <a:gd name="T47" fmla="*/ 44 h 71"/>
                  <a:gd name="T48" fmla="*/ 46 w 67"/>
                  <a:gd name="T49" fmla="*/ 4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7" h="71">
                    <a:moveTo>
                      <a:pt x="28" y="0"/>
                    </a:moveTo>
                    <a:cubicBezTo>
                      <a:pt x="28" y="0"/>
                      <a:pt x="22" y="3"/>
                      <a:pt x="28" y="14"/>
                    </a:cubicBezTo>
                    <a:cubicBezTo>
                      <a:pt x="28" y="14"/>
                      <a:pt x="33" y="24"/>
                      <a:pt x="33" y="34"/>
                    </a:cubicBezTo>
                    <a:cubicBezTo>
                      <a:pt x="33" y="34"/>
                      <a:pt x="19" y="52"/>
                      <a:pt x="3" y="53"/>
                    </a:cubicBezTo>
                    <a:cubicBezTo>
                      <a:pt x="3" y="53"/>
                      <a:pt x="0" y="54"/>
                      <a:pt x="3" y="59"/>
                    </a:cubicBezTo>
                    <a:cubicBezTo>
                      <a:pt x="3" y="59"/>
                      <a:pt x="12" y="62"/>
                      <a:pt x="16" y="60"/>
                    </a:cubicBezTo>
                    <a:cubicBezTo>
                      <a:pt x="16" y="60"/>
                      <a:pt x="30" y="45"/>
                      <a:pt x="33" y="45"/>
                    </a:cubicBezTo>
                    <a:cubicBezTo>
                      <a:pt x="29" y="60"/>
                      <a:pt x="27" y="61"/>
                      <a:pt x="20" y="68"/>
                    </a:cubicBezTo>
                    <a:cubicBezTo>
                      <a:pt x="20" y="68"/>
                      <a:pt x="20" y="71"/>
                      <a:pt x="30" y="65"/>
                    </a:cubicBezTo>
                    <a:cubicBezTo>
                      <a:pt x="30" y="65"/>
                      <a:pt x="35" y="61"/>
                      <a:pt x="38" y="50"/>
                    </a:cubicBezTo>
                    <a:cubicBezTo>
                      <a:pt x="40" y="36"/>
                      <a:pt x="40" y="36"/>
                      <a:pt x="40" y="36"/>
                    </a:cubicBezTo>
                    <a:cubicBezTo>
                      <a:pt x="40" y="36"/>
                      <a:pt x="47" y="29"/>
                      <a:pt x="50" y="28"/>
                    </a:cubicBezTo>
                    <a:cubicBezTo>
                      <a:pt x="50" y="28"/>
                      <a:pt x="53" y="25"/>
                      <a:pt x="52" y="22"/>
                    </a:cubicBezTo>
                    <a:cubicBezTo>
                      <a:pt x="52" y="22"/>
                      <a:pt x="51" y="17"/>
                      <a:pt x="47" y="23"/>
                    </a:cubicBezTo>
                    <a:cubicBezTo>
                      <a:pt x="47" y="23"/>
                      <a:pt x="40" y="31"/>
                      <a:pt x="40" y="30"/>
                    </a:cubicBezTo>
                    <a:cubicBezTo>
                      <a:pt x="40" y="30"/>
                      <a:pt x="38" y="30"/>
                      <a:pt x="39" y="15"/>
                    </a:cubicBezTo>
                    <a:cubicBezTo>
                      <a:pt x="39" y="15"/>
                      <a:pt x="43" y="13"/>
                      <a:pt x="39" y="8"/>
                    </a:cubicBezTo>
                    <a:cubicBezTo>
                      <a:pt x="39" y="8"/>
                      <a:pt x="34" y="3"/>
                      <a:pt x="32" y="2"/>
                    </a:cubicBezTo>
                    <a:cubicBezTo>
                      <a:pt x="28" y="0"/>
                      <a:pt x="28" y="0"/>
                      <a:pt x="28" y="0"/>
                    </a:cubicBezTo>
                    <a:close/>
                    <a:moveTo>
                      <a:pt x="46" y="43"/>
                    </a:moveTo>
                    <a:cubicBezTo>
                      <a:pt x="46" y="43"/>
                      <a:pt x="51" y="49"/>
                      <a:pt x="57" y="55"/>
                    </a:cubicBezTo>
                    <a:cubicBezTo>
                      <a:pt x="57" y="55"/>
                      <a:pt x="60" y="57"/>
                      <a:pt x="58" y="61"/>
                    </a:cubicBezTo>
                    <a:cubicBezTo>
                      <a:pt x="58" y="61"/>
                      <a:pt x="67" y="57"/>
                      <a:pt x="66" y="52"/>
                    </a:cubicBezTo>
                    <a:cubicBezTo>
                      <a:pt x="66" y="52"/>
                      <a:pt x="67" y="47"/>
                      <a:pt x="54" y="44"/>
                    </a:cubicBezTo>
                    <a:cubicBezTo>
                      <a:pt x="46" y="43"/>
                      <a:pt x="46" y="43"/>
                      <a:pt x="46" y="43"/>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43"/>
              <p:cNvSpPr>
                <a:spLocks noEditPoints="1"/>
              </p:cNvSpPr>
              <p:nvPr/>
            </p:nvSpPr>
            <p:spPr bwMode="auto">
              <a:xfrm>
                <a:off x="7561263" y="4386263"/>
                <a:ext cx="423863" cy="647700"/>
              </a:xfrm>
              <a:custGeom>
                <a:avLst/>
                <a:gdLst>
                  <a:gd name="T0" fmla="*/ 14 w 55"/>
                  <a:gd name="T1" fmla="*/ 49 h 84"/>
                  <a:gd name="T2" fmla="*/ 13 w 55"/>
                  <a:gd name="T3" fmla="*/ 55 h 84"/>
                  <a:gd name="T4" fmla="*/ 8 w 55"/>
                  <a:gd name="T5" fmla="*/ 48 h 84"/>
                  <a:gd name="T6" fmla="*/ 9 w 55"/>
                  <a:gd name="T7" fmla="*/ 41 h 84"/>
                  <a:gd name="T8" fmla="*/ 11 w 55"/>
                  <a:gd name="T9" fmla="*/ 44 h 84"/>
                  <a:gd name="T10" fmla="*/ 15 w 55"/>
                  <a:gd name="T11" fmla="*/ 39 h 84"/>
                  <a:gd name="T12" fmla="*/ 11 w 55"/>
                  <a:gd name="T13" fmla="*/ 37 h 84"/>
                  <a:gd name="T14" fmla="*/ 6 w 55"/>
                  <a:gd name="T15" fmla="*/ 32 h 84"/>
                  <a:gd name="T16" fmla="*/ 9 w 55"/>
                  <a:gd name="T17" fmla="*/ 30 h 84"/>
                  <a:gd name="T18" fmla="*/ 15 w 55"/>
                  <a:gd name="T19" fmla="*/ 35 h 84"/>
                  <a:gd name="T20" fmla="*/ 17 w 55"/>
                  <a:gd name="T21" fmla="*/ 33 h 84"/>
                  <a:gd name="T22" fmla="*/ 19 w 55"/>
                  <a:gd name="T23" fmla="*/ 25 h 84"/>
                  <a:gd name="T24" fmla="*/ 17 w 55"/>
                  <a:gd name="T25" fmla="*/ 25 h 84"/>
                  <a:gd name="T26" fmla="*/ 15 w 55"/>
                  <a:gd name="T27" fmla="*/ 30 h 84"/>
                  <a:gd name="T28" fmla="*/ 14 w 55"/>
                  <a:gd name="T29" fmla="*/ 25 h 84"/>
                  <a:gd name="T30" fmla="*/ 9 w 55"/>
                  <a:gd name="T31" fmla="*/ 27 h 84"/>
                  <a:gd name="T32" fmla="*/ 15 w 55"/>
                  <a:gd name="T33" fmla="*/ 20 h 84"/>
                  <a:gd name="T34" fmla="*/ 14 w 55"/>
                  <a:gd name="T35" fmla="*/ 4 h 84"/>
                  <a:gd name="T36" fmla="*/ 19 w 55"/>
                  <a:gd name="T37" fmla="*/ 4 h 84"/>
                  <a:gd name="T38" fmla="*/ 18 w 55"/>
                  <a:gd name="T39" fmla="*/ 17 h 84"/>
                  <a:gd name="T40" fmla="*/ 20 w 55"/>
                  <a:gd name="T41" fmla="*/ 18 h 84"/>
                  <a:gd name="T42" fmla="*/ 23 w 55"/>
                  <a:gd name="T43" fmla="*/ 18 h 84"/>
                  <a:gd name="T44" fmla="*/ 33 w 55"/>
                  <a:gd name="T45" fmla="*/ 7 h 84"/>
                  <a:gd name="T46" fmla="*/ 34 w 55"/>
                  <a:gd name="T47" fmla="*/ 28 h 84"/>
                  <a:gd name="T48" fmla="*/ 29 w 55"/>
                  <a:gd name="T49" fmla="*/ 33 h 84"/>
                  <a:gd name="T50" fmla="*/ 30 w 55"/>
                  <a:gd name="T51" fmla="*/ 25 h 84"/>
                  <a:gd name="T52" fmla="*/ 28 w 55"/>
                  <a:gd name="T53" fmla="*/ 22 h 84"/>
                  <a:gd name="T54" fmla="*/ 30 w 55"/>
                  <a:gd name="T55" fmla="*/ 21 h 84"/>
                  <a:gd name="T56" fmla="*/ 30 w 55"/>
                  <a:gd name="T57" fmla="*/ 13 h 84"/>
                  <a:gd name="T58" fmla="*/ 23 w 55"/>
                  <a:gd name="T59" fmla="*/ 23 h 84"/>
                  <a:gd name="T60" fmla="*/ 23 w 55"/>
                  <a:gd name="T61" fmla="*/ 32 h 84"/>
                  <a:gd name="T62" fmla="*/ 30 w 55"/>
                  <a:gd name="T63" fmla="*/ 36 h 84"/>
                  <a:gd name="T64" fmla="*/ 23 w 55"/>
                  <a:gd name="T65" fmla="*/ 36 h 84"/>
                  <a:gd name="T66" fmla="*/ 22 w 55"/>
                  <a:gd name="T67" fmla="*/ 41 h 84"/>
                  <a:gd name="T68" fmla="*/ 20 w 55"/>
                  <a:gd name="T69" fmla="*/ 46 h 84"/>
                  <a:gd name="T70" fmla="*/ 19 w 55"/>
                  <a:gd name="T71" fmla="*/ 44 h 84"/>
                  <a:gd name="T72" fmla="*/ 20 w 55"/>
                  <a:gd name="T73" fmla="*/ 36 h 84"/>
                  <a:gd name="T74" fmla="*/ 14 w 55"/>
                  <a:gd name="T75" fmla="*/ 49 h 84"/>
                  <a:gd name="T76" fmla="*/ 7 w 55"/>
                  <a:gd name="T77" fmla="*/ 76 h 84"/>
                  <a:gd name="T78" fmla="*/ 13 w 55"/>
                  <a:gd name="T79" fmla="*/ 78 h 84"/>
                  <a:gd name="T80" fmla="*/ 21 w 55"/>
                  <a:gd name="T81" fmla="*/ 65 h 84"/>
                  <a:gd name="T82" fmla="*/ 34 w 55"/>
                  <a:gd name="T83" fmla="*/ 39 h 84"/>
                  <a:gd name="T84" fmla="*/ 35 w 55"/>
                  <a:gd name="T85" fmla="*/ 40 h 84"/>
                  <a:gd name="T86" fmla="*/ 33 w 55"/>
                  <a:gd name="T87" fmla="*/ 47 h 84"/>
                  <a:gd name="T88" fmla="*/ 39 w 55"/>
                  <a:gd name="T89" fmla="*/ 34 h 84"/>
                  <a:gd name="T90" fmla="*/ 33 w 55"/>
                  <a:gd name="T91" fmla="*/ 34 h 84"/>
                  <a:gd name="T92" fmla="*/ 8 w 55"/>
                  <a:gd name="T93" fmla="*/ 75 h 84"/>
                  <a:gd name="T94" fmla="*/ 7 w 55"/>
                  <a:gd name="T95" fmla="*/ 76 h 84"/>
                  <a:gd name="T96" fmla="*/ 27 w 55"/>
                  <a:gd name="T97" fmla="*/ 67 h 84"/>
                  <a:gd name="T98" fmla="*/ 38 w 55"/>
                  <a:gd name="T99" fmla="*/ 62 h 84"/>
                  <a:gd name="T100" fmla="*/ 45 w 55"/>
                  <a:gd name="T101" fmla="*/ 76 h 84"/>
                  <a:gd name="T102" fmla="*/ 30 w 55"/>
                  <a:gd name="T103" fmla="*/ 83 h 84"/>
                  <a:gd name="T104" fmla="*/ 33 w 55"/>
                  <a:gd name="T105" fmla="*/ 84 h 84"/>
                  <a:gd name="T106" fmla="*/ 52 w 55"/>
                  <a:gd name="T107" fmla="*/ 83 h 84"/>
                  <a:gd name="T108" fmla="*/ 52 w 55"/>
                  <a:gd name="T109" fmla="*/ 76 h 84"/>
                  <a:gd name="T110" fmla="*/ 42 w 55"/>
                  <a:gd name="T111" fmla="*/ 59 h 84"/>
                  <a:gd name="T112" fmla="*/ 48 w 55"/>
                  <a:gd name="T113" fmla="*/ 46 h 84"/>
                  <a:gd name="T114" fmla="*/ 51 w 55"/>
                  <a:gd name="T115" fmla="*/ 39 h 84"/>
                  <a:gd name="T116" fmla="*/ 45 w 55"/>
                  <a:gd name="T117" fmla="*/ 38 h 84"/>
                  <a:gd name="T118" fmla="*/ 37 w 55"/>
                  <a:gd name="T119" fmla="*/ 50 h 84"/>
                  <a:gd name="T120" fmla="*/ 34 w 55"/>
                  <a:gd name="T121" fmla="*/ 54 h 84"/>
                  <a:gd name="T122" fmla="*/ 27 w 55"/>
                  <a:gd name="T123" fmla="*/ 6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 h="84">
                    <a:moveTo>
                      <a:pt x="14" y="49"/>
                    </a:moveTo>
                    <a:cubicBezTo>
                      <a:pt x="14" y="49"/>
                      <a:pt x="20" y="57"/>
                      <a:pt x="13" y="55"/>
                    </a:cubicBezTo>
                    <a:cubicBezTo>
                      <a:pt x="13" y="55"/>
                      <a:pt x="8" y="50"/>
                      <a:pt x="8" y="48"/>
                    </a:cubicBezTo>
                    <a:cubicBezTo>
                      <a:pt x="8" y="48"/>
                      <a:pt x="0" y="41"/>
                      <a:pt x="9" y="41"/>
                    </a:cubicBezTo>
                    <a:cubicBezTo>
                      <a:pt x="9" y="41"/>
                      <a:pt x="11" y="43"/>
                      <a:pt x="11" y="44"/>
                    </a:cubicBezTo>
                    <a:cubicBezTo>
                      <a:pt x="11" y="44"/>
                      <a:pt x="11" y="48"/>
                      <a:pt x="15" y="39"/>
                    </a:cubicBezTo>
                    <a:cubicBezTo>
                      <a:pt x="15" y="39"/>
                      <a:pt x="9" y="39"/>
                      <a:pt x="11" y="37"/>
                    </a:cubicBezTo>
                    <a:cubicBezTo>
                      <a:pt x="11" y="37"/>
                      <a:pt x="7" y="33"/>
                      <a:pt x="6" y="32"/>
                    </a:cubicBezTo>
                    <a:cubicBezTo>
                      <a:pt x="6" y="32"/>
                      <a:pt x="4" y="30"/>
                      <a:pt x="9" y="30"/>
                    </a:cubicBezTo>
                    <a:cubicBezTo>
                      <a:pt x="9" y="30"/>
                      <a:pt x="14" y="33"/>
                      <a:pt x="15" y="35"/>
                    </a:cubicBezTo>
                    <a:cubicBezTo>
                      <a:pt x="15" y="35"/>
                      <a:pt x="16" y="34"/>
                      <a:pt x="17" y="33"/>
                    </a:cubicBezTo>
                    <a:cubicBezTo>
                      <a:pt x="18" y="32"/>
                      <a:pt x="19" y="26"/>
                      <a:pt x="19" y="25"/>
                    </a:cubicBezTo>
                    <a:cubicBezTo>
                      <a:pt x="19" y="25"/>
                      <a:pt x="19" y="20"/>
                      <a:pt x="17" y="25"/>
                    </a:cubicBezTo>
                    <a:cubicBezTo>
                      <a:pt x="17" y="25"/>
                      <a:pt x="16" y="30"/>
                      <a:pt x="15" y="30"/>
                    </a:cubicBezTo>
                    <a:cubicBezTo>
                      <a:pt x="15" y="30"/>
                      <a:pt x="14" y="27"/>
                      <a:pt x="14" y="25"/>
                    </a:cubicBezTo>
                    <a:cubicBezTo>
                      <a:pt x="14" y="25"/>
                      <a:pt x="9" y="28"/>
                      <a:pt x="9" y="27"/>
                    </a:cubicBezTo>
                    <a:cubicBezTo>
                      <a:pt x="9" y="27"/>
                      <a:pt x="10" y="23"/>
                      <a:pt x="15" y="20"/>
                    </a:cubicBezTo>
                    <a:cubicBezTo>
                      <a:pt x="15" y="20"/>
                      <a:pt x="14" y="9"/>
                      <a:pt x="14" y="4"/>
                    </a:cubicBezTo>
                    <a:cubicBezTo>
                      <a:pt x="14" y="4"/>
                      <a:pt x="17" y="0"/>
                      <a:pt x="19" y="4"/>
                    </a:cubicBezTo>
                    <a:cubicBezTo>
                      <a:pt x="19" y="4"/>
                      <a:pt x="18" y="15"/>
                      <a:pt x="18" y="17"/>
                    </a:cubicBezTo>
                    <a:cubicBezTo>
                      <a:pt x="18" y="17"/>
                      <a:pt x="19" y="18"/>
                      <a:pt x="20" y="18"/>
                    </a:cubicBezTo>
                    <a:cubicBezTo>
                      <a:pt x="20" y="18"/>
                      <a:pt x="21" y="17"/>
                      <a:pt x="23" y="18"/>
                    </a:cubicBezTo>
                    <a:cubicBezTo>
                      <a:pt x="23" y="18"/>
                      <a:pt x="29" y="5"/>
                      <a:pt x="33" y="7"/>
                    </a:cubicBezTo>
                    <a:cubicBezTo>
                      <a:pt x="33" y="7"/>
                      <a:pt x="36" y="8"/>
                      <a:pt x="34" y="28"/>
                    </a:cubicBezTo>
                    <a:cubicBezTo>
                      <a:pt x="34" y="28"/>
                      <a:pt x="31" y="34"/>
                      <a:pt x="29" y="33"/>
                    </a:cubicBezTo>
                    <a:cubicBezTo>
                      <a:pt x="29" y="33"/>
                      <a:pt x="30" y="26"/>
                      <a:pt x="30" y="25"/>
                    </a:cubicBezTo>
                    <a:cubicBezTo>
                      <a:pt x="28" y="22"/>
                      <a:pt x="28" y="22"/>
                      <a:pt x="28" y="22"/>
                    </a:cubicBezTo>
                    <a:cubicBezTo>
                      <a:pt x="30" y="21"/>
                      <a:pt x="30" y="21"/>
                      <a:pt x="30" y="21"/>
                    </a:cubicBezTo>
                    <a:cubicBezTo>
                      <a:pt x="30" y="21"/>
                      <a:pt x="30" y="15"/>
                      <a:pt x="30" y="13"/>
                    </a:cubicBezTo>
                    <a:cubicBezTo>
                      <a:pt x="30" y="13"/>
                      <a:pt x="31" y="10"/>
                      <a:pt x="23" y="23"/>
                    </a:cubicBezTo>
                    <a:cubicBezTo>
                      <a:pt x="23" y="32"/>
                      <a:pt x="23" y="32"/>
                      <a:pt x="23" y="32"/>
                    </a:cubicBezTo>
                    <a:cubicBezTo>
                      <a:pt x="23" y="32"/>
                      <a:pt x="29" y="32"/>
                      <a:pt x="30" y="36"/>
                    </a:cubicBezTo>
                    <a:cubicBezTo>
                      <a:pt x="30" y="36"/>
                      <a:pt x="28" y="39"/>
                      <a:pt x="23" y="36"/>
                    </a:cubicBezTo>
                    <a:cubicBezTo>
                      <a:pt x="23" y="36"/>
                      <a:pt x="22" y="34"/>
                      <a:pt x="22" y="41"/>
                    </a:cubicBezTo>
                    <a:cubicBezTo>
                      <a:pt x="22" y="41"/>
                      <a:pt x="20" y="47"/>
                      <a:pt x="20" y="46"/>
                    </a:cubicBezTo>
                    <a:cubicBezTo>
                      <a:pt x="20" y="46"/>
                      <a:pt x="18" y="47"/>
                      <a:pt x="19" y="44"/>
                    </a:cubicBezTo>
                    <a:cubicBezTo>
                      <a:pt x="19" y="43"/>
                      <a:pt x="19" y="37"/>
                      <a:pt x="20" y="36"/>
                    </a:cubicBezTo>
                    <a:cubicBezTo>
                      <a:pt x="19" y="32"/>
                      <a:pt x="14" y="46"/>
                      <a:pt x="14" y="49"/>
                    </a:cubicBezTo>
                    <a:close/>
                    <a:moveTo>
                      <a:pt x="7" y="76"/>
                    </a:moveTo>
                    <a:cubicBezTo>
                      <a:pt x="7" y="76"/>
                      <a:pt x="11" y="79"/>
                      <a:pt x="13" y="78"/>
                    </a:cubicBezTo>
                    <a:cubicBezTo>
                      <a:pt x="13" y="78"/>
                      <a:pt x="18" y="73"/>
                      <a:pt x="21" y="65"/>
                    </a:cubicBezTo>
                    <a:cubicBezTo>
                      <a:pt x="21" y="65"/>
                      <a:pt x="32" y="42"/>
                      <a:pt x="34" y="39"/>
                    </a:cubicBezTo>
                    <a:cubicBezTo>
                      <a:pt x="34" y="39"/>
                      <a:pt x="35" y="39"/>
                      <a:pt x="35" y="40"/>
                    </a:cubicBezTo>
                    <a:cubicBezTo>
                      <a:pt x="35" y="40"/>
                      <a:pt x="33" y="46"/>
                      <a:pt x="33" y="47"/>
                    </a:cubicBezTo>
                    <a:cubicBezTo>
                      <a:pt x="33" y="47"/>
                      <a:pt x="38" y="41"/>
                      <a:pt x="39" y="34"/>
                    </a:cubicBezTo>
                    <a:cubicBezTo>
                      <a:pt x="39" y="34"/>
                      <a:pt x="37" y="30"/>
                      <a:pt x="33" y="34"/>
                    </a:cubicBezTo>
                    <a:cubicBezTo>
                      <a:pt x="26" y="48"/>
                      <a:pt x="20" y="60"/>
                      <a:pt x="8" y="75"/>
                    </a:cubicBezTo>
                    <a:cubicBezTo>
                      <a:pt x="8" y="75"/>
                      <a:pt x="8" y="76"/>
                      <a:pt x="7" y="76"/>
                    </a:cubicBezTo>
                    <a:close/>
                    <a:moveTo>
                      <a:pt x="27" y="67"/>
                    </a:moveTo>
                    <a:cubicBezTo>
                      <a:pt x="27" y="67"/>
                      <a:pt x="31" y="69"/>
                      <a:pt x="38" y="62"/>
                    </a:cubicBezTo>
                    <a:cubicBezTo>
                      <a:pt x="45" y="76"/>
                      <a:pt x="45" y="76"/>
                      <a:pt x="45" y="76"/>
                    </a:cubicBezTo>
                    <a:cubicBezTo>
                      <a:pt x="45" y="76"/>
                      <a:pt x="36" y="82"/>
                      <a:pt x="30" y="83"/>
                    </a:cubicBezTo>
                    <a:cubicBezTo>
                      <a:pt x="30" y="83"/>
                      <a:pt x="30" y="83"/>
                      <a:pt x="33" y="84"/>
                    </a:cubicBezTo>
                    <a:cubicBezTo>
                      <a:pt x="33" y="84"/>
                      <a:pt x="43" y="82"/>
                      <a:pt x="52" y="83"/>
                    </a:cubicBezTo>
                    <a:cubicBezTo>
                      <a:pt x="52" y="83"/>
                      <a:pt x="55" y="81"/>
                      <a:pt x="52" y="76"/>
                    </a:cubicBezTo>
                    <a:cubicBezTo>
                      <a:pt x="42" y="59"/>
                      <a:pt x="42" y="59"/>
                      <a:pt x="42" y="59"/>
                    </a:cubicBezTo>
                    <a:cubicBezTo>
                      <a:pt x="42" y="59"/>
                      <a:pt x="49" y="47"/>
                      <a:pt x="48" y="46"/>
                    </a:cubicBezTo>
                    <a:cubicBezTo>
                      <a:pt x="48" y="46"/>
                      <a:pt x="50" y="40"/>
                      <a:pt x="51" y="39"/>
                    </a:cubicBezTo>
                    <a:cubicBezTo>
                      <a:pt x="51" y="39"/>
                      <a:pt x="49" y="35"/>
                      <a:pt x="45" y="38"/>
                    </a:cubicBezTo>
                    <a:cubicBezTo>
                      <a:pt x="45" y="38"/>
                      <a:pt x="36" y="51"/>
                      <a:pt x="37" y="50"/>
                    </a:cubicBezTo>
                    <a:cubicBezTo>
                      <a:pt x="37" y="50"/>
                      <a:pt x="30" y="46"/>
                      <a:pt x="34" y="54"/>
                    </a:cubicBezTo>
                    <a:cubicBezTo>
                      <a:pt x="31" y="59"/>
                      <a:pt x="28" y="63"/>
                      <a:pt x="27" y="67"/>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44"/>
              <p:cNvSpPr>
                <a:spLocks noEditPoints="1"/>
              </p:cNvSpPr>
              <p:nvPr/>
            </p:nvSpPr>
            <p:spPr bwMode="auto">
              <a:xfrm>
                <a:off x="4152900" y="4548188"/>
                <a:ext cx="677863" cy="593725"/>
              </a:xfrm>
              <a:custGeom>
                <a:avLst/>
                <a:gdLst>
                  <a:gd name="T0" fmla="*/ 45 w 88"/>
                  <a:gd name="T1" fmla="*/ 5 h 77"/>
                  <a:gd name="T2" fmla="*/ 40 w 88"/>
                  <a:gd name="T3" fmla="*/ 12 h 77"/>
                  <a:gd name="T4" fmla="*/ 51 w 88"/>
                  <a:gd name="T5" fmla="*/ 11 h 77"/>
                  <a:gd name="T6" fmla="*/ 48 w 88"/>
                  <a:gd name="T7" fmla="*/ 0 h 77"/>
                  <a:gd name="T8" fmla="*/ 23 w 88"/>
                  <a:gd name="T9" fmla="*/ 29 h 77"/>
                  <a:gd name="T10" fmla="*/ 3 w 88"/>
                  <a:gd name="T11" fmla="*/ 49 h 77"/>
                  <a:gd name="T12" fmla="*/ 12 w 88"/>
                  <a:gd name="T13" fmla="*/ 44 h 77"/>
                  <a:gd name="T14" fmla="*/ 18 w 88"/>
                  <a:gd name="T15" fmla="*/ 40 h 77"/>
                  <a:gd name="T16" fmla="*/ 24 w 88"/>
                  <a:gd name="T17" fmla="*/ 36 h 77"/>
                  <a:gd name="T18" fmla="*/ 13 w 88"/>
                  <a:gd name="T19" fmla="*/ 40 h 77"/>
                  <a:gd name="T20" fmla="*/ 33 w 88"/>
                  <a:gd name="T21" fmla="*/ 26 h 77"/>
                  <a:gd name="T22" fmla="*/ 41 w 88"/>
                  <a:gd name="T23" fmla="*/ 25 h 77"/>
                  <a:gd name="T24" fmla="*/ 42 w 88"/>
                  <a:gd name="T25" fmla="*/ 33 h 77"/>
                  <a:gd name="T26" fmla="*/ 45 w 88"/>
                  <a:gd name="T27" fmla="*/ 42 h 77"/>
                  <a:gd name="T28" fmla="*/ 16 w 88"/>
                  <a:gd name="T29" fmla="*/ 45 h 77"/>
                  <a:gd name="T30" fmla="*/ 27 w 88"/>
                  <a:gd name="T31" fmla="*/ 49 h 77"/>
                  <a:gd name="T32" fmla="*/ 39 w 88"/>
                  <a:gd name="T33" fmla="*/ 55 h 77"/>
                  <a:gd name="T34" fmla="*/ 63 w 88"/>
                  <a:gd name="T35" fmla="*/ 48 h 77"/>
                  <a:gd name="T36" fmla="*/ 47 w 88"/>
                  <a:gd name="T37" fmla="*/ 65 h 77"/>
                  <a:gd name="T38" fmla="*/ 73 w 88"/>
                  <a:gd name="T39" fmla="*/ 62 h 77"/>
                  <a:gd name="T40" fmla="*/ 76 w 88"/>
                  <a:gd name="T41" fmla="*/ 60 h 77"/>
                  <a:gd name="T42" fmla="*/ 70 w 88"/>
                  <a:gd name="T43" fmla="*/ 49 h 77"/>
                  <a:gd name="T44" fmla="*/ 85 w 88"/>
                  <a:gd name="T45" fmla="*/ 47 h 77"/>
                  <a:gd name="T46" fmla="*/ 63 w 88"/>
                  <a:gd name="T47" fmla="*/ 45 h 77"/>
                  <a:gd name="T48" fmla="*/ 59 w 88"/>
                  <a:gd name="T49" fmla="*/ 35 h 77"/>
                  <a:gd name="T50" fmla="*/ 72 w 88"/>
                  <a:gd name="T51" fmla="*/ 31 h 77"/>
                  <a:gd name="T52" fmla="*/ 67 w 88"/>
                  <a:gd name="T53" fmla="*/ 18 h 77"/>
                  <a:gd name="T54" fmla="*/ 41 w 88"/>
                  <a:gd name="T55" fmla="*/ 25 h 77"/>
                  <a:gd name="T56" fmla="*/ 39 w 88"/>
                  <a:gd name="T57" fmla="*/ 48 h 77"/>
                  <a:gd name="T58" fmla="*/ 32 w 88"/>
                  <a:gd name="T59" fmla="*/ 48 h 77"/>
                  <a:gd name="T60" fmla="*/ 69 w 88"/>
                  <a:gd name="T61" fmla="*/ 25 h 77"/>
                  <a:gd name="T62" fmla="*/ 69 w 88"/>
                  <a:gd name="T63" fmla="*/ 31 h 77"/>
                  <a:gd name="T64" fmla="*/ 69 w 88"/>
                  <a:gd name="T65" fmla="*/ 25 h 77"/>
                  <a:gd name="T66" fmla="*/ 52 w 88"/>
                  <a:gd name="T67" fmla="*/ 77 h 77"/>
                  <a:gd name="T68" fmla="*/ 65 w 88"/>
                  <a:gd name="T69" fmla="*/ 67 h 77"/>
                  <a:gd name="T70" fmla="*/ 48 w 88"/>
                  <a:gd name="T71" fmla="*/ 7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77">
                    <a:moveTo>
                      <a:pt x="48" y="0"/>
                    </a:moveTo>
                    <a:cubicBezTo>
                      <a:pt x="48" y="0"/>
                      <a:pt x="46" y="5"/>
                      <a:pt x="45" y="5"/>
                    </a:cubicBezTo>
                    <a:cubicBezTo>
                      <a:pt x="45" y="5"/>
                      <a:pt x="45" y="6"/>
                      <a:pt x="45" y="7"/>
                    </a:cubicBezTo>
                    <a:cubicBezTo>
                      <a:pt x="45" y="7"/>
                      <a:pt x="41" y="12"/>
                      <a:pt x="40" y="12"/>
                    </a:cubicBezTo>
                    <a:cubicBezTo>
                      <a:pt x="40" y="12"/>
                      <a:pt x="42" y="12"/>
                      <a:pt x="44" y="11"/>
                    </a:cubicBezTo>
                    <a:cubicBezTo>
                      <a:pt x="44" y="11"/>
                      <a:pt x="48" y="14"/>
                      <a:pt x="51" y="11"/>
                    </a:cubicBezTo>
                    <a:cubicBezTo>
                      <a:pt x="51" y="11"/>
                      <a:pt x="52" y="8"/>
                      <a:pt x="50" y="3"/>
                    </a:cubicBezTo>
                    <a:cubicBezTo>
                      <a:pt x="48" y="0"/>
                      <a:pt x="48" y="0"/>
                      <a:pt x="48" y="0"/>
                    </a:cubicBezTo>
                    <a:close/>
                    <a:moveTo>
                      <a:pt x="32" y="18"/>
                    </a:moveTo>
                    <a:cubicBezTo>
                      <a:pt x="32" y="18"/>
                      <a:pt x="29" y="19"/>
                      <a:pt x="23" y="29"/>
                    </a:cubicBezTo>
                    <a:cubicBezTo>
                      <a:pt x="23" y="29"/>
                      <a:pt x="16" y="35"/>
                      <a:pt x="7" y="39"/>
                    </a:cubicBezTo>
                    <a:cubicBezTo>
                      <a:pt x="7" y="39"/>
                      <a:pt x="0" y="41"/>
                      <a:pt x="3" y="49"/>
                    </a:cubicBezTo>
                    <a:cubicBezTo>
                      <a:pt x="3" y="49"/>
                      <a:pt x="6" y="49"/>
                      <a:pt x="10" y="46"/>
                    </a:cubicBezTo>
                    <a:cubicBezTo>
                      <a:pt x="12" y="44"/>
                      <a:pt x="12" y="44"/>
                      <a:pt x="12" y="44"/>
                    </a:cubicBezTo>
                    <a:cubicBezTo>
                      <a:pt x="13" y="44"/>
                      <a:pt x="14" y="43"/>
                      <a:pt x="15" y="43"/>
                    </a:cubicBezTo>
                    <a:cubicBezTo>
                      <a:pt x="18" y="40"/>
                      <a:pt x="18" y="40"/>
                      <a:pt x="18" y="40"/>
                    </a:cubicBezTo>
                    <a:cubicBezTo>
                      <a:pt x="18" y="40"/>
                      <a:pt x="19" y="39"/>
                      <a:pt x="21" y="37"/>
                    </a:cubicBezTo>
                    <a:cubicBezTo>
                      <a:pt x="24" y="35"/>
                      <a:pt x="22" y="36"/>
                      <a:pt x="24" y="36"/>
                    </a:cubicBezTo>
                    <a:cubicBezTo>
                      <a:pt x="24" y="35"/>
                      <a:pt x="24" y="35"/>
                      <a:pt x="24" y="35"/>
                    </a:cubicBezTo>
                    <a:cubicBezTo>
                      <a:pt x="24" y="35"/>
                      <a:pt x="25" y="32"/>
                      <a:pt x="13" y="40"/>
                    </a:cubicBezTo>
                    <a:cubicBezTo>
                      <a:pt x="15" y="37"/>
                      <a:pt x="21" y="33"/>
                      <a:pt x="25" y="30"/>
                    </a:cubicBezTo>
                    <a:cubicBezTo>
                      <a:pt x="25" y="30"/>
                      <a:pt x="32" y="25"/>
                      <a:pt x="33" y="26"/>
                    </a:cubicBezTo>
                    <a:cubicBezTo>
                      <a:pt x="34" y="24"/>
                      <a:pt x="33" y="18"/>
                      <a:pt x="32" y="18"/>
                    </a:cubicBezTo>
                    <a:close/>
                    <a:moveTo>
                      <a:pt x="41" y="25"/>
                    </a:moveTo>
                    <a:cubicBezTo>
                      <a:pt x="41" y="25"/>
                      <a:pt x="37" y="25"/>
                      <a:pt x="40" y="32"/>
                    </a:cubicBezTo>
                    <a:cubicBezTo>
                      <a:pt x="40" y="32"/>
                      <a:pt x="41" y="33"/>
                      <a:pt x="42" y="33"/>
                    </a:cubicBezTo>
                    <a:cubicBezTo>
                      <a:pt x="42" y="33"/>
                      <a:pt x="50" y="33"/>
                      <a:pt x="51" y="34"/>
                    </a:cubicBezTo>
                    <a:cubicBezTo>
                      <a:pt x="51" y="34"/>
                      <a:pt x="55" y="33"/>
                      <a:pt x="45" y="42"/>
                    </a:cubicBezTo>
                    <a:cubicBezTo>
                      <a:pt x="45" y="42"/>
                      <a:pt x="21" y="42"/>
                      <a:pt x="20" y="41"/>
                    </a:cubicBezTo>
                    <a:cubicBezTo>
                      <a:pt x="20" y="41"/>
                      <a:pt x="17" y="44"/>
                      <a:pt x="16" y="45"/>
                    </a:cubicBezTo>
                    <a:cubicBezTo>
                      <a:pt x="18" y="46"/>
                      <a:pt x="18" y="48"/>
                      <a:pt x="19" y="48"/>
                    </a:cubicBezTo>
                    <a:cubicBezTo>
                      <a:pt x="20" y="49"/>
                      <a:pt x="21" y="48"/>
                      <a:pt x="27" y="49"/>
                    </a:cubicBezTo>
                    <a:cubicBezTo>
                      <a:pt x="27" y="49"/>
                      <a:pt x="31" y="52"/>
                      <a:pt x="32" y="55"/>
                    </a:cubicBezTo>
                    <a:cubicBezTo>
                      <a:pt x="32" y="55"/>
                      <a:pt x="35" y="59"/>
                      <a:pt x="39" y="55"/>
                    </a:cubicBezTo>
                    <a:cubicBezTo>
                      <a:pt x="39" y="55"/>
                      <a:pt x="48" y="47"/>
                      <a:pt x="48" y="47"/>
                    </a:cubicBezTo>
                    <a:cubicBezTo>
                      <a:pt x="48" y="47"/>
                      <a:pt x="62" y="47"/>
                      <a:pt x="63" y="48"/>
                    </a:cubicBezTo>
                    <a:cubicBezTo>
                      <a:pt x="63" y="48"/>
                      <a:pt x="45" y="57"/>
                      <a:pt x="44" y="62"/>
                    </a:cubicBezTo>
                    <a:cubicBezTo>
                      <a:pt x="44" y="62"/>
                      <a:pt x="46" y="65"/>
                      <a:pt x="47" y="65"/>
                    </a:cubicBezTo>
                    <a:cubicBezTo>
                      <a:pt x="47" y="65"/>
                      <a:pt x="49" y="64"/>
                      <a:pt x="50" y="64"/>
                    </a:cubicBezTo>
                    <a:cubicBezTo>
                      <a:pt x="50" y="64"/>
                      <a:pt x="68" y="60"/>
                      <a:pt x="73" y="62"/>
                    </a:cubicBezTo>
                    <a:cubicBezTo>
                      <a:pt x="77" y="63"/>
                      <a:pt x="77" y="63"/>
                      <a:pt x="77" y="63"/>
                    </a:cubicBezTo>
                    <a:cubicBezTo>
                      <a:pt x="77" y="63"/>
                      <a:pt x="80" y="61"/>
                      <a:pt x="76" y="60"/>
                    </a:cubicBezTo>
                    <a:cubicBezTo>
                      <a:pt x="76" y="60"/>
                      <a:pt x="74" y="57"/>
                      <a:pt x="56" y="59"/>
                    </a:cubicBezTo>
                    <a:cubicBezTo>
                      <a:pt x="56" y="59"/>
                      <a:pt x="57" y="56"/>
                      <a:pt x="70" y="49"/>
                    </a:cubicBezTo>
                    <a:cubicBezTo>
                      <a:pt x="70" y="49"/>
                      <a:pt x="86" y="50"/>
                      <a:pt x="86" y="50"/>
                    </a:cubicBezTo>
                    <a:cubicBezTo>
                      <a:pt x="86" y="50"/>
                      <a:pt x="88" y="48"/>
                      <a:pt x="85" y="47"/>
                    </a:cubicBezTo>
                    <a:cubicBezTo>
                      <a:pt x="85" y="47"/>
                      <a:pt x="75" y="43"/>
                      <a:pt x="69" y="46"/>
                    </a:cubicBezTo>
                    <a:cubicBezTo>
                      <a:pt x="63" y="45"/>
                      <a:pt x="63" y="45"/>
                      <a:pt x="63" y="45"/>
                    </a:cubicBezTo>
                    <a:cubicBezTo>
                      <a:pt x="63" y="45"/>
                      <a:pt x="56" y="45"/>
                      <a:pt x="52" y="43"/>
                    </a:cubicBezTo>
                    <a:cubicBezTo>
                      <a:pt x="52" y="43"/>
                      <a:pt x="55" y="39"/>
                      <a:pt x="59" y="35"/>
                    </a:cubicBezTo>
                    <a:cubicBezTo>
                      <a:pt x="59" y="35"/>
                      <a:pt x="71" y="36"/>
                      <a:pt x="72" y="34"/>
                    </a:cubicBezTo>
                    <a:cubicBezTo>
                      <a:pt x="72" y="34"/>
                      <a:pt x="74" y="33"/>
                      <a:pt x="72" y="31"/>
                    </a:cubicBezTo>
                    <a:cubicBezTo>
                      <a:pt x="72" y="31"/>
                      <a:pt x="71" y="27"/>
                      <a:pt x="70" y="19"/>
                    </a:cubicBezTo>
                    <a:cubicBezTo>
                      <a:pt x="70" y="19"/>
                      <a:pt x="68" y="16"/>
                      <a:pt x="67" y="18"/>
                    </a:cubicBezTo>
                    <a:cubicBezTo>
                      <a:pt x="67" y="18"/>
                      <a:pt x="60" y="27"/>
                      <a:pt x="57" y="29"/>
                    </a:cubicBezTo>
                    <a:cubicBezTo>
                      <a:pt x="51" y="28"/>
                      <a:pt x="45" y="28"/>
                      <a:pt x="41" y="25"/>
                    </a:cubicBezTo>
                    <a:close/>
                    <a:moveTo>
                      <a:pt x="33" y="51"/>
                    </a:moveTo>
                    <a:cubicBezTo>
                      <a:pt x="33" y="51"/>
                      <a:pt x="38" y="49"/>
                      <a:pt x="39" y="48"/>
                    </a:cubicBezTo>
                    <a:cubicBezTo>
                      <a:pt x="39" y="47"/>
                      <a:pt x="39" y="47"/>
                      <a:pt x="39" y="47"/>
                    </a:cubicBezTo>
                    <a:cubicBezTo>
                      <a:pt x="39" y="47"/>
                      <a:pt x="40" y="46"/>
                      <a:pt x="32" y="48"/>
                    </a:cubicBezTo>
                    <a:cubicBezTo>
                      <a:pt x="30" y="48"/>
                      <a:pt x="31" y="49"/>
                      <a:pt x="33" y="51"/>
                    </a:cubicBezTo>
                    <a:close/>
                    <a:moveTo>
                      <a:pt x="69" y="25"/>
                    </a:moveTo>
                    <a:cubicBezTo>
                      <a:pt x="65" y="30"/>
                      <a:pt x="65" y="30"/>
                      <a:pt x="65" y="30"/>
                    </a:cubicBezTo>
                    <a:cubicBezTo>
                      <a:pt x="66" y="32"/>
                      <a:pt x="68" y="29"/>
                      <a:pt x="69" y="31"/>
                    </a:cubicBezTo>
                    <a:cubicBezTo>
                      <a:pt x="69" y="31"/>
                      <a:pt x="71" y="30"/>
                      <a:pt x="70" y="29"/>
                    </a:cubicBezTo>
                    <a:cubicBezTo>
                      <a:pt x="70" y="29"/>
                      <a:pt x="69" y="26"/>
                      <a:pt x="69" y="25"/>
                    </a:cubicBezTo>
                    <a:close/>
                    <a:moveTo>
                      <a:pt x="48" y="76"/>
                    </a:moveTo>
                    <a:cubicBezTo>
                      <a:pt x="48" y="76"/>
                      <a:pt x="50" y="77"/>
                      <a:pt x="52" y="77"/>
                    </a:cubicBezTo>
                    <a:cubicBezTo>
                      <a:pt x="52" y="77"/>
                      <a:pt x="55" y="76"/>
                      <a:pt x="57" y="73"/>
                    </a:cubicBezTo>
                    <a:cubicBezTo>
                      <a:pt x="57" y="73"/>
                      <a:pt x="65" y="66"/>
                      <a:pt x="65" y="67"/>
                    </a:cubicBezTo>
                    <a:cubicBezTo>
                      <a:pt x="65" y="67"/>
                      <a:pt x="67" y="61"/>
                      <a:pt x="61" y="63"/>
                    </a:cubicBezTo>
                    <a:cubicBezTo>
                      <a:pt x="57" y="68"/>
                      <a:pt x="52" y="71"/>
                      <a:pt x="48" y="76"/>
                    </a:cubicBezTo>
                    <a:close/>
                  </a:path>
                </a:pathLst>
              </a:custGeom>
              <a:solidFill>
                <a:srgbClr val="3E3A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7" name="椭圆 56"/>
            <p:cNvSpPr/>
            <p:nvPr/>
          </p:nvSpPr>
          <p:spPr>
            <a:xfrm>
              <a:off x="1128982" y="2642197"/>
              <a:ext cx="1774763" cy="1774763"/>
            </a:xfrm>
            <a:prstGeom prst="ellipse">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8" name="直接连接符 97"/>
          <p:cNvCxnSpPr/>
          <p:nvPr userDrawn="1"/>
        </p:nvCxnSpPr>
        <p:spPr>
          <a:xfrm>
            <a:off x="0" y="384465"/>
            <a:ext cx="94074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9" name="菱形 98"/>
          <p:cNvSpPr/>
          <p:nvPr userDrawn="1"/>
        </p:nvSpPr>
        <p:spPr>
          <a:xfrm>
            <a:off x="600451" y="674997"/>
            <a:ext cx="372167" cy="372166"/>
          </a:xfrm>
          <a:prstGeom prst="diamond">
            <a:avLst/>
          </a:prstGeom>
          <a:solidFill>
            <a:schemeClr val="bg1">
              <a:lumMod val="8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菱形 99"/>
          <p:cNvSpPr/>
          <p:nvPr userDrawn="1"/>
        </p:nvSpPr>
        <p:spPr>
          <a:xfrm>
            <a:off x="356797" y="617427"/>
            <a:ext cx="487308" cy="487307"/>
          </a:xfrm>
          <a:prstGeom prst="diamond">
            <a:avLst/>
          </a:prstGeom>
          <a:solidFill>
            <a:schemeClr val="accent1"/>
          </a:solidFill>
          <a:ln>
            <a:solidFill>
              <a:srgbClr val="005C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内容占位符 2"/>
          <p:cNvSpPr>
            <a:spLocks noGrp="1"/>
          </p:cNvSpPr>
          <p:nvPr>
            <p:ph sz="quarter" idx="10" hasCustomPrompt="1"/>
          </p:nvPr>
        </p:nvSpPr>
        <p:spPr>
          <a:xfrm>
            <a:off x="1077913" y="662533"/>
            <a:ext cx="5685026" cy="442201"/>
          </a:xfrm>
          <a:prstGeom prst="rect">
            <a:avLst/>
          </a:prstGeom>
        </p:spPr>
        <p:txBody>
          <a:bodyPr/>
          <a:lstStyle>
            <a:lvl1pPr marL="0" indent="0">
              <a:buNone/>
              <a:defRPr b="1">
                <a:solidFill>
                  <a:schemeClr val="accent1"/>
                </a:solidFill>
                <a:latin typeface="+mj-ea"/>
                <a:ea typeface="+mj-ea"/>
              </a:defRPr>
            </a:lvl1pPr>
            <a:lvl2pPr marL="457200" indent="0">
              <a:buNone/>
              <a:defRPr b="1">
                <a:solidFill>
                  <a:schemeClr val="accent1"/>
                </a:solidFill>
                <a:latin typeface="+mj-ea"/>
                <a:ea typeface="+mj-ea"/>
              </a:defRPr>
            </a:lvl2pPr>
          </a:lstStyle>
          <a:p>
            <a:pPr lvl="0"/>
            <a:r>
              <a:rPr lang="zh-CN" altLang="en-US" dirty="0"/>
              <a:t>编辑母版文本样式</a:t>
            </a:r>
          </a:p>
        </p:txBody>
      </p:sp>
      <p:sp>
        <p:nvSpPr>
          <p:cNvPr id="103" name="图片占位符 102"/>
          <p:cNvSpPr>
            <a:spLocks noGrp="1"/>
          </p:cNvSpPr>
          <p:nvPr>
            <p:ph type="pic" sz="quarter" idx="11"/>
          </p:nvPr>
        </p:nvSpPr>
        <p:spPr>
          <a:xfrm>
            <a:off x="357188" y="1239838"/>
            <a:ext cx="11571287" cy="5059362"/>
          </a:xfrm>
          <a:prstGeom prst="rect">
            <a:avLst/>
          </a:prstGeo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515573"/>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6" name="椭圆 5"/>
          <p:cNvSpPr/>
          <p:nvPr/>
        </p:nvSpPr>
        <p:spPr>
          <a:xfrm>
            <a:off x="5170517" y="540327"/>
            <a:ext cx="1863812" cy="1808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7"/>
          <p:cNvSpPr txBox="1"/>
          <p:nvPr/>
        </p:nvSpPr>
        <p:spPr>
          <a:xfrm>
            <a:off x="58828" y="2600116"/>
            <a:ext cx="12074343" cy="875432"/>
          </a:xfrm>
          <a:prstGeom prst="rect">
            <a:avLst/>
          </a:prstGeom>
          <a:noFill/>
        </p:spPr>
        <p:txBody>
          <a:bodyPr wrap="square" rtlCol="0">
            <a:spAutoFit/>
          </a:bodyPr>
          <a:lstStyle/>
          <a:p>
            <a:pPr algn="ctr">
              <a:lnSpc>
                <a:spcPct val="110000"/>
              </a:lnSpc>
              <a:defRPr/>
            </a:pPr>
            <a:r>
              <a:rPr kumimoji="0" lang="en-US" altLang="zh-CN" sz="2400" b="1" i="0" u="none" strike="noStrike" kern="1200" cap="none" spc="400" normalizeH="0" baseline="0" noProof="0" dirty="0">
                <a:ln>
                  <a:noFill/>
                </a:ln>
                <a:solidFill>
                  <a:schemeClr val="bg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rPr>
              <a:t>Interleaving One-Class and Weakly-Supervised Models with Adaptive Thresholding for Unsupervised Video Anomaly Detection</a:t>
            </a:r>
            <a:endParaRPr kumimoji="0" lang="zh-CN" altLang="en-US" sz="2400" b="1" i="0" u="none" strike="noStrike" kern="1200" cap="none" spc="400" normalizeH="0" baseline="0" noProof="0" dirty="0">
              <a:ln>
                <a:noFill/>
              </a:ln>
              <a:solidFill>
                <a:schemeClr val="bg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p:txBody>
      </p:sp>
      <p:sp>
        <p:nvSpPr>
          <p:cNvPr id="11" name="矩形 10"/>
          <p:cNvSpPr/>
          <p:nvPr/>
        </p:nvSpPr>
        <p:spPr>
          <a:xfrm>
            <a:off x="3828576" y="5948341"/>
            <a:ext cx="4547694"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指导老师：</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蔡国永</a:t>
            </a:r>
            <a:r>
              <a:rPr kumimoji="0" lang="zh-CN" altLang="en-US"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 丨 汇报人：陆楚龙</a:t>
            </a:r>
            <a:endParaRPr kumimoji="0" lang="en-US" altLang="zh-CN"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039" y="668248"/>
            <a:ext cx="1522259" cy="1522259"/>
          </a:xfrm>
          <a:prstGeom prst="rect">
            <a:avLst/>
          </a:prstGeom>
        </p:spPr>
      </p:pic>
      <p:sp>
        <p:nvSpPr>
          <p:cNvPr id="2" name="文本框 1">
            <a:extLst>
              <a:ext uri="{FF2B5EF4-FFF2-40B4-BE49-F238E27FC236}">
                <a16:creationId xmlns:a16="http://schemas.microsoft.com/office/drawing/2014/main" id="{7E994FCC-548C-D333-A6EF-0D9E5120AB62}"/>
              </a:ext>
            </a:extLst>
          </p:cNvPr>
          <p:cNvSpPr txBox="1"/>
          <p:nvPr/>
        </p:nvSpPr>
        <p:spPr>
          <a:xfrm>
            <a:off x="124080" y="4712386"/>
            <a:ext cx="11943840" cy="406330"/>
          </a:xfrm>
          <a:prstGeom prst="rect">
            <a:avLst/>
          </a:prstGeom>
          <a:noFill/>
        </p:spPr>
        <p:txBody>
          <a:bodyPr wrap="square" rtlCol="0">
            <a:spAutoFit/>
          </a:bodyPr>
          <a:lstStyle/>
          <a:p>
            <a:pPr algn="ctr">
              <a:lnSpc>
                <a:spcPct val="110000"/>
              </a:lnSpc>
              <a:defRPr/>
            </a:pPr>
            <a:r>
              <a:rPr kumimoji="0" lang="en-US" altLang="zh-CN" sz="2000" b="1" i="0" u="none" strike="noStrike" kern="1200" cap="none" spc="400" normalizeH="0" baseline="0" noProof="0" dirty="0">
                <a:ln>
                  <a:noFill/>
                </a:ln>
                <a:solidFill>
                  <a:schemeClr val="bg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rPr>
              <a:t>ECCV2024</a:t>
            </a:r>
            <a:endParaRPr kumimoji="0" lang="zh-CN" altLang="en-US" sz="2000" b="1" i="0" u="none" strike="noStrike" kern="1200" cap="none" spc="400" normalizeH="0" baseline="0" noProof="0" dirty="0">
              <a:ln>
                <a:noFill/>
              </a:ln>
              <a:solidFill>
                <a:schemeClr val="bg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D4A8F14D-5678-A674-BBC4-DD47AB850EDB}"/>
              </a:ext>
            </a:extLst>
          </p:cNvPr>
          <p:cNvSpPr txBox="1"/>
          <p:nvPr/>
        </p:nvSpPr>
        <p:spPr>
          <a:xfrm>
            <a:off x="130502" y="3849925"/>
            <a:ext cx="11943841" cy="470065"/>
          </a:xfrm>
          <a:prstGeom prst="rect">
            <a:avLst/>
          </a:prstGeom>
          <a:noFill/>
        </p:spPr>
        <p:txBody>
          <a:bodyPr wrap="square" rtlCol="0">
            <a:spAutoFit/>
          </a:bodyPr>
          <a:lstStyle/>
          <a:p>
            <a:pPr algn="ctr">
              <a:lnSpc>
                <a:spcPct val="110000"/>
              </a:lnSpc>
              <a:defRPr/>
            </a:pPr>
            <a:r>
              <a:rPr lang="zh-CN" altLang="en-US" sz="2400" b="1" spc="400" dirty="0">
                <a:solidFill>
                  <a:schemeClr val="bg1"/>
                </a:solidFill>
                <a:latin typeface="Times New Roman" panose="02020603050405020304" pitchFamily="18" charset="0"/>
                <a:ea typeface="思源黑体 CN Bold" panose="020B0800000000000000" pitchFamily="34" charset="-122"/>
                <a:cs typeface="Times New Roman" panose="02020603050405020304" pitchFamily="18" charset="0"/>
              </a:rPr>
              <a:t>交叉单分类和弱监督模型结合自适应阈值的无监督视频异常检测方法</a:t>
            </a:r>
            <a:endParaRPr kumimoji="0" lang="zh-CN" altLang="en-US" sz="2400" b="1" i="0" u="none" strike="noStrike" kern="1200" cap="none" spc="400" normalizeH="0" baseline="0" noProof="0" dirty="0">
              <a:ln>
                <a:noFill/>
              </a:ln>
              <a:solidFill>
                <a:schemeClr val="bg1"/>
              </a:solidFill>
              <a:effectLst/>
              <a:uLnTx/>
              <a:uFillTx/>
              <a:latin typeface="Times New Roman" panose="02020603050405020304" pitchFamily="18" charset="0"/>
              <a:ea typeface="思源黑体 CN Bold" panose="020B0800000000000000" pitchFamily="34"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615690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err="1">
                <a:solidFill>
                  <a:schemeClr val="accent1"/>
                </a:solidFill>
                <a:latin typeface="Times New Roman" panose="02020603050405020304" pitchFamily="18" charset="0"/>
                <a:cs typeface="Times New Roman" panose="02020603050405020304" pitchFamily="18" charset="0"/>
              </a:rPr>
              <a:t>wOCC</a:t>
            </a:r>
            <a:r>
              <a:rPr lang="en-US" altLang="zh-CN" sz="2800" b="1" dirty="0">
                <a:solidFill>
                  <a:schemeClr val="accent1"/>
                </a:solidFill>
                <a:latin typeface="Times New Roman" panose="02020603050405020304" pitchFamily="18" charset="0"/>
                <a:cs typeface="Times New Roman" panose="02020603050405020304" pitchFamily="18" charset="0"/>
              </a:rPr>
              <a:t> Model ( STG-NF ICCV2023 )</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8FDE0B1E-B029-167D-AAEA-5076F121F21F}"/>
                  </a:ext>
                </a:extLst>
              </p:cNvPr>
              <p:cNvSpPr txBox="1"/>
              <p:nvPr/>
            </p:nvSpPr>
            <p:spPr>
              <a:xfrm>
                <a:off x="2285999" y="3413749"/>
                <a:ext cx="6976906" cy="307777"/>
              </a:xfrm>
              <a:prstGeom prst="rect">
                <a:avLst/>
              </a:prstGeom>
              <a:noFill/>
            </p:spPr>
            <p:txBody>
              <a:bodyPr wrap="square" lIns="0" tIns="0" rIns="0" bIns="0" rtlCol="0">
                <a:spAutoFit/>
              </a:bodyPr>
              <a:lstStyle/>
              <a:p>
                <a14:m>
                  <m:oMath xmlns:m="http://schemas.openxmlformats.org/officeDocument/2006/math">
                    <m:sSub>
                      <m:sSubPr>
                        <m:ctrlPr>
                          <a:rPr lang="zh-CN" altLang="en-US" sz="2000" smtClean="0">
                            <a:solidFill>
                              <a:srgbClr val="836967"/>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𝑋</m:t>
                        </m:r>
                      </m:e>
                      <m:sub>
                        <m:r>
                          <a:rPr lang="zh-CN" altLang="en-US" sz="2000" i="1">
                            <a:latin typeface="Cambria Math" panose="02040503050406030204" pitchFamily="18" charset="0"/>
                          </a:rPr>
                          <m:t>𝑖</m:t>
                        </m:r>
                      </m:sub>
                    </m:sSub>
                  </m:oMath>
                </a14:m>
                <a:r>
                  <a:rPr lang="zh-CN" altLang="en-US" sz="2000" dirty="0"/>
                  <a:t> 是一个人的动作序列，同时也是 </a:t>
                </a:r>
                <a:r>
                  <a:rPr lang="en-US" altLang="zh-CN" sz="2000" b="1" dirty="0">
                    <a:latin typeface="Times New Roman" panose="02020603050405020304" pitchFamily="18" charset="0"/>
                    <a:cs typeface="Times New Roman" panose="02020603050405020304" pitchFamily="18" charset="0"/>
                  </a:rPr>
                  <a:t>STG-NF</a:t>
                </a:r>
                <a:r>
                  <a:rPr lang="en-US" altLang="zh-CN" sz="2000" dirty="0"/>
                  <a:t> </a:t>
                </a:r>
                <a:r>
                  <a:rPr lang="zh-CN" altLang="en-US" sz="2000" dirty="0"/>
                  <a:t>的基本处理单位</a:t>
                </a:r>
              </a:p>
            </p:txBody>
          </p:sp>
        </mc:Choice>
        <mc:Fallback>
          <p:sp>
            <p:nvSpPr>
              <p:cNvPr id="11" name="文本框 10">
                <a:extLst>
                  <a:ext uri="{FF2B5EF4-FFF2-40B4-BE49-F238E27FC236}">
                    <a16:creationId xmlns:a16="http://schemas.microsoft.com/office/drawing/2014/main" id="{8FDE0B1E-B029-167D-AAEA-5076F121F21F}"/>
                  </a:ext>
                </a:extLst>
              </p:cNvPr>
              <p:cNvSpPr txBox="1">
                <a:spLocks noRot="1" noChangeAspect="1" noMove="1" noResize="1" noEditPoints="1" noAdjustHandles="1" noChangeArrowheads="1" noChangeShapeType="1" noTextEdit="1"/>
              </p:cNvSpPr>
              <p:nvPr/>
            </p:nvSpPr>
            <p:spPr>
              <a:xfrm>
                <a:off x="2285999" y="3413749"/>
                <a:ext cx="6976906" cy="307777"/>
              </a:xfrm>
              <a:prstGeom prst="rect">
                <a:avLst/>
              </a:prstGeom>
              <a:blipFill>
                <a:blip r:embed="rId4"/>
                <a:stretch>
                  <a:fillRect l="-1223" t="-26000" b="-5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7D4BA5D9-AB2D-B4DF-0CFC-2F9843BBC29A}"/>
                  </a:ext>
                </a:extLst>
              </p:cNvPr>
              <p:cNvSpPr txBox="1"/>
              <p:nvPr/>
            </p:nvSpPr>
            <p:spPr>
              <a:xfrm>
                <a:off x="3989193" y="2534516"/>
                <a:ext cx="2873829"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𝑋</m:t>
                      </m:r>
                      <m:r>
                        <a:rPr lang="zh-CN" altLang="en-US" sz="2400" i="0">
                          <a:latin typeface="Cambria Math" panose="02040503050406030204" pitchFamily="18" charset="0"/>
                        </a:rPr>
                        <m:t>=</m:t>
                      </m:r>
                      <m:d>
                        <m:dPr>
                          <m:begChr m:val="{"/>
                          <m:endChr m:val="}"/>
                          <m:ctrlPr>
                            <a:rPr lang="zh-CN" altLang="en-US" sz="2400" i="1" smtClean="0">
                              <a:solidFill>
                                <a:schemeClr val="tx1"/>
                              </a:solidFill>
                              <a:latin typeface="Cambria Math" panose="02040503050406030204" pitchFamily="18" charset="0"/>
                            </a:rPr>
                          </m:ctrlPr>
                        </m:dPr>
                        <m:e>
                          <m:r>
                            <a:rPr lang="zh-CN" altLang="en-US" sz="2400" i="1">
                              <a:solidFill>
                                <a:schemeClr val="tx1"/>
                              </a:solidFill>
                              <a:latin typeface="Cambria Math" panose="02040503050406030204" pitchFamily="18" charset="0"/>
                            </a:rPr>
                            <m:t>𝑋</m:t>
                          </m:r>
                          <m:r>
                            <a:rPr lang="en-US" altLang="zh-CN" sz="2400" b="0" i="1" smtClean="0">
                              <a:solidFill>
                                <a:schemeClr val="tx1"/>
                              </a:solidFill>
                              <a:latin typeface="Cambria Math" panose="02040503050406030204" pitchFamily="18" charset="0"/>
                            </a:rPr>
                            <m:t>,…,</m:t>
                          </m:r>
                          <m:r>
                            <a:rPr lang="zh-CN" altLang="en-US" sz="2400" i="1" smtClean="0">
                              <a:solidFill>
                                <a:schemeClr val="tx1"/>
                              </a:solidFill>
                              <a:latin typeface="Cambria Math" panose="02040503050406030204" pitchFamily="18" charset="0"/>
                            </a:rPr>
                            <m:t> </m:t>
                          </m:r>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𝑋</m:t>
                              </m:r>
                            </m:e>
                            <m:sub>
                              <m:r>
                                <a:rPr lang="zh-CN" altLang="en-US" sz="2400" i="1">
                                  <a:solidFill>
                                    <a:schemeClr val="tx1"/>
                                  </a:solidFill>
                                  <a:latin typeface="Cambria Math" panose="02040503050406030204" pitchFamily="18" charset="0"/>
                                </a:rPr>
                                <m:t>𝑖</m:t>
                              </m:r>
                            </m:sub>
                          </m:sSub>
                          <m:r>
                            <a:rPr lang="en-US" altLang="zh-CN" sz="2400" b="0" i="1" smtClean="0">
                              <a:solidFill>
                                <a:schemeClr val="tx1"/>
                              </a:solidFill>
                              <a:latin typeface="Cambria Math" panose="02040503050406030204" pitchFamily="18" charset="0"/>
                            </a:rPr>
                            <m:t>,…</m:t>
                          </m:r>
                        </m:e>
                      </m:d>
                    </m:oMath>
                  </m:oMathPara>
                </a14:m>
                <a:endParaRPr lang="zh-CN" altLang="en-US" sz="2400" dirty="0"/>
              </a:p>
            </p:txBody>
          </p:sp>
        </mc:Choice>
        <mc:Fallback>
          <p:sp>
            <p:nvSpPr>
              <p:cNvPr id="14" name="文本框 13">
                <a:extLst>
                  <a:ext uri="{FF2B5EF4-FFF2-40B4-BE49-F238E27FC236}">
                    <a16:creationId xmlns:a16="http://schemas.microsoft.com/office/drawing/2014/main" id="{7D4BA5D9-AB2D-B4DF-0CFC-2F9843BBC29A}"/>
                  </a:ext>
                </a:extLst>
              </p:cNvPr>
              <p:cNvSpPr txBox="1">
                <a:spLocks noRot="1" noChangeAspect="1" noMove="1" noResize="1" noEditPoints="1" noAdjustHandles="1" noChangeArrowheads="1" noChangeShapeType="1" noTextEdit="1"/>
              </p:cNvSpPr>
              <p:nvPr/>
            </p:nvSpPr>
            <p:spPr>
              <a:xfrm>
                <a:off x="3989193" y="2534516"/>
                <a:ext cx="2873829" cy="369332"/>
              </a:xfrm>
              <a:prstGeom prst="rect">
                <a:avLst/>
              </a:prstGeom>
              <a:blipFill>
                <a:blip r:embed="rId5"/>
                <a:stretch>
                  <a:fillRect b="-20000"/>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A9821B13-3715-C6A3-1942-27976481A68A}"/>
              </a:ext>
            </a:extLst>
          </p:cNvPr>
          <p:cNvSpPr txBox="1"/>
          <p:nvPr/>
        </p:nvSpPr>
        <p:spPr>
          <a:xfrm>
            <a:off x="2944165" y="1816967"/>
            <a:ext cx="4682534" cy="307777"/>
          </a:xfrm>
          <a:prstGeom prst="rect">
            <a:avLst/>
          </a:prstGeom>
          <a:noFill/>
        </p:spPr>
        <p:txBody>
          <a:bodyPr wrap="square" lIns="0" tIns="0" rIns="0" bIns="0" rtlCol="0">
            <a:spAutoFit/>
          </a:bodyPr>
          <a:lstStyle/>
          <a:p>
            <a:r>
              <a:rPr lang="zh-CN" altLang="en-US" sz="2000" dirty="0">
                <a:latin typeface="Times New Roman" panose="02020603050405020304" pitchFamily="18" charset="0"/>
                <a:cs typeface="Times New Roman" panose="02020603050405020304" pitchFamily="18" charset="0"/>
              </a:rPr>
              <a:t>原始 </a:t>
            </a:r>
            <a:r>
              <a:rPr lang="en-US" altLang="zh-CN" sz="2000" dirty="0">
                <a:latin typeface="Times New Roman" panose="02020603050405020304" pitchFamily="18" charset="0"/>
                <a:cs typeface="Times New Roman" panose="02020603050405020304" pitchFamily="18" charset="0"/>
              </a:rPr>
              <a:t>STG-NF </a:t>
            </a:r>
            <a:r>
              <a:rPr lang="zh-CN" altLang="en-US" sz="2000" dirty="0"/>
              <a:t>从训练视频中提取一组对象</a:t>
            </a:r>
          </a:p>
        </p:txBody>
      </p:sp>
      <p:pic>
        <p:nvPicPr>
          <p:cNvPr id="17" name="图片 16">
            <a:extLst>
              <a:ext uri="{FF2B5EF4-FFF2-40B4-BE49-F238E27FC236}">
                <a16:creationId xmlns:a16="http://schemas.microsoft.com/office/drawing/2014/main" id="{0BFF285B-24FF-A7C9-226C-10CD3A93AA19}"/>
              </a:ext>
            </a:extLst>
          </p:cNvPr>
          <p:cNvPicPr>
            <a:picLocks noChangeAspect="1"/>
          </p:cNvPicPr>
          <p:nvPr/>
        </p:nvPicPr>
        <p:blipFill>
          <a:blip r:embed="rId6"/>
          <a:stretch>
            <a:fillRect/>
          </a:stretch>
        </p:blipFill>
        <p:spPr>
          <a:xfrm>
            <a:off x="2533412" y="4148262"/>
            <a:ext cx="7620000" cy="809625"/>
          </a:xfrm>
          <a:prstGeom prst="rect">
            <a:avLst/>
          </a:prstGeom>
        </p:spPr>
      </p:pic>
      <p:sp>
        <p:nvSpPr>
          <p:cNvPr id="18" name="文本框 17">
            <a:extLst>
              <a:ext uri="{FF2B5EF4-FFF2-40B4-BE49-F238E27FC236}">
                <a16:creationId xmlns:a16="http://schemas.microsoft.com/office/drawing/2014/main" id="{8AB37BEB-F8D6-0BE5-39B1-633EA85C878D}"/>
              </a:ext>
            </a:extLst>
          </p:cNvPr>
          <p:cNvSpPr txBox="1"/>
          <p:nvPr/>
        </p:nvSpPr>
        <p:spPr>
          <a:xfrm>
            <a:off x="2858979" y="5458454"/>
            <a:ext cx="5830945" cy="307777"/>
          </a:xfrm>
          <a:prstGeom prst="rect">
            <a:avLst/>
          </a:prstGeom>
          <a:noFill/>
        </p:spPr>
        <p:txBody>
          <a:bodyPr wrap="square" lIns="0" tIns="0" rIns="0" bIns="0" rtlCol="0">
            <a:spAutoFit/>
          </a:bodyPr>
          <a:lstStyle/>
          <a:p>
            <a:r>
              <a:rPr lang="zh-CN" altLang="en-US" sz="2000" dirty="0"/>
              <a:t> </a:t>
            </a:r>
            <a:r>
              <a:rPr lang="en-US" altLang="zh-CN" sz="2000" b="1" dirty="0">
                <a:latin typeface="Times New Roman" panose="02020603050405020304" pitchFamily="18" charset="0"/>
                <a:cs typeface="Times New Roman" panose="02020603050405020304" pitchFamily="18" charset="0"/>
              </a:rPr>
              <a:t>STG-NF</a:t>
            </a:r>
            <a:r>
              <a:rPr lang="en-US" altLang="zh-CN" sz="2000" dirty="0"/>
              <a:t> </a:t>
            </a:r>
            <a:r>
              <a:rPr lang="zh-CN" altLang="en-US" sz="2000" dirty="0"/>
              <a:t>最小化正常样本数据的加权负对数似然 </a:t>
            </a:r>
          </a:p>
        </p:txBody>
      </p:sp>
    </p:spTree>
    <p:extLst>
      <p:ext uri="{BB962C8B-B14F-4D97-AF65-F5344CB8AC3E}">
        <p14:creationId xmlns:p14="http://schemas.microsoft.com/office/powerpoint/2010/main" val="339836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800" b="1" dirty="0">
              <a:solidFill>
                <a:schemeClr val="accent1"/>
              </a:solidFill>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13">
            <a:extLst>
              <a:ext uri="{FF2B5EF4-FFF2-40B4-BE49-F238E27FC236}">
                <a16:creationId xmlns:a16="http://schemas.microsoft.com/office/drawing/2014/main" id="{07C8B5FE-5048-FEEA-3EB9-1C3A2315B586}"/>
              </a:ext>
            </a:extLst>
          </p:cNvPr>
          <p:cNvSpPr txBox="1"/>
          <p:nvPr/>
        </p:nvSpPr>
        <p:spPr>
          <a:xfrm>
            <a:off x="1077913" y="662533"/>
            <a:ext cx="3636962"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STG -NF</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2CFF3FA2-F9AD-7C4B-A432-93B9029BC073}"/>
              </a:ext>
            </a:extLst>
          </p:cNvPr>
          <p:cNvPicPr>
            <a:picLocks noChangeAspect="1"/>
          </p:cNvPicPr>
          <p:nvPr/>
        </p:nvPicPr>
        <p:blipFill>
          <a:blip r:embed="rId4"/>
          <a:stretch>
            <a:fillRect/>
          </a:stretch>
        </p:blipFill>
        <p:spPr>
          <a:xfrm>
            <a:off x="1253866" y="1172882"/>
            <a:ext cx="9403474" cy="5157218"/>
          </a:xfrm>
          <a:prstGeom prst="rect">
            <a:avLst/>
          </a:prstGeom>
        </p:spPr>
      </p:pic>
    </p:spTree>
    <p:extLst>
      <p:ext uri="{BB962C8B-B14F-4D97-AF65-F5344CB8AC3E}">
        <p14:creationId xmlns:p14="http://schemas.microsoft.com/office/powerpoint/2010/main" val="1746968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STG-NF to </a:t>
            </a:r>
            <a:r>
              <a:rPr lang="en-US" altLang="zh-CN" sz="2800" b="1" dirty="0" err="1">
                <a:solidFill>
                  <a:schemeClr val="accent1"/>
                </a:solidFill>
                <a:latin typeface="Times New Roman" panose="02020603050405020304" pitchFamily="18" charset="0"/>
                <a:cs typeface="Times New Roman" panose="02020603050405020304" pitchFamily="18" charset="0"/>
              </a:rPr>
              <a:t>wOCC</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2445A34-EBFF-64EA-7640-5FA60C1C5BFC}"/>
              </a:ext>
            </a:extLst>
          </p:cNvPr>
          <p:cNvSpPr txBox="1"/>
          <p:nvPr/>
        </p:nvSpPr>
        <p:spPr>
          <a:xfrm>
            <a:off x="922713" y="1483793"/>
            <a:ext cx="4895238" cy="461665"/>
          </a:xfrm>
          <a:prstGeom prst="rect">
            <a:avLst/>
          </a:prstGeom>
          <a:noFill/>
        </p:spPr>
        <p:txBody>
          <a:bodyPr wrap="square" rtlCol="0">
            <a:spAutoFit/>
          </a:bodyPr>
          <a:lstStyle/>
          <a:p>
            <a:pPr defTabSz="612000"/>
            <a:r>
              <a:rPr lang="en-US" altLang="zh-CN" sz="2400" dirty="0">
                <a:solidFill>
                  <a:srgbClr val="000000"/>
                </a:solidFill>
                <a:latin typeface="Verdana" panose="020B0604030504040204" pitchFamily="34" charset="0"/>
              </a:rPr>
              <a:t>	</a:t>
            </a:r>
            <a:endParaRPr lang="en-US" altLang="zh-CN" sz="2400" b="0" dirty="0">
              <a:solidFill>
                <a:srgbClr val="000000"/>
              </a:solidFill>
              <a:latin typeface="Verdana" panose="020B0604030504040204" pitchFamily="34" charset="0"/>
            </a:endParaRPr>
          </a:p>
        </p:txBody>
      </p:sp>
      <p:sp>
        <p:nvSpPr>
          <p:cNvPr id="6" name="文本框 5">
            <a:extLst>
              <a:ext uri="{FF2B5EF4-FFF2-40B4-BE49-F238E27FC236}">
                <a16:creationId xmlns:a16="http://schemas.microsoft.com/office/drawing/2014/main" id="{7E0FEE5A-87E1-DA6A-7FD5-AD84835C5433}"/>
              </a:ext>
            </a:extLst>
          </p:cNvPr>
          <p:cNvSpPr txBox="1"/>
          <p:nvPr/>
        </p:nvSpPr>
        <p:spPr>
          <a:xfrm>
            <a:off x="5638800" y="2974427"/>
            <a:ext cx="65" cy="276999"/>
          </a:xfrm>
          <a:prstGeom prst="rect">
            <a:avLst/>
          </a:prstGeom>
          <a:noFill/>
        </p:spPr>
        <p:txBody>
          <a:bodyPr wrap="none" lIns="0" tIns="0" rIns="0" bIns="0" rtlCol="0">
            <a:spAutoFit/>
          </a:bodyPr>
          <a:lstStyle/>
          <a:p>
            <a:endParaRPr lang="zh-CN" altLang="en-US" dirty="0"/>
          </a:p>
        </p:txBody>
      </p:sp>
      <p:pic>
        <p:nvPicPr>
          <p:cNvPr id="4" name="图片 3">
            <a:extLst>
              <a:ext uri="{FF2B5EF4-FFF2-40B4-BE49-F238E27FC236}">
                <a16:creationId xmlns:a16="http://schemas.microsoft.com/office/drawing/2014/main" id="{7375380F-D7FE-FB5B-E4D1-5CA8E7A94B4E}"/>
              </a:ext>
            </a:extLst>
          </p:cNvPr>
          <p:cNvPicPr>
            <a:picLocks noChangeAspect="1"/>
          </p:cNvPicPr>
          <p:nvPr/>
        </p:nvPicPr>
        <p:blipFill>
          <a:blip r:embed="rId4"/>
          <a:stretch>
            <a:fillRect/>
          </a:stretch>
        </p:blipFill>
        <p:spPr>
          <a:xfrm>
            <a:off x="2241067" y="3918157"/>
            <a:ext cx="8096250" cy="781050"/>
          </a:xfrm>
          <a:prstGeom prst="rect">
            <a:avLst/>
          </a:prstGeom>
        </p:spPr>
      </p:pic>
      <p:pic>
        <p:nvPicPr>
          <p:cNvPr id="9" name="图片 8">
            <a:extLst>
              <a:ext uri="{FF2B5EF4-FFF2-40B4-BE49-F238E27FC236}">
                <a16:creationId xmlns:a16="http://schemas.microsoft.com/office/drawing/2014/main" id="{E9C5B2D8-DD79-7C98-5A92-6951719ED0D4}"/>
              </a:ext>
            </a:extLst>
          </p:cNvPr>
          <p:cNvPicPr>
            <a:picLocks noChangeAspect="1"/>
          </p:cNvPicPr>
          <p:nvPr/>
        </p:nvPicPr>
        <p:blipFill>
          <a:blip r:embed="rId5"/>
          <a:stretch>
            <a:fillRect/>
          </a:stretch>
        </p:blipFill>
        <p:spPr>
          <a:xfrm>
            <a:off x="2479192" y="1711262"/>
            <a:ext cx="7620000" cy="809625"/>
          </a:xfrm>
          <a:prstGeom prst="rect">
            <a:avLst/>
          </a:prstGeom>
        </p:spPr>
      </p:pic>
      <p:sp>
        <p:nvSpPr>
          <p:cNvPr id="14" name="箭头: 下 13">
            <a:extLst>
              <a:ext uri="{FF2B5EF4-FFF2-40B4-BE49-F238E27FC236}">
                <a16:creationId xmlns:a16="http://schemas.microsoft.com/office/drawing/2014/main" id="{85572805-0D98-C268-AE96-AC3CB3D539C5}"/>
              </a:ext>
            </a:extLst>
          </p:cNvPr>
          <p:cNvSpPr/>
          <p:nvPr/>
        </p:nvSpPr>
        <p:spPr>
          <a:xfrm>
            <a:off x="5154168" y="2762222"/>
            <a:ext cx="484632" cy="978408"/>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3173A860-9CDC-B2C5-CE66-8B714DB0D056}"/>
                  </a:ext>
                </a:extLst>
              </p:cNvPr>
              <p:cNvSpPr txBox="1"/>
              <p:nvPr/>
            </p:nvSpPr>
            <p:spPr>
              <a:xfrm>
                <a:off x="1647574" y="5312249"/>
                <a:ext cx="8340753" cy="357406"/>
              </a:xfrm>
              <a:prstGeom prst="rect">
                <a:avLst/>
              </a:prstGeom>
              <a:noFill/>
            </p:spPr>
            <p:txBody>
              <a:bodyPr wrap="square" lIns="0" tIns="0" rIns="0" bIns="0" rtlCol="0">
                <a:spAutoFit/>
              </a:bodyPr>
              <a:lstStyle/>
              <a:p>
                <a:r>
                  <a:rPr lang="zh-CN" altLang="en-US" sz="2000" dirty="0">
                    <a:solidFill>
                      <a:schemeClr val="tx1"/>
                    </a:solidFill>
                  </a:rPr>
                  <a:t> 引入软标签</a:t>
                </a:r>
                <a:r>
                  <a:rPr lang="en-US" altLang="zh-CN" sz="2000" dirty="0"/>
                  <a:t> </a:t>
                </a:r>
                <a14:m>
                  <m:oMath xmlns:m="http://schemas.openxmlformats.org/officeDocument/2006/math">
                    <m:sSub>
                      <m:sSubPr>
                        <m:ctrlPr>
                          <a:rPr lang="zh-CN" altLang="en-US" sz="2000"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𝑤</m:t>
                        </m:r>
                      </m:e>
                      <m:sub>
                        <m:r>
                          <a:rPr lang="en-US" altLang="zh-CN" sz="2000" b="0" i="1" smtClean="0">
                            <a:solidFill>
                              <a:schemeClr val="tx1"/>
                            </a:solidFill>
                            <a:latin typeface="Cambria Math" panose="02040503050406030204" pitchFamily="18" charset="0"/>
                          </a:rPr>
                          <m:t>𝑋</m:t>
                        </m:r>
                      </m:sub>
                    </m:sSub>
                    <m:r>
                      <a:rPr lang="zh-CN" altLang="en-US" sz="2000" i="0">
                        <a:solidFill>
                          <a:schemeClr val="tx1"/>
                        </a:solidFill>
                        <a:latin typeface="Cambria Math" panose="02040503050406030204" pitchFamily="18" charset="0"/>
                      </a:rPr>
                      <m:t>=</m:t>
                    </m:r>
                    <m:d>
                      <m:dPr>
                        <m:begChr m:val="{"/>
                        <m:endChr m:val="}"/>
                        <m:ctrlPr>
                          <a:rPr lang="zh-CN" altLang="en-US" sz="2000" i="1">
                            <a:solidFill>
                              <a:schemeClr val="tx1"/>
                            </a:solidFill>
                            <a:latin typeface="Cambria Math" panose="02040503050406030204" pitchFamily="18" charset="0"/>
                          </a:rPr>
                        </m:ctrlPr>
                      </m:dPr>
                      <m:e>
                        <m:sSub>
                          <m:sSubPr>
                            <m:ctrlPr>
                              <a:rPr lang="zh-CN" altLang="en-US" sz="2000" i="1">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𝑤</m:t>
                            </m:r>
                          </m:e>
                          <m:sub>
                            <m:sSub>
                              <m:sSubPr>
                                <m:ctrlPr>
                                  <a:rPr lang="zh-CN" altLang="en-US" sz="2000" i="1">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𝑋</m:t>
                                </m:r>
                              </m:e>
                              <m:sub>
                                <m:r>
                                  <a:rPr lang="zh-CN" altLang="en-US" sz="2000" i="0">
                                    <a:solidFill>
                                      <a:schemeClr val="tx1"/>
                                    </a:solidFill>
                                    <a:latin typeface="Cambria Math" panose="02040503050406030204" pitchFamily="18" charset="0"/>
                                  </a:rPr>
                                  <m:t>1</m:t>
                                </m:r>
                              </m:sub>
                            </m:sSub>
                          </m:sub>
                        </m:sSub>
                        <m:r>
                          <a:rPr lang="zh-CN" altLang="en-US" sz="2000" i="0">
                            <a:solidFill>
                              <a:schemeClr val="tx1"/>
                            </a:solidFill>
                            <a:latin typeface="Cambria Math" panose="02040503050406030204" pitchFamily="18" charset="0"/>
                          </a:rPr>
                          <m:t>,…,</m:t>
                        </m:r>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𝑤</m:t>
                            </m:r>
                          </m:e>
                          <m:sub>
                            <m:sSub>
                              <m:sSubPr>
                                <m:ctrlPr>
                                  <a:rPr lang="zh-CN" altLang="en-US" sz="2000" i="1">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𝑋</m:t>
                                </m:r>
                              </m:e>
                              <m:sub>
                                <m:r>
                                  <m:rPr>
                                    <m:sty m:val="p"/>
                                  </m:rPr>
                                  <a:rPr lang="en-US" altLang="zh-CN" sz="2000" b="0" i="0" smtClean="0">
                                    <a:solidFill>
                                      <a:schemeClr val="tx1"/>
                                    </a:solidFill>
                                    <a:latin typeface="Cambria Math" panose="02040503050406030204" pitchFamily="18" charset="0"/>
                                  </a:rPr>
                                  <m:t>i</m:t>
                                </m:r>
                              </m:sub>
                            </m:sSub>
                          </m:sub>
                        </m:sSub>
                        <m:r>
                          <a:rPr lang="en-US" altLang="zh-CN" sz="2000" b="0" i="1" smtClean="0">
                            <a:solidFill>
                              <a:schemeClr val="tx1"/>
                            </a:solidFill>
                            <a:latin typeface="Cambria Math" panose="02040503050406030204" pitchFamily="18" charset="0"/>
                          </a:rPr>
                          <m:t>,…</m:t>
                        </m:r>
                      </m:e>
                    </m:d>
                  </m:oMath>
                </a14:m>
                <a:r>
                  <a:rPr lang="zh-CN" altLang="en-US" sz="2000" dirty="0"/>
                  <a:t> ，最小化所有数据的加权负对数似然 </a:t>
                </a:r>
              </a:p>
            </p:txBody>
          </p:sp>
        </mc:Choice>
        <mc:Fallback>
          <p:sp>
            <p:nvSpPr>
              <p:cNvPr id="18" name="文本框 17">
                <a:extLst>
                  <a:ext uri="{FF2B5EF4-FFF2-40B4-BE49-F238E27FC236}">
                    <a16:creationId xmlns:a16="http://schemas.microsoft.com/office/drawing/2014/main" id="{3173A860-9CDC-B2C5-CE66-8B714DB0D056}"/>
                  </a:ext>
                </a:extLst>
              </p:cNvPr>
              <p:cNvSpPr txBox="1">
                <a:spLocks noRot="1" noChangeAspect="1" noMove="1" noResize="1" noEditPoints="1" noAdjustHandles="1" noChangeArrowheads="1" noChangeShapeType="1" noTextEdit="1"/>
              </p:cNvSpPr>
              <p:nvPr/>
            </p:nvSpPr>
            <p:spPr>
              <a:xfrm>
                <a:off x="1647574" y="5312249"/>
                <a:ext cx="8340753" cy="357406"/>
              </a:xfrm>
              <a:prstGeom prst="rect">
                <a:avLst/>
              </a:prstGeom>
              <a:blipFill>
                <a:blip r:embed="rId6"/>
                <a:stretch>
                  <a:fillRect l="-1023" t="-16949" b="-338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909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Pseudo Labels from </a:t>
            </a:r>
            <a:r>
              <a:rPr lang="en-US" altLang="zh-CN" sz="2800" b="1" dirty="0" err="1">
                <a:solidFill>
                  <a:schemeClr val="accent1"/>
                </a:solidFill>
                <a:latin typeface="Times New Roman" panose="02020603050405020304" pitchFamily="18" charset="0"/>
                <a:cs typeface="Times New Roman" panose="02020603050405020304" pitchFamily="18" charset="0"/>
              </a:rPr>
              <a:t>wOCC</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F0376E4A-E255-42A3-66A6-3AACF11FD192}"/>
                  </a:ext>
                </a:extLst>
              </p:cNvPr>
              <p:cNvSpPr txBox="1"/>
              <p:nvPr/>
            </p:nvSpPr>
            <p:spPr>
              <a:xfrm>
                <a:off x="1527636" y="3002262"/>
                <a:ext cx="7866946" cy="358944"/>
              </a:xfrm>
              <a:prstGeom prst="rect">
                <a:avLst/>
              </a:prstGeom>
              <a:noFill/>
            </p:spPr>
            <p:txBody>
              <a:bodyPr wrap="square" lIns="0" tIns="0" rIns="0" bIns="0" rtlCol="0">
                <a:spAutoFit/>
              </a:bodyPr>
              <a:lstStyle/>
              <a:p>
                <a:r>
                  <a:rPr lang="zh-CN" altLang="en-US" sz="2000" dirty="0"/>
                  <a:t>用 </a:t>
                </a:r>
                <a:r>
                  <a:rPr lang="en-US" altLang="zh-CN" sz="2000" b="1" dirty="0" err="1">
                    <a:latin typeface="Times New Roman" panose="02020603050405020304" pitchFamily="18" charset="0"/>
                    <a:cs typeface="Times New Roman" panose="02020603050405020304" pitchFamily="18" charset="0"/>
                  </a:rPr>
                  <a:t>wOCC</a:t>
                </a:r>
                <a:r>
                  <a:rPr lang="en-US" altLang="zh-CN" sz="2000" dirty="0"/>
                  <a:t> </a:t>
                </a:r>
                <a:r>
                  <a:rPr lang="zh-CN" altLang="en-US" sz="2000" dirty="0"/>
                  <a:t>为每片段生成伪标签</a:t>
                </a:r>
                <a14:m>
                  <m:oMath xmlns:m="http://schemas.openxmlformats.org/officeDocument/2006/math">
                    <m:r>
                      <a:rPr lang="en-US" altLang="zh-CN" sz="2000" b="0" i="0" smtClean="0">
                        <a:solidFill>
                          <a:schemeClr val="tx1"/>
                        </a:solidFill>
                        <a:latin typeface="Cambria Math" panose="02040503050406030204" pitchFamily="18" charset="0"/>
                      </a:rPr>
                      <m:t>  </m:t>
                    </m:r>
                    <m:sSub>
                      <m:sSubPr>
                        <m:ctrlPr>
                          <a:rPr lang="zh-CN" altLang="en-US" sz="2000" smtClean="0">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𝑙</m:t>
                        </m:r>
                      </m:e>
                      <m:sub>
                        <m:r>
                          <a:rPr lang="zh-CN" altLang="en-US" sz="2000" i="1">
                            <a:solidFill>
                              <a:schemeClr val="tx1"/>
                            </a:solidFill>
                            <a:latin typeface="Cambria Math" panose="02040503050406030204" pitchFamily="18" charset="0"/>
                          </a:rPr>
                          <m:t>𝑠</m:t>
                        </m:r>
                      </m:sub>
                    </m:sSub>
                    <m:r>
                      <a:rPr lang="zh-CN" altLang="en-US" sz="2000" i="0">
                        <a:solidFill>
                          <a:schemeClr val="tx1"/>
                        </a:solidFill>
                        <a:latin typeface="Cambria Math" panose="02040503050406030204" pitchFamily="18" charset="0"/>
                      </a:rPr>
                      <m:t>=</m:t>
                    </m:r>
                    <m:d>
                      <m:dPr>
                        <m:begChr m:val="{"/>
                        <m:endChr m:val="}"/>
                        <m:ctrlPr>
                          <a:rPr lang="zh-CN" altLang="en-US" sz="2000" i="1">
                            <a:solidFill>
                              <a:schemeClr val="tx1"/>
                            </a:solidFill>
                            <a:latin typeface="Cambria Math" panose="02040503050406030204" pitchFamily="18" charset="0"/>
                          </a:rPr>
                        </m:ctrlPr>
                      </m:dPr>
                      <m:e>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𝑙</m:t>
                            </m:r>
                          </m:e>
                          <m:sub>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𝑠</m:t>
                                </m:r>
                              </m:e>
                              <m:sub>
                                <m:r>
                                  <a:rPr lang="zh-CN" altLang="en-US" sz="2000" i="0">
                                    <a:solidFill>
                                      <a:schemeClr val="tx1"/>
                                    </a:solidFill>
                                    <a:latin typeface="Cambria Math" panose="02040503050406030204" pitchFamily="18" charset="0"/>
                                  </a:rPr>
                                  <m:t>1</m:t>
                                </m:r>
                              </m:sub>
                            </m:sSub>
                          </m:sub>
                        </m:sSub>
                        <m:r>
                          <a:rPr lang="en-US" altLang="zh-CN" sz="2000" b="0" i="0" smtClean="0">
                            <a:solidFill>
                              <a:schemeClr val="tx1"/>
                            </a:solidFill>
                            <a:latin typeface="Cambria Math" panose="02040503050406030204" pitchFamily="18" charset="0"/>
                          </a:rPr>
                          <m:t>,</m:t>
                        </m:r>
                        <m:r>
                          <a:rPr lang="zh-CN" altLang="en-US" sz="2000" i="1" smtClean="0">
                            <a:solidFill>
                              <a:schemeClr val="tx1"/>
                            </a:solidFill>
                            <a:latin typeface="Cambria Math" panose="02040503050406030204" pitchFamily="18" charset="0"/>
                          </a:rPr>
                          <m:t> </m:t>
                        </m:r>
                        <m:r>
                          <a:rPr lang="zh-CN" altLang="en-US" sz="2000" i="0">
                            <a:solidFill>
                              <a:schemeClr val="tx1"/>
                            </a:solidFill>
                            <a:latin typeface="Cambria Math" panose="02040503050406030204" pitchFamily="18" charset="0"/>
                          </a:rPr>
                          <m:t>…,</m:t>
                        </m:r>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𝑙</m:t>
                            </m:r>
                          </m:e>
                          <m:sub>
                            <m:sSub>
                              <m:sSubPr>
                                <m:ctrlPr>
                                  <a:rPr lang="zh-CN" altLang="en-US" sz="2000" i="1">
                                    <a:solidFill>
                                      <a:schemeClr val="tx1"/>
                                    </a:solidFill>
                                    <a:latin typeface="Cambria Math" panose="02040503050406030204" pitchFamily="18" charset="0"/>
                                  </a:rPr>
                                </m:ctrlPr>
                              </m:sSubPr>
                              <m:e>
                                <m:r>
                                  <a:rPr lang="zh-CN" altLang="en-US" sz="2000" i="1">
                                    <a:solidFill>
                                      <a:schemeClr val="tx1"/>
                                    </a:solidFill>
                                    <a:latin typeface="Cambria Math" panose="02040503050406030204" pitchFamily="18" charset="0"/>
                                  </a:rPr>
                                  <m:t>𝑠</m:t>
                                </m:r>
                              </m:e>
                              <m:sub>
                                <m:r>
                                  <a:rPr lang="zh-CN" altLang="en-US" sz="2000" i="1">
                                    <a:solidFill>
                                      <a:schemeClr val="tx1"/>
                                    </a:solidFill>
                                    <a:latin typeface="Cambria Math" panose="02040503050406030204" pitchFamily="18" charset="0"/>
                                  </a:rPr>
                                  <m:t>𝑖</m:t>
                                </m:r>
                              </m:sub>
                            </m:sSub>
                          </m:sub>
                        </m:sSub>
                        <m:r>
                          <a:rPr lang="en-US" altLang="zh-CN" sz="2000" b="0" i="1" smtClean="0">
                            <a:solidFill>
                              <a:schemeClr val="tx1"/>
                            </a:solidFill>
                            <a:latin typeface="Cambria Math" panose="02040503050406030204" pitchFamily="18" charset="0"/>
                          </a:rPr>
                          <m:t>,…</m:t>
                        </m:r>
                      </m:e>
                    </m:d>
                  </m:oMath>
                </a14:m>
                <a:r>
                  <a:rPr lang="zh-CN" altLang="en-US" sz="2000" dirty="0"/>
                  <a:t> 来训练 </a:t>
                </a:r>
                <a:r>
                  <a:rPr lang="en-US" altLang="zh-CN" sz="2000" b="1" dirty="0">
                    <a:latin typeface="Times New Roman" panose="02020603050405020304" pitchFamily="18" charset="0"/>
                    <a:cs typeface="Times New Roman" panose="02020603050405020304" pitchFamily="18" charset="0"/>
                  </a:rPr>
                  <a:t>WS</a:t>
                </a:r>
                <a:r>
                  <a:rPr lang="en-US" altLang="zh-CN" sz="2000" dirty="0"/>
                  <a:t> </a:t>
                </a:r>
                <a:r>
                  <a:rPr lang="zh-CN" altLang="en-US" sz="2000" dirty="0"/>
                  <a:t>模型 </a:t>
                </a:r>
              </a:p>
            </p:txBody>
          </p:sp>
        </mc:Choice>
        <mc:Fallback>
          <p:sp>
            <p:nvSpPr>
              <p:cNvPr id="3" name="文本框 2">
                <a:extLst>
                  <a:ext uri="{FF2B5EF4-FFF2-40B4-BE49-F238E27FC236}">
                    <a16:creationId xmlns:a16="http://schemas.microsoft.com/office/drawing/2014/main" id="{F0376E4A-E255-42A3-66A6-3AACF11FD192}"/>
                  </a:ext>
                </a:extLst>
              </p:cNvPr>
              <p:cNvSpPr txBox="1">
                <a:spLocks noRot="1" noChangeAspect="1" noMove="1" noResize="1" noEditPoints="1" noAdjustHandles="1" noChangeArrowheads="1" noChangeShapeType="1" noTextEdit="1"/>
              </p:cNvSpPr>
              <p:nvPr/>
            </p:nvSpPr>
            <p:spPr>
              <a:xfrm>
                <a:off x="1527636" y="3002262"/>
                <a:ext cx="7866946" cy="358944"/>
              </a:xfrm>
              <a:prstGeom prst="rect">
                <a:avLst/>
              </a:prstGeom>
              <a:blipFill>
                <a:blip r:embed="rId4"/>
                <a:stretch>
                  <a:fillRect l="-2016" t="-16949" b="-338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DCA9AE83-24C8-C783-F9AC-F511A560C4BB}"/>
                  </a:ext>
                </a:extLst>
              </p:cNvPr>
              <p:cNvSpPr txBox="1"/>
              <p:nvPr/>
            </p:nvSpPr>
            <p:spPr>
              <a:xfrm>
                <a:off x="1527636" y="2321248"/>
                <a:ext cx="5751254" cy="307777"/>
              </a:xfrm>
              <a:prstGeom prst="rect">
                <a:avLst/>
              </a:prstGeom>
              <a:noFill/>
            </p:spPr>
            <p:txBody>
              <a:bodyPr wrap="none" lIns="0" tIns="0" rIns="0" bIns="0" rtlCol="0">
                <a:spAutoFit/>
              </a:bodyPr>
              <a:lstStyle/>
              <a:p>
                <a:r>
                  <a:rPr lang="en-US" altLang="zh-CN" sz="2000" b="0" dirty="0">
                    <a:solidFill>
                      <a:schemeClr val="tx1"/>
                    </a:solidFill>
                  </a:rPr>
                  <a:t> </a:t>
                </a:r>
                <a:r>
                  <a:rPr lang="zh-CN" altLang="en-US" sz="2000" dirty="0"/>
                  <a:t>将</a:t>
                </a:r>
                <a:r>
                  <a:rPr lang="zh-CN" altLang="en-US" sz="2000" b="0" dirty="0">
                    <a:solidFill>
                      <a:schemeClr val="tx1"/>
                    </a:solidFill>
                  </a:rPr>
                  <a:t>训练视频拆分，得到一组 片段 </a:t>
                </a:r>
                <a14:m>
                  <m:oMath xmlns:m="http://schemas.openxmlformats.org/officeDocument/2006/math">
                    <m:r>
                      <a:rPr lang="en-US" altLang="zh-CN" sz="2000" b="0" i="1" smtClean="0">
                        <a:solidFill>
                          <a:schemeClr val="tx1"/>
                        </a:solidFill>
                        <a:latin typeface="Cambria Math" panose="02040503050406030204" pitchFamily="18" charset="0"/>
                      </a:rPr>
                      <m:t>𝑆</m:t>
                    </m:r>
                    <m:r>
                      <a:rPr lang="zh-CN" altLang="en-US" sz="2000" i="0">
                        <a:solidFill>
                          <a:schemeClr val="tx1"/>
                        </a:solidFill>
                        <a:latin typeface="Cambria Math" panose="02040503050406030204" pitchFamily="18" charset="0"/>
                      </a:rPr>
                      <m:t>=</m:t>
                    </m:r>
                    <m:d>
                      <m:dPr>
                        <m:begChr m:val="{"/>
                        <m:endChr m:val="}"/>
                        <m:ctrlPr>
                          <a:rPr lang="zh-CN" altLang="en-US" sz="2000" i="1">
                            <a:solidFill>
                              <a:schemeClr val="tx1"/>
                            </a:solidFill>
                            <a:latin typeface="Cambria Math" panose="02040503050406030204" pitchFamily="18" charset="0"/>
                          </a:rPr>
                        </m:ctrlPr>
                      </m:dPr>
                      <m:e>
                        <m:sSub>
                          <m:sSubPr>
                            <m:ctrlPr>
                              <a:rPr lang="zh-CN" altLang="en-US" sz="2000" i="1">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𝑆</m:t>
                            </m:r>
                          </m:e>
                          <m:sub>
                            <m:r>
                              <a:rPr lang="zh-CN" altLang="en-US" sz="2000" i="0">
                                <a:solidFill>
                                  <a:schemeClr val="tx1"/>
                                </a:solidFill>
                                <a:latin typeface="Cambria Math" panose="02040503050406030204" pitchFamily="18" charset="0"/>
                              </a:rPr>
                              <m:t>1</m:t>
                            </m:r>
                          </m:sub>
                        </m:sSub>
                        <m:r>
                          <a:rPr lang="zh-CN" altLang="en-US" sz="2000" i="0">
                            <a:solidFill>
                              <a:schemeClr val="tx1"/>
                            </a:solidFill>
                            <a:latin typeface="Cambria Math" panose="02040503050406030204" pitchFamily="18" charset="0"/>
                          </a:rPr>
                          <m:t>,…,</m:t>
                        </m:r>
                        <m:sSub>
                          <m:sSubPr>
                            <m:ctrlPr>
                              <a:rPr lang="zh-CN" altLang="en-US" sz="2000" i="1">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𝑆</m:t>
                            </m:r>
                          </m:e>
                          <m:sub>
                            <m:r>
                              <a:rPr lang="zh-CN" altLang="en-US" sz="2000" i="1">
                                <a:solidFill>
                                  <a:schemeClr val="tx1"/>
                                </a:solidFill>
                                <a:latin typeface="Cambria Math" panose="02040503050406030204" pitchFamily="18" charset="0"/>
                              </a:rPr>
                              <m:t>𝑖</m:t>
                            </m:r>
                          </m:sub>
                        </m:sSub>
                        <m:r>
                          <a:rPr lang="zh-CN" altLang="en-US" sz="2000" i="0">
                            <a:solidFill>
                              <a:schemeClr val="tx1"/>
                            </a:solidFill>
                            <a:latin typeface="Cambria Math" panose="02040503050406030204" pitchFamily="18" charset="0"/>
                          </a:rPr>
                          <m:t>,…</m:t>
                        </m:r>
                      </m:e>
                    </m:d>
                  </m:oMath>
                </a14:m>
                <a:r>
                  <a:rPr lang="zh-CN" altLang="en-US" sz="2000" dirty="0">
                    <a:solidFill>
                      <a:schemeClr val="tx1"/>
                    </a:solidFill>
                  </a:rPr>
                  <a:t> </a:t>
                </a:r>
              </a:p>
            </p:txBody>
          </p:sp>
        </mc:Choice>
        <mc:Fallback>
          <p:sp>
            <p:nvSpPr>
              <p:cNvPr id="4" name="文本框 3">
                <a:extLst>
                  <a:ext uri="{FF2B5EF4-FFF2-40B4-BE49-F238E27FC236}">
                    <a16:creationId xmlns:a16="http://schemas.microsoft.com/office/drawing/2014/main" id="{DCA9AE83-24C8-C783-F9AC-F511A560C4BB}"/>
                  </a:ext>
                </a:extLst>
              </p:cNvPr>
              <p:cNvSpPr txBox="1">
                <a:spLocks noRot="1" noChangeAspect="1" noMove="1" noResize="1" noEditPoints="1" noAdjustHandles="1" noChangeArrowheads="1" noChangeShapeType="1" noTextEdit="1"/>
              </p:cNvSpPr>
              <p:nvPr/>
            </p:nvSpPr>
            <p:spPr>
              <a:xfrm>
                <a:off x="1527636" y="2321248"/>
                <a:ext cx="5751254" cy="307777"/>
              </a:xfrm>
              <a:prstGeom prst="rect">
                <a:avLst/>
              </a:prstGeom>
              <a:blipFill>
                <a:blip r:embed="rId5"/>
                <a:stretch>
                  <a:fillRect l="-1591" t="-26000" b="-50000"/>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3C3E75DF-C116-C6BD-AC09-0FBB1311F942}"/>
              </a:ext>
            </a:extLst>
          </p:cNvPr>
          <p:cNvSpPr txBox="1"/>
          <p:nvPr/>
        </p:nvSpPr>
        <p:spPr>
          <a:xfrm>
            <a:off x="1527636" y="1547056"/>
            <a:ext cx="5258484" cy="400110"/>
          </a:xfrm>
          <a:prstGeom prst="rect">
            <a:avLst/>
          </a:prstGeom>
          <a:noFill/>
        </p:spPr>
        <p:txBody>
          <a:bodyPr wrap="square">
            <a:spAutoFit/>
          </a:bodyPr>
          <a:lstStyle/>
          <a:p>
            <a:r>
              <a:rPr lang="en-US" altLang="zh-CN" sz="2000" b="1" dirty="0">
                <a:solidFill>
                  <a:schemeClr val="tx1"/>
                </a:solidFill>
                <a:latin typeface="Times New Roman" panose="02020603050405020304" pitchFamily="18" charset="0"/>
                <a:cs typeface="Times New Roman" panose="02020603050405020304" pitchFamily="18" charset="0"/>
              </a:rPr>
              <a:t>WS</a:t>
            </a:r>
            <a:r>
              <a:rPr lang="en-US" altLang="zh-CN" sz="2000" b="0" dirty="0">
                <a:solidFill>
                  <a:schemeClr val="tx1"/>
                </a:solidFill>
              </a:rPr>
              <a:t> </a:t>
            </a:r>
            <a:r>
              <a:rPr lang="zh-CN" altLang="en-US" sz="2000" b="0" dirty="0">
                <a:solidFill>
                  <a:schemeClr val="tx1"/>
                </a:solidFill>
              </a:rPr>
              <a:t>的基本处理数据单位是</a:t>
            </a:r>
            <a:r>
              <a:rPr lang="zh-CN" altLang="en-US" sz="2000" b="1" dirty="0"/>
              <a:t>片段</a:t>
            </a:r>
            <a:r>
              <a:rPr lang="en-US" altLang="zh-CN" sz="2000" b="1" dirty="0"/>
              <a:t> ( </a:t>
            </a:r>
            <a:r>
              <a:rPr lang="en-US" altLang="zh-CN" sz="2000" b="1" dirty="0">
                <a:latin typeface="Times New Roman" panose="02020603050405020304" pitchFamily="18" charset="0"/>
                <a:cs typeface="Times New Roman" panose="02020603050405020304" pitchFamily="18" charset="0"/>
              </a:rPr>
              <a:t>Snippets</a:t>
            </a:r>
            <a:r>
              <a:rPr lang="en-US" altLang="zh-CN" sz="2000" b="1" dirty="0"/>
              <a:t> )</a:t>
            </a:r>
            <a:endParaRPr lang="en-US" altLang="zh-CN" sz="2000" dirty="0"/>
          </a:p>
        </p:txBody>
      </p:sp>
      <p:pic>
        <p:nvPicPr>
          <p:cNvPr id="18" name="图片 17">
            <a:extLst>
              <a:ext uri="{FF2B5EF4-FFF2-40B4-BE49-F238E27FC236}">
                <a16:creationId xmlns:a16="http://schemas.microsoft.com/office/drawing/2014/main" id="{73C218DD-EBEA-1AB8-9C52-404BBE50F605}"/>
              </a:ext>
            </a:extLst>
          </p:cNvPr>
          <p:cNvPicPr>
            <a:picLocks noChangeAspect="1"/>
          </p:cNvPicPr>
          <p:nvPr/>
        </p:nvPicPr>
        <p:blipFill>
          <a:blip r:embed="rId6"/>
          <a:stretch>
            <a:fillRect/>
          </a:stretch>
        </p:blipFill>
        <p:spPr>
          <a:xfrm>
            <a:off x="2013648" y="3734443"/>
            <a:ext cx="7581900" cy="1276350"/>
          </a:xfrm>
          <a:prstGeom prst="rect">
            <a:avLst/>
          </a:prstGeom>
        </p:spPr>
      </p:pic>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19E7E455-07B9-3E53-ED19-89F340FD0A33}"/>
                  </a:ext>
                </a:extLst>
              </p:cNvPr>
              <p:cNvSpPr txBox="1"/>
              <p:nvPr/>
            </p:nvSpPr>
            <p:spPr>
              <a:xfrm>
                <a:off x="1578960" y="5504258"/>
                <a:ext cx="5155835" cy="307777"/>
              </a:xfrm>
              <a:prstGeom prst="rect">
                <a:avLst/>
              </a:prstGeom>
              <a:noFill/>
            </p:spPr>
            <p:txBody>
              <a:bodyPr wrap="none" lIns="0" tIns="0" rIns="0" bIns="0" rtlCol="0">
                <a:spAutoFit/>
              </a:bodyPr>
              <a:lstStyle/>
              <a:p>
                <a14:m>
                  <m:oMath xmlns:m="http://schemas.openxmlformats.org/officeDocument/2006/math">
                    <m:sSub>
                      <m:sSubPr>
                        <m:ctrlPr>
                          <a:rPr lang="zh-CN" altLang="en-US" sz="2000" smtClean="0">
                            <a:solidFill>
                              <a:srgbClr val="836967"/>
                            </a:solidFill>
                            <a:latin typeface="Cambria Math" panose="02040503050406030204" pitchFamily="18" charset="0"/>
                          </a:rPr>
                        </m:ctrlPr>
                      </m:sSubPr>
                      <m:e>
                        <m:r>
                          <a:rPr lang="zh-CN" altLang="en-US" sz="2000" i="1">
                            <a:latin typeface="Cambria Math" panose="02040503050406030204" pitchFamily="18" charset="0"/>
                          </a:rPr>
                          <m:t>𝑇</m:t>
                        </m:r>
                      </m:e>
                      <m:sub>
                        <m:r>
                          <a:rPr lang="zh-CN" altLang="en-US" sz="2000" i="1">
                            <a:latin typeface="Cambria Math" panose="02040503050406030204" pitchFamily="18" charset="0"/>
                          </a:rPr>
                          <m:t>𝜔</m:t>
                        </m:r>
                        <m:r>
                          <a:rPr lang="zh-CN" altLang="en-US" sz="2000" i="1">
                            <a:latin typeface="Cambria Math" panose="02040503050406030204" pitchFamily="18" charset="0"/>
                          </a:rPr>
                          <m:t>𝑠</m:t>
                        </m:r>
                      </m:sub>
                    </m:sSub>
                  </m:oMath>
                </a14:m>
                <a:r>
                  <a:rPr lang="zh-CN" altLang="en-US" sz="2000" dirty="0"/>
                  <a:t> 是一个不受具体异常分数影响的相对阈值</a:t>
                </a:r>
              </a:p>
            </p:txBody>
          </p:sp>
        </mc:Choice>
        <mc:Fallback>
          <p:sp>
            <p:nvSpPr>
              <p:cNvPr id="19" name="文本框 18">
                <a:extLst>
                  <a:ext uri="{FF2B5EF4-FFF2-40B4-BE49-F238E27FC236}">
                    <a16:creationId xmlns:a16="http://schemas.microsoft.com/office/drawing/2014/main" id="{19E7E455-07B9-3E53-ED19-89F340FD0A33}"/>
                  </a:ext>
                </a:extLst>
              </p:cNvPr>
              <p:cNvSpPr txBox="1">
                <a:spLocks noRot="1" noChangeAspect="1" noMove="1" noResize="1" noEditPoints="1" noAdjustHandles="1" noChangeArrowheads="1" noChangeShapeType="1" noTextEdit="1"/>
              </p:cNvSpPr>
              <p:nvPr/>
            </p:nvSpPr>
            <p:spPr>
              <a:xfrm>
                <a:off x="1578960" y="5504258"/>
                <a:ext cx="5155835" cy="307777"/>
              </a:xfrm>
              <a:prstGeom prst="rect">
                <a:avLst/>
              </a:prstGeom>
              <a:blipFill>
                <a:blip r:embed="rId7"/>
                <a:stretch>
                  <a:fillRect l="-1655" t="-26000" r="-591" b="-5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027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13">
            <a:extLst>
              <a:ext uri="{FF2B5EF4-FFF2-40B4-BE49-F238E27FC236}">
                <a16:creationId xmlns:a16="http://schemas.microsoft.com/office/drawing/2014/main" id="{71C21297-6284-6190-B847-78BFE73BC373}"/>
              </a:ext>
            </a:extLst>
          </p:cNvPr>
          <p:cNvSpPr txBox="1"/>
          <p:nvPr/>
        </p:nvSpPr>
        <p:spPr>
          <a:xfrm>
            <a:off x="1077912" y="662533"/>
            <a:ext cx="5272645"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WS Model ( RTFM CVPR 2021)</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51762A0C-DAF2-340D-ECB3-BAE9B2095446}"/>
              </a:ext>
            </a:extLst>
          </p:cNvPr>
          <p:cNvSpPr txBox="1"/>
          <p:nvPr/>
        </p:nvSpPr>
        <p:spPr>
          <a:xfrm>
            <a:off x="1077912" y="1476717"/>
            <a:ext cx="9495406" cy="1015663"/>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RTFM</a:t>
            </a:r>
            <a:r>
              <a:rPr lang="en-US" altLang="zh-CN" sz="2000" dirty="0"/>
              <a:t> </a:t>
            </a:r>
            <a:r>
              <a:rPr lang="zh-CN" altLang="en-US" sz="2000" dirty="0"/>
              <a:t>是一个基于多实例学习的弱监督学习模型</a:t>
            </a:r>
            <a:endParaRPr lang="en-US" altLang="zh-CN" sz="2000" dirty="0"/>
          </a:p>
          <a:p>
            <a:endParaRPr lang="en-US" altLang="zh-CN" sz="2000" dirty="0"/>
          </a:p>
          <a:p>
            <a:r>
              <a:rPr lang="zh-CN" altLang="en-US" sz="2000" dirty="0"/>
              <a:t>通过片段级别的伪标签，定义正袋 </a:t>
            </a:r>
            <a:r>
              <a:rPr lang="en-US" altLang="zh-CN" sz="2000" dirty="0">
                <a:latin typeface="Times New Roman" panose="02020603050405020304" pitchFamily="18" charset="0"/>
                <a:cs typeface="Times New Roman" panose="02020603050405020304" pitchFamily="18" charset="0"/>
              </a:rPr>
              <a:t>( positive bag ) </a:t>
            </a:r>
            <a:r>
              <a:rPr lang="zh-CN" altLang="en-US" sz="2000" dirty="0"/>
              <a:t>和负袋 </a:t>
            </a:r>
            <a:r>
              <a:rPr lang="en-US" altLang="zh-CN" sz="2000" dirty="0">
                <a:latin typeface="Times New Roman" panose="02020603050405020304" pitchFamily="18" charset="0"/>
                <a:cs typeface="Times New Roman" panose="02020603050405020304" pitchFamily="18" charset="0"/>
              </a:rPr>
              <a:t>( negative bag )</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99DEC2AF-22F2-5258-3AEB-2A536D6B1761}"/>
                  </a:ext>
                </a:extLst>
              </p:cNvPr>
              <p:cNvSpPr txBox="1"/>
              <p:nvPr/>
            </p:nvSpPr>
            <p:spPr>
              <a:xfrm>
                <a:off x="1077912" y="2864363"/>
                <a:ext cx="5890652" cy="1147045"/>
              </a:xfrm>
              <a:prstGeom prst="rect">
                <a:avLst/>
              </a:prstGeom>
              <a:noFill/>
            </p:spPr>
            <p:txBody>
              <a:bodyPr wrap="none" lIns="0" tIns="0" rIns="0" bIns="0" rtlCol="0">
                <a:spAutoFit/>
              </a:bodyPr>
              <a:lstStyle/>
              <a:p>
                <a:r>
                  <a:rPr lang="zh-CN" altLang="en-US" sz="2000" dirty="0">
                    <a:solidFill>
                      <a:schemeClr val="tx1"/>
                    </a:solidFill>
                  </a:rPr>
                  <a:t> 正袋</a:t>
                </a:r>
                <a14:m>
                  <m:oMath xmlns:m="http://schemas.openxmlformats.org/officeDocument/2006/math">
                    <m:sSup>
                      <m:sSupPr>
                        <m:ctrlPr>
                          <a:rPr lang="zh-CN" altLang="en-US" sz="2000" smtClean="0">
                            <a:solidFill>
                              <a:schemeClr val="tx1"/>
                            </a:solidFill>
                            <a:latin typeface="Cambria Math" panose="02040503050406030204" pitchFamily="18" charset="0"/>
                          </a:rPr>
                        </m:ctrlPr>
                      </m:sSupPr>
                      <m:e>
                        <m:r>
                          <a:rPr lang="en-US" altLang="zh-CN" sz="2000" b="0" i="1" smtClean="0">
                            <a:solidFill>
                              <a:schemeClr val="tx1"/>
                            </a:solidFill>
                            <a:latin typeface="Cambria Math" panose="02040503050406030204" pitchFamily="18" charset="0"/>
                          </a:rPr>
                          <m:t> </m:t>
                        </m:r>
                        <m:r>
                          <a:rPr lang="zh-CN" altLang="en-US" sz="2000" b="0" i="1">
                            <a:solidFill>
                              <a:schemeClr val="tx1"/>
                            </a:solidFill>
                            <a:latin typeface="Cambria Math" panose="02040503050406030204" pitchFamily="18" charset="0"/>
                          </a:rPr>
                          <m:t>𝐵</m:t>
                        </m:r>
                      </m:e>
                      <m:sup>
                        <m:r>
                          <a:rPr lang="zh-CN" altLang="en-US" sz="2000" b="0" i="0">
                            <a:solidFill>
                              <a:schemeClr val="tx1"/>
                            </a:solidFill>
                            <a:latin typeface="Cambria Math" panose="02040503050406030204" pitchFamily="18" charset="0"/>
                          </a:rPr>
                          <m:t>+</m:t>
                        </m:r>
                      </m:sup>
                    </m:sSup>
                    <m:r>
                      <a:rPr lang="zh-CN" altLang="en-US" sz="2000" b="0" i="0">
                        <a:solidFill>
                          <a:schemeClr val="tx1"/>
                        </a:solidFill>
                        <a:latin typeface="Cambria Math" panose="02040503050406030204" pitchFamily="18" charset="0"/>
                      </a:rPr>
                      <m:t>=</m:t>
                    </m:r>
                    <m:sSubSup>
                      <m:sSubSupPr>
                        <m:ctrlPr>
                          <a:rPr lang="zh-CN" altLang="en-US" sz="2000" i="1">
                            <a:solidFill>
                              <a:schemeClr val="tx1"/>
                            </a:solidFill>
                            <a:latin typeface="Cambria Math" panose="02040503050406030204" pitchFamily="18" charset="0"/>
                          </a:rPr>
                        </m:ctrlPr>
                      </m:sSubSupPr>
                      <m:e>
                        <m:d>
                          <m:dPr>
                            <m:begChr m:val="{"/>
                            <m:endChr m:val="}"/>
                            <m:ctrlPr>
                              <a:rPr lang="zh-CN" altLang="en-US" sz="2000" i="1">
                                <a:solidFill>
                                  <a:schemeClr val="tx1"/>
                                </a:solidFill>
                                <a:latin typeface="Cambria Math" panose="02040503050406030204" pitchFamily="18" charset="0"/>
                              </a:rPr>
                            </m:ctrlPr>
                          </m:dPr>
                          <m:e>
                            <m:sSubSup>
                              <m:sSubSupPr>
                                <m:ctrlPr>
                                  <a:rPr lang="zh-CN" altLang="en-US" sz="2000" i="1">
                                    <a:solidFill>
                                      <a:schemeClr val="tx1"/>
                                    </a:solidFill>
                                    <a:latin typeface="Cambria Math" panose="02040503050406030204" pitchFamily="18" charset="0"/>
                                  </a:rPr>
                                </m:ctrlPr>
                              </m:sSubSupPr>
                              <m:e>
                                <m:r>
                                  <a:rPr lang="zh-CN" altLang="en-US" sz="2000" b="0" i="1">
                                    <a:solidFill>
                                      <a:schemeClr val="tx1"/>
                                    </a:solidFill>
                                    <a:latin typeface="Cambria Math" panose="02040503050406030204" pitchFamily="18" charset="0"/>
                                  </a:rPr>
                                  <m:t>𝑆</m:t>
                                </m:r>
                              </m:e>
                              <m:sub>
                                <m:r>
                                  <a:rPr lang="zh-CN" altLang="en-US" sz="2000" b="0" i="1">
                                    <a:solidFill>
                                      <a:schemeClr val="tx1"/>
                                    </a:solidFill>
                                    <a:latin typeface="Cambria Math" panose="02040503050406030204" pitchFamily="18" charset="0"/>
                                  </a:rPr>
                                  <m:t>𝑖</m:t>
                                </m:r>
                              </m:sub>
                              <m:sup>
                                <m:r>
                                  <a:rPr lang="zh-CN" altLang="en-US" sz="2000" b="0" i="0">
                                    <a:solidFill>
                                      <a:schemeClr val="tx1"/>
                                    </a:solidFill>
                                    <a:latin typeface="Cambria Math" panose="02040503050406030204" pitchFamily="18" charset="0"/>
                                  </a:rPr>
                                  <m:t>+</m:t>
                                </m:r>
                              </m:sup>
                            </m:sSubSup>
                          </m:e>
                        </m:d>
                      </m:e>
                      <m:sub>
                        <m:r>
                          <a:rPr lang="zh-CN" altLang="en-US" sz="2000" b="0" i="1">
                            <a:solidFill>
                              <a:schemeClr val="tx1"/>
                            </a:solidFill>
                            <a:latin typeface="Cambria Math" panose="02040503050406030204" pitchFamily="18" charset="0"/>
                          </a:rPr>
                          <m:t>𝑖</m:t>
                        </m:r>
                        <m:r>
                          <a:rPr lang="zh-CN" altLang="en-US" sz="2000" b="0" i="0">
                            <a:solidFill>
                              <a:schemeClr val="tx1"/>
                            </a:solidFill>
                            <a:latin typeface="Cambria Math" panose="02040503050406030204" pitchFamily="18" charset="0"/>
                          </a:rPr>
                          <m:t>=</m:t>
                        </m:r>
                        <m:r>
                          <a:rPr lang="zh-CN" altLang="en-US" sz="2000" b="0" i="0" smtClean="0">
                            <a:solidFill>
                              <a:schemeClr val="tx1"/>
                            </a:solidFill>
                            <a:latin typeface="Cambria Math" panose="02040503050406030204" pitchFamily="18" charset="0"/>
                          </a:rPr>
                          <m:t>1</m:t>
                        </m:r>
                      </m:sub>
                      <m:sup>
                        <m:r>
                          <a:rPr lang="zh-CN" altLang="en-US" sz="2000" b="0" i="1">
                            <a:solidFill>
                              <a:schemeClr val="tx1"/>
                            </a:solidFill>
                            <a:latin typeface="Cambria Math" panose="02040503050406030204" pitchFamily="18" charset="0"/>
                          </a:rPr>
                          <m:t>𝐶</m:t>
                        </m:r>
                      </m:sup>
                    </m:sSubSup>
                  </m:oMath>
                </a14:m>
                <a:r>
                  <a:rPr lang="zh-CN" altLang="en-US" sz="2000" dirty="0">
                    <a:latin typeface="Times New Roman" panose="02020603050405020304" pitchFamily="18" charset="0"/>
                    <a:cs typeface="Times New Roman" panose="02020603050405020304" pitchFamily="18" charset="0"/>
                  </a:rPr>
                  <a:t> 包含随机选择的 </a:t>
                </a:r>
                <a:r>
                  <a:rPr lang="en-US" altLang="zh-CN" sz="2000" dirty="0">
                    <a:latin typeface="Times New Roman" panose="02020603050405020304" pitchFamily="18" charset="0"/>
                    <a:cs typeface="Times New Roman" panose="02020603050405020304" pitchFamily="18" charset="0"/>
                  </a:rPr>
                  <a:t>C=16 </a:t>
                </a:r>
                <a:r>
                  <a:rPr lang="zh-CN" altLang="en-US" sz="2000" dirty="0">
                    <a:latin typeface="Times New Roman" panose="02020603050405020304" pitchFamily="18" charset="0"/>
                    <a:cs typeface="Times New Roman" panose="02020603050405020304" pitchFamily="18" charset="0"/>
                  </a:rPr>
                  <a:t>个</a:t>
                </a:r>
                <a:r>
                  <a:rPr lang="zh-CN" altLang="en-US" sz="2000" b="1" dirty="0">
                    <a:latin typeface="Times New Roman" panose="02020603050405020304" pitchFamily="18" charset="0"/>
                    <a:cs typeface="Times New Roman" panose="02020603050405020304" pitchFamily="18" charset="0"/>
                  </a:rPr>
                  <a:t>异常</a:t>
                </a:r>
                <a:r>
                  <a:rPr lang="zh-CN" altLang="en-US" sz="2000" dirty="0">
                    <a:latin typeface="Times New Roman" panose="02020603050405020304" pitchFamily="18" charset="0"/>
                    <a:cs typeface="Times New Roman" panose="02020603050405020304" pitchFamily="18" charset="0"/>
                  </a:rPr>
                  <a:t>片段</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 负袋</a:t>
                </a:r>
                <a14:m>
                  <m:oMath xmlns:m="http://schemas.openxmlformats.org/officeDocument/2006/math">
                    <m:r>
                      <a:rPr lang="en-US" altLang="zh-CN" sz="2000" b="0" i="0" smtClean="0">
                        <a:latin typeface="Cambria Math" panose="02040503050406030204" pitchFamily="18" charset="0"/>
                      </a:rPr>
                      <m:t> </m:t>
                    </m:r>
                    <m:sSup>
                      <m:sSupPr>
                        <m:ctrlPr>
                          <a:rPr lang="zh-CN" altLang="en-US" sz="2000" i="1">
                            <a:latin typeface="Cambria Math" panose="02040503050406030204" pitchFamily="18" charset="0"/>
                          </a:rPr>
                        </m:ctrlPr>
                      </m:sSupPr>
                      <m:e>
                        <m:r>
                          <a:rPr lang="en-US" altLang="zh-CN" sz="2000" i="1">
                            <a:latin typeface="Cambria Math" panose="02040503050406030204" pitchFamily="18" charset="0"/>
                          </a:rPr>
                          <m:t> </m:t>
                        </m:r>
                        <m:r>
                          <a:rPr lang="zh-CN" altLang="en-US" sz="2000" i="1">
                            <a:latin typeface="Cambria Math" panose="02040503050406030204" pitchFamily="18" charset="0"/>
                          </a:rPr>
                          <m:t>𝐵</m:t>
                        </m:r>
                      </m:e>
                      <m:sup>
                        <m:r>
                          <a:rPr lang="en-US" altLang="zh-CN" sz="2000" b="0" i="0" smtClean="0">
                            <a:latin typeface="Cambria Math" panose="02040503050406030204" pitchFamily="18" charset="0"/>
                          </a:rPr>
                          <m:t>−</m:t>
                        </m:r>
                      </m:sup>
                    </m:sSup>
                    <m:r>
                      <a:rPr lang="zh-CN" altLang="en-US" sz="2000">
                        <a:latin typeface="Cambria Math" panose="02040503050406030204" pitchFamily="18" charset="0"/>
                      </a:rPr>
                      <m:t>=</m:t>
                    </m:r>
                    <m:sSubSup>
                      <m:sSubSupPr>
                        <m:ctrlPr>
                          <a:rPr lang="zh-CN" altLang="en-US" sz="2000" i="1">
                            <a:latin typeface="Cambria Math" panose="02040503050406030204" pitchFamily="18" charset="0"/>
                          </a:rPr>
                        </m:ctrlPr>
                      </m:sSubSupPr>
                      <m:e>
                        <m:d>
                          <m:dPr>
                            <m:begChr m:val="{"/>
                            <m:endChr m:val="}"/>
                            <m:ctrlPr>
                              <a:rPr lang="zh-CN" altLang="en-US" sz="2000" i="1">
                                <a:latin typeface="Cambria Math" panose="02040503050406030204" pitchFamily="18" charset="0"/>
                              </a:rPr>
                            </m:ctrlPr>
                          </m:dPr>
                          <m:e>
                            <m:sSubSup>
                              <m:sSubSupPr>
                                <m:ctrlPr>
                                  <a:rPr lang="zh-CN" altLang="en-US" sz="2000" i="1">
                                    <a:latin typeface="Cambria Math" panose="02040503050406030204" pitchFamily="18" charset="0"/>
                                  </a:rPr>
                                </m:ctrlPr>
                              </m:sSubSupPr>
                              <m:e>
                                <m:r>
                                  <a:rPr lang="zh-CN" altLang="en-US" sz="2000" i="1">
                                    <a:latin typeface="Cambria Math" panose="02040503050406030204" pitchFamily="18" charset="0"/>
                                  </a:rPr>
                                  <m:t>𝑆</m:t>
                                </m:r>
                              </m:e>
                              <m:sub>
                                <m:r>
                                  <m:rPr>
                                    <m:sty m:val="p"/>
                                  </m:rPr>
                                  <a:rPr lang="en-US" altLang="zh-CN" sz="2000" i="1">
                                    <a:latin typeface="Cambria Math" panose="02040503050406030204" pitchFamily="18" charset="0"/>
                                  </a:rPr>
                                  <m:t>j</m:t>
                                </m:r>
                              </m:sub>
                              <m:sup>
                                <m:r>
                                  <a:rPr lang="en-US" altLang="zh-CN" sz="2000" b="0" i="0" smtClean="0">
                                    <a:latin typeface="Cambria Math" panose="02040503050406030204" pitchFamily="18" charset="0"/>
                                  </a:rPr>
                                  <m:t>−</m:t>
                                </m:r>
                              </m:sup>
                            </m:sSubSup>
                          </m:e>
                        </m:d>
                      </m:e>
                      <m:sub>
                        <m:r>
                          <m:rPr>
                            <m:sty m:val="p"/>
                          </m:rPr>
                          <a:rPr lang="en-US" altLang="zh-CN" sz="2000" b="0" i="0" smtClean="0">
                            <a:latin typeface="Cambria Math" panose="02040503050406030204" pitchFamily="18" charset="0"/>
                          </a:rPr>
                          <m:t>j</m:t>
                        </m:r>
                        <m:r>
                          <a:rPr lang="zh-CN" altLang="en-US" sz="2000">
                            <a:latin typeface="Cambria Math" panose="02040503050406030204" pitchFamily="18" charset="0"/>
                          </a:rPr>
                          <m:t>=</m:t>
                        </m:r>
                        <m:r>
                          <a:rPr lang="zh-CN" altLang="en-US" sz="2000">
                            <a:latin typeface="Cambria Math" panose="02040503050406030204" pitchFamily="18" charset="0"/>
                          </a:rPr>
                          <m:t>1</m:t>
                        </m:r>
                      </m:sub>
                      <m:sup>
                        <m:r>
                          <a:rPr lang="zh-CN" altLang="en-US" sz="2000" i="1">
                            <a:latin typeface="Cambria Math" panose="02040503050406030204" pitchFamily="18" charset="0"/>
                          </a:rPr>
                          <m:t>𝐶</m:t>
                        </m:r>
                      </m:sup>
                    </m:sSubSup>
                  </m:oMath>
                </a14:m>
                <a:r>
                  <a:rPr lang="zh-CN" altLang="en-US" sz="2000" dirty="0">
                    <a:latin typeface="Times New Roman" panose="02020603050405020304" pitchFamily="18" charset="0"/>
                    <a:cs typeface="Times New Roman" panose="02020603050405020304" pitchFamily="18" charset="0"/>
                  </a:rPr>
                  <a:t> 包含随机选择的 </a:t>
                </a:r>
                <a:r>
                  <a:rPr lang="en-US" altLang="zh-CN" sz="2000" dirty="0">
                    <a:latin typeface="Times New Roman" panose="02020603050405020304" pitchFamily="18" charset="0"/>
                    <a:cs typeface="Times New Roman" panose="02020603050405020304" pitchFamily="18" charset="0"/>
                  </a:rPr>
                  <a:t>C </a:t>
                </a:r>
                <a:r>
                  <a:rPr lang="zh-CN" altLang="en-US" sz="2000" dirty="0">
                    <a:latin typeface="Times New Roman" panose="02020603050405020304" pitchFamily="18" charset="0"/>
                    <a:cs typeface="Times New Roman" panose="02020603050405020304" pitchFamily="18" charset="0"/>
                  </a:rPr>
                  <a:t>个</a:t>
                </a:r>
                <a:r>
                  <a:rPr lang="zh-CN" altLang="en-US" sz="2000" b="1" dirty="0">
                    <a:latin typeface="Times New Roman" panose="02020603050405020304" pitchFamily="18" charset="0"/>
                    <a:cs typeface="Times New Roman" panose="02020603050405020304" pitchFamily="18" charset="0"/>
                  </a:rPr>
                  <a:t>正常</a:t>
                </a:r>
                <a:r>
                  <a:rPr lang="zh-CN" altLang="en-US" sz="2000" dirty="0">
                    <a:latin typeface="Times New Roman" panose="02020603050405020304" pitchFamily="18" charset="0"/>
                    <a:cs typeface="Times New Roman" panose="02020603050405020304" pitchFamily="18" charset="0"/>
                  </a:rPr>
                  <a:t>片段</a:t>
                </a:r>
              </a:p>
            </p:txBody>
          </p:sp>
        </mc:Choice>
        <mc:Fallback>
          <p:sp>
            <p:nvSpPr>
              <p:cNvPr id="4" name="文本框 3">
                <a:extLst>
                  <a:ext uri="{FF2B5EF4-FFF2-40B4-BE49-F238E27FC236}">
                    <a16:creationId xmlns:a16="http://schemas.microsoft.com/office/drawing/2014/main" id="{99DEC2AF-22F2-5258-3AEB-2A536D6B1761}"/>
                  </a:ext>
                </a:extLst>
              </p:cNvPr>
              <p:cNvSpPr txBox="1">
                <a:spLocks noRot="1" noChangeAspect="1" noMove="1" noResize="1" noEditPoints="1" noAdjustHandles="1" noChangeArrowheads="1" noChangeShapeType="1" noTextEdit="1"/>
              </p:cNvSpPr>
              <p:nvPr/>
            </p:nvSpPr>
            <p:spPr>
              <a:xfrm>
                <a:off x="1077912" y="2864363"/>
                <a:ext cx="5890652" cy="1147045"/>
              </a:xfrm>
              <a:prstGeom prst="rect">
                <a:avLst/>
              </a:prstGeom>
              <a:blipFill>
                <a:blip r:embed="rId4"/>
                <a:stretch>
                  <a:fillRect l="-1656" t="-5319" r="-1863" b="-21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3686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2" y="662533"/>
            <a:ext cx="5091775"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WS Model ( RTFM CVPR 2021)</a:t>
            </a:r>
            <a:endParaRPr lang="zh-CN" altLang="en-US" sz="2800" b="1" dirty="0">
              <a:solidFill>
                <a:schemeClr val="accent1"/>
              </a:solidFill>
              <a:latin typeface="Times New Roman" panose="02020603050405020304" pitchFamily="18" charset="0"/>
              <a:cs typeface="Times New Roman" panose="02020603050405020304" pitchFamily="18" charset="0"/>
            </a:endParaRPr>
          </a:p>
          <a:p>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64A6F524-0560-126E-CAC1-765B07FA1EA4}"/>
              </a:ext>
            </a:extLst>
          </p:cNvPr>
          <p:cNvPicPr>
            <a:picLocks noChangeAspect="1"/>
          </p:cNvPicPr>
          <p:nvPr/>
        </p:nvPicPr>
        <p:blipFill>
          <a:blip r:embed="rId4"/>
          <a:stretch>
            <a:fillRect/>
          </a:stretch>
        </p:blipFill>
        <p:spPr>
          <a:xfrm>
            <a:off x="1961311" y="3084916"/>
            <a:ext cx="8036646" cy="1062596"/>
          </a:xfrm>
          <a:prstGeom prst="rect">
            <a:avLst/>
          </a:prstGeom>
        </p:spPr>
      </p:pic>
      <p:pic>
        <p:nvPicPr>
          <p:cNvPr id="7" name="图片 6">
            <a:extLst>
              <a:ext uri="{FF2B5EF4-FFF2-40B4-BE49-F238E27FC236}">
                <a16:creationId xmlns:a16="http://schemas.microsoft.com/office/drawing/2014/main" id="{2C096189-04F4-0FD1-D325-4200729BA507}"/>
              </a:ext>
            </a:extLst>
          </p:cNvPr>
          <p:cNvPicPr>
            <a:picLocks noChangeAspect="1"/>
          </p:cNvPicPr>
          <p:nvPr/>
        </p:nvPicPr>
        <p:blipFill>
          <a:blip r:embed="rId5"/>
          <a:stretch>
            <a:fillRect/>
          </a:stretch>
        </p:blipFill>
        <p:spPr>
          <a:xfrm>
            <a:off x="1961311" y="4440956"/>
            <a:ext cx="8224935" cy="685411"/>
          </a:xfrm>
          <a:prstGeom prst="rect">
            <a:avLst/>
          </a:prstGeom>
        </p:spPr>
      </p:pic>
      <p:sp>
        <p:nvSpPr>
          <p:cNvPr id="11" name="文本框 10">
            <a:extLst>
              <a:ext uri="{FF2B5EF4-FFF2-40B4-BE49-F238E27FC236}">
                <a16:creationId xmlns:a16="http://schemas.microsoft.com/office/drawing/2014/main" id="{AB072B13-7399-B3C8-57C9-0D3EFE3A5169}"/>
              </a:ext>
            </a:extLst>
          </p:cNvPr>
          <p:cNvSpPr txBox="1"/>
          <p:nvPr/>
        </p:nvSpPr>
        <p:spPr>
          <a:xfrm>
            <a:off x="1961311" y="1443047"/>
            <a:ext cx="8614131" cy="1323439"/>
          </a:xfrm>
          <a:prstGeom prst="rect">
            <a:avLst/>
          </a:prstGeom>
          <a:noFill/>
        </p:spPr>
        <p:txBody>
          <a:bodyPr wrap="square">
            <a:spAutoFit/>
          </a:bodyPr>
          <a:lstStyle/>
          <a:p>
            <a:r>
              <a:rPr lang="zh-CN" altLang="en-US" sz="2000" dirty="0"/>
              <a:t>多实例学习中，要求正袋的特征平均 </a:t>
            </a:r>
            <a:r>
              <a:rPr lang="en-US" altLang="zh-CN" sz="2000" dirty="0">
                <a:latin typeface="Times New Roman" panose="02020603050405020304" pitchFamily="18" charset="0"/>
                <a:cs typeface="Times New Roman" panose="02020603050405020304" pitchFamily="18" charset="0"/>
              </a:rPr>
              <a:t>Top-k</a:t>
            </a:r>
            <a:r>
              <a:rPr lang="en-US" altLang="zh-CN" sz="2000" dirty="0"/>
              <a:t> </a:t>
            </a:r>
            <a:r>
              <a:rPr lang="zh-CN" altLang="en-US" sz="2000" dirty="0"/>
              <a:t>最大量级大于负袋</a:t>
            </a:r>
            <a:endParaRPr lang="en-US" altLang="zh-CN" sz="2000" dirty="0"/>
          </a:p>
          <a:p>
            <a:endParaRPr lang="en-US" altLang="zh-CN" sz="2000" dirty="0"/>
          </a:p>
          <a:p>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requiring the average Top-k maximum magnitudes of features in positive bags exceeds that in negative bags ) </a:t>
            </a: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70F6D620-5D23-6F94-3ED7-2C3B78788E5B}"/>
                  </a:ext>
                </a:extLst>
              </p:cNvPr>
              <p:cNvSpPr txBox="1"/>
              <p:nvPr/>
            </p:nvSpPr>
            <p:spPr>
              <a:xfrm>
                <a:off x="1853965" y="5422789"/>
                <a:ext cx="8828822" cy="707886"/>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m</a:t>
                </a:r>
                <a:r>
                  <a:rPr lang="zh-CN" altLang="en-US" sz="2000" dirty="0">
                    <a:latin typeface="Times New Roman" panose="02020603050405020304" pitchFamily="18" charset="0"/>
                    <a:cs typeface="Times New Roman" panose="02020603050405020304" pitchFamily="18" charset="0"/>
                  </a:rPr>
                  <a:t> 是边缘，</a:t>
                </a:r>
                <a:r>
                  <a:rPr lang="en-US" altLang="zh-CN" sz="2000" dirty="0">
                    <a:latin typeface="Times New Roman" panose="02020603050405020304" pitchFamily="18" charset="0"/>
                    <a:cs typeface="Times New Roman" panose="02020603050405020304" pitchFamily="18" charset="0"/>
                  </a:rPr>
                  <a:t>Y </a:t>
                </a:r>
                <a:r>
                  <a:rPr lang="zh-CN" altLang="en-US" sz="2000" dirty="0">
                    <a:latin typeface="Times New Roman" panose="02020603050405020304" pitchFamily="18" charset="0"/>
                    <a:cs typeface="Times New Roman" panose="02020603050405020304" pitchFamily="18" charset="0"/>
                  </a:rPr>
                  <a:t>是</a:t>
                </a:r>
                <a:r>
                  <a:rPr lang="en-US" altLang="zh-CN" sz="2000" dirty="0">
                    <a:latin typeface="Times New Roman" panose="02020603050405020304" pitchFamily="18" charset="0"/>
                    <a:cs typeface="Times New Roman" panose="02020603050405020304" pitchFamily="18" charset="0"/>
                  </a:rPr>
                  <a:t>B</a:t>
                </a:r>
                <a:r>
                  <a:rPr lang="zh-CN" altLang="en-US" sz="2000" dirty="0">
                    <a:latin typeface="Times New Roman" panose="02020603050405020304" pitchFamily="18" charset="0"/>
                    <a:cs typeface="Times New Roman" panose="02020603050405020304" pitchFamily="18" charset="0"/>
                  </a:rPr>
                  <a:t>袋的标签，</a:t>
                </a:r>
                <a:r>
                  <a:rPr lang="en-US" altLang="zh-CN" sz="2000" dirty="0"/>
                  <a:t> </a:t>
                </a:r>
                <a14:m>
                  <m:oMath xmlns:m="http://schemas.openxmlformats.org/officeDocument/2006/math">
                    <m:sSub>
                      <m:sSubPr>
                        <m:ctrlPr>
                          <a:rPr lang="en-US" altLang="zh-CN" sz="2000" i="1" dirty="0">
                            <a:latin typeface="Cambria Math" panose="02040503050406030204" pitchFamily="18" charset="0"/>
                          </a:rPr>
                        </m:ctrlPr>
                      </m:sSubPr>
                      <m:e>
                        <m:r>
                          <m:rPr>
                            <m:sty m:val="p"/>
                          </m:rPr>
                          <a:rPr lang="en-US" altLang="zh-CN" sz="2000" i="1" dirty="0" smtClean="0">
                            <a:latin typeface="Cambria Math" panose="02040503050406030204" pitchFamily="18" charset="0"/>
                          </a:rPr>
                          <m:t>d</m:t>
                        </m:r>
                      </m:e>
                      <m:sub>
                        <m:r>
                          <a:rPr lang="en-US" altLang="zh-CN" sz="2000" i="1" dirty="0">
                            <a:latin typeface="Cambria Math" panose="02040503050406030204" pitchFamily="18" charset="0"/>
                          </a:rPr>
                          <m:t>𝑅𝑇𝐹𝑀</m:t>
                        </m:r>
                      </m:sub>
                    </m:sSub>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𝐵</m:t>
                        </m:r>
                      </m:e>
                    </m:d>
                  </m:oMath>
                </a14:m>
                <a:r>
                  <a:rPr lang="zh-CN" altLang="en-US" sz="2000" dirty="0">
                    <a:latin typeface="Times New Roman" panose="02020603050405020304" pitchFamily="18" charset="0"/>
                    <a:cs typeface="Times New Roman" panose="02020603050405020304" pitchFamily="18" charset="0"/>
                  </a:rPr>
                  <a:t>返回特征的平均最大 </a:t>
                </a:r>
                <a:r>
                  <a:rPr lang="en-US" altLang="zh-CN" sz="2000" dirty="0">
                    <a:latin typeface="Times New Roman" panose="02020603050405020304" pitchFamily="18" charset="0"/>
                    <a:cs typeface="Times New Roman" panose="02020603050405020304" pitchFamily="18" charset="0"/>
                  </a:rPr>
                  <a:t>Top-k</a:t>
                </a:r>
                <a:r>
                  <a:rPr lang="zh-CN" altLang="en-US" sz="2000" dirty="0">
                    <a:latin typeface="Times New Roman" panose="02020603050405020304" pitchFamily="18" charset="0"/>
                    <a:cs typeface="Times New Roman" panose="02020603050405020304" pitchFamily="18" charset="0"/>
                  </a:rPr>
                  <a:t>值， </a:t>
                </a:r>
                <a14:m>
                  <m:oMath xmlns:m="http://schemas.openxmlformats.org/officeDocument/2006/math">
                    <m:sSub>
                      <m:sSubPr>
                        <m:ctrlPr>
                          <a:rPr lang="en-US" altLang="zh-CN" sz="2000" dirty="0" smtClean="0">
                            <a:solidFill>
                              <a:schemeClr val="tx1"/>
                            </a:solidFill>
                            <a:latin typeface="Cambria Math" panose="02040503050406030204" pitchFamily="18" charset="0"/>
                          </a:rPr>
                        </m:ctrlPr>
                      </m:sSubPr>
                      <m:e>
                        <m:r>
                          <a:rPr lang="en-US" altLang="zh-CN" sz="2000" i="1" dirty="0">
                            <a:solidFill>
                              <a:schemeClr val="tx1"/>
                            </a:solidFill>
                            <a:latin typeface="Cambria Math" panose="02040503050406030204" pitchFamily="18" charset="0"/>
                          </a:rPr>
                          <m:t>𝑓</m:t>
                        </m:r>
                      </m:e>
                      <m:sub>
                        <m:r>
                          <a:rPr lang="en-US" altLang="zh-CN" sz="2000" i="1" dirty="0">
                            <a:solidFill>
                              <a:schemeClr val="tx1"/>
                            </a:solidFill>
                            <a:latin typeface="Cambria Math" panose="02040503050406030204" pitchFamily="18" charset="0"/>
                          </a:rPr>
                          <m:t>𝑅𝑇𝐹𝑀</m:t>
                        </m:r>
                      </m:sub>
                    </m:sSub>
                    <m:d>
                      <m:dPr>
                        <m:ctrlPr>
                          <a:rPr lang="en-US" altLang="zh-CN" sz="2000" i="1" dirty="0">
                            <a:solidFill>
                              <a:schemeClr val="tx1"/>
                            </a:solidFill>
                            <a:latin typeface="Cambria Math" panose="02040503050406030204" pitchFamily="18" charset="0"/>
                          </a:rPr>
                        </m:ctrlPr>
                      </m:dPr>
                      <m:e>
                        <m:r>
                          <a:rPr lang="en-US" altLang="zh-CN" sz="2000" i="1" dirty="0">
                            <a:solidFill>
                              <a:schemeClr val="tx1"/>
                            </a:solidFill>
                            <a:latin typeface="Cambria Math" panose="02040503050406030204" pitchFamily="18" charset="0"/>
                          </a:rPr>
                          <m:t>𝐵</m:t>
                        </m:r>
                      </m:e>
                    </m:d>
                  </m:oMath>
                </a14:m>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返回 </a:t>
                </a:r>
                <a:r>
                  <a:rPr lang="en-US" altLang="zh-CN" sz="2000" dirty="0">
                    <a:latin typeface="Times New Roman" panose="02020603050405020304" pitchFamily="18" charset="0"/>
                    <a:cs typeface="Times New Roman" panose="02020603050405020304" pitchFamily="18" charset="0"/>
                  </a:rPr>
                  <a:t>Top-k </a:t>
                </a:r>
                <a:r>
                  <a:rPr lang="zh-CN" altLang="en-US" sz="2000" dirty="0">
                    <a:latin typeface="Times New Roman" panose="02020603050405020304" pitchFamily="18" charset="0"/>
                    <a:cs typeface="Times New Roman" panose="02020603050405020304" pitchFamily="18" charset="0"/>
                  </a:rPr>
                  <a:t>最大值异常分数的平均值</a:t>
                </a:r>
                <a:endParaRPr lang="en-US" altLang="zh-CN" sz="2000" dirty="0">
                  <a:latin typeface="Times New Roman" panose="02020603050405020304" pitchFamily="18" charset="0"/>
                  <a:cs typeface="Times New Roman" panose="02020603050405020304" pitchFamily="18" charset="0"/>
                </a:endParaRPr>
              </a:p>
            </p:txBody>
          </p:sp>
        </mc:Choice>
        <mc:Fallback>
          <p:sp>
            <p:nvSpPr>
              <p:cNvPr id="13" name="文本框 12">
                <a:extLst>
                  <a:ext uri="{FF2B5EF4-FFF2-40B4-BE49-F238E27FC236}">
                    <a16:creationId xmlns:a16="http://schemas.microsoft.com/office/drawing/2014/main" id="{70F6D620-5D23-6F94-3ED7-2C3B78788E5B}"/>
                  </a:ext>
                </a:extLst>
              </p:cNvPr>
              <p:cNvSpPr txBox="1">
                <a:spLocks noRot="1" noChangeAspect="1" noMove="1" noResize="1" noEditPoints="1" noAdjustHandles="1" noChangeArrowheads="1" noChangeShapeType="1" noTextEdit="1"/>
              </p:cNvSpPr>
              <p:nvPr/>
            </p:nvSpPr>
            <p:spPr>
              <a:xfrm>
                <a:off x="1853965" y="5422789"/>
                <a:ext cx="8828822" cy="707886"/>
              </a:xfrm>
              <a:prstGeom prst="rect">
                <a:avLst/>
              </a:prstGeom>
              <a:blipFill>
                <a:blip r:embed="rId6"/>
                <a:stretch>
                  <a:fillRect l="-691" t="-5172" b="-14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474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C0BC9-C318-CE19-2FDB-52EE3E87AE29}"/>
            </a:ext>
          </a:extLst>
        </p:cNvPr>
        <p:cNvGrpSpPr/>
        <p:nvPr/>
      </p:nvGrpSpPr>
      <p:grpSpPr>
        <a:xfrm>
          <a:off x="0" y="0"/>
          <a:ext cx="0" cy="0"/>
          <a:chOff x="0" y="0"/>
          <a:chExt cx="0" cy="0"/>
        </a:xfrm>
      </p:grpSpPr>
      <p:sp>
        <p:nvSpPr>
          <p:cNvPr id="8" name="菱形 7">
            <a:extLst>
              <a:ext uri="{FF2B5EF4-FFF2-40B4-BE49-F238E27FC236}">
                <a16:creationId xmlns:a16="http://schemas.microsoft.com/office/drawing/2014/main" id="{EA75A6BB-A98C-5B13-D806-E816A463253B}"/>
              </a:ext>
            </a:extLst>
          </p:cNvPr>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9A7CC0F4-7597-86B0-7185-74D8DB12559D}"/>
              </a:ext>
            </a:extLst>
          </p:cNvPr>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a:extLst>
              <a:ext uri="{FF2B5EF4-FFF2-40B4-BE49-F238E27FC236}">
                <a16:creationId xmlns:a16="http://schemas.microsoft.com/office/drawing/2014/main" id="{8B984419-4A74-0E07-8A64-9DAE912A9B2B}"/>
              </a:ext>
            </a:extLst>
          </p:cNvPr>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7CBFF932-029E-C5BC-BD1B-0CA74549BAE7}"/>
              </a:ext>
            </a:extLst>
          </p:cNvPr>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159E0C5C-A4B1-8B08-D6EC-D3E7C1971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a:extLst>
              <a:ext uri="{FF2B5EF4-FFF2-40B4-BE49-F238E27FC236}">
                <a16:creationId xmlns:a16="http://schemas.microsoft.com/office/drawing/2014/main" id="{9A54C9E1-BD21-7A5B-98F6-1C752CEED95A}"/>
              </a:ext>
            </a:extLst>
          </p:cNvPr>
          <p:cNvSpPr txBox="1"/>
          <p:nvPr/>
        </p:nvSpPr>
        <p:spPr>
          <a:xfrm>
            <a:off x="1077912" y="662533"/>
            <a:ext cx="5091775"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Multiple Instance Learning</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4FF141E9-7A7B-899C-0461-CE5B1872D7C7}"/>
              </a:ext>
            </a:extLst>
          </p:cNvPr>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1CC9BE58-3282-9DA0-DD84-D87B3D01B587}"/>
              </a:ext>
            </a:extLst>
          </p:cNvPr>
          <p:cNvPicPr>
            <a:picLocks noChangeAspect="1"/>
          </p:cNvPicPr>
          <p:nvPr/>
        </p:nvPicPr>
        <p:blipFill>
          <a:blip r:embed="rId4"/>
          <a:stretch>
            <a:fillRect/>
          </a:stretch>
        </p:blipFill>
        <p:spPr>
          <a:xfrm>
            <a:off x="994482" y="1814631"/>
            <a:ext cx="6374330" cy="3808205"/>
          </a:xfrm>
          <a:prstGeom prst="rect">
            <a:avLst/>
          </a:prstGeom>
        </p:spPr>
      </p:pic>
      <p:sp>
        <p:nvSpPr>
          <p:cNvPr id="9" name="文本框 8">
            <a:extLst>
              <a:ext uri="{FF2B5EF4-FFF2-40B4-BE49-F238E27FC236}">
                <a16:creationId xmlns:a16="http://schemas.microsoft.com/office/drawing/2014/main" id="{351F7610-8ACB-A5F5-C0C5-3C5A8F9DD185}"/>
              </a:ext>
            </a:extLst>
          </p:cNvPr>
          <p:cNvSpPr txBox="1"/>
          <p:nvPr/>
        </p:nvSpPr>
        <p:spPr>
          <a:xfrm>
            <a:off x="5909043" y="1938938"/>
            <a:ext cx="5829301" cy="1200329"/>
          </a:xfrm>
          <a:prstGeom prst="rect">
            <a:avLst/>
          </a:prstGeom>
          <a:noFill/>
        </p:spPr>
        <p:txBody>
          <a:bodyPr wrap="square">
            <a:spAutoFit/>
          </a:bodyPr>
          <a:lstStyle/>
          <a:p>
            <a:r>
              <a:rPr lang="zh-CN" altLang="en-US" b="0" i="0" dirty="0">
                <a:solidFill>
                  <a:srgbClr val="535861"/>
                </a:solidFill>
                <a:effectLst/>
                <a:latin typeface="-apple-system"/>
              </a:rPr>
              <a:t>设想有若干个人，每个人手上有一个钥匙串</a:t>
            </a:r>
            <a:r>
              <a:rPr lang="en-US" altLang="zh-CN" b="0" i="0" dirty="0">
                <a:solidFill>
                  <a:srgbClr val="535861"/>
                </a:solidFill>
                <a:effectLst/>
                <a:latin typeface="-apple-system"/>
              </a:rPr>
              <a:t>(bag)</a:t>
            </a:r>
            <a:r>
              <a:rPr lang="zh-CN" altLang="en-US" b="0" i="0" dirty="0">
                <a:solidFill>
                  <a:srgbClr val="535861"/>
                </a:solidFill>
                <a:effectLst/>
                <a:latin typeface="-apple-system"/>
              </a:rPr>
              <a:t>，串有若干个钥匙</a:t>
            </a:r>
            <a:r>
              <a:rPr lang="en-US" altLang="zh-CN" b="0" i="0" dirty="0">
                <a:solidFill>
                  <a:srgbClr val="535861"/>
                </a:solidFill>
                <a:effectLst/>
                <a:latin typeface="-apple-system"/>
              </a:rPr>
              <a:t>(instance)</a:t>
            </a:r>
            <a:r>
              <a:rPr lang="zh-CN" altLang="en-US" b="0" i="0" dirty="0">
                <a:solidFill>
                  <a:srgbClr val="535861"/>
                </a:solidFill>
                <a:effectLst/>
                <a:latin typeface="-apple-system"/>
              </a:rPr>
              <a:t>。已知某个钥匙串能否打开特定的一扇门</a:t>
            </a:r>
            <a:r>
              <a:rPr lang="en-US" altLang="zh-CN" b="0" i="0" dirty="0">
                <a:solidFill>
                  <a:srgbClr val="535861"/>
                </a:solidFill>
                <a:effectLst/>
                <a:latin typeface="-apple-system"/>
              </a:rPr>
              <a:t>(training set)</a:t>
            </a:r>
            <a:r>
              <a:rPr lang="zh-CN" altLang="en-US" b="0" i="0" dirty="0">
                <a:solidFill>
                  <a:srgbClr val="535861"/>
                </a:solidFill>
                <a:effectLst/>
                <a:latin typeface="-apple-system"/>
              </a:rPr>
              <a:t>。我们的任务是要学习到哪一串钥匙串能打开这扇门，以及哪个钥匙能打开这扇门。</a:t>
            </a:r>
            <a:endParaRPr lang="zh-CN" altLang="en-US" dirty="0"/>
          </a:p>
        </p:txBody>
      </p:sp>
    </p:spTree>
    <p:extLst>
      <p:ext uri="{BB962C8B-B14F-4D97-AF65-F5344CB8AC3E}">
        <p14:creationId xmlns:p14="http://schemas.microsoft.com/office/powerpoint/2010/main" val="2261792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86FC6-390B-375F-CFA7-A21ABC15FA33}"/>
            </a:ext>
          </a:extLst>
        </p:cNvPr>
        <p:cNvGrpSpPr/>
        <p:nvPr/>
      </p:nvGrpSpPr>
      <p:grpSpPr>
        <a:xfrm>
          <a:off x="0" y="0"/>
          <a:ext cx="0" cy="0"/>
          <a:chOff x="0" y="0"/>
          <a:chExt cx="0" cy="0"/>
        </a:xfrm>
      </p:grpSpPr>
      <p:sp>
        <p:nvSpPr>
          <p:cNvPr id="8" name="菱形 7">
            <a:extLst>
              <a:ext uri="{FF2B5EF4-FFF2-40B4-BE49-F238E27FC236}">
                <a16:creationId xmlns:a16="http://schemas.microsoft.com/office/drawing/2014/main" id="{4E8AA9AE-57B7-7388-BC55-807B677B0A04}"/>
              </a:ext>
            </a:extLst>
          </p:cNvPr>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950D3B3D-5F37-5A66-78DE-839A78C13E79}"/>
              </a:ext>
            </a:extLst>
          </p:cNvPr>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a:extLst>
              <a:ext uri="{FF2B5EF4-FFF2-40B4-BE49-F238E27FC236}">
                <a16:creationId xmlns:a16="http://schemas.microsoft.com/office/drawing/2014/main" id="{F090D521-E6A6-2CBC-15FE-6BE795A2ACD4}"/>
              </a:ext>
            </a:extLst>
          </p:cNvPr>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9E57D084-A298-20A5-A410-8141D7F0ED6B}"/>
              </a:ext>
            </a:extLst>
          </p:cNvPr>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1A689D80-53E3-9DB0-3940-42B0863AE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a:extLst>
              <a:ext uri="{FF2B5EF4-FFF2-40B4-BE49-F238E27FC236}">
                <a16:creationId xmlns:a16="http://schemas.microsoft.com/office/drawing/2014/main" id="{9EFC3ED8-4C3F-17C6-4838-630573EC3287}"/>
              </a:ext>
            </a:extLst>
          </p:cNvPr>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Pseudo Labels from WS</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E8AE0801-9C53-B8C9-9912-100C98649E6F}"/>
              </a:ext>
            </a:extLst>
          </p:cNvPr>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CAC7EC4C-7CC3-9975-BB12-25E2D4CE0E63}"/>
                  </a:ext>
                </a:extLst>
              </p:cNvPr>
              <p:cNvSpPr txBox="1"/>
              <p:nvPr/>
            </p:nvSpPr>
            <p:spPr>
              <a:xfrm>
                <a:off x="1059562" y="1469057"/>
                <a:ext cx="10280721" cy="429926"/>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在 </a:t>
                </a:r>
                <a:r>
                  <a:rPr lang="en-US" altLang="zh-CN" sz="2000" dirty="0">
                    <a:latin typeface="Times New Roman" panose="02020603050405020304" pitchFamily="18" charset="0"/>
                    <a:cs typeface="Times New Roman" panose="02020603050405020304" pitchFamily="18" charset="0"/>
                  </a:rPr>
                  <a:t>WS </a:t>
                </a:r>
                <a:r>
                  <a:rPr lang="zh-CN" altLang="en-US" sz="2000" dirty="0">
                    <a:latin typeface="Times New Roman" panose="02020603050405020304" pitchFamily="18" charset="0"/>
                    <a:cs typeface="Times New Roman" panose="02020603050405020304" pitchFamily="18" charset="0"/>
                  </a:rPr>
                  <a:t>中，对象 </a:t>
                </a:r>
                <a14:m>
                  <m:oMath xmlns:m="http://schemas.openxmlformats.org/officeDocument/2006/math">
                    <m:sSub>
                      <m:sSubPr>
                        <m:ctrlPr>
                          <a:rPr lang="en-US" altLang="zh-CN" sz="2000" dirty="0" smtClean="0">
                            <a:solidFill>
                              <a:schemeClr val="tx1"/>
                            </a:solidFill>
                            <a:latin typeface="Cambria Math" panose="02040503050406030204" pitchFamily="18" charset="0"/>
                          </a:rPr>
                        </m:ctrlPr>
                      </m:sSubPr>
                      <m:e>
                        <m:r>
                          <m:rPr>
                            <m:sty m:val="p"/>
                          </m:rPr>
                          <a:rPr lang="en-US" altLang="zh-CN" sz="2000" i="1" dirty="0">
                            <a:solidFill>
                              <a:schemeClr val="tx1"/>
                            </a:solidFill>
                            <a:latin typeface="Cambria Math" panose="02040503050406030204" pitchFamily="18" charset="0"/>
                          </a:rPr>
                          <m:t>X</m:t>
                        </m:r>
                      </m:e>
                      <m:sub>
                        <m:r>
                          <a:rPr lang="en-US" altLang="zh-CN" sz="2000" i="1" dirty="0">
                            <a:solidFill>
                              <a:schemeClr val="tx1"/>
                            </a:solidFill>
                            <a:latin typeface="Cambria Math" panose="02040503050406030204" pitchFamily="18" charset="0"/>
                          </a:rPr>
                          <m:t>𝑖</m:t>
                        </m:r>
                      </m:sub>
                    </m:sSub>
                    <m:r>
                      <a:rPr lang="en-US" altLang="zh-CN" sz="2000" b="0" i="0" dirty="0" smtClean="0">
                        <a:solidFill>
                          <a:schemeClr val="tx1"/>
                        </a:solidFill>
                        <a:latin typeface="Cambria Math" panose="02040503050406030204" pitchFamily="18" charset="0"/>
                      </a:rPr>
                      <m:t> </m:t>
                    </m:r>
                    <m:r>
                      <a:rPr lang="zh-CN" altLang="en-US" sz="2000" i="1" dirty="0">
                        <a:latin typeface="Cambria Math" panose="02040503050406030204" pitchFamily="18" charset="0"/>
                      </a:rPr>
                      <m:t>的</m:t>
                    </m:r>
                  </m:oMath>
                </a14:m>
                <a:r>
                  <a:rPr lang="zh-CN" altLang="en-US" sz="2000" dirty="0">
                    <a:latin typeface="Times New Roman" panose="02020603050405020304" pitchFamily="18" charset="0"/>
                    <a:cs typeface="Times New Roman" panose="02020603050405020304" pitchFamily="18" charset="0"/>
                  </a:rPr>
                  <a:t>异常分数 </a:t>
                </a:r>
                <a14:m>
                  <m:oMath xmlns:m="http://schemas.openxmlformats.org/officeDocument/2006/math">
                    <m:sSub>
                      <m:sSubPr>
                        <m:ctrlPr>
                          <a:rPr lang="en-US" altLang="zh-CN" sz="2000" dirty="0" smtClean="0">
                            <a:solidFill>
                              <a:schemeClr val="tx1"/>
                            </a:solidFill>
                            <a:latin typeface="Cambria Math" panose="02040503050406030204" pitchFamily="18" charset="0"/>
                          </a:rPr>
                        </m:ctrlPr>
                      </m:sSubPr>
                      <m:e>
                        <m:acc>
                          <m:accPr>
                            <m:chr m:val="̂"/>
                            <m:ctrlPr>
                              <a:rPr lang="en-US" altLang="zh-CN" sz="2000" dirty="0">
                                <a:solidFill>
                                  <a:schemeClr val="tx1"/>
                                </a:solidFill>
                                <a:latin typeface="Cambria Math" panose="02040503050406030204" pitchFamily="18" charset="0"/>
                              </a:rPr>
                            </m:ctrlPr>
                          </m:accPr>
                          <m:e>
                            <m:r>
                              <a:rPr lang="en-US" altLang="zh-CN" sz="2000" i="1" dirty="0">
                                <a:solidFill>
                                  <a:schemeClr val="tx1"/>
                                </a:solidFill>
                                <a:latin typeface="Cambria Math" panose="02040503050406030204" pitchFamily="18" charset="0"/>
                              </a:rPr>
                              <m:t>𝑥</m:t>
                            </m:r>
                          </m:e>
                        </m:acc>
                      </m:e>
                      <m:sub>
                        <m:r>
                          <a:rPr lang="en-US" altLang="zh-CN" sz="2000" i="1" dirty="0">
                            <a:solidFill>
                              <a:schemeClr val="tx1"/>
                            </a:solidFill>
                            <a:latin typeface="Cambria Math" panose="02040503050406030204" pitchFamily="18" charset="0"/>
                          </a:rPr>
                          <m:t>𝑖</m:t>
                        </m:r>
                      </m:sub>
                    </m:sSub>
                  </m:oMath>
                </a14:m>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就是包含对象 </a:t>
                </a:r>
                <a14:m>
                  <m:oMath xmlns:m="http://schemas.openxmlformats.org/officeDocument/2006/math">
                    <m:sSub>
                      <m:sSubPr>
                        <m:ctrlPr>
                          <a:rPr lang="en-US" altLang="zh-CN" sz="2000" i="1" dirty="0">
                            <a:latin typeface="Cambria Math" panose="02040503050406030204" pitchFamily="18" charset="0"/>
                          </a:rPr>
                        </m:ctrlPr>
                      </m:sSubPr>
                      <m:e>
                        <m:r>
                          <m:rPr>
                            <m:sty m:val="p"/>
                          </m:rPr>
                          <a:rPr lang="en-US" altLang="zh-CN" sz="2000" i="1" dirty="0">
                            <a:latin typeface="Cambria Math" panose="02040503050406030204" pitchFamily="18" charset="0"/>
                          </a:rPr>
                          <m:t>X</m:t>
                        </m:r>
                      </m:e>
                      <m:sub>
                        <m:r>
                          <a:rPr lang="en-US" altLang="zh-CN" sz="2000" i="1" dirty="0">
                            <a:latin typeface="Cambria Math" panose="02040503050406030204" pitchFamily="18" charset="0"/>
                          </a:rPr>
                          <m:t>𝑖</m:t>
                        </m:r>
                      </m:sub>
                    </m:sSub>
                  </m:oMath>
                </a14:m>
                <a:r>
                  <a:rPr lang="zh-CN" altLang="en-US" sz="2000" dirty="0">
                    <a:latin typeface="Times New Roman" panose="02020603050405020304" pitchFamily="18" charset="0"/>
                    <a:cs typeface="Times New Roman" panose="02020603050405020304" pitchFamily="18" charset="0"/>
                  </a:rPr>
                  <a:t> 的片段的异常分数，其软标签 </a:t>
                </a:r>
                <a14:m>
                  <m:oMath xmlns:m="http://schemas.openxmlformats.org/officeDocument/2006/math">
                    <m:sSub>
                      <m:sSubPr>
                        <m:ctrlPr>
                          <a:rPr lang="zh-CN" altLang="en-US" sz="2000"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𝑤</m:t>
                        </m:r>
                      </m:e>
                      <m:sub>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𝑋</m:t>
                            </m:r>
                          </m:e>
                          <m:sub>
                            <m:r>
                              <a:rPr lang="zh-CN" altLang="en-US" sz="2000" i="1" smtClean="0">
                                <a:latin typeface="Cambria Math" panose="02040503050406030204" pitchFamily="18" charset="0"/>
                              </a:rPr>
                              <m:t>𝑖</m:t>
                            </m:r>
                          </m:sub>
                        </m:sSub>
                      </m:sub>
                    </m:sSub>
                  </m:oMath>
                </a14:m>
                <a:r>
                  <a:rPr lang="zh-CN" altLang="en-US" sz="2000" dirty="0">
                    <a:latin typeface="Times New Roman" panose="02020603050405020304" pitchFamily="18" charset="0"/>
                    <a:cs typeface="Times New Roman" panose="02020603050405020304" pitchFamily="18" charset="0"/>
                  </a:rPr>
                  <a:t> 为</a:t>
                </a:r>
                <a:endParaRPr lang="en-US" altLang="zh-CN" sz="2000" dirty="0">
                  <a:latin typeface="Times New Roman" panose="02020603050405020304" pitchFamily="18" charset="0"/>
                  <a:cs typeface="Times New Roman" panose="02020603050405020304" pitchFamily="18" charset="0"/>
                </a:endParaRPr>
              </a:p>
            </p:txBody>
          </p:sp>
        </mc:Choice>
        <mc:Fallback>
          <p:sp>
            <p:nvSpPr>
              <p:cNvPr id="2" name="文本框 1">
                <a:extLst>
                  <a:ext uri="{FF2B5EF4-FFF2-40B4-BE49-F238E27FC236}">
                    <a16:creationId xmlns:a16="http://schemas.microsoft.com/office/drawing/2014/main" id="{CAC7EC4C-7CC3-9975-BB12-25E2D4CE0E63}"/>
                  </a:ext>
                </a:extLst>
              </p:cNvPr>
              <p:cNvSpPr txBox="1">
                <a:spLocks noRot="1" noChangeAspect="1" noMove="1" noResize="1" noEditPoints="1" noAdjustHandles="1" noChangeArrowheads="1" noChangeShapeType="1" noTextEdit="1"/>
              </p:cNvSpPr>
              <p:nvPr/>
            </p:nvSpPr>
            <p:spPr>
              <a:xfrm>
                <a:off x="1059562" y="1469057"/>
                <a:ext cx="10280721" cy="429926"/>
              </a:xfrm>
              <a:prstGeom prst="rect">
                <a:avLst/>
              </a:prstGeom>
              <a:blipFill>
                <a:blip r:embed="rId4"/>
                <a:stretch>
                  <a:fillRect l="-652" t="-8451" b="-1690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3AE9950-D5CB-488C-73AF-22C0E74BA498}"/>
              </a:ext>
            </a:extLst>
          </p:cNvPr>
          <p:cNvPicPr>
            <a:picLocks noChangeAspect="1"/>
          </p:cNvPicPr>
          <p:nvPr/>
        </p:nvPicPr>
        <p:blipFill>
          <a:blip r:embed="rId5"/>
          <a:stretch>
            <a:fillRect/>
          </a:stretch>
        </p:blipFill>
        <p:spPr>
          <a:xfrm>
            <a:off x="4721853" y="1882254"/>
            <a:ext cx="2046545" cy="1031330"/>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73B18250-10C0-E509-395B-07C7CB3ACB2C}"/>
                  </a:ext>
                </a:extLst>
              </p:cNvPr>
              <p:cNvSpPr txBox="1"/>
              <p:nvPr/>
            </p:nvSpPr>
            <p:spPr>
              <a:xfrm>
                <a:off x="1150600" y="3084642"/>
                <a:ext cx="4351036" cy="400110"/>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其中</a:t>
                </a:r>
                <a14:m>
                  <m:oMath xmlns:m="http://schemas.openxmlformats.org/officeDocument/2006/math">
                    <m:sSub>
                      <m:sSubPr>
                        <m:ctrlPr>
                          <a:rPr lang="en-US" altLang="zh-CN" sz="2000" i="1" dirty="0" smtClean="0">
                            <a:solidFill>
                              <a:schemeClr val="tx1"/>
                            </a:solidFill>
                            <a:latin typeface="Cambria Math" panose="02040503050406030204" pitchFamily="18" charset="0"/>
                          </a:rPr>
                        </m:ctrlPr>
                      </m:sSubPr>
                      <m:e>
                        <m:acc>
                          <m:accPr>
                            <m:chr m:val="̂"/>
                            <m:ctrlPr>
                              <a:rPr lang="en-US" altLang="zh-CN" sz="2000" i="1" dirty="0">
                                <a:solidFill>
                                  <a:schemeClr val="tx1"/>
                                </a:solidFill>
                                <a:latin typeface="Cambria Math" panose="02040503050406030204" pitchFamily="18" charset="0"/>
                              </a:rPr>
                            </m:ctrlPr>
                          </m:accPr>
                          <m:e>
                            <m:r>
                              <a:rPr lang="en-US" altLang="zh-CN" sz="2000" i="1" dirty="0">
                                <a:solidFill>
                                  <a:schemeClr val="tx1"/>
                                </a:solidFill>
                                <a:latin typeface="Cambria Math" panose="02040503050406030204" pitchFamily="18" charset="0"/>
                              </a:rPr>
                              <m:t>𝑥</m:t>
                            </m:r>
                          </m:e>
                        </m:acc>
                      </m:e>
                      <m:sub>
                        <m:r>
                          <a:rPr lang="en-US" altLang="zh-CN" sz="2000" i="1" dirty="0">
                            <a:solidFill>
                              <a:schemeClr val="tx1"/>
                            </a:solidFill>
                            <a:latin typeface="Cambria Math" panose="02040503050406030204" pitchFamily="18" charset="0"/>
                          </a:rPr>
                          <m:t>𝑖</m:t>
                        </m:r>
                      </m:sub>
                    </m:sSub>
                  </m:oMath>
                </a14:m>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已经在 </a:t>
                </a:r>
                <a:r>
                  <a:rPr lang="en-US" altLang="zh-CN" sz="2000" b="1" dirty="0">
                    <a:latin typeface="Times New Roman" panose="02020603050405020304" pitchFamily="18" charset="0"/>
                    <a:cs typeface="Times New Roman" panose="02020603050405020304" pitchFamily="18" charset="0"/>
                  </a:rPr>
                  <a:t>[0, 1] </a:t>
                </a:r>
                <a:r>
                  <a:rPr lang="zh-CN" altLang="en-US" sz="2000" dirty="0">
                    <a:latin typeface="Times New Roman" panose="02020603050405020304" pitchFamily="18" charset="0"/>
                    <a:cs typeface="Times New Roman" panose="02020603050405020304" pitchFamily="18" charset="0"/>
                  </a:rPr>
                  <a:t>中</a:t>
                </a:r>
                <a:endParaRPr lang="en-US" altLang="zh-CN" sz="2000" dirty="0">
                  <a:latin typeface="Times New Roman" panose="02020603050405020304" pitchFamily="18" charset="0"/>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73B18250-10C0-E509-395B-07C7CB3ACB2C}"/>
                  </a:ext>
                </a:extLst>
              </p:cNvPr>
              <p:cNvSpPr txBox="1">
                <a:spLocks noRot="1" noChangeAspect="1" noMove="1" noResize="1" noEditPoints="1" noAdjustHandles="1" noChangeArrowheads="1" noChangeShapeType="1" noTextEdit="1"/>
              </p:cNvSpPr>
              <p:nvPr/>
            </p:nvSpPr>
            <p:spPr>
              <a:xfrm>
                <a:off x="1150600" y="3084642"/>
                <a:ext cx="4351036" cy="400110"/>
              </a:xfrm>
              <a:prstGeom prst="rect">
                <a:avLst/>
              </a:prstGeom>
              <a:blipFill>
                <a:blip r:embed="rId6"/>
                <a:stretch>
                  <a:fillRect l="-1543" t="-7576" b="-257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81DA207B-DDBE-D464-5697-74FC815C82B1}"/>
                  </a:ext>
                </a:extLst>
              </p:cNvPr>
              <p:cNvSpPr txBox="1"/>
              <p:nvPr/>
            </p:nvSpPr>
            <p:spPr>
              <a:xfrm>
                <a:off x="1077913" y="3744362"/>
                <a:ext cx="10098647" cy="400110"/>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初始化时，对 </a:t>
                </a:r>
                <a14:m>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i="1" smtClean="0">
                            <a:latin typeface="Cambria Math" panose="02040503050406030204" pitchFamily="18" charset="0"/>
                          </a:rPr>
                          <m:t>𝑤</m:t>
                        </m:r>
                      </m:e>
                      <m:sub>
                        <m:r>
                          <m:rPr>
                            <m:sty m:val="p"/>
                          </m:rPr>
                          <a:rPr lang="en-US" altLang="zh-CN" sz="2000" i="1">
                            <a:latin typeface="Cambria Math" panose="02040503050406030204" pitchFamily="18" charset="0"/>
                          </a:rPr>
                          <m:t>X</m:t>
                        </m:r>
                      </m:sub>
                    </m:sSub>
                  </m:oMath>
                </a14:m>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进行随机的 </a:t>
                </a:r>
                <a:r>
                  <a:rPr lang="en-US" altLang="zh-CN" sz="2000" dirty="0">
                    <a:latin typeface="Times New Roman" panose="02020603050405020304" pitchFamily="18" charset="0"/>
                    <a:cs typeface="Times New Roman" panose="02020603050405020304" pitchFamily="18" charset="0"/>
                  </a:rPr>
                  <a:t>Beta Distribution</a:t>
                </a:r>
                <a:r>
                  <a:rPr lang="zh-CN" altLang="en-US" sz="2000" dirty="0">
                    <a:latin typeface="Times New Roman" panose="02020603050405020304" pitchFamily="18" charset="0"/>
                    <a:cs typeface="Times New Roman" panose="02020603050405020304" pitchFamily="18" charset="0"/>
                  </a:rPr>
                  <a:t>，</a:t>
                </a:r>
                <a:r>
                  <a:rPr lang="zh-CN" altLang="en-US" sz="2000" dirty="0">
                    <a:solidFill>
                      <a:srgbClr val="836967"/>
                    </a:solidFill>
                  </a:rPr>
                  <a:t> </a:t>
                </a:r>
                <a14:m>
                  <m:oMath xmlns:m="http://schemas.openxmlformats.org/officeDocument/2006/math">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𝑤</m:t>
                        </m:r>
                      </m:e>
                      <m:sub>
                        <m:r>
                          <m:rPr>
                            <m:sty m:val="p"/>
                          </m:rPr>
                          <a:rPr lang="en-US" altLang="zh-CN" sz="2000" i="1">
                            <a:latin typeface="Cambria Math" panose="02040503050406030204" pitchFamily="18" charset="0"/>
                          </a:rPr>
                          <m:t>X</m:t>
                        </m:r>
                      </m:sub>
                    </m:sSub>
                  </m:oMath>
                </a14:m>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b="0" i="0" smtClean="0">
                        <a:latin typeface="Cambria Math" panose="02040503050406030204" pitchFamily="18" charset="0"/>
                      </a:rPr>
                      <m:t>~</m:t>
                    </m:r>
                    <m:r>
                      <a:rPr lang="en-US" altLang="zh-CN" sz="2000" i="1" smtClean="0">
                        <a:latin typeface="Cambria Math" panose="02040503050406030204" pitchFamily="18" charset="0"/>
                      </a:rPr>
                      <m:t>𝐵𝑒𝑡𝑎</m:t>
                    </m:r>
                    <m:d>
                      <m:dPr>
                        <m:ctrlPr>
                          <a:rPr lang="en-US" altLang="zh-CN" sz="2000" i="1" smtClean="0">
                            <a:solidFill>
                              <a:srgbClr val="836967"/>
                            </a:solidFill>
                            <a:latin typeface="Cambria Math" panose="02040503050406030204" pitchFamily="18" charset="0"/>
                          </a:rPr>
                        </m:ctrlPr>
                      </m:dPr>
                      <m:e>
                        <m:r>
                          <a:rPr lang="en-US" altLang="zh-CN" sz="2000" i="1" smtClean="0">
                            <a:latin typeface="Cambria Math" panose="02040503050406030204" pitchFamily="18" charset="0"/>
                          </a:rPr>
                          <m:t>𝛼</m:t>
                        </m:r>
                        <m:r>
                          <a:rPr lang="en-US" altLang="zh-CN" sz="2000" i="0" smtClean="0">
                            <a:latin typeface="Cambria Math" panose="02040503050406030204" pitchFamily="18" charset="0"/>
                          </a:rPr>
                          <m:t>,</m:t>
                        </m:r>
                        <m:r>
                          <a:rPr lang="en-US" altLang="zh-CN" sz="2000" i="1" smtClean="0">
                            <a:latin typeface="Cambria Math" panose="02040503050406030204" pitchFamily="18" charset="0"/>
                          </a:rPr>
                          <m:t>𝛽</m:t>
                        </m:r>
                      </m:e>
                    </m:d>
                    <m:r>
                      <a:rPr lang="zh-CN" altLang="en-US" sz="2000" i="1">
                        <a:latin typeface="Cambria Math" panose="02040503050406030204" pitchFamily="18" charset="0"/>
                      </a:rPr>
                      <m:t>，</m:t>
                    </m:r>
                  </m:oMath>
                </a14:m>
                <a:r>
                  <a:rPr lang="zh-CN" altLang="en-US" sz="2000" dirty="0">
                    <a:latin typeface="Times New Roman" panose="02020603050405020304" pitchFamily="18" charset="0"/>
                    <a:cs typeface="Times New Roman" panose="02020603050405020304" pitchFamily="18" charset="0"/>
                  </a:rPr>
                  <a:t>其中</a:t>
                </a:r>
                <a14:m>
                  <m:oMath xmlns:m="http://schemas.openxmlformats.org/officeDocument/2006/math">
                    <m:r>
                      <a:rPr lang="en-US" altLang="zh-CN" sz="2000" i="1">
                        <a:latin typeface="Cambria Math" panose="02040503050406030204" pitchFamily="18" charset="0"/>
                      </a:rPr>
                      <m:t>𝛼</m:t>
                    </m:r>
                  </m:oMath>
                </a14:m>
                <a:r>
                  <a:rPr lang="en-US" altLang="zh-CN" sz="2000" dirty="0">
                    <a:latin typeface="Times New Roman" panose="02020603050405020304" pitchFamily="18" charset="0"/>
                    <a:cs typeface="Times New Roman" panose="02020603050405020304" pitchFamily="18" charset="0"/>
                  </a:rPr>
                  <a:t> = 1</a:t>
                </a:r>
                <a:r>
                  <a:rPr lang="zh-CN" altLang="en-US" sz="2000" dirty="0">
                    <a:latin typeface="Times New Roman" panose="02020603050405020304" pitchFamily="18" charset="0"/>
                    <a:cs typeface="Times New Roman" panose="02020603050405020304" pitchFamily="18" charset="0"/>
                  </a:rPr>
                  <a:t>，</a:t>
                </a:r>
                <a:r>
                  <a:rPr lang="en-US" altLang="zh-CN" sz="2000" dirty="0"/>
                  <a:t> </a:t>
                </a:r>
                <a14:m>
                  <m:oMath xmlns:m="http://schemas.openxmlformats.org/officeDocument/2006/math">
                    <m:r>
                      <a:rPr lang="en-US" altLang="zh-CN" sz="2000" i="1">
                        <a:latin typeface="Cambria Math" panose="02040503050406030204" pitchFamily="18" charset="0"/>
                      </a:rPr>
                      <m:t>𝛽</m:t>
                    </m:r>
                  </m:oMath>
                </a14:m>
                <a:r>
                  <a:rPr lang="en-US" altLang="zh-CN" sz="2000" dirty="0">
                    <a:latin typeface="Times New Roman" panose="02020603050405020304" pitchFamily="18" charset="0"/>
                    <a:cs typeface="Times New Roman" panose="02020603050405020304" pitchFamily="18" charset="0"/>
                  </a:rPr>
                  <a:t> = 5 </a:t>
                </a:r>
              </a:p>
            </p:txBody>
          </p:sp>
        </mc:Choice>
        <mc:Fallback>
          <p:sp>
            <p:nvSpPr>
              <p:cNvPr id="11" name="文本框 10">
                <a:extLst>
                  <a:ext uri="{FF2B5EF4-FFF2-40B4-BE49-F238E27FC236}">
                    <a16:creationId xmlns:a16="http://schemas.microsoft.com/office/drawing/2014/main" id="{81DA207B-DDBE-D464-5697-74FC815C82B1}"/>
                  </a:ext>
                </a:extLst>
              </p:cNvPr>
              <p:cNvSpPr txBox="1">
                <a:spLocks noRot="1" noChangeAspect="1" noMove="1" noResize="1" noEditPoints="1" noAdjustHandles="1" noChangeArrowheads="1" noChangeShapeType="1" noTextEdit="1"/>
              </p:cNvSpPr>
              <p:nvPr/>
            </p:nvSpPr>
            <p:spPr>
              <a:xfrm>
                <a:off x="1077913" y="3744362"/>
                <a:ext cx="10098647" cy="400110"/>
              </a:xfrm>
              <a:prstGeom prst="rect">
                <a:avLst/>
              </a:prstGeom>
              <a:blipFill>
                <a:blip r:embed="rId7"/>
                <a:stretch>
                  <a:fillRect l="-664" t="-7576" b="-25758"/>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B39631C1-A821-93ED-3F94-D8C14C89FC5E}"/>
              </a:ext>
            </a:extLst>
          </p:cNvPr>
          <p:cNvPicPr>
            <a:picLocks noChangeAspect="1"/>
          </p:cNvPicPr>
          <p:nvPr/>
        </p:nvPicPr>
        <p:blipFill>
          <a:blip r:embed="rId8"/>
          <a:stretch>
            <a:fillRect/>
          </a:stretch>
        </p:blipFill>
        <p:spPr>
          <a:xfrm>
            <a:off x="4585461" y="4404082"/>
            <a:ext cx="1977724" cy="1733719"/>
          </a:xfrm>
          <a:prstGeom prst="rect">
            <a:avLst/>
          </a:prstGeom>
        </p:spPr>
      </p:pic>
    </p:spTree>
    <p:extLst>
      <p:ext uri="{BB962C8B-B14F-4D97-AF65-F5344CB8AC3E}">
        <p14:creationId xmlns:p14="http://schemas.microsoft.com/office/powerpoint/2010/main" val="2593717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A93D4-45BB-6E71-45BA-82CBBDF0B9E4}"/>
            </a:ext>
          </a:extLst>
        </p:cNvPr>
        <p:cNvGrpSpPr/>
        <p:nvPr/>
      </p:nvGrpSpPr>
      <p:grpSpPr>
        <a:xfrm>
          <a:off x="0" y="0"/>
          <a:ext cx="0" cy="0"/>
          <a:chOff x="0" y="0"/>
          <a:chExt cx="0" cy="0"/>
        </a:xfrm>
      </p:grpSpPr>
      <p:sp>
        <p:nvSpPr>
          <p:cNvPr id="8" name="菱形 7">
            <a:extLst>
              <a:ext uri="{FF2B5EF4-FFF2-40B4-BE49-F238E27FC236}">
                <a16:creationId xmlns:a16="http://schemas.microsoft.com/office/drawing/2014/main" id="{88BA1078-BE64-2F5B-5F74-F4576C54FA59}"/>
              </a:ext>
            </a:extLst>
          </p:cNvPr>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D137F1AD-1249-39A0-1CB8-A07486F23A80}"/>
              </a:ext>
            </a:extLst>
          </p:cNvPr>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a:extLst>
              <a:ext uri="{FF2B5EF4-FFF2-40B4-BE49-F238E27FC236}">
                <a16:creationId xmlns:a16="http://schemas.microsoft.com/office/drawing/2014/main" id="{90D7B6EA-119C-E967-4573-BA4CD0D88E18}"/>
              </a:ext>
            </a:extLst>
          </p:cNvPr>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6D3EB51B-5699-E243-2027-870090BE76E7}"/>
              </a:ext>
            </a:extLst>
          </p:cNvPr>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7AA3099C-773D-5010-7B6B-866A39700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a:extLst>
              <a:ext uri="{FF2B5EF4-FFF2-40B4-BE49-F238E27FC236}">
                <a16:creationId xmlns:a16="http://schemas.microsoft.com/office/drawing/2014/main" id="{0DDB8F12-843E-F29F-FFD9-4A2756F819D6}"/>
              </a:ext>
            </a:extLst>
          </p:cNvPr>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E8300298-75A8-B43E-42DD-D2F5F8079A1D}"/>
              </a:ext>
            </a:extLst>
          </p:cNvPr>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13">
            <a:extLst>
              <a:ext uri="{FF2B5EF4-FFF2-40B4-BE49-F238E27FC236}">
                <a16:creationId xmlns:a16="http://schemas.microsoft.com/office/drawing/2014/main" id="{13A62A17-9540-EB73-1716-D437B1AD0A11}"/>
              </a:ext>
            </a:extLst>
          </p:cNvPr>
          <p:cNvSpPr txBox="1"/>
          <p:nvPr/>
        </p:nvSpPr>
        <p:spPr>
          <a:xfrm>
            <a:off x="1077913" y="645550"/>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Adaptive Thresholding</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84DD03C8-2061-DDDE-B451-2DD3B99CF6F2}"/>
                  </a:ext>
                </a:extLst>
              </p:cNvPr>
              <p:cNvSpPr txBox="1"/>
              <p:nvPr/>
            </p:nvSpPr>
            <p:spPr>
              <a:xfrm>
                <a:off x="1031429" y="1617348"/>
                <a:ext cx="8975725" cy="438262"/>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每两个交叉模块之间就有一个自适应阈值机制，得到一组阈值 </a:t>
                </a:r>
                <a14:m>
                  <m:oMath xmlns:m="http://schemas.openxmlformats.org/officeDocument/2006/math">
                    <m:d>
                      <m:dPr>
                        <m:begChr m:val="{"/>
                        <m:endChr m:val="}"/>
                        <m:ctrlPr>
                          <a:rPr lang="en-US" altLang="zh-CN" sz="2000" dirty="0" smtClean="0">
                            <a:solidFill>
                              <a:schemeClr val="tx1"/>
                            </a:solidFill>
                            <a:latin typeface="Cambria Math" panose="02040503050406030204" pitchFamily="18" charset="0"/>
                          </a:rPr>
                        </m:ctrlPr>
                      </m:dPr>
                      <m:e>
                        <m:sSubSup>
                          <m:sSubSupPr>
                            <m:ctrlPr>
                              <a:rPr lang="en-US" altLang="zh-CN" sz="2000" dirty="0">
                                <a:solidFill>
                                  <a:schemeClr val="tx1"/>
                                </a:solidFill>
                                <a:latin typeface="Cambria Math" panose="02040503050406030204" pitchFamily="18" charset="0"/>
                              </a:rPr>
                            </m:ctrlPr>
                          </m:sSubSupPr>
                          <m:e>
                            <m:r>
                              <a:rPr lang="en-US" altLang="zh-CN" sz="2000" i="1" dirty="0">
                                <a:solidFill>
                                  <a:schemeClr val="tx1"/>
                                </a:solidFill>
                                <a:latin typeface="Cambria Math" panose="02040503050406030204" pitchFamily="18" charset="0"/>
                              </a:rPr>
                              <m:t>𝑇</m:t>
                            </m:r>
                          </m:e>
                          <m:sub>
                            <m:r>
                              <a:rPr lang="en-US" altLang="zh-CN" sz="2000" i="1" dirty="0">
                                <a:solidFill>
                                  <a:schemeClr val="tx1"/>
                                </a:solidFill>
                                <a:latin typeface="Cambria Math" panose="02040503050406030204" pitchFamily="18" charset="0"/>
                              </a:rPr>
                              <m:t>𝑤𝑠</m:t>
                            </m:r>
                          </m:sub>
                          <m:sup>
                            <m:r>
                              <a:rPr lang="en-US" altLang="zh-CN" sz="2000" i="0" dirty="0">
                                <a:solidFill>
                                  <a:schemeClr val="tx1"/>
                                </a:solidFill>
                                <a:latin typeface="Cambria Math" panose="02040503050406030204" pitchFamily="18" charset="0"/>
                              </a:rPr>
                              <m:t>1</m:t>
                            </m:r>
                          </m:sup>
                        </m:sSubSup>
                        <m:r>
                          <a:rPr lang="en-US" altLang="zh-CN" sz="2000" i="0" dirty="0">
                            <a:solidFill>
                              <a:schemeClr val="tx1"/>
                            </a:solidFill>
                            <a:latin typeface="Cambria Math" panose="02040503050406030204" pitchFamily="18" charset="0"/>
                          </a:rPr>
                          <m:t>,</m:t>
                        </m:r>
                        <m:sSubSup>
                          <m:sSubSupPr>
                            <m:ctrlPr>
                              <a:rPr lang="en-US" altLang="zh-CN" sz="2000" i="1" dirty="0">
                                <a:solidFill>
                                  <a:schemeClr val="tx1"/>
                                </a:solidFill>
                                <a:latin typeface="Cambria Math" panose="02040503050406030204" pitchFamily="18" charset="0"/>
                              </a:rPr>
                            </m:ctrlPr>
                          </m:sSubSupPr>
                          <m:e>
                            <m:r>
                              <a:rPr lang="en-US" altLang="zh-CN" sz="2000" i="1" dirty="0">
                                <a:solidFill>
                                  <a:schemeClr val="tx1"/>
                                </a:solidFill>
                                <a:latin typeface="Cambria Math" panose="02040503050406030204" pitchFamily="18" charset="0"/>
                              </a:rPr>
                              <m:t>𝑇</m:t>
                            </m:r>
                          </m:e>
                          <m:sub>
                            <m:r>
                              <a:rPr lang="en-US" altLang="zh-CN" sz="2000" i="1" dirty="0">
                                <a:solidFill>
                                  <a:schemeClr val="tx1"/>
                                </a:solidFill>
                                <a:latin typeface="Cambria Math" panose="02040503050406030204" pitchFamily="18" charset="0"/>
                              </a:rPr>
                              <m:t>𝑤𝑠</m:t>
                            </m:r>
                          </m:sub>
                          <m:sup>
                            <m:r>
                              <a:rPr lang="en-US" altLang="zh-CN" sz="2000" i="0" dirty="0">
                                <a:solidFill>
                                  <a:schemeClr val="tx1"/>
                                </a:solidFill>
                                <a:latin typeface="Cambria Math" panose="02040503050406030204" pitchFamily="18" charset="0"/>
                              </a:rPr>
                              <m:t>2</m:t>
                            </m:r>
                          </m:sup>
                        </m:sSubSup>
                        <m:r>
                          <a:rPr lang="en-US" altLang="zh-CN" sz="2000" i="0" dirty="0">
                            <a:solidFill>
                              <a:schemeClr val="tx1"/>
                            </a:solidFill>
                            <a:latin typeface="Cambria Math" panose="02040503050406030204" pitchFamily="18" charset="0"/>
                          </a:rPr>
                          <m:t>,…,</m:t>
                        </m:r>
                        <m:sSubSup>
                          <m:sSubSupPr>
                            <m:ctrlPr>
                              <a:rPr lang="en-US" altLang="zh-CN" sz="2000" i="1" dirty="0">
                                <a:solidFill>
                                  <a:schemeClr val="tx1"/>
                                </a:solidFill>
                                <a:latin typeface="Cambria Math" panose="02040503050406030204" pitchFamily="18" charset="0"/>
                              </a:rPr>
                            </m:ctrlPr>
                          </m:sSubSupPr>
                          <m:e>
                            <m:r>
                              <a:rPr lang="en-US" altLang="zh-CN" sz="2000" i="1" dirty="0">
                                <a:solidFill>
                                  <a:schemeClr val="tx1"/>
                                </a:solidFill>
                                <a:latin typeface="Cambria Math" panose="02040503050406030204" pitchFamily="18" charset="0"/>
                              </a:rPr>
                              <m:t>𝑇</m:t>
                            </m:r>
                          </m:e>
                          <m:sub>
                            <m:r>
                              <a:rPr lang="en-US" altLang="zh-CN" sz="2000" i="1" dirty="0">
                                <a:solidFill>
                                  <a:schemeClr val="tx1"/>
                                </a:solidFill>
                                <a:latin typeface="Cambria Math" panose="02040503050406030204" pitchFamily="18" charset="0"/>
                              </a:rPr>
                              <m:t>𝑠𝑤</m:t>
                            </m:r>
                          </m:sub>
                          <m:sup>
                            <m:r>
                              <a:rPr lang="en-US" altLang="zh-CN" sz="2000" i="1" dirty="0">
                                <a:solidFill>
                                  <a:schemeClr val="tx1"/>
                                </a:solidFill>
                                <a:latin typeface="Cambria Math" panose="02040503050406030204" pitchFamily="18" charset="0"/>
                              </a:rPr>
                              <m:t>𝑖</m:t>
                            </m:r>
                          </m:sup>
                        </m:sSubSup>
                      </m:e>
                    </m:d>
                  </m:oMath>
                </a14:m>
                <a:endParaRPr lang="en-US" altLang="zh-CN" sz="2000" dirty="0">
                  <a:latin typeface="Times New Roman" panose="02020603050405020304" pitchFamily="18" charset="0"/>
                  <a:cs typeface="Times New Roman" panose="02020603050405020304" pitchFamily="18" charset="0"/>
                </a:endParaRPr>
              </a:p>
            </p:txBody>
          </p:sp>
        </mc:Choice>
        <mc:Fallback>
          <p:sp>
            <p:nvSpPr>
              <p:cNvPr id="2" name="文本框 1">
                <a:extLst>
                  <a:ext uri="{FF2B5EF4-FFF2-40B4-BE49-F238E27FC236}">
                    <a16:creationId xmlns:a16="http://schemas.microsoft.com/office/drawing/2014/main" id="{84DD03C8-2061-DDDE-B451-2DD3B99CF6F2}"/>
                  </a:ext>
                </a:extLst>
              </p:cNvPr>
              <p:cNvSpPr txBox="1">
                <a:spLocks noRot="1" noChangeAspect="1" noMove="1" noResize="1" noEditPoints="1" noAdjustHandles="1" noChangeArrowheads="1" noChangeShapeType="1" noTextEdit="1"/>
              </p:cNvSpPr>
              <p:nvPr/>
            </p:nvSpPr>
            <p:spPr>
              <a:xfrm>
                <a:off x="1031429" y="1617348"/>
                <a:ext cx="8975725" cy="438262"/>
              </a:xfrm>
              <a:prstGeom prst="rect">
                <a:avLst/>
              </a:prstGeom>
              <a:blipFill>
                <a:blip r:embed="rId4"/>
                <a:stretch>
                  <a:fillRect l="-679" t="-2778" b="-1944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D86DF0C7-DC33-8338-2D03-B94DFD618B90}"/>
              </a:ext>
            </a:extLst>
          </p:cNvPr>
          <p:cNvPicPr>
            <a:picLocks noChangeAspect="1"/>
          </p:cNvPicPr>
          <p:nvPr/>
        </p:nvPicPr>
        <p:blipFill>
          <a:blip r:embed="rId5"/>
          <a:stretch>
            <a:fillRect/>
          </a:stretch>
        </p:blipFill>
        <p:spPr>
          <a:xfrm>
            <a:off x="2391710" y="2686021"/>
            <a:ext cx="7408579" cy="843358"/>
          </a:xfrm>
          <a:prstGeom prst="rect">
            <a:avLst/>
          </a:prstGeom>
        </p:spPr>
      </p:pic>
      <p:sp>
        <p:nvSpPr>
          <p:cNvPr id="9" name="文本框 8">
            <a:extLst>
              <a:ext uri="{FF2B5EF4-FFF2-40B4-BE49-F238E27FC236}">
                <a16:creationId xmlns:a16="http://schemas.microsoft.com/office/drawing/2014/main" id="{07B993F3-2736-E7B1-AA49-608DCAB675BC}"/>
              </a:ext>
            </a:extLst>
          </p:cNvPr>
          <p:cNvSpPr txBox="1"/>
          <p:nvPr/>
        </p:nvSpPr>
        <p:spPr>
          <a:xfrm>
            <a:off x="1031428" y="2284270"/>
            <a:ext cx="6386143" cy="400110"/>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自适应阈值机制的主要思想就是保证各阈值间关系如下</a:t>
            </a:r>
            <a:endParaRPr lang="en-US" altLang="zh-CN"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3E68FF33-A8CD-A4A0-56DA-6C649FCC1659}"/>
                  </a:ext>
                </a:extLst>
              </p:cNvPr>
              <p:cNvSpPr txBox="1"/>
              <p:nvPr/>
            </p:nvSpPr>
            <p:spPr>
              <a:xfrm>
                <a:off x="1031428" y="3563228"/>
                <a:ext cx="9441642" cy="746038"/>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从 </a:t>
                </a:r>
                <a14:m>
                  <m:oMath xmlns:m="http://schemas.openxmlformats.org/officeDocument/2006/math">
                    <m:sSubSup>
                      <m:sSubSupPr>
                        <m:ctrlPr>
                          <a:rPr lang="en-US" altLang="zh-CN" sz="2000" i="1" dirty="0" smtClean="0">
                            <a:solidFill>
                              <a:schemeClr val="tx1"/>
                            </a:solidFill>
                            <a:latin typeface="Cambria Math" panose="02040503050406030204" pitchFamily="18" charset="0"/>
                          </a:rPr>
                        </m:ctrlPr>
                      </m:sSubSupPr>
                      <m:e>
                        <m:r>
                          <a:rPr lang="en-US" altLang="zh-CN" sz="2000" i="1" dirty="0">
                            <a:solidFill>
                              <a:schemeClr val="tx1"/>
                            </a:solidFill>
                            <a:latin typeface="Cambria Math" panose="02040503050406030204" pitchFamily="18" charset="0"/>
                          </a:rPr>
                          <m:t>𝑇</m:t>
                        </m:r>
                      </m:e>
                      <m:sub>
                        <m:r>
                          <a:rPr lang="en-US" altLang="zh-CN" sz="2000" i="1" dirty="0">
                            <a:solidFill>
                              <a:schemeClr val="tx1"/>
                            </a:solidFill>
                            <a:latin typeface="Cambria Math" panose="02040503050406030204" pitchFamily="18" charset="0"/>
                          </a:rPr>
                          <m:t>𝑤𝑠</m:t>
                        </m:r>
                      </m:sub>
                      <m:sup>
                        <m:r>
                          <a:rPr lang="en-US" altLang="zh-CN" sz="2000" i="0" dirty="0">
                            <a:solidFill>
                              <a:schemeClr val="tx1"/>
                            </a:solidFill>
                            <a:latin typeface="Cambria Math" panose="02040503050406030204" pitchFamily="18" charset="0"/>
                          </a:rPr>
                          <m:t>1</m:t>
                        </m:r>
                      </m:sup>
                    </m:sSubSup>
                  </m:oMath>
                </a14:m>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为大于最佳阈值的足够大值开始，其中必有一个 </a:t>
                </a:r>
                <a14:m>
                  <m:oMath xmlns:m="http://schemas.openxmlformats.org/officeDocument/2006/math">
                    <m:sSubSup>
                      <m:sSubSupPr>
                        <m:ctrlPr>
                          <a:rPr lang="en-US" altLang="zh-CN" sz="2000" i="1" dirty="0">
                            <a:latin typeface="Cambria Math" panose="02040503050406030204" pitchFamily="18" charset="0"/>
                          </a:rPr>
                        </m:ctrlPr>
                      </m:sSubSupPr>
                      <m:e>
                        <m:r>
                          <a:rPr lang="en-US" altLang="zh-CN" sz="2000" i="1" dirty="0">
                            <a:latin typeface="Cambria Math" panose="02040503050406030204" pitchFamily="18" charset="0"/>
                          </a:rPr>
                          <m:t>𝑇</m:t>
                        </m:r>
                      </m:e>
                      <m:sub>
                        <m:r>
                          <a:rPr lang="en-US" altLang="zh-CN" sz="2000" i="1" dirty="0">
                            <a:latin typeface="Cambria Math" panose="02040503050406030204" pitchFamily="18" charset="0"/>
                          </a:rPr>
                          <m:t>𝑤𝑠</m:t>
                        </m:r>
                      </m:sub>
                      <m:sup>
                        <m:r>
                          <a:rPr lang="en-US" altLang="zh-CN" sz="2000" b="0" i="0" dirty="0" smtClean="0">
                            <a:latin typeface="Cambria Math" panose="02040503050406030204" pitchFamily="18" charset="0"/>
                          </a:rPr>
                          <m:t>∗</m:t>
                        </m:r>
                      </m:sup>
                    </m:sSubSup>
                  </m:oMath>
                </a14:m>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dirty="0" smtClean="0">
                        <a:latin typeface="Cambria Math" panose="02040503050406030204" pitchFamily="18" charset="0"/>
                      </a:rPr>
                      <m:t>∈</m:t>
                    </m:r>
                  </m:oMath>
                </a14:m>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altLang="zh-CN" sz="2000" i="1" dirty="0">
                            <a:latin typeface="Cambria Math" panose="02040503050406030204" pitchFamily="18" charset="0"/>
                          </a:rPr>
                        </m:ctrlPr>
                      </m:dPr>
                      <m:e>
                        <m:sSubSup>
                          <m:sSubSupPr>
                            <m:ctrlPr>
                              <a:rPr lang="en-US" altLang="zh-CN" sz="2000" i="1" dirty="0">
                                <a:latin typeface="Cambria Math" panose="02040503050406030204" pitchFamily="18" charset="0"/>
                              </a:rPr>
                            </m:ctrlPr>
                          </m:sSubSupPr>
                          <m:e>
                            <m:r>
                              <a:rPr lang="en-US" altLang="zh-CN" sz="2000" i="1" dirty="0">
                                <a:latin typeface="Cambria Math" panose="02040503050406030204" pitchFamily="18" charset="0"/>
                              </a:rPr>
                              <m:t>𝑇</m:t>
                            </m:r>
                          </m:e>
                          <m:sub>
                            <m:r>
                              <a:rPr lang="en-US" altLang="zh-CN" sz="2000" i="1" dirty="0">
                                <a:latin typeface="Cambria Math" panose="02040503050406030204" pitchFamily="18" charset="0"/>
                              </a:rPr>
                              <m:t>𝑤𝑠</m:t>
                            </m:r>
                          </m:sub>
                          <m:sup>
                            <m:r>
                              <a:rPr lang="en-US" altLang="zh-CN" sz="2000" dirty="0">
                                <a:latin typeface="Cambria Math" panose="02040503050406030204" pitchFamily="18" charset="0"/>
                              </a:rPr>
                              <m:t>1</m:t>
                            </m:r>
                          </m:sup>
                        </m:sSubSup>
                        <m:r>
                          <a:rPr lang="en-US" altLang="zh-CN" sz="2000" dirty="0">
                            <a:latin typeface="Cambria Math" panose="02040503050406030204" pitchFamily="18" charset="0"/>
                          </a:rPr>
                          <m:t>,</m:t>
                        </m:r>
                        <m:sSubSup>
                          <m:sSubSupPr>
                            <m:ctrlPr>
                              <a:rPr lang="en-US" altLang="zh-CN" sz="2000" i="1" dirty="0">
                                <a:latin typeface="Cambria Math" panose="02040503050406030204" pitchFamily="18" charset="0"/>
                              </a:rPr>
                            </m:ctrlPr>
                          </m:sSubSupPr>
                          <m:e>
                            <m:r>
                              <a:rPr lang="en-US" altLang="zh-CN" sz="2000" i="1" dirty="0">
                                <a:latin typeface="Cambria Math" panose="02040503050406030204" pitchFamily="18" charset="0"/>
                              </a:rPr>
                              <m:t>𝑇</m:t>
                            </m:r>
                          </m:e>
                          <m:sub>
                            <m:r>
                              <a:rPr lang="en-US" altLang="zh-CN" sz="2000" i="1" dirty="0">
                                <a:latin typeface="Cambria Math" panose="02040503050406030204" pitchFamily="18" charset="0"/>
                              </a:rPr>
                              <m:t>𝑤𝑠</m:t>
                            </m:r>
                          </m:sub>
                          <m:sup>
                            <m:r>
                              <a:rPr lang="en-US" altLang="zh-CN" sz="2000" dirty="0">
                                <a:latin typeface="Cambria Math" panose="02040503050406030204" pitchFamily="18" charset="0"/>
                              </a:rPr>
                              <m:t>2</m:t>
                            </m:r>
                          </m:sup>
                        </m:sSubSup>
                        <m:r>
                          <a:rPr lang="en-US" altLang="zh-CN" sz="2000" dirty="0">
                            <a:latin typeface="Cambria Math" panose="02040503050406030204" pitchFamily="18" charset="0"/>
                          </a:rPr>
                          <m:t>,…,</m:t>
                        </m:r>
                        <m:sSubSup>
                          <m:sSubSupPr>
                            <m:ctrlPr>
                              <a:rPr lang="en-US" altLang="zh-CN" sz="2000" i="1" dirty="0">
                                <a:latin typeface="Cambria Math" panose="02040503050406030204" pitchFamily="18" charset="0"/>
                              </a:rPr>
                            </m:ctrlPr>
                          </m:sSubSupPr>
                          <m:e>
                            <m:r>
                              <a:rPr lang="en-US" altLang="zh-CN" sz="2000" i="1" dirty="0">
                                <a:latin typeface="Cambria Math" panose="02040503050406030204" pitchFamily="18" charset="0"/>
                              </a:rPr>
                              <m:t>𝑇</m:t>
                            </m:r>
                          </m:e>
                          <m:sub>
                            <m:r>
                              <a:rPr lang="en-US" altLang="zh-CN" sz="2000" i="1" dirty="0">
                                <a:latin typeface="Cambria Math" panose="02040503050406030204" pitchFamily="18" charset="0"/>
                              </a:rPr>
                              <m:t>𝑠𝑤</m:t>
                            </m:r>
                          </m:sub>
                          <m:sup>
                            <m:r>
                              <a:rPr lang="en-US" altLang="zh-CN" sz="2000" i="1" dirty="0">
                                <a:latin typeface="Cambria Math" panose="02040503050406030204" pitchFamily="18" charset="0"/>
                              </a:rPr>
                              <m:t>𝑖</m:t>
                            </m:r>
                          </m:sup>
                        </m:sSubSup>
                      </m:e>
                    </m:d>
                  </m:oMath>
                </a14:m>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接近最佳阈值</a:t>
                </a:r>
                <a:r>
                  <a:rPr lang="en-US" altLang="zh-CN" sz="2000" dirty="0">
                    <a:latin typeface="Times New Roman" panose="02020603050405020304" pitchFamily="18" charset="0"/>
                    <a:cs typeface="Times New Roman" panose="02020603050405020304" pitchFamily="18" charset="0"/>
                  </a:rPr>
                  <a:t> </a:t>
                </a:r>
              </a:p>
            </p:txBody>
          </p:sp>
        </mc:Choice>
        <mc:Fallback>
          <p:sp>
            <p:nvSpPr>
              <p:cNvPr id="11" name="文本框 10">
                <a:extLst>
                  <a:ext uri="{FF2B5EF4-FFF2-40B4-BE49-F238E27FC236}">
                    <a16:creationId xmlns:a16="http://schemas.microsoft.com/office/drawing/2014/main" id="{3E68FF33-A8CD-A4A0-56DA-6C649FCC1659}"/>
                  </a:ext>
                </a:extLst>
              </p:cNvPr>
              <p:cNvSpPr txBox="1">
                <a:spLocks noRot="1" noChangeAspect="1" noMove="1" noResize="1" noEditPoints="1" noAdjustHandles="1" noChangeArrowheads="1" noChangeShapeType="1" noTextEdit="1"/>
              </p:cNvSpPr>
              <p:nvPr/>
            </p:nvSpPr>
            <p:spPr>
              <a:xfrm>
                <a:off x="1031428" y="3563228"/>
                <a:ext cx="9441642" cy="746038"/>
              </a:xfrm>
              <a:prstGeom prst="rect">
                <a:avLst/>
              </a:prstGeom>
              <a:blipFill>
                <a:blip r:embed="rId6"/>
                <a:stretch>
                  <a:fillRect l="-646" t="-2459" r="-323" b="-13934"/>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A54D5B7C-26FF-3A99-B58E-3C1A47EA1B6E}"/>
              </a:ext>
            </a:extLst>
          </p:cNvPr>
          <p:cNvSpPr txBox="1"/>
          <p:nvPr/>
        </p:nvSpPr>
        <p:spPr>
          <a:xfrm>
            <a:off x="2786210" y="4594577"/>
            <a:ext cx="5315799" cy="1422377"/>
          </a:xfrm>
          <a:prstGeom prst="rect">
            <a:avLst/>
          </a:prstGeom>
          <a:noFill/>
        </p:spPr>
        <p:txBody>
          <a:bodyPr wrap="square">
            <a:spAutoFit/>
          </a:bodyPr>
          <a:lstStyle/>
          <a:p>
            <a:r>
              <a:rPr lang="zh-CN" altLang="en-US" sz="2400" b="1" dirty="0">
                <a:latin typeface="Times New Roman" panose="02020603050405020304" pitchFamily="18" charset="0"/>
                <a:cs typeface="Times New Roman" panose="02020603050405020304" pitchFamily="18" charset="0"/>
              </a:rPr>
              <a:t>问</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en-US" altLang="zh-CN" sz="24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 </a:t>
            </a:r>
            <a:r>
              <a:rPr lang="zh-CN" altLang="en-US" sz="2000" dirty="0">
                <a:latin typeface="Times New Roman" panose="02020603050405020304" pitchFamily="18" charset="0"/>
                <a:cs typeface="Times New Roman" panose="02020603050405020304" pitchFamily="18" charset="0"/>
              </a:rPr>
              <a:t>如何强制执行阈值的单调递减？</a:t>
            </a:r>
            <a:endParaRPr lang="en-US" altLang="zh-CN" sz="2000" dirty="0">
              <a:latin typeface="Times New Roman" panose="02020603050405020304" pitchFamily="18" charset="0"/>
              <a:cs typeface="Times New Roman" panose="02020603050405020304" pitchFamily="18" charset="0"/>
            </a:endParaRPr>
          </a:p>
          <a:p>
            <a:pPr>
              <a:lnSpc>
                <a:spcPct val="150000"/>
              </a:lnSpc>
            </a:pP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 </a:t>
            </a:r>
            <a:r>
              <a:rPr lang="zh-CN" altLang="en-US" sz="2000" dirty="0">
                <a:latin typeface="Times New Roman" panose="02020603050405020304" pitchFamily="18" charset="0"/>
                <a:cs typeface="Times New Roman" panose="02020603050405020304" pitchFamily="18" charset="0"/>
              </a:rPr>
              <a:t>如何在最佳点停止重复过程？</a:t>
            </a:r>
            <a:endParaRPr lang="zh-CN" altLang="en-US" sz="2000" dirty="0"/>
          </a:p>
        </p:txBody>
      </p:sp>
    </p:spTree>
    <p:extLst>
      <p:ext uri="{BB962C8B-B14F-4D97-AF65-F5344CB8AC3E}">
        <p14:creationId xmlns:p14="http://schemas.microsoft.com/office/powerpoint/2010/main" val="391566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FADAA-A72E-C2AE-D385-959129284815}"/>
            </a:ext>
          </a:extLst>
        </p:cNvPr>
        <p:cNvGrpSpPr/>
        <p:nvPr/>
      </p:nvGrpSpPr>
      <p:grpSpPr>
        <a:xfrm>
          <a:off x="0" y="0"/>
          <a:ext cx="0" cy="0"/>
          <a:chOff x="0" y="0"/>
          <a:chExt cx="0" cy="0"/>
        </a:xfrm>
      </p:grpSpPr>
      <p:sp>
        <p:nvSpPr>
          <p:cNvPr id="8" name="菱形 7">
            <a:extLst>
              <a:ext uri="{FF2B5EF4-FFF2-40B4-BE49-F238E27FC236}">
                <a16:creationId xmlns:a16="http://schemas.microsoft.com/office/drawing/2014/main" id="{C43E225C-7DBB-9C62-9731-DA53CD82BFB5}"/>
              </a:ext>
            </a:extLst>
          </p:cNvPr>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8388C655-B52B-BABA-4D1D-BAA2C6F700EC}"/>
              </a:ext>
            </a:extLst>
          </p:cNvPr>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a:extLst>
              <a:ext uri="{FF2B5EF4-FFF2-40B4-BE49-F238E27FC236}">
                <a16:creationId xmlns:a16="http://schemas.microsoft.com/office/drawing/2014/main" id="{3CA35318-49D8-A97D-B981-2332F7ECB735}"/>
              </a:ext>
            </a:extLst>
          </p:cNvPr>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A8660C2D-83B7-0F59-72F3-00A4232D40BD}"/>
              </a:ext>
            </a:extLst>
          </p:cNvPr>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F1DAC64A-ECE2-EA7F-8142-17909E414A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a:extLst>
              <a:ext uri="{FF2B5EF4-FFF2-40B4-BE49-F238E27FC236}">
                <a16:creationId xmlns:a16="http://schemas.microsoft.com/office/drawing/2014/main" id="{FDEED49B-8DC7-E9E2-FF84-CDA01BED0517}"/>
              </a:ext>
            </a:extLst>
          </p:cNvPr>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2CC66D8A-193A-DF90-8E6A-0FBEE31FE23C}"/>
              </a:ext>
            </a:extLst>
          </p:cNvPr>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13">
            <a:extLst>
              <a:ext uri="{FF2B5EF4-FFF2-40B4-BE49-F238E27FC236}">
                <a16:creationId xmlns:a16="http://schemas.microsoft.com/office/drawing/2014/main" id="{2F5B1A07-F8C3-E75E-A9F8-186DBF5B86D0}"/>
              </a:ext>
            </a:extLst>
          </p:cNvPr>
          <p:cNvSpPr txBox="1"/>
          <p:nvPr/>
        </p:nvSpPr>
        <p:spPr>
          <a:xfrm>
            <a:off x="1077913" y="645550"/>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latin typeface="Times New Roman" panose="02020603050405020304" pitchFamily="18" charset="0"/>
                <a:cs typeface="Times New Roman" panose="02020603050405020304" pitchFamily="18" charset="0"/>
              </a:rPr>
              <a:t>阈值单调减</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F47F6FDC-E97D-6755-CF1A-F6FE24A238B9}"/>
                  </a:ext>
                </a:extLst>
              </p:cNvPr>
              <p:cNvSpPr txBox="1"/>
              <p:nvPr/>
            </p:nvSpPr>
            <p:spPr>
              <a:xfrm>
                <a:off x="1077913" y="1464643"/>
                <a:ext cx="2941194" cy="400110"/>
              </a:xfrm>
              <a:prstGeom prst="rect">
                <a:avLst/>
              </a:prstGeom>
              <a:noFill/>
            </p:spPr>
            <p:txBody>
              <a:bodyPr wrap="square">
                <a:spAutoFit/>
              </a:bodyPr>
              <a:lstStyle/>
              <a:p>
                <a:r>
                  <a:rPr lang="zh-CN" altLang="en-US" sz="2000" dirty="0"/>
                  <a:t>首先定义 </a:t>
                </a:r>
                <a14:m>
                  <m:oMath xmlns:m="http://schemas.openxmlformats.org/officeDocument/2006/math">
                    <m:sSubSup>
                      <m:sSubSupPr>
                        <m:ctrlPr>
                          <a:rPr lang="en-US" altLang="zh-CN" sz="2000" i="1" dirty="0" smtClean="0">
                            <a:solidFill>
                              <a:schemeClr val="tx1"/>
                            </a:solidFill>
                            <a:latin typeface="Cambria Math" panose="02040503050406030204" pitchFamily="18" charset="0"/>
                          </a:rPr>
                        </m:ctrlPr>
                      </m:sSubSupPr>
                      <m:e>
                        <m:r>
                          <a:rPr lang="en-US" altLang="zh-CN" sz="2000" i="1" dirty="0">
                            <a:solidFill>
                              <a:schemeClr val="tx1"/>
                            </a:solidFill>
                            <a:latin typeface="Cambria Math" panose="02040503050406030204" pitchFamily="18" charset="0"/>
                          </a:rPr>
                          <m:t>𝑇</m:t>
                        </m:r>
                      </m:e>
                      <m:sub>
                        <m:r>
                          <a:rPr lang="en-US" altLang="zh-CN" sz="2000" i="1" dirty="0">
                            <a:solidFill>
                              <a:schemeClr val="tx1"/>
                            </a:solidFill>
                            <a:latin typeface="Cambria Math" panose="02040503050406030204" pitchFamily="18" charset="0"/>
                          </a:rPr>
                          <m:t>𝑤𝑠</m:t>
                        </m:r>
                      </m:sub>
                      <m:sup>
                        <m:r>
                          <a:rPr lang="en-US" altLang="zh-CN" sz="2000" i="0" dirty="0">
                            <a:solidFill>
                              <a:schemeClr val="tx1"/>
                            </a:solidFill>
                            <a:latin typeface="Cambria Math" panose="02040503050406030204" pitchFamily="18" charset="0"/>
                          </a:rPr>
                          <m:t>1</m:t>
                        </m:r>
                      </m:sup>
                    </m:sSubSup>
                  </m:oMath>
                </a14:m>
                <a:r>
                  <a:rPr lang="zh-CN" altLang="en-US" sz="2000" dirty="0"/>
                  <a:t> </a:t>
                </a:r>
                <a:r>
                  <a:rPr lang="en-US" altLang="zh-CN" sz="2000" dirty="0">
                    <a:latin typeface="Times New Roman" panose="02020603050405020304" pitchFamily="18" charset="0"/>
                    <a:cs typeface="Times New Roman" panose="02020603050405020304" pitchFamily="18" charset="0"/>
                  </a:rPr>
                  <a:t>= R% </a:t>
                </a:r>
                <a14:m>
                  <m:oMath xmlns:m="http://schemas.openxmlformats.org/officeDocument/2006/math">
                    <m:r>
                      <a:rPr lang="zh-CN" altLang="en-US" sz="2000" smtClean="0">
                        <a:latin typeface="Cambria Math" panose="02040503050406030204" pitchFamily="18" charset="0"/>
                      </a:rPr>
                      <m:t>×</m:t>
                    </m:r>
                  </m:oMath>
                </a14:m>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 </a:t>
                </a:r>
              </a:p>
            </p:txBody>
          </p:sp>
        </mc:Choice>
        <mc:Fallback>
          <p:sp>
            <p:nvSpPr>
              <p:cNvPr id="4" name="文本框 3">
                <a:extLst>
                  <a:ext uri="{FF2B5EF4-FFF2-40B4-BE49-F238E27FC236}">
                    <a16:creationId xmlns:a16="http://schemas.microsoft.com/office/drawing/2014/main" id="{F47F6FDC-E97D-6755-CF1A-F6FE24A238B9}"/>
                  </a:ext>
                </a:extLst>
              </p:cNvPr>
              <p:cNvSpPr txBox="1">
                <a:spLocks noRot="1" noChangeAspect="1" noMove="1" noResize="1" noEditPoints="1" noAdjustHandles="1" noChangeArrowheads="1" noChangeShapeType="1" noTextEdit="1"/>
              </p:cNvSpPr>
              <p:nvPr/>
            </p:nvSpPr>
            <p:spPr>
              <a:xfrm>
                <a:off x="1077913" y="1464643"/>
                <a:ext cx="2941194" cy="400110"/>
              </a:xfrm>
              <a:prstGeom prst="rect">
                <a:avLst/>
              </a:prstGeom>
              <a:blipFill>
                <a:blip r:embed="rId4"/>
                <a:stretch>
                  <a:fillRect l="-2282" t="-7576" b="-257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EDB678A4-0475-D3B5-6EF0-4CA6FB24E1DC}"/>
                  </a:ext>
                </a:extLst>
              </p:cNvPr>
              <p:cNvSpPr txBox="1"/>
              <p:nvPr/>
            </p:nvSpPr>
            <p:spPr>
              <a:xfrm>
                <a:off x="1077913" y="2114690"/>
                <a:ext cx="10479677" cy="960712"/>
              </a:xfrm>
              <a:prstGeom prst="rect">
                <a:avLst/>
              </a:prstGeom>
              <a:noFill/>
            </p:spPr>
            <p:txBody>
              <a:bodyPr wrap="square">
                <a:spAutoFit/>
              </a:bodyPr>
              <a:lstStyle/>
              <a:p>
                <a:pPr>
                  <a:lnSpc>
                    <a:spcPct val="150000"/>
                  </a:lnSpc>
                </a:pPr>
                <a:r>
                  <a:rPr lang="en-US" altLang="zh-CN" sz="2000" dirty="0">
                    <a:latin typeface="Times New Roman" panose="02020603050405020304" pitchFamily="18" charset="0"/>
                    <a:cs typeface="Times New Roman" panose="02020603050405020304" pitchFamily="18" charset="0"/>
                  </a:rPr>
                  <a:t>R </a:t>
                </a:r>
                <a:r>
                  <a:rPr lang="zh-CN" altLang="en-US" sz="2000" dirty="0">
                    <a:latin typeface="Times New Roman" panose="02020603050405020304" pitchFamily="18" charset="0"/>
                    <a:cs typeface="Times New Roman" panose="02020603050405020304" pitchFamily="18" charset="0"/>
                  </a:rPr>
                  <a:t>是超参数 </a:t>
                </a:r>
                <a:r>
                  <a:rPr lang="en-US" altLang="zh-CN" sz="2000" dirty="0">
                    <a:latin typeface="Times New Roman" panose="02020603050405020304" pitchFamily="18" charset="0"/>
                    <a:cs typeface="Times New Roman" panose="02020603050405020304" pitchFamily="18" charset="0"/>
                  </a:rPr>
                  <a:t>(e.g. R = 30)</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 </a:t>
                </a:r>
                <a:r>
                  <a:rPr lang="zh-CN" altLang="en-US" sz="2000" dirty="0">
                    <a:latin typeface="Times New Roman" panose="02020603050405020304" pitchFamily="18" charset="0"/>
                    <a:cs typeface="Times New Roman" panose="02020603050405020304" pitchFamily="18" charset="0"/>
                  </a:rPr>
                  <a:t>是训练集中所有的片段数。</a:t>
                </a:r>
                <a:r>
                  <a:rPr lang="en-US" altLang="zh-CN" sz="2000" dirty="0">
                    <a:solidFill>
                      <a:schemeClr val="tx1"/>
                    </a:solidFill>
                  </a:rPr>
                  <a:t> </a:t>
                </a:r>
                <a:r>
                  <a:rPr lang="zh-CN" altLang="en-US" sz="2000" dirty="0">
                    <a:solidFill>
                      <a:schemeClr val="tx1"/>
                    </a:solidFill>
                  </a:rPr>
                  <a:t>这就使得 </a:t>
                </a:r>
                <a14:m>
                  <m:oMath xmlns:m="http://schemas.openxmlformats.org/officeDocument/2006/math">
                    <m:sSubSup>
                      <m:sSubSupPr>
                        <m:ctrlPr>
                          <a:rPr lang="en-US" altLang="zh-CN" sz="2000" i="1" dirty="0" smtClean="0">
                            <a:solidFill>
                              <a:schemeClr val="tx1"/>
                            </a:solidFill>
                            <a:latin typeface="Cambria Math" panose="02040503050406030204" pitchFamily="18" charset="0"/>
                          </a:rPr>
                        </m:ctrlPr>
                      </m:sSubSupPr>
                      <m:e>
                        <m:r>
                          <a:rPr lang="en-US" altLang="zh-CN" sz="2000" i="1" dirty="0">
                            <a:solidFill>
                              <a:schemeClr val="tx1"/>
                            </a:solidFill>
                            <a:latin typeface="Cambria Math" panose="02040503050406030204" pitchFamily="18" charset="0"/>
                          </a:rPr>
                          <m:t>𝑇</m:t>
                        </m:r>
                      </m:e>
                      <m:sub>
                        <m:r>
                          <a:rPr lang="en-US" altLang="zh-CN" sz="2000" i="1" dirty="0">
                            <a:solidFill>
                              <a:schemeClr val="tx1"/>
                            </a:solidFill>
                            <a:latin typeface="Cambria Math" panose="02040503050406030204" pitchFamily="18" charset="0"/>
                          </a:rPr>
                          <m:t>𝑤𝑠</m:t>
                        </m:r>
                      </m:sub>
                      <m:sup>
                        <m:r>
                          <a:rPr lang="en-US" altLang="zh-CN" sz="2000" i="0" dirty="0">
                            <a:solidFill>
                              <a:schemeClr val="tx1"/>
                            </a:solidFill>
                            <a:latin typeface="Cambria Math" panose="02040503050406030204" pitchFamily="18" charset="0"/>
                          </a:rPr>
                          <m:t>1</m:t>
                        </m:r>
                      </m:sup>
                    </m:sSubSup>
                  </m:oMath>
                </a14:m>
                <a:r>
                  <a:rPr lang="zh-CN" altLang="en-US" sz="2000" dirty="0"/>
                  <a:t> 成为一个足够大的值，因为通常的异常数据比例在训练集中的占比不会超过</a:t>
                </a:r>
                <a:r>
                  <a:rPr lang="en-US" altLang="zh-CN" sz="2000" dirty="0">
                    <a:latin typeface="Times New Roman" panose="02020603050405020304" pitchFamily="18" charset="0"/>
                    <a:cs typeface="Times New Roman" panose="02020603050405020304" pitchFamily="18" charset="0"/>
                  </a:rPr>
                  <a:t>30%</a:t>
                </a:r>
                <a:r>
                  <a:rPr lang="zh-CN" altLang="en-US" sz="2000" dirty="0"/>
                  <a:t>  </a:t>
                </a:r>
                <a:endParaRPr lang="zh-CN" altLang="en-US" sz="2000" dirty="0">
                  <a:latin typeface="Times New Roman" panose="02020603050405020304" pitchFamily="18" charset="0"/>
                  <a:cs typeface="Times New Roman" panose="02020603050405020304" pitchFamily="18" charset="0"/>
                </a:endParaRPr>
              </a:p>
            </p:txBody>
          </p:sp>
        </mc:Choice>
        <mc:Fallback>
          <p:sp>
            <p:nvSpPr>
              <p:cNvPr id="13" name="文本框 12">
                <a:extLst>
                  <a:ext uri="{FF2B5EF4-FFF2-40B4-BE49-F238E27FC236}">
                    <a16:creationId xmlns:a16="http://schemas.microsoft.com/office/drawing/2014/main" id="{EDB678A4-0475-D3B5-6EF0-4CA6FB24E1DC}"/>
                  </a:ext>
                </a:extLst>
              </p:cNvPr>
              <p:cNvSpPr txBox="1">
                <a:spLocks noRot="1" noChangeAspect="1" noMove="1" noResize="1" noEditPoints="1" noAdjustHandles="1" noChangeArrowheads="1" noChangeShapeType="1" noTextEdit="1"/>
              </p:cNvSpPr>
              <p:nvPr/>
            </p:nvSpPr>
            <p:spPr>
              <a:xfrm>
                <a:off x="1077913" y="2114690"/>
                <a:ext cx="10479677" cy="960712"/>
              </a:xfrm>
              <a:prstGeom prst="rect">
                <a:avLst/>
              </a:prstGeom>
              <a:blipFill>
                <a:blip r:embed="rId5"/>
                <a:stretch>
                  <a:fillRect l="-640" r="-582" b="-108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3DA401C0-1E95-621F-B210-45B6E27CD054}"/>
                  </a:ext>
                </a:extLst>
              </p:cNvPr>
              <p:cNvSpPr txBox="1"/>
              <p:nvPr/>
            </p:nvSpPr>
            <p:spPr>
              <a:xfrm>
                <a:off x="1077913" y="3428077"/>
                <a:ext cx="10235129" cy="1055866"/>
              </a:xfrm>
              <a:prstGeom prst="rect">
                <a:avLst/>
              </a:prstGeom>
              <a:noFill/>
            </p:spPr>
            <p:txBody>
              <a:bodyPr wrap="square">
                <a:spAutoFit/>
              </a:bodyPr>
              <a:lstStyle/>
              <a:p>
                <a:r>
                  <a:rPr lang="zh-CN" altLang="en-US" sz="2000" dirty="0"/>
                  <a:t>首先定义 </a:t>
                </a:r>
                <a14:m>
                  <m:oMath xmlns:m="http://schemas.openxmlformats.org/officeDocument/2006/math">
                    <m:sSub>
                      <m:sSubPr>
                        <m:ctrlPr>
                          <a:rPr lang="zh-CN" altLang="en-US" sz="2000" dirty="0" smtClean="0">
                            <a:solidFill>
                              <a:srgbClr val="836967"/>
                            </a:solidFill>
                            <a:latin typeface="Cambria Math" panose="02040503050406030204" pitchFamily="18" charset="0"/>
                          </a:rPr>
                        </m:ctrlPr>
                      </m:sSubPr>
                      <m:e>
                        <m:r>
                          <a:rPr lang="zh-CN" altLang="en-US" sz="2000" i="1" dirty="0">
                            <a:latin typeface="Cambria Math" panose="02040503050406030204" pitchFamily="18" charset="0"/>
                          </a:rPr>
                          <m:t>𝑀</m:t>
                        </m:r>
                      </m:e>
                      <m:sub>
                        <m:r>
                          <a:rPr lang="zh-CN" altLang="en-US" sz="2000" i="1" dirty="0">
                            <a:latin typeface="Cambria Math" panose="02040503050406030204" pitchFamily="18" charset="0"/>
                          </a:rPr>
                          <m:t>𝑖</m:t>
                        </m:r>
                      </m:sub>
                    </m:sSub>
                  </m:oMath>
                </a14:m>
                <a:r>
                  <a:rPr lang="zh-CN" altLang="en-US" sz="2000" dirty="0">
                    <a:latin typeface="Times New Roman" panose="02020603050405020304" pitchFamily="18" charset="0"/>
                    <a:cs typeface="Times New Roman" panose="02020603050405020304" pitchFamily="18" charset="0"/>
                  </a:rPr>
                  <a:t> 为模块</a:t>
                </a:r>
                <a:r>
                  <a:rPr lang="en-US" altLang="zh-CN" sz="2000" dirty="0">
                    <a:latin typeface="Times New Roman" panose="02020603050405020304" pitchFamily="18" charset="0"/>
                    <a:cs typeface="Times New Roman" panose="02020603050405020304" pitchFamily="18" charset="0"/>
                  </a:rPr>
                  <a:t>1 </a:t>
                </a:r>
                <a:r>
                  <a:rPr lang="zh-CN" altLang="en-US" sz="2000" dirty="0">
                    <a:latin typeface="Times New Roman" panose="02020603050405020304" pitchFamily="18" charset="0"/>
                    <a:cs typeface="Times New Roman" panose="02020603050405020304" pitchFamily="18" charset="0"/>
                  </a:rPr>
                  <a:t>到模块</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训练的 </a:t>
                </a:r>
                <a:r>
                  <a:rPr lang="en-US" altLang="zh-CN" sz="2000" dirty="0" err="1">
                    <a:latin typeface="Times New Roman" panose="02020603050405020304" pitchFamily="18" charset="0"/>
                    <a:cs typeface="Times New Roman" panose="02020603050405020304" pitchFamily="18" charset="0"/>
                  </a:rPr>
                  <a:t>wOCC</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数量，为 模块 </a:t>
                </a:r>
                <a:r>
                  <a:rPr lang="en-US" altLang="zh-CN" sz="2000" dirty="0">
                    <a:latin typeface="Times New Roman" panose="02020603050405020304" pitchFamily="18" charset="0"/>
                    <a:cs typeface="Times New Roman" panose="02020603050405020304" pitchFamily="18" charset="0"/>
                  </a:rPr>
                  <a:t>i+1 </a:t>
                </a:r>
                <a:r>
                  <a:rPr lang="zh-CN" altLang="en-US" sz="2000" dirty="0">
                    <a:latin typeface="Times New Roman" panose="02020603050405020304" pitchFamily="18" charset="0"/>
                    <a:cs typeface="Times New Roman" panose="02020603050405020304" pitchFamily="18" charset="0"/>
                  </a:rPr>
                  <a:t>计算 </a:t>
                </a:r>
                <a14:m>
                  <m:oMath xmlns:m="http://schemas.openxmlformats.org/officeDocument/2006/math">
                    <m:sSubSup>
                      <m:sSubSupPr>
                        <m:ctrlPr>
                          <a:rPr lang="en-US" altLang="zh-CN" sz="2000" i="1" dirty="0">
                            <a:latin typeface="Cambria Math" panose="02040503050406030204" pitchFamily="18" charset="0"/>
                          </a:rPr>
                        </m:ctrlPr>
                      </m:sSubSupPr>
                      <m:e>
                        <m:r>
                          <a:rPr lang="en-US" altLang="zh-CN" sz="2000" i="1" dirty="0">
                            <a:latin typeface="Cambria Math" panose="02040503050406030204" pitchFamily="18" charset="0"/>
                          </a:rPr>
                          <m:t>𝑇</m:t>
                        </m:r>
                      </m:e>
                      <m:sub>
                        <m:r>
                          <a:rPr lang="en-US" altLang="zh-CN" sz="2000" i="1" dirty="0">
                            <a:latin typeface="Cambria Math" panose="02040503050406030204" pitchFamily="18" charset="0"/>
                          </a:rPr>
                          <m:t>𝑤𝑠</m:t>
                        </m:r>
                      </m:sub>
                      <m:sup>
                        <m:r>
                          <m:rPr>
                            <m:sty m:val="p"/>
                          </m:rPr>
                          <a:rPr lang="en-US" altLang="zh-CN" sz="2000" b="0" i="0" dirty="0" smtClean="0">
                            <a:latin typeface="Cambria Math" panose="02040503050406030204" pitchFamily="18" charset="0"/>
                          </a:rPr>
                          <m:t>i</m:t>
                        </m:r>
                        <m:r>
                          <a:rPr lang="en-US" altLang="zh-CN" sz="2000" b="0" i="0" dirty="0" smtClean="0">
                            <a:latin typeface="Cambria Math" panose="02040503050406030204" pitchFamily="18" charset="0"/>
                          </a:rPr>
                          <m:t>+1</m:t>
                        </m:r>
                      </m:sup>
                    </m:sSubSup>
                    <m:r>
                      <a:rPr lang="en-US" altLang="zh-CN" sz="2000" b="0" i="1" dirty="0" smtClean="0">
                        <a:latin typeface="Cambria Math" panose="02040503050406030204" pitchFamily="18" charset="0"/>
                      </a:rPr>
                      <m:t> </m:t>
                    </m:r>
                    <m:r>
                      <a:rPr lang="zh-CN" altLang="en-US" sz="2000" i="1" dirty="0">
                        <a:latin typeface="Cambria Math" panose="02040503050406030204" pitchFamily="18" charset="0"/>
                      </a:rPr>
                      <m:t>时</m:t>
                    </m:r>
                  </m:oMath>
                </a14:m>
                <a:r>
                  <a:rPr lang="zh-CN" altLang="en-US" sz="2000" dirty="0">
                    <a:latin typeface="Times New Roman" panose="02020603050405020304" pitchFamily="18" charset="0"/>
                    <a:cs typeface="Times New Roman" panose="02020603050405020304" pitchFamily="18" charset="0"/>
                  </a:rPr>
                  <a:t>，要考虑所有的 </a:t>
                </a:r>
                <a14:m>
                  <m:oMath xmlns:m="http://schemas.openxmlformats.org/officeDocument/2006/math">
                    <m:sSub>
                      <m:sSubPr>
                        <m:ctrlPr>
                          <a:rPr lang="zh-CN" altLang="en-US" sz="2000" i="1" dirty="0">
                            <a:solidFill>
                              <a:srgbClr val="836967"/>
                            </a:solidFill>
                            <a:latin typeface="Cambria Math" panose="02040503050406030204" pitchFamily="18" charset="0"/>
                          </a:rPr>
                        </m:ctrlPr>
                      </m:sSubPr>
                      <m:e>
                        <m:r>
                          <a:rPr lang="zh-CN" altLang="en-US" sz="2000" i="1" dirty="0">
                            <a:latin typeface="Cambria Math" panose="02040503050406030204" pitchFamily="18" charset="0"/>
                          </a:rPr>
                          <m:t>𝑀</m:t>
                        </m:r>
                      </m:e>
                      <m:sub>
                        <m:r>
                          <a:rPr lang="zh-CN" altLang="en-US" sz="2000" i="1" dirty="0">
                            <a:latin typeface="Cambria Math" panose="02040503050406030204" pitchFamily="18" charset="0"/>
                          </a:rPr>
                          <m:t>𝑖</m:t>
                        </m:r>
                      </m:sub>
                    </m:sSub>
                  </m:oMath>
                </a14:m>
                <a:r>
                  <a:rPr lang="zh-CN" altLang="en-US" sz="2000" dirty="0">
                    <a:latin typeface="Times New Roman" panose="02020603050405020304" pitchFamily="18" charset="0"/>
                    <a:cs typeface="Times New Roman" panose="02020603050405020304" pitchFamily="18" charset="0"/>
                  </a:rPr>
                  <a:t> 个 </a:t>
                </a:r>
                <a:r>
                  <a:rPr lang="en-US" altLang="zh-CN" sz="2000" dirty="0" err="1">
                    <a:latin typeface="Times New Roman" panose="02020603050405020304" pitchFamily="18" charset="0"/>
                    <a:cs typeface="Times New Roman" panose="02020603050405020304" pitchFamily="18" charset="0"/>
                  </a:rPr>
                  <a:t>wOCC</a:t>
                </a:r>
                <a:r>
                  <a:rPr lang="zh-CN" altLang="en-US" sz="2000" dirty="0">
                    <a:latin typeface="Times New Roman" panose="02020603050405020304" pitchFamily="18" charset="0"/>
                    <a:cs typeface="Times New Roman" panose="02020603050405020304" pitchFamily="18" charset="0"/>
                  </a:rPr>
                  <a:t> ，当为 模块</a:t>
                </a:r>
                <a:r>
                  <a:rPr lang="en-US" altLang="zh-CN" sz="2000" dirty="0">
                    <a:latin typeface="Times New Roman" panose="02020603050405020304" pitchFamily="18" charset="0"/>
                    <a:cs typeface="Times New Roman" panose="02020603050405020304" pitchFamily="18" charset="0"/>
                  </a:rPr>
                  <a:t>j ( </a:t>
                </a:r>
                <a:r>
                  <a:rPr lang="zh-CN" altLang="en-US" sz="2000" dirty="0">
                    <a:latin typeface="Times New Roman" panose="02020603050405020304" pitchFamily="18" charset="0"/>
                    <a:cs typeface="Times New Roman" panose="02020603050405020304" pitchFamily="18" charset="0"/>
                  </a:rPr>
                  <a:t>第</a:t>
                </a:r>
                <a14:m>
                  <m:oMath xmlns:m="http://schemas.openxmlformats.org/officeDocument/2006/math">
                    <m:sSup>
                      <m:sSupPr>
                        <m:ctrlPr>
                          <a:rPr lang="en-US" altLang="zh-CN" sz="2000" smtClean="0">
                            <a:solidFill>
                              <a:srgbClr val="836967"/>
                            </a:solidFill>
                            <a:latin typeface="Cambria Math" panose="02040503050406030204" pitchFamily="18" charset="0"/>
                          </a:rPr>
                        </m:ctrlPr>
                      </m:sSupPr>
                      <m:e>
                        <m:r>
                          <a:rPr lang="en-US" altLang="zh-CN" sz="2000" i="1" smtClean="0">
                            <a:latin typeface="Cambria Math" panose="02040503050406030204" pitchFamily="18" charset="0"/>
                          </a:rPr>
                          <m:t>𝑗</m:t>
                        </m:r>
                      </m:e>
                      <m:sup>
                        <m:r>
                          <a:rPr lang="en-US" altLang="zh-CN" sz="2000" i="1" smtClean="0">
                            <a:latin typeface="Cambria Math" panose="02040503050406030204" pitchFamily="18" charset="0"/>
                          </a:rPr>
                          <m:t>𝑡h</m:t>
                        </m:r>
                      </m:sup>
                    </m:sSup>
                  </m:oMath>
                </a14:m>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j</a:t>
                </a:r>
                <a:r>
                  <a:rPr lang="en-US" altLang="zh-CN" sz="2000" dirty="0"/>
                  <a:t> </a:t>
                </a:r>
                <a14:m>
                  <m:oMath xmlns:m="http://schemas.openxmlformats.org/officeDocument/2006/math">
                    <m:r>
                      <a:rPr lang="en-US" altLang="zh-CN" sz="2000" dirty="0">
                        <a:latin typeface="Cambria Math" panose="02040503050406030204" pitchFamily="18" charset="0"/>
                      </a:rPr>
                      <m:t>∈</m:t>
                    </m:r>
                  </m:oMath>
                </a14:m>
                <a:r>
                  <a:rPr lang="en-US" altLang="zh-CN" sz="2000" dirty="0">
                    <a:latin typeface="Times New Roman" panose="02020603050405020304" pitchFamily="18" charset="0"/>
                    <a:cs typeface="Times New Roman" panose="02020603050405020304" pitchFamily="18" charset="0"/>
                  </a:rPr>
                  <a:t> [1, </a:t>
                </a:r>
                <a14:m>
                  <m:oMath xmlns:m="http://schemas.openxmlformats.org/officeDocument/2006/math">
                    <m:sSub>
                      <m:sSubPr>
                        <m:ctrlPr>
                          <a:rPr lang="zh-CN" altLang="en-US" sz="2000" i="1" dirty="0">
                            <a:solidFill>
                              <a:srgbClr val="836967"/>
                            </a:solidFill>
                            <a:latin typeface="Cambria Math" panose="02040503050406030204" pitchFamily="18" charset="0"/>
                          </a:rPr>
                        </m:ctrlPr>
                      </m:sSubPr>
                      <m:e>
                        <m:r>
                          <a:rPr lang="zh-CN" altLang="en-US" sz="2000" i="1" dirty="0">
                            <a:latin typeface="Cambria Math" panose="02040503050406030204" pitchFamily="18" charset="0"/>
                          </a:rPr>
                          <m:t>𝑀</m:t>
                        </m:r>
                      </m:e>
                      <m:sub>
                        <m:r>
                          <a:rPr lang="zh-CN" altLang="en-US" sz="2000" i="1" dirty="0">
                            <a:latin typeface="Cambria Math" panose="02040503050406030204" pitchFamily="18" charset="0"/>
                          </a:rPr>
                          <m:t>𝑖</m:t>
                        </m:r>
                      </m:sub>
                    </m:sSub>
                  </m:oMath>
                </a14:m>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，利用阈值鉴别训练集中 </a:t>
                </a:r>
                <a:r>
                  <a:rPr lang="en-US" altLang="zh-CN" sz="2000" dirty="0">
                    <a:latin typeface="Times New Roman" panose="02020603050405020304" pitchFamily="18" charset="0"/>
                    <a:cs typeface="Times New Roman" panose="02020603050405020304" pitchFamily="18" charset="0"/>
                  </a:rPr>
                  <a:t>R% </a:t>
                </a:r>
                <a:r>
                  <a:rPr lang="zh-CN" altLang="en-US" sz="2000" dirty="0">
                    <a:latin typeface="Times New Roman" panose="02020603050405020304" pitchFamily="18" charset="0"/>
                    <a:cs typeface="Times New Roman" panose="02020603050405020304" pitchFamily="18" charset="0"/>
                  </a:rPr>
                  <a:t>的高异常分数片段，将其表示为 </a:t>
                </a:r>
                <a14:m>
                  <m:oMath xmlns:m="http://schemas.openxmlformats.org/officeDocument/2006/math">
                    <m:sSub>
                      <m:sSubPr>
                        <m:ctrlPr>
                          <a:rPr lang="zh-CN" altLang="en-US" sz="2000" i="1" dirty="0" smtClean="0">
                            <a:solidFill>
                              <a:schemeClr val="tx1"/>
                            </a:solidFill>
                            <a:latin typeface="Cambria Math" panose="02040503050406030204" pitchFamily="18" charset="0"/>
                          </a:rPr>
                        </m:ctrlPr>
                      </m:sSubPr>
                      <m:e>
                        <m:r>
                          <a:rPr lang="en-US" altLang="zh-CN" sz="2000" b="0" i="1" dirty="0" smtClean="0">
                            <a:solidFill>
                              <a:schemeClr val="tx1"/>
                            </a:solidFill>
                            <a:latin typeface="Cambria Math" panose="02040503050406030204" pitchFamily="18" charset="0"/>
                          </a:rPr>
                          <m:t>𝐴</m:t>
                        </m:r>
                      </m:e>
                      <m:sub>
                        <m:r>
                          <a:rPr lang="en-US" altLang="zh-CN" sz="2000" b="0" i="1" dirty="0" smtClean="0">
                            <a:solidFill>
                              <a:schemeClr val="tx1"/>
                            </a:solidFill>
                            <a:latin typeface="Cambria Math" panose="02040503050406030204" pitchFamily="18" charset="0"/>
                          </a:rPr>
                          <m:t>𝑗</m:t>
                        </m:r>
                      </m:sub>
                    </m:sSub>
                  </m:oMath>
                </a14:m>
                <a:endParaRPr lang="zh-CN" altLang="en-US" sz="2000" dirty="0">
                  <a:latin typeface="Times New Roman" panose="02020603050405020304" pitchFamily="18" charset="0"/>
                  <a:cs typeface="Times New Roman" panose="02020603050405020304" pitchFamily="18" charset="0"/>
                </a:endParaRPr>
              </a:p>
            </p:txBody>
          </p:sp>
        </mc:Choice>
        <mc:Fallback>
          <p:sp>
            <p:nvSpPr>
              <p:cNvPr id="16" name="文本框 15">
                <a:extLst>
                  <a:ext uri="{FF2B5EF4-FFF2-40B4-BE49-F238E27FC236}">
                    <a16:creationId xmlns:a16="http://schemas.microsoft.com/office/drawing/2014/main" id="{3DA401C0-1E95-621F-B210-45B6E27CD054}"/>
                  </a:ext>
                </a:extLst>
              </p:cNvPr>
              <p:cNvSpPr txBox="1">
                <a:spLocks noRot="1" noChangeAspect="1" noMove="1" noResize="1" noEditPoints="1" noAdjustHandles="1" noChangeArrowheads="1" noChangeShapeType="1" noTextEdit="1"/>
              </p:cNvSpPr>
              <p:nvPr/>
            </p:nvSpPr>
            <p:spPr>
              <a:xfrm>
                <a:off x="1077913" y="3428077"/>
                <a:ext cx="10235129" cy="1055866"/>
              </a:xfrm>
              <a:prstGeom prst="rect">
                <a:avLst/>
              </a:prstGeom>
              <a:blipFill>
                <a:blip r:embed="rId6"/>
                <a:stretch>
                  <a:fillRect l="-655" t="-1724" b="-6322"/>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A6CADF36-AAD3-2732-EF31-435DE5983BF5}"/>
              </a:ext>
            </a:extLst>
          </p:cNvPr>
          <p:cNvPicPr>
            <a:picLocks noChangeAspect="1"/>
          </p:cNvPicPr>
          <p:nvPr/>
        </p:nvPicPr>
        <p:blipFill>
          <a:blip r:embed="rId7"/>
          <a:stretch>
            <a:fillRect/>
          </a:stretch>
        </p:blipFill>
        <p:spPr>
          <a:xfrm>
            <a:off x="1832676" y="4519742"/>
            <a:ext cx="8246989" cy="754809"/>
          </a:xfrm>
          <a:prstGeom prst="rect">
            <a:avLst/>
          </a:prstGeom>
        </p:spPr>
      </p:pic>
      <p:sp>
        <p:nvSpPr>
          <p:cNvPr id="19" name="文本框 18">
            <a:extLst>
              <a:ext uri="{FF2B5EF4-FFF2-40B4-BE49-F238E27FC236}">
                <a16:creationId xmlns:a16="http://schemas.microsoft.com/office/drawing/2014/main" id="{CB51E768-7615-E577-06EE-6C759DE0881F}"/>
              </a:ext>
            </a:extLst>
          </p:cNvPr>
          <p:cNvSpPr txBox="1"/>
          <p:nvPr/>
        </p:nvSpPr>
        <p:spPr>
          <a:xfrm>
            <a:off x="1077913" y="5393605"/>
            <a:ext cx="3802431" cy="400110"/>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Num( · ) </a:t>
            </a:r>
            <a:r>
              <a:rPr lang="zh-CN" altLang="en-US" sz="2000" dirty="0">
                <a:latin typeface="Times New Roman" panose="02020603050405020304" pitchFamily="18" charset="0"/>
                <a:cs typeface="Times New Roman" panose="02020603050405020304" pitchFamily="18" charset="0"/>
              </a:rPr>
              <a:t>表示交集的元素数</a:t>
            </a:r>
          </a:p>
        </p:txBody>
      </p:sp>
    </p:spTree>
    <p:extLst>
      <p:ext uri="{BB962C8B-B14F-4D97-AF65-F5344CB8AC3E}">
        <p14:creationId xmlns:p14="http://schemas.microsoft.com/office/powerpoint/2010/main" val="11169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17455" y="0"/>
            <a:ext cx="4011561" cy="6858000"/>
          </a:xfrm>
          <a:prstGeom prst="roundRect">
            <a:avLst>
              <a:gd name="adj" fmla="val 0"/>
            </a:avLst>
          </a:prstGeom>
          <a:solidFill>
            <a:schemeClr val="bg1">
              <a:lumMod val="85000"/>
            </a:schemeClr>
          </a:solidFill>
          <a:ln>
            <a:noFill/>
          </a:ln>
          <a:effectLst>
            <a:outerShdw blurRad="2794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
          <p:cNvSpPr/>
          <p:nvPr/>
        </p:nvSpPr>
        <p:spPr>
          <a:xfrm>
            <a:off x="0" y="0"/>
            <a:ext cx="4215539" cy="6858000"/>
          </a:xfrm>
          <a:prstGeom prst="roundRect">
            <a:avLst>
              <a:gd name="adj" fmla="val 0"/>
            </a:avLst>
          </a:prstGeom>
          <a:solidFill>
            <a:schemeClr val="accent1"/>
          </a:solidFill>
          <a:ln>
            <a:noFill/>
          </a:ln>
          <a:effectLst>
            <a:outerShdw blurRad="2794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4" name="矩形 3"/>
          <p:cNvSpPr/>
          <p:nvPr/>
        </p:nvSpPr>
        <p:spPr>
          <a:xfrm>
            <a:off x="5081600" y="1556580"/>
            <a:ext cx="6012815" cy="353943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chemeClr val="accent1"/>
                </a:solidFill>
                <a:effectLst/>
                <a:uLnTx/>
                <a:uFillTx/>
                <a:latin typeface="思源黑体 CN Light" panose="020B0300000000000000" pitchFamily="34" charset="-122"/>
                <a:ea typeface="思源黑体 CN Light" panose="020B0300000000000000" pitchFamily="34" charset="-122"/>
              </a:rPr>
              <a:t>PART 01</a:t>
            </a:r>
            <a:r>
              <a:rPr kumimoji="0" lang="zh-CN" altLang="en-US" sz="2800" b="0" i="0" u="none" strike="noStrike" kern="0" cap="none" spc="0" normalizeH="0" baseline="0" noProof="0" dirty="0">
                <a:ln>
                  <a:noFill/>
                </a:ln>
                <a:solidFill>
                  <a:schemeClr val="accent1"/>
                </a:solidFill>
                <a:effectLst/>
                <a:uLnTx/>
                <a:uFillTx/>
                <a:latin typeface="思源黑体 CN Light" panose="020B0300000000000000" pitchFamily="34" charset="-122"/>
                <a:ea typeface="思源黑体 CN Light" panose="020B0300000000000000" pitchFamily="34" charset="-122"/>
              </a:rPr>
              <a:t>    </a:t>
            </a:r>
            <a:r>
              <a:rPr kumimoji="0" lang="zh-CN" altLang="en-US" sz="2800" b="0" i="0" u="none" strike="noStrike" kern="0" cap="none" spc="0" normalizeH="0" baseline="0" noProof="0" dirty="0">
                <a:ln>
                  <a:noFill/>
                </a:ln>
                <a:solidFill>
                  <a:schemeClr val="tx1">
                    <a:lumMod val="75000"/>
                    <a:lumOff val="25000"/>
                  </a:schemeClr>
                </a:solidFill>
                <a:effectLst/>
                <a:uLnTx/>
                <a:uFillTx/>
                <a:latin typeface="思源黑体 CN Light" panose="020B0300000000000000" pitchFamily="34" charset="-122"/>
                <a:ea typeface="思源黑体 CN Light" panose="020B0300000000000000" pitchFamily="34" charset="-122"/>
              </a:rPr>
              <a:t>简介</a:t>
            </a:r>
            <a:endParaRPr kumimoji="0" lang="en-US" altLang="zh-CN" sz="2800" b="0" i="0" u="none" strike="noStrike" kern="0" cap="none" spc="0" normalizeH="0" baseline="0" noProof="0" dirty="0">
              <a:ln>
                <a:noFill/>
              </a:ln>
              <a:solidFill>
                <a:schemeClr val="tx1">
                  <a:lumMod val="75000"/>
                  <a:lumOff val="25000"/>
                </a:schemeClr>
              </a:solidFill>
              <a:effectLst/>
              <a:uLnTx/>
              <a:uFillTx/>
              <a:latin typeface="思源黑体 CN Light" panose="020B0300000000000000" pitchFamily="34" charset="-122"/>
              <a:ea typeface="思源黑体 CN Light" panose="020B0300000000000000"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0" normalizeH="0" baseline="0" noProof="0" dirty="0">
              <a:ln>
                <a:noFill/>
              </a:ln>
              <a:solidFill>
                <a:schemeClr val="tx1">
                  <a:lumMod val="75000"/>
                  <a:lumOff val="25000"/>
                </a:schemeClr>
              </a:solidFill>
              <a:effectLst/>
              <a:uLnTx/>
              <a:uFillTx/>
              <a:latin typeface="思源黑体 CN Light" panose="020B0300000000000000" pitchFamily="34" charset="-122"/>
              <a:ea typeface="思源黑体 CN Light" panose="020B0300000000000000" pitchFamily="34" charset="-122"/>
            </a:endParaRPr>
          </a:p>
          <a:p>
            <a:pPr>
              <a:defRPr/>
            </a:pPr>
            <a:r>
              <a:rPr lang="en-US" altLang="zh-CN" sz="2800" kern="0" noProof="0" dirty="0">
                <a:ln>
                  <a:noFill/>
                </a:ln>
                <a:solidFill>
                  <a:schemeClr val="accent1"/>
                </a:solidFill>
                <a:effectLst/>
                <a:uLnTx/>
                <a:uFillTx/>
                <a:latin typeface="思源黑体 CN Light" panose="020B0300000000000000" pitchFamily="34" charset="-122"/>
                <a:ea typeface="思源黑体 CN Light" panose="020B0300000000000000" pitchFamily="34" charset="-122"/>
                <a:sym typeface="+mn-ea"/>
              </a:rPr>
              <a:t>PART 02</a:t>
            </a:r>
            <a:r>
              <a:rPr lang="zh-CN" altLang="en-US" sz="2800" kern="0" dirty="0">
                <a:solidFill>
                  <a:schemeClr val="accent1"/>
                </a:solidFill>
                <a:latin typeface="思源黑体 CN Light" panose="020B0300000000000000" pitchFamily="34" charset="-122"/>
                <a:ea typeface="思源黑体 CN Light" panose="020B0300000000000000" pitchFamily="34" charset="-122"/>
              </a:rPr>
              <a:t>    </a:t>
            </a:r>
            <a:r>
              <a:rPr lang="zh-CN" altLang="en-US" sz="2800" kern="0" dirty="0">
                <a:solidFill>
                  <a:schemeClr val="tx1">
                    <a:lumMod val="75000"/>
                    <a:lumOff val="25000"/>
                  </a:schemeClr>
                </a:solidFill>
                <a:latin typeface="思源黑体 CN Light" panose="020B0300000000000000" pitchFamily="34" charset="-122"/>
                <a:ea typeface="思源黑体 CN Light" panose="020B0300000000000000" pitchFamily="34" charset="-122"/>
              </a:rPr>
              <a:t>模型概览</a:t>
            </a:r>
            <a:endParaRPr lang="en-US" altLang="zh-CN" sz="2800" kern="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a:defRPr/>
            </a:pPr>
            <a:endParaRPr kumimoji="0" lang="en-US" altLang="zh-CN" sz="2800" b="0" i="0" u="none" strike="noStrike" kern="0" cap="none" spc="0" normalizeH="0" baseline="0" noProof="0" dirty="0">
              <a:ln>
                <a:noFill/>
              </a:ln>
              <a:solidFill>
                <a:sysClr val="windowText" lastClr="000000"/>
              </a:solidFill>
              <a:effectLst/>
              <a:uLnTx/>
              <a:uFillTx/>
              <a:latin typeface="思源黑体 CN Light" panose="020B0300000000000000" pitchFamily="34" charset="-122"/>
              <a:ea typeface="思源黑体 CN Light" panose="020B0300000000000000"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2800" kern="0" noProof="0" dirty="0">
                <a:ln>
                  <a:noFill/>
                </a:ln>
                <a:solidFill>
                  <a:schemeClr val="accent1"/>
                </a:solidFill>
                <a:effectLst/>
                <a:uLnTx/>
                <a:uFillTx/>
                <a:latin typeface="思源黑体 CN Light" panose="020B0300000000000000" pitchFamily="34" charset="-122"/>
                <a:ea typeface="思源黑体 CN Light" panose="020B0300000000000000" pitchFamily="34" charset="-122"/>
                <a:sym typeface="+mn-ea"/>
              </a:rPr>
              <a:t>PART 03</a:t>
            </a:r>
            <a:r>
              <a:rPr lang="zh-CN" altLang="en-US" sz="2800" kern="0" dirty="0">
                <a:solidFill>
                  <a:schemeClr val="accent1"/>
                </a:solidFill>
                <a:latin typeface="思源黑体 CN Light" panose="020B0300000000000000" pitchFamily="34" charset="-122"/>
                <a:ea typeface="思源黑体 CN Light" panose="020B0300000000000000" pitchFamily="34" charset="-122"/>
              </a:rPr>
              <a:t>    </a:t>
            </a:r>
            <a:r>
              <a:rPr lang="zh-CN" altLang="en-US" sz="2800" kern="0" dirty="0">
                <a:solidFill>
                  <a:schemeClr val="tx1">
                    <a:lumMod val="75000"/>
                    <a:lumOff val="25000"/>
                  </a:schemeClr>
                </a:solidFill>
                <a:latin typeface="思源黑体 CN Light" panose="020B0300000000000000" pitchFamily="34" charset="-122"/>
                <a:ea typeface="思源黑体 CN Light" panose="020B0300000000000000" pitchFamily="34" charset="-122"/>
              </a:rPr>
              <a:t>方法</a:t>
            </a:r>
            <a:endParaRPr lang="en-US" altLang="zh-CN" sz="2800" kern="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2800" b="0" i="0" u="none" strike="noStrike" kern="0" cap="none" spc="0" normalizeH="0" baseline="0" noProof="0" dirty="0">
              <a:ln>
                <a:noFill/>
              </a:ln>
              <a:solidFill>
                <a:sysClr val="windowText" lastClr="000000"/>
              </a:solidFill>
              <a:effectLst/>
              <a:uLnTx/>
              <a:uFillTx/>
              <a:latin typeface="思源黑体 CN Light" panose="020B0300000000000000" pitchFamily="34" charset="-122"/>
              <a:ea typeface="思源黑体 CN Light" panose="020B0300000000000000" pitchFamily="34" charset="-122"/>
            </a:endParaRPr>
          </a:p>
          <a:p>
            <a:pPr marL="0" marR="0" lvl="0" indent="0" defTabSz="914400" eaLnBrk="1" fontAlgn="auto" latinLnBrk="0" hangingPunct="1">
              <a:lnSpc>
                <a:spcPct val="100000"/>
              </a:lnSpc>
              <a:spcBef>
                <a:spcPts val="0"/>
              </a:spcBef>
              <a:spcAft>
                <a:spcPts val="0"/>
              </a:spcAft>
              <a:buClrTx/>
              <a:buSzTx/>
              <a:buFontTx/>
              <a:buNone/>
              <a:defRPr/>
            </a:pPr>
            <a:r>
              <a:rPr lang="en-US" altLang="zh-CN" sz="2800" kern="0" noProof="0" dirty="0">
                <a:ln>
                  <a:noFill/>
                </a:ln>
                <a:solidFill>
                  <a:schemeClr val="accent1"/>
                </a:solidFill>
                <a:effectLst/>
                <a:uLnTx/>
                <a:uFillTx/>
                <a:latin typeface="思源黑体 CN Light" panose="020B0300000000000000" pitchFamily="34" charset="-122"/>
                <a:ea typeface="思源黑体 CN Light" panose="020B0300000000000000" pitchFamily="34" charset="-122"/>
                <a:sym typeface="+mn-ea"/>
              </a:rPr>
              <a:t>PART 0</a:t>
            </a:r>
            <a:r>
              <a:rPr lang="en-US" altLang="zh-CN" sz="2800" kern="0" dirty="0">
                <a:solidFill>
                  <a:schemeClr val="accent1"/>
                </a:solidFill>
                <a:latin typeface="思源黑体 CN Light" panose="020B0300000000000000" pitchFamily="34" charset="-122"/>
                <a:ea typeface="思源黑体 CN Light" panose="020B0300000000000000" pitchFamily="34" charset="-122"/>
                <a:sym typeface="+mn-ea"/>
              </a:rPr>
              <a:t>4</a:t>
            </a:r>
            <a:r>
              <a:rPr lang="zh-CN" altLang="en-US" sz="2800" kern="0" dirty="0">
                <a:solidFill>
                  <a:schemeClr val="accent1"/>
                </a:solidFill>
                <a:latin typeface="思源黑体 CN Light" panose="020B0300000000000000" pitchFamily="34" charset="-122"/>
                <a:ea typeface="思源黑体 CN Light" panose="020B0300000000000000" pitchFamily="34" charset="-122"/>
              </a:rPr>
              <a:t>    </a:t>
            </a:r>
            <a:r>
              <a:rPr lang="zh-CN" altLang="en-US" sz="2800" kern="0" dirty="0">
                <a:solidFill>
                  <a:schemeClr val="tx1">
                    <a:lumMod val="75000"/>
                    <a:lumOff val="25000"/>
                  </a:schemeClr>
                </a:solidFill>
                <a:latin typeface="思源黑体 CN Light" panose="020B0300000000000000" pitchFamily="34" charset="-122"/>
                <a:ea typeface="思源黑体 CN Light" panose="020B0300000000000000" pitchFamily="34" charset="-122"/>
              </a:rPr>
              <a:t>实验内容</a:t>
            </a:r>
            <a:endParaRPr lang="en-US" altLang="zh-CN" sz="2800" kern="0" dirty="0">
              <a:solidFill>
                <a:schemeClr val="tx1">
                  <a:lumMod val="75000"/>
                  <a:lumOff val="25000"/>
                </a:schemeClr>
              </a:solidFill>
              <a:latin typeface="思源黑体 CN Light" panose="020B0300000000000000" pitchFamily="34" charset="-122"/>
              <a:ea typeface="思源黑体 CN Light" panose="020B0300000000000000"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lang="en-US" altLang="zh-CN" sz="2800" kern="0" dirty="0">
              <a:solidFill>
                <a:schemeClr val="tx1">
                  <a:lumMod val="75000"/>
                  <a:lumOff val="25000"/>
                </a:schemeClr>
              </a:solidFill>
              <a:ea typeface="思源黑体 CN Light" panose="020B0300000000000000" pitchFamily="34" charset="-122"/>
            </a:endParaRPr>
          </a:p>
        </p:txBody>
      </p:sp>
      <p:cxnSp>
        <p:nvCxnSpPr>
          <p:cNvPr id="5" name="直接连接符 4"/>
          <p:cNvCxnSpPr/>
          <p:nvPr/>
        </p:nvCxnSpPr>
        <p:spPr>
          <a:xfrm>
            <a:off x="6673296" y="2056631"/>
            <a:ext cx="3879397" cy="0"/>
          </a:xfrm>
          <a:prstGeom prst="line">
            <a:avLst/>
          </a:prstGeom>
          <a:noFill/>
          <a:ln w="6350" cap="flat" cmpd="sng" algn="ctr">
            <a:solidFill>
              <a:sysClr val="window" lastClr="FFFFFF">
                <a:lumMod val="75000"/>
                <a:alpha val="50000"/>
              </a:sysClr>
            </a:solidFill>
            <a:prstDash val="solid"/>
            <a:miter lim="800000"/>
          </a:ln>
          <a:effectLst/>
        </p:spPr>
      </p:cxnSp>
      <p:cxnSp>
        <p:nvCxnSpPr>
          <p:cNvPr id="6" name="直接连接符 5"/>
          <p:cNvCxnSpPr/>
          <p:nvPr/>
        </p:nvCxnSpPr>
        <p:spPr>
          <a:xfrm>
            <a:off x="6673296" y="2902660"/>
            <a:ext cx="3879397" cy="0"/>
          </a:xfrm>
          <a:prstGeom prst="line">
            <a:avLst/>
          </a:prstGeom>
          <a:noFill/>
          <a:ln w="6350" cap="flat" cmpd="sng" algn="ctr">
            <a:solidFill>
              <a:sysClr val="window" lastClr="FFFFFF">
                <a:lumMod val="75000"/>
                <a:alpha val="50000"/>
              </a:sysClr>
            </a:solidFill>
            <a:prstDash val="solid"/>
            <a:miter lim="800000"/>
          </a:ln>
          <a:effectLst/>
        </p:spPr>
      </p:cxnSp>
      <p:cxnSp>
        <p:nvCxnSpPr>
          <p:cNvPr id="7" name="直接连接符 6"/>
          <p:cNvCxnSpPr/>
          <p:nvPr/>
        </p:nvCxnSpPr>
        <p:spPr>
          <a:xfrm>
            <a:off x="6673296" y="3845195"/>
            <a:ext cx="3879397" cy="0"/>
          </a:xfrm>
          <a:prstGeom prst="line">
            <a:avLst/>
          </a:prstGeom>
          <a:noFill/>
          <a:ln w="6350" cap="flat" cmpd="sng" algn="ctr">
            <a:solidFill>
              <a:sysClr val="window" lastClr="FFFFFF">
                <a:lumMod val="75000"/>
                <a:alpha val="50000"/>
              </a:sysClr>
            </a:solidFill>
            <a:prstDash val="solid"/>
            <a:miter lim="800000"/>
          </a:ln>
          <a:effectLst/>
        </p:spPr>
      </p:cxnSp>
      <p:cxnSp>
        <p:nvCxnSpPr>
          <p:cNvPr id="8" name="直接连接符 7"/>
          <p:cNvCxnSpPr/>
          <p:nvPr/>
        </p:nvCxnSpPr>
        <p:spPr>
          <a:xfrm>
            <a:off x="6673296" y="4689256"/>
            <a:ext cx="3765090" cy="0"/>
          </a:xfrm>
          <a:prstGeom prst="line">
            <a:avLst/>
          </a:prstGeom>
          <a:noFill/>
          <a:ln w="6350" cap="flat" cmpd="sng" algn="ctr">
            <a:solidFill>
              <a:sysClr val="window" lastClr="FFFFFF">
                <a:lumMod val="75000"/>
                <a:alpha val="50000"/>
              </a:sysClr>
            </a:solidFill>
            <a:prstDash val="solid"/>
            <a:miter lim="800000"/>
          </a:ln>
          <a:effectLst/>
        </p:spPr>
      </p:cxnSp>
      <p:grpSp>
        <p:nvGrpSpPr>
          <p:cNvPr id="11" name="组合 10"/>
          <p:cNvGrpSpPr/>
          <p:nvPr/>
        </p:nvGrpSpPr>
        <p:grpSpPr>
          <a:xfrm>
            <a:off x="1129826" y="2445677"/>
            <a:ext cx="1954627" cy="1966644"/>
            <a:chOff x="1074057" y="2518270"/>
            <a:chExt cx="1954627" cy="1966644"/>
          </a:xfrm>
        </p:grpSpPr>
        <p:sp>
          <p:nvSpPr>
            <p:cNvPr id="12" name="矩形 11"/>
            <p:cNvSpPr/>
            <p:nvPr/>
          </p:nvSpPr>
          <p:spPr>
            <a:xfrm>
              <a:off x="1074057" y="2518270"/>
              <a:ext cx="1349939" cy="1966644"/>
            </a:xfrm>
            <a:prstGeom prst="rect">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rgbClr val="82318E"/>
                </a:solidFill>
              </a:endParaRPr>
            </a:p>
          </p:txBody>
        </p:sp>
        <p:grpSp>
          <p:nvGrpSpPr>
            <p:cNvPr id="13" name="组合 12"/>
            <p:cNvGrpSpPr/>
            <p:nvPr/>
          </p:nvGrpSpPr>
          <p:grpSpPr>
            <a:xfrm>
              <a:off x="1185596" y="2891057"/>
              <a:ext cx="1843088" cy="1221070"/>
              <a:chOff x="1185596" y="2806967"/>
              <a:chExt cx="1843088" cy="1221070"/>
            </a:xfrm>
          </p:grpSpPr>
          <p:sp>
            <p:nvSpPr>
              <p:cNvPr id="14" name="文本框 13"/>
              <p:cNvSpPr txBox="1"/>
              <p:nvPr/>
            </p:nvSpPr>
            <p:spPr>
              <a:xfrm>
                <a:off x="1185596" y="2806967"/>
                <a:ext cx="1843088" cy="1015663"/>
              </a:xfrm>
              <a:prstGeom prst="rect">
                <a:avLst/>
              </a:prstGeom>
              <a:solidFill>
                <a:schemeClr val="accent1"/>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a:ln>
                      <a:noFill/>
                    </a:ln>
                    <a:solidFill>
                      <a:schemeClr val="bg1"/>
                    </a:solidFill>
                    <a:effectLst/>
                    <a:uLnTx/>
                    <a:uFillTx/>
                    <a:latin typeface="思源黑体 CN Bold" panose="020B0800000000000000" pitchFamily="34" charset="-122"/>
                    <a:ea typeface="思源黑体 CN Bold" panose="020B0800000000000000" pitchFamily="34" charset="-122"/>
                  </a:rPr>
                  <a:t>目录</a:t>
                </a:r>
              </a:p>
            </p:txBody>
          </p:sp>
          <p:sp>
            <p:nvSpPr>
              <p:cNvPr id="15" name="文本框 14"/>
              <p:cNvSpPr txBox="1"/>
              <p:nvPr/>
            </p:nvSpPr>
            <p:spPr>
              <a:xfrm>
                <a:off x="1305170" y="3689483"/>
                <a:ext cx="1536282" cy="338554"/>
              </a:xfrm>
              <a:prstGeom prst="rect">
                <a:avLst/>
              </a:prstGeom>
              <a:solidFill>
                <a:schemeClr val="accent1"/>
              </a:solid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i="0" u="none" strike="noStrike" kern="1200" cap="none" spc="0" normalizeH="0" baseline="0" noProof="0" dirty="0">
                    <a:ln>
                      <a:noFill/>
                    </a:ln>
                    <a:solidFill>
                      <a:schemeClr val="bg1"/>
                    </a:solidFill>
                    <a:effectLst/>
                    <a:uLnTx/>
                    <a:uFillTx/>
                    <a:latin typeface="思源黑体 CN Light" panose="020B0300000000000000" pitchFamily="34" charset="-122"/>
                    <a:ea typeface="思源黑体 CN Light" panose="020B0300000000000000" pitchFamily="34" charset="-122"/>
                  </a:rPr>
                  <a:t>CONTENTS</a:t>
                </a:r>
                <a:endParaRPr kumimoji="0" lang="zh-CN" altLang="en-US" sz="1600" i="0" u="none" strike="noStrike" kern="1200" cap="none" spc="0" normalizeH="0" baseline="0" noProof="0">
                  <a:ln>
                    <a:noFill/>
                  </a:ln>
                  <a:solidFill>
                    <a:schemeClr val="bg1"/>
                  </a:solidFill>
                  <a:effectLst/>
                  <a:uLnTx/>
                  <a:uFillTx/>
                  <a:latin typeface="思源黑体 CN Light" panose="020B0300000000000000" pitchFamily="34" charset="-122"/>
                  <a:ea typeface="思源黑体 CN Light" panose="020B0300000000000000" pitchFamily="34" charset="-122"/>
                </a:endParaRPr>
              </a:p>
            </p:txBody>
          </p:sp>
        </p:grpSp>
      </p:gr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383AC-6327-B697-F168-FD04767AA427}"/>
            </a:ext>
          </a:extLst>
        </p:cNvPr>
        <p:cNvGrpSpPr/>
        <p:nvPr/>
      </p:nvGrpSpPr>
      <p:grpSpPr>
        <a:xfrm>
          <a:off x="0" y="0"/>
          <a:ext cx="0" cy="0"/>
          <a:chOff x="0" y="0"/>
          <a:chExt cx="0" cy="0"/>
        </a:xfrm>
      </p:grpSpPr>
      <p:sp>
        <p:nvSpPr>
          <p:cNvPr id="8" name="菱形 7">
            <a:extLst>
              <a:ext uri="{FF2B5EF4-FFF2-40B4-BE49-F238E27FC236}">
                <a16:creationId xmlns:a16="http://schemas.microsoft.com/office/drawing/2014/main" id="{838970F4-6976-F044-99C9-6BDF7E1B5D6E}"/>
              </a:ext>
            </a:extLst>
          </p:cNvPr>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E3DA5994-31FB-0C4D-4DD9-BC45B244CE16}"/>
              </a:ext>
            </a:extLst>
          </p:cNvPr>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a:extLst>
              <a:ext uri="{FF2B5EF4-FFF2-40B4-BE49-F238E27FC236}">
                <a16:creationId xmlns:a16="http://schemas.microsoft.com/office/drawing/2014/main" id="{C6EC259B-42B9-89EB-5695-2C2791C8DFA2}"/>
              </a:ext>
            </a:extLst>
          </p:cNvPr>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0D0C7643-1A23-890C-D59B-917EF77CFC70}"/>
              </a:ext>
            </a:extLst>
          </p:cNvPr>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A3823C77-AADC-E019-4CFA-D09946480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a:extLst>
              <a:ext uri="{FF2B5EF4-FFF2-40B4-BE49-F238E27FC236}">
                <a16:creationId xmlns:a16="http://schemas.microsoft.com/office/drawing/2014/main" id="{43021D6D-E9F7-485A-F30B-E99045E0BA90}"/>
              </a:ext>
            </a:extLst>
          </p:cNvPr>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a:extLst>
              <a:ext uri="{FF2B5EF4-FFF2-40B4-BE49-F238E27FC236}">
                <a16:creationId xmlns:a16="http://schemas.microsoft.com/office/drawing/2014/main" id="{A3348A43-E008-9D48-1A45-D4A0BEB8473D}"/>
              </a:ext>
            </a:extLst>
          </p:cNvPr>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13">
            <a:extLst>
              <a:ext uri="{FF2B5EF4-FFF2-40B4-BE49-F238E27FC236}">
                <a16:creationId xmlns:a16="http://schemas.microsoft.com/office/drawing/2014/main" id="{25B16313-0D24-F82F-E456-305536644C9D}"/>
              </a:ext>
            </a:extLst>
          </p:cNvPr>
          <p:cNvSpPr txBox="1"/>
          <p:nvPr/>
        </p:nvSpPr>
        <p:spPr>
          <a:xfrm>
            <a:off x="1077913" y="645550"/>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latin typeface="Times New Roman" panose="02020603050405020304" pitchFamily="18" charset="0"/>
                <a:cs typeface="Times New Roman" panose="02020603050405020304" pitchFamily="18" charset="0"/>
              </a:rPr>
              <a:t>最佳点停止</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DECC4F9C-D1FD-D505-808C-B01556548DB8}"/>
                  </a:ext>
                </a:extLst>
              </p:cNvPr>
              <p:cNvSpPr txBox="1"/>
              <p:nvPr/>
            </p:nvSpPr>
            <p:spPr>
              <a:xfrm>
                <a:off x="1077913" y="1464643"/>
                <a:ext cx="5801352" cy="400110"/>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目标是找到一个阈值 </a:t>
                </a:r>
                <a14:m>
                  <m:oMath xmlns:m="http://schemas.openxmlformats.org/officeDocument/2006/math">
                    <m:sSubSup>
                      <m:sSubSupPr>
                        <m:ctrlPr>
                          <a:rPr lang="en-US" altLang="zh-CN" sz="2000" i="1" dirty="0" smtClean="0">
                            <a:latin typeface="Cambria Math" panose="02040503050406030204" pitchFamily="18" charset="0"/>
                          </a:rPr>
                        </m:ctrlPr>
                      </m:sSubSupPr>
                      <m:e>
                        <m:r>
                          <a:rPr lang="en-US" altLang="zh-CN" sz="2000" i="1" dirty="0">
                            <a:latin typeface="Cambria Math" panose="02040503050406030204" pitchFamily="18" charset="0"/>
                          </a:rPr>
                          <m:t>𝑇</m:t>
                        </m:r>
                      </m:e>
                      <m:sub>
                        <m:r>
                          <a:rPr lang="en-US" altLang="zh-CN" sz="2000" i="1" dirty="0">
                            <a:latin typeface="Cambria Math" panose="02040503050406030204" pitchFamily="18" charset="0"/>
                          </a:rPr>
                          <m:t>𝑤𝑠</m:t>
                        </m:r>
                      </m:sub>
                      <m:sup>
                        <m:r>
                          <a:rPr lang="en-US" altLang="zh-CN" sz="2000" b="0" i="0" dirty="0" smtClean="0">
                            <a:latin typeface="Cambria Math" panose="02040503050406030204" pitchFamily="18" charset="0"/>
                          </a:rPr>
                          <m:t>∗</m:t>
                        </m:r>
                      </m:sup>
                    </m:sSubSup>
                  </m:oMath>
                </a14:m>
                <a:r>
                  <a:rPr lang="zh-CN" altLang="en-US" sz="2000" dirty="0">
                    <a:latin typeface="Times New Roman" panose="02020603050405020304" pitchFamily="18" charset="0"/>
                    <a:cs typeface="Times New Roman" panose="02020603050405020304" pitchFamily="18" charset="0"/>
                  </a:rPr>
                  <a:t> 以接近最佳阈值 </a:t>
                </a:r>
              </a:p>
            </p:txBody>
          </p:sp>
        </mc:Choice>
        <mc:Fallback>
          <p:sp>
            <p:nvSpPr>
              <p:cNvPr id="2" name="文本框 1">
                <a:extLst>
                  <a:ext uri="{FF2B5EF4-FFF2-40B4-BE49-F238E27FC236}">
                    <a16:creationId xmlns:a16="http://schemas.microsoft.com/office/drawing/2014/main" id="{DECC4F9C-D1FD-D505-808C-B01556548DB8}"/>
                  </a:ext>
                </a:extLst>
              </p:cNvPr>
              <p:cNvSpPr txBox="1">
                <a:spLocks noRot="1" noChangeAspect="1" noMove="1" noResize="1" noEditPoints="1" noAdjustHandles="1" noChangeArrowheads="1" noChangeShapeType="1" noTextEdit="1"/>
              </p:cNvSpPr>
              <p:nvPr/>
            </p:nvSpPr>
            <p:spPr>
              <a:xfrm>
                <a:off x="1077913" y="1464643"/>
                <a:ext cx="5801352" cy="400110"/>
              </a:xfrm>
              <a:prstGeom prst="rect">
                <a:avLst/>
              </a:prstGeom>
              <a:blipFill>
                <a:blip r:embed="rId4"/>
                <a:stretch>
                  <a:fillRect l="-1157" t="-7576" b="-257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5DC9807F-9780-41A8-4B94-0261DA996475}"/>
                  </a:ext>
                </a:extLst>
              </p:cNvPr>
              <p:cNvSpPr txBox="1"/>
              <p:nvPr/>
            </p:nvSpPr>
            <p:spPr>
              <a:xfrm>
                <a:off x="1077912" y="3824792"/>
                <a:ext cx="7964978" cy="960712"/>
              </a:xfrm>
              <a:prstGeom prst="rect">
                <a:avLst/>
              </a:prstGeom>
              <a:noFill/>
            </p:spPr>
            <p:txBody>
              <a:bodyPr wrap="square">
                <a:spAutoFit/>
              </a:bodyPr>
              <a:lstStyle/>
              <a:p>
                <a:pPr>
                  <a:lnSpc>
                    <a:spcPct val="150000"/>
                  </a:lnSpc>
                </a:pPr>
                <a:r>
                  <a:rPr lang="zh-CN" altLang="en-US" sz="2000" dirty="0"/>
                  <a:t>两个连续交叉训练模块之间的 </a:t>
                </a:r>
                <a14:m>
                  <m:oMath xmlns:m="http://schemas.openxmlformats.org/officeDocument/2006/math">
                    <m:sSub>
                      <m:sSubPr>
                        <m:ctrlPr>
                          <a:rPr lang="zh-CN" altLang="en-US" sz="2000" dirty="0" smtClean="0">
                            <a:solidFill>
                              <a:srgbClr val="836967"/>
                            </a:solidFill>
                            <a:latin typeface="Cambria Math" panose="02040503050406030204" pitchFamily="18" charset="0"/>
                          </a:rPr>
                        </m:ctrlPr>
                      </m:sSubPr>
                      <m:e>
                        <m:r>
                          <a:rPr lang="zh-CN" altLang="en-US" sz="2000" i="1" dirty="0">
                            <a:latin typeface="Cambria Math" panose="02040503050406030204" pitchFamily="18" charset="0"/>
                          </a:rPr>
                          <m:t>𝑇</m:t>
                        </m:r>
                      </m:e>
                      <m:sub>
                        <m:r>
                          <a:rPr lang="zh-CN" altLang="en-US" sz="2000" i="1" dirty="0">
                            <a:latin typeface="Cambria Math" panose="02040503050406030204" pitchFamily="18" charset="0"/>
                          </a:rPr>
                          <m:t>𝑤𝑠</m:t>
                        </m:r>
                      </m:sub>
                    </m:sSub>
                  </m:oMath>
                </a14:m>
                <a:r>
                  <a:rPr lang="zh-CN" altLang="en-US" sz="2000" dirty="0"/>
                  <a:t> 间的变化率一旦小于第一个变化率的 </a:t>
                </a:r>
                <a:r>
                  <a:rPr lang="en-US" altLang="zh-CN" sz="2000" dirty="0">
                    <a:latin typeface="Times New Roman" panose="02020603050405020304" pitchFamily="18" charset="0"/>
                    <a:cs typeface="Times New Roman" panose="02020603050405020304" pitchFamily="18" charset="0"/>
                  </a:rPr>
                  <a:t>Q%</a:t>
                </a:r>
                <a:r>
                  <a:rPr lang="zh-CN" altLang="en-US" sz="2000" dirty="0">
                    <a:latin typeface="Times New Roman" panose="02020603050405020304" pitchFamily="18" charset="0"/>
                    <a:cs typeface="Times New Roman" panose="02020603050405020304" pitchFamily="18" charset="0"/>
                  </a:rPr>
                  <a:t>，就停止重复过程</a:t>
                </a:r>
              </a:p>
            </p:txBody>
          </p:sp>
        </mc:Choice>
        <mc:Fallback>
          <p:sp>
            <p:nvSpPr>
              <p:cNvPr id="7" name="文本框 6">
                <a:extLst>
                  <a:ext uri="{FF2B5EF4-FFF2-40B4-BE49-F238E27FC236}">
                    <a16:creationId xmlns:a16="http://schemas.microsoft.com/office/drawing/2014/main" id="{5DC9807F-9780-41A8-4B94-0261DA996475}"/>
                  </a:ext>
                </a:extLst>
              </p:cNvPr>
              <p:cNvSpPr txBox="1">
                <a:spLocks noRot="1" noChangeAspect="1" noMove="1" noResize="1" noEditPoints="1" noAdjustHandles="1" noChangeArrowheads="1" noChangeShapeType="1" noTextEdit="1"/>
              </p:cNvSpPr>
              <p:nvPr/>
            </p:nvSpPr>
            <p:spPr>
              <a:xfrm>
                <a:off x="1077912" y="3824792"/>
                <a:ext cx="7964978" cy="960712"/>
              </a:xfrm>
              <a:prstGeom prst="rect">
                <a:avLst/>
              </a:prstGeom>
              <a:blipFill>
                <a:blip r:embed="rId5"/>
                <a:stretch>
                  <a:fillRect l="-842" b="-101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63C6EDF2-C837-EE83-5D73-AB5962BDFFE2}"/>
                  </a:ext>
                </a:extLst>
              </p:cNvPr>
              <p:cNvSpPr txBox="1"/>
              <p:nvPr/>
            </p:nvSpPr>
            <p:spPr>
              <a:xfrm>
                <a:off x="1077912" y="2364224"/>
                <a:ext cx="10043743" cy="961097"/>
              </a:xfrm>
              <a:prstGeom prst="rect">
                <a:avLst/>
              </a:prstGeom>
              <a:noFill/>
            </p:spPr>
            <p:txBody>
              <a:bodyPr wrap="square">
                <a:spAutoFit/>
              </a:bodyPr>
              <a:lstStyle/>
              <a:p>
                <a:pPr>
                  <a:lnSpc>
                    <a:spcPct val="150000"/>
                  </a:lnSpc>
                </a:pPr>
                <a:r>
                  <a:rPr lang="zh-CN" altLang="en-US" sz="2000" dirty="0">
                    <a:latin typeface="Times New Roman" panose="02020603050405020304" pitchFamily="18" charset="0"/>
                    <a:cs typeface="Times New Roman" panose="02020603050405020304" pitchFamily="18" charset="0"/>
                  </a:rPr>
                  <a:t>文中指出，</a:t>
                </a:r>
                <a:r>
                  <a:rPr lang="zh-CN" altLang="en-US" sz="2000" dirty="0">
                    <a:solidFill>
                      <a:srgbClr val="836967"/>
                    </a:solidFill>
                  </a:rPr>
                  <a:t> </a:t>
                </a:r>
                <a14:m>
                  <m:oMath xmlns:m="http://schemas.openxmlformats.org/officeDocument/2006/math">
                    <m:sSub>
                      <m:sSubPr>
                        <m:ctrlPr>
                          <a:rPr lang="zh-CN" altLang="en-US" sz="2000" i="1" dirty="0" smtClean="0">
                            <a:solidFill>
                              <a:srgbClr val="836967"/>
                            </a:solidFill>
                            <a:latin typeface="Cambria Math" panose="02040503050406030204" pitchFamily="18" charset="0"/>
                          </a:rPr>
                        </m:ctrlPr>
                      </m:sSubPr>
                      <m:e>
                        <m:r>
                          <a:rPr lang="zh-CN" altLang="en-US" sz="2000" i="1" dirty="0">
                            <a:latin typeface="Cambria Math" panose="02040503050406030204" pitchFamily="18" charset="0"/>
                          </a:rPr>
                          <m:t>𝑇</m:t>
                        </m:r>
                      </m:e>
                      <m:sub>
                        <m:r>
                          <a:rPr lang="zh-CN" altLang="en-US" sz="2000" i="1" dirty="0">
                            <a:latin typeface="Cambria Math" panose="02040503050406030204" pitchFamily="18" charset="0"/>
                          </a:rPr>
                          <m:t>𝑤𝑠</m:t>
                        </m:r>
                      </m:sub>
                    </m:sSub>
                  </m:oMath>
                </a14:m>
                <a:r>
                  <a:rPr lang="zh-CN" altLang="en-US" sz="2000" dirty="0"/>
                  <a:t> 在前几个模块中下降的很快，而后 </a:t>
                </a:r>
                <a14:m>
                  <m:oMath xmlns:m="http://schemas.openxmlformats.org/officeDocument/2006/math">
                    <m:sSub>
                      <m:sSubPr>
                        <m:ctrlPr>
                          <a:rPr lang="zh-CN" altLang="en-US" sz="2000" i="1" dirty="0">
                            <a:solidFill>
                              <a:srgbClr val="836967"/>
                            </a:solidFill>
                            <a:latin typeface="Cambria Math" panose="02040503050406030204" pitchFamily="18" charset="0"/>
                          </a:rPr>
                        </m:ctrlPr>
                      </m:sSubPr>
                      <m:e>
                        <m:r>
                          <a:rPr lang="zh-CN" altLang="en-US" sz="2000" i="1" dirty="0">
                            <a:latin typeface="Cambria Math" panose="02040503050406030204" pitchFamily="18" charset="0"/>
                          </a:rPr>
                          <m:t>𝑇</m:t>
                        </m:r>
                      </m:e>
                      <m:sub>
                        <m:r>
                          <a:rPr lang="zh-CN" altLang="en-US" sz="2000" i="1" dirty="0">
                            <a:latin typeface="Cambria Math" panose="02040503050406030204" pitchFamily="18" charset="0"/>
                          </a:rPr>
                          <m:t>𝑤𝑠</m:t>
                        </m:r>
                      </m:sub>
                    </m:sSub>
                  </m:oMath>
                </a14:m>
                <a:r>
                  <a:rPr lang="zh-CN" altLang="en-US" sz="2000" dirty="0"/>
                  <a:t> 的变化变小，表明 </a:t>
                </a:r>
                <a:r>
                  <a:rPr lang="en-US" altLang="zh-CN" sz="2000" dirty="0" err="1">
                    <a:latin typeface="Times New Roman" panose="02020603050405020304" pitchFamily="18" charset="0"/>
                    <a:cs typeface="Times New Roman" panose="02020603050405020304" pitchFamily="18" charset="0"/>
                  </a:rPr>
                  <a:t>wOCC</a:t>
                </a:r>
                <a:r>
                  <a:rPr lang="en-US" altLang="zh-CN" sz="2000" dirty="0"/>
                  <a:t> </a:t>
                </a:r>
                <a:r>
                  <a:rPr lang="zh-CN" altLang="en-US" sz="2000" dirty="0"/>
                  <a:t>达成了关于异常的一种共识，而共识的大小就大致表明了异常片段在数据集中的实际数量</a:t>
                </a:r>
                <a:endParaRPr lang="zh-CN" altLang="en-US" sz="2000" dirty="0">
                  <a:latin typeface="Times New Roman" panose="02020603050405020304" pitchFamily="18" charset="0"/>
                  <a:cs typeface="Times New Roman" panose="02020603050405020304" pitchFamily="18" charset="0"/>
                </a:endParaRPr>
              </a:p>
            </p:txBody>
          </p:sp>
        </mc:Choice>
        <mc:Fallback>
          <p:sp>
            <p:nvSpPr>
              <p:cNvPr id="9" name="文本框 8">
                <a:extLst>
                  <a:ext uri="{FF2B5EF4-FFF2-40B4-BE49-F238E27FC236}">
                    <a16:creationId xmlns:a16="http://schemas.microsoft.com/office/drawing/2014/main" id="{63C6EDF2-C837-EE83-5D73-AB5962BDFFE2}"/>
                  </a:ext>
                </a:extLst>
              </p:cNvPr>
              <p:cNvSpPr txBox="1">
                <a:spLocks noRot="1" noChangeAspect="1" noMove="1" noResize="1" noEditPoints="1" noAdjustHandles="1" noChangeArrowheads="1" noChangeShapeType="1" noTextEdit="1"/>
              </p:cNvSpPr>
              <p:nvPr/>
            </p:nvSpPr>
            <p:spPr>
              <a:xfrm>
                <a:off x="1077912" y="2364224"/>
                <a:ext cx="10043743" cy="961097"/>
              </a:xfrm>
              <a:prstGeom prst="rect">
                <a:avLst/>
              </a:prstGeom>
              <a:blipFill>
                <a:blip r:embed="rId6"/>
                <a:stretch>
                  <a:fillRect l="-668" b="-10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8350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accent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2133600" y="2494639"/>
            <a:ext cx="1143000" cy="1143000"/>
          </a:xfrm>
          <a:prstGeom prst="roundRect">
            <a:avLst/>
          </a:prstGeom>
          <a:blipFill dpi="0" rotWithShape="1">
            <a:blip r:embed="rId5"/>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12988" y="2712196"/>
            <a:ext cx="8357834" cy="706755"/>
          </a:xfrm>
          <a:prstGeom prst="rect">
            <a:avLst/>
          </a:prstGeom>
          <a:noFill/>
        </p:spPr>
        <p:txBody>
          <a:bodyPr wrap="square" rtlCol="0">
            <a:spAutoFit/>
          </a:bodyPr>
          <a:lstStyle/>
          <a:p>
            <a:r>
              <a:rPr lang="en-US" altLang="zh-CN" sz="4000" dirty="0">
                <a:solidFill>
                  <a:schemeClr val="bg1"/>
                </a:solidFill>
                <a:latin typeface="+mj-ea"/>
                <a:ea typeface="+mj-ea"/>
              </a:rPr>
              <a:t>PART  </a:t>
            </a:r>
            <a:r>
              <a:rPr lang="en-US" altLang="zh-CN" sz="4000" b="1" dirty="0">
                <a:solidFill>
                  <a:schemeClr val="bg1"/>
                </a:solidFill>
                <a:latin typeface="+mj-lt"/>
                <a:ea typeface="+mj-ea"/>
              </a:rPr>
              <a:t>04</a:t>
            </a:r>
            <a:r>
              <a:rPr lang="en-US" altLang="zh-CN" sz="4000" dirty="0">
                <a:solidFill>
                  <a:schemeClr val="bg1"/>
                </a:solidFill>
                <a:latin typeface="+mj-ea"/>
                <a:ea typeface="+mj-ea"/>
              </a:rPr>
              <a:t>   </a:t>
            </a:r>
            <a:r>
              <a:rPr lang="zh-CN" altLang="en-US" sz="4000" dirty="0">
                <a:solidFill>
                  <a:schemeClr val="bg1"/>
                </a:solidFill>
                <a:latin typeface="+mj-ea"/>
                <a:ea typeface="+mj-ea"/>
              </a:rPr>
              <a:t>实验</a:t>
            </a:r>
            <a:endParaRPr lang="zh-CN" sz="4000" dirty="0">
              <a:solidFill>
                <a:schemeClr val="bg1"/>
              </a:solidFill>
              <a:latin typeface="+mj-ea"/>
              <a:ea typeface="+mj-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rPr>
              <a:t>数据集</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4BDC980-B4EE-1EC4-E381-A521E8083B92}"/>
              </a:ext>
            </a:extLst>
          </p:cNvPr>
          <p:cNvSpPr txBox="1"/>
          <p:nvPr/>
        </p:nvSpPr>
        <p:spPr>
          <a:xfrm>
            <a:off x="1617875" y="1363240"/>
            <a:ext cx="9429354" cy="3454087"/>
          </a:xfrm>
          <a:prstGeom prst="rect">
            <a:avLst/>
          </a:prstGeom>
          <a:noFill/>
        </p:spPr>
        <p:txBody>
          <a:bodyPr wrap="square" rtlCol="0">
            <a:spAutoFit/>
          </a:bodyPr>
          <a:lstStyle/>
          <a:p>
            <a:pPr marL="342900" indent="-342900" defTabSz="612000">
              <a:lnSpc>
                <a:spcPct val="150000"/>
              </a:lnSpc>
              <a:buFont typeface="Arial" panose="020B0604020202020204" pitchFamily="34" charset="0"/>
              <a:buChar char="•"/>
            </a:pPr>
            <a:r>
              <a:rPr lang="en-US" altLang="zh-CN" sz="2400" dirty="0">
                <a:solidFill>
                  <a:srgbClr val="000000"/>
                </a:solidFill>
                <a:latin typeface="Times New Roman" panose="02020603050405020304" pitchFamily="18" charset="0"/>
                <a:cs typeface="Times New Roman" panose="02020603050405020304" pitchFamily="18" charset="0"/>
              </a:rPr>
              <a:t>STC</a:t>
            </a:r>
          </a:p>
          <a:p>
            <a:pPr defTabSz="612000">
              <a:lnSpc>
                <a:spcPct val="150000"/>
              </a:lnSpc>
            </a:pP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ShanghaiTech</a:t>
            </a:r>
            <a:r>
              <a:rPr lang="en-US" altLang="zh-CN" sz="2000" dirty="0">
                <a:solidFill>
                  <a:srgbClr val="000000"/>
                </a:solidFill>
                <a:latin typeface="Times New Roman" panose="02020603050405020304" pitchFamily="18" charset="0"/>
                <a:cs typeface="Times New Roman" panose="02020603050405020304" pitchFamily="18" charset="0"/>
              </a:rPr>
              <a:t> </a:t>
            </a:r>
            <a:r>
              <a:rPr lang="zh-CN" altLang="en-US" sz="2000" dirty="0">
                <a:solidFill>
                  <a:srgbClr val="000000"/>
                </a:solidFill>
                <a:latin typeface="Times New Roman" panose="02020603050405020304" pitchFamily="18" charset="0"/>
                <a:cs typeface="Times New Roman" panose="02020603050405020304" pitchFamily="18" charset="0"/>
              </a:rPr>
              <a:t>数据集是一个无监督数据集，包含</a:t>
            </a:r>
            <a:r>
              <a:rPr lang="en-US" altLang="zh-CN" sz="2000" dirty="0">
                <a:solidFill>
                  <a:srgbClr val="000000"/>
                </a:solidFill>
                <a:latin typeface="Times New Roman" panose="02020603050405020304" pitchFamily="18" charset="0"/>
                <a:cs typeface="Times New Roman" panose="02020603050405020304" pitchFamily="18" charset="0"/>
              </a:rPr>
              <a:t>437</a:t>
            </a:r>
            <a:r>
              <a:rPr lang="zh-CN" altLang="en-US" sz="2000" dirty="0">
                <a:solidFill>
                  <a:srgbClr val="000000"/>
                </a:solidFill>
                <a:latin typeface="Times New Roman" panose="02020603050405020304" pitchFamily="18" charset="0"/>
                <a:cs typeface="Times New Roman" panose="02020603050405020304" pitchFamily="18" charset="0"/>
              </a:rPr>
              <a:t>个视频。本文使用的数据集经原始数据集弱监督学习方法改进而来。训练集包含 </a:t>
            </a:r>
            <a:r>
              <a:rPr lang="en-US" altLang="zh-CN" sz="2000" dirty="0">
                <a:solidFill>
                  <a:srgbClr val="000000"/>
                </a:solidFill>
                <a:latin typeface="Times New Roman" panose="02020603050405020304" pitchFamily="18" charset="0"/>
                <a:cs typeface="Times New Roman" panose="02020603050405020304" pitchFamily="18" charset="0"/>
              </a:rPr>
              <a:t>63 </a:t>
            </a:r>
            <a:r>
              <a:rPr lang="zh-CN" altLang="en-US" sz="2000" dirty="0">
                <a:solidFill>
                  <a:srgbClr val="000000"/>
                </a:solidFill>
                <a:latin typeface="Times New Roman" panose="02020603050405020304" pitchFamily="18" charset="0"/>
                <a:cs typeface="Times New Roman" panose="02020603050405020304" pitchFamily="18" charset="0"/>
              </a:rPr>
              <a:t>个异常视频和 </a:t>
            </a:r>
            <a:r>
              <a:rPr lang="en-US" altLang="zh-CN" sz="2000" dirty="0">
                <a:solidFill>
                  <a:srgbClr val="000000"/>
                </a:solidFill>
                <a:latin typeface="Times New Roman" panose="02020603050405020304" pitchFamily="18" charset="0"/>
                <a:cs typeface="Times New Roman" panose="02020603050405020304" pitchFamily="18" charset="0"/>
              </a:rPr>
              <a:t>175 </a:t>
            </a:r>
            <a:r>
              <a:rPr lang="zh-CN" altLang="en-US" sz="2000" dirty="0">
                <a:solidFill>
                  <a:srgbClr val="000000"/>
                </a:solidFill>
                <a:latin typeface="Times New Roman" panose="02020603050405020304" pitchFamily="18" charset="0"/>
                <a:cs typeface="Times New Roman" panose="02020603050405020304" pitchFamily="18" charset="0"/>
              </a:rPr>
              <a:t>个正常视频，测试集中有 </a:t>
            </a:r>
            <a:r>
              <a:rPr lang="en-US" altLang="zh-CN" sz="2000" dirty="0">
                <a:solidFill>
                  <a:srgbClr val="000000"/>
                </a:solidFill>
                <a:latin typeface="Times New Roman" panose="02020603050405020304" pitchFamily="18" charset="0"/>
                <a:cs typeface="Times New Roman" panose="02020603050405020304" pitchFamily="18" charset="0"/>
              </a:rPr>
              <a:t>44 </a:t>
            </a:r>
            <a:r>
              <a:rPr lang="zh-CN" altLang="en-US" sz="2000" dirty="0">
                <a:solidFill>
                  <a:srgbClr val="000000"/>
                </a:solidFill>
                <a:latin typeface="Times New Roman" panose="02020603050405020304" pitchFamily="18" charset="0"/>
                <a:cs typeface="Times New Roman" panose="02020603050405020304" pitchFamily="18" charset="0"/>
              </a:rPr>
              <a:t>个异常视频和 </a:t>
            </a:r>
            <a:r>
              <a:rPr lang="en-US" altLang="zh-CN" sz="2000" dirty="0">
                <a:solidFill>
                  <a:srgbClr val="000000"/>
                </a:solidFill>
                <a:latin typeface="Times New Roman" panose="02020603050405020304" pitchFamily="18" charset="0"/>
                <a:cs typeface="Times New Roman" panose="02020603050405020304" pitchFamily="18" charset="0"/>
              </a:rPr>
              <a:t>155 </a:t>
            </a:r>
            <a:r>
              <a:rPr lang="zh-CN" altLang="en-US" sz="2000" dirty="0">
                <a:solidFill>
                  <a:srgbClr val="000000"/>
                </a:solidFill>
                <a:latin typeface="Times New Roman" panose="02020603050405020304" pitchFamily="18" charset="0"/>
                <a:cs typeface="Times New Roman" panose="02020603050405020304" pitchFamily="18" charset="0"/>
              </a:rPr>
              <a:t>个正常视频</a:t>
            </a:r>
            <a:endParaRPr lang="en-US" altLang="zh-CN" sz="2000" dirty="0">
              <a:solidFill>
                <a:srgbClr val="000000"/>
              </a:solidFill>
              <a:latin typeface="Times New Roman" panose="02020603050405020304" pitchFamily="18" charset="0"/>
              <a:cs typeface="Times New Roman" panose="02020603050405020304" pitchFamily="18" charset="0"/>
            </a:endParaRPr>
          </a:p>
          <a:p>
            <a:pPr marL="342900" indent="-342900" defTabSz="612000">
              <a:lnSpc>
                <a:spcPct val="150000"/>
              </a:lnSpc>
              <a:buFont typeface="Arial" panose="020B0604020202020204" pitchFamily="34" charset="0"/>
              <a:buChar char="•"/>
            </a:pPr>
            <a:r>
              <a:rPr lang="en-US" altLang="zh-CN" sz="2400" dirty="0" err="1">
                <a:solidFill>
                  <a:srgbClr val="000000"/>
                </a:solidFill>
                <a:latin typeface="Times New Roman" panose="02020603050405020304" pitchFamily="18" charset="0"/>
                <a:cs typeface="Times New Roman" panose="02020603050405020304" pitchFamily="18" charset="0"/>
              </a:rPr>
              <a:t>Ubnormal</a:t>
            </a:r>
            <a:endParaRPr lang="en-US" altLang="zh-CN" sz="2400" dirty="0">
              <a:solidFill>
                <a:srgbClr val="000000"/>
              </a:solidFill>
              <a:latin typeface="Times New Roman" panose="02020603050405020304" pitchFamily="18" charset="0"/>
              <a:cs typeface="Times New Roman" panose="02020603050405020304" pitchFamily="18" charset="0"/>
            </a:endParaRPr>
          </a:p>
          <a:p>
            <a:pPr defTabSz="612000">
              <a:lnSpc>
                <a:spcPct val="150000"/>
              </a:lnSpc>
            </a:pPr>
            <a:r>
              <a:rPr lang="en-US" altLang="zh-CN" sz="2000" dirty="0">
                <a:solidFill>
                  <a:srgbClr val="000000"/>
                </a:solidFill>
                <a:latin typeface="Times New Roman" panose="02020603050405020304" pitchFamily="18" charset="0"/>
                <a:cs typeface="Times New Roman" panose="02020603050405020304" pitchFamily="18" charset="0"/>
              </a:rPr>
              <a:t>	</a:t>
            </a:r>
            <a:r>
              <a:rPr lang="zh-CN" altLang="en-US" sz="2000" dirty="0">
                <a:solidFill>
                  <a:srgbClr val="000000"/>
                </a:solidFill>
                <a:latin typeface="Times New Roman" panose="02020603050405020304" pitchFamily="18" charset="0"/>
                <a:cs typeface="Times New Roman" panose="02020603050405020304" pitchFamily="18" charset="0"/>
              </a:rPr>
              <a:t>包含</a:t>
            </a:r>
            <a:r>
              <a:rPr lang="en-US" altLang="zh-CN" sz="2000" dirty="0">
                <a:solidFill>
                  <a:srgbClr val="000000"/>
                </a:solidFill>
                <a:latin typeface="Times New Roman" panose="02020603050405020304" pitchFamily="18" charset="0"/>
                <a:cs typeface="Times New Roman" panose="02020603050405020304" pitchFamily="18" charset="0"/>
              </a:rPr>
              <a:t>268 </a:t>
            </a:r>
            <a:r>
              <a:rPr lang="zh-CN" altLang="en-US" sz="2000" dirty="0">
                <a:solidFill>
                  <a:srgbClr val="000000"/>
                </a:solidFill>
                <a:latin typeface="Times New Roman" panose="02020603050405020304" pitchFamily="18" charset="0"/>
                <a:cs typeface="Times New Roman" panose="02020603050405020304" pitchFamily="18" charset="0"/>
              </a:rPr>
              <a:t>个训练视频、</a:t>
            </a:r>
            <a:r>
              <a:rPr lang="en-US" altLang="zh-CN" sz="2000" dirty="0">
                <a:solidFill>
                  <a:srgbClr val="000000"/>
                </a:solidFill>
                <a:latin typeface="Times New Roman" panose="02020603050405020304" pitchFamily="18" charset="0"/>
                <a:cs typeface="Times New Roman" panose="02020603050405020304" pitchFamily="18" charset="0"/>
              </a:rPr>
              <a:t>64 </a:t>
            </a:r>
            <a:r>
              <a:rPr lang="zh-CN" altLang="en-US" sz="2000" dirty="0">
                <a:solidFill>
                  <a:srgbClr val="000000"/>
                </a:solidFill>
                <a:latin typeface="Times New Roman" panose="02020603050405020304" pitchFamily="18" charset="0"/>
                <a:cs typeface="Times New Roman" panose="02020603050405020304" pitchFamily="18" charset="0"/>
              </a:rPr>
              <a:t>个验证视频和 </a:t>
            </a:r>
            <a:r>
              <a:rPr lang="en-US" altLang="zh-CN" sz="2000" dirty="0">
                <a:solidFill>
                  <a:srgbClr val="000000"/>
                </a:solidFill>
                <a:latin typeface="Times New Roman" panose="02020603050405020304" pitchFamily="18" charset="0"/>
                <a:cs typeface="Times New Roman" panose="02020603050405020304" pitchFamily="18" charset="0"/>
              </a:rPr>
              <a:t>211 </a:t>
            </a:r>
            <a:r>
              <a:rPr lang="zh-CN" altLang="en-US" sz="2000" dirty="0">
                <a:solidFill>
                  <a:srgbClr val="000000"/>
                </a:solidFill>
                <a:latin typeface="Times New Roman" panose="02020603050405020304" pitchFamily="18" charset="0"/>
                <a:cs typeface="Times New Roman" panose="02020603050405020304" pitchFamily="18" charset="0"/>
              </a:rPr>
              <a:t>个测试视频，正常视频和异常视频混合在 </a:t>
            </a:r>
            <a:r>
              <a:rPr lang="en-US" altLang="zh-CN" sz="2000" dirty="0">
                <a:solidFill>
                  <a:srgbClr val="000000"/>
                </a:solidFill>
                <a:latin typeface="Times New Roman" panose="02020603050405020304" pitchFamily="18" charset="0"/>
                <a:cs typeface="Times New Roman" panose="02020603050405020304" pitchFamily="18" charset="0"/>
              </a:rPr>
              <a:t>3 </a:t>
            </a:r>
            <a:r>
              <a:rPr lang="zh-CN" altLang="en-US" sz="2000" dirty="0">
                <a:solidFill>
                  <a:srgbClr val="000000"/>
                </a:solidFill>
                <a:latin typeface="Times New Roman" panose="02020603050405020304" pitchFamily="18" charset="0"/>
                <a:cs typeface="Times New Roman" panose="02020603050405020304" pitchFamily="18" charset="0"/>
              </a:rPr>
              <a:t>个子集中。训练集和测试集中的异常类型集不相交</a:t>
            </a:r>
            <a:endParaRPr lang="en-US" altLang="zh-CN" sz="2000" dirty="0">
              <a:solidFill>
                <a:srgbClr val="000000"/>
              </a:solidFill>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CA08240E-EADE-6A58-EF66-0CC4DA65710F}"/>
              </a:ext>
            </a:extLst>
          </p:cNvPr>
          <p:cNvSpPr txBox="1"/>
          <p:nvPr/>
        </p:nvSpPr>
        <p:spPr>
          <a:xfrm>
            <a:off x="3326118" y="5406384"/>
            <a:ext cx="5207738" cy="400110"/>
          </a:xfrm>
          <a:prstGeom prst="rect">
            <a:avLst/>
          </a:prstGeom>
          <a:noFill/>
        </p:spPr>
        <p:txBody>
          <a:bodyPr wrap="square">
            <a:spAutoFit/>
          </a:bodyPr>
          <a:lstStyle/>
          <a:p>
            <a:r>
              <a:rPr lang="zh-CN" altLang="en-US" sz="2000" b="1" dirty="0"/>
              <a:t>在</a:t>
            </a:r>
            <a:r>
              <a:rPr lang="en-US" altLang="zh-CN" sz="2000" b="1" dirty="0"/>
              <a:t>2</a:t>
            </a:r>
            <a:r>
              <a:rPr lang="zh-CN" altLang="en-US" sz="2000" b="1" dirty="0"/>
              <a:t>个数据集中都没有提供任何的视频级标注</a:t>
            </a:r>
          </a:p>
        </p:txBody>
      </p:sp>
    </p:spTree>
    <p:extLst>
      <p:ext uri="{BB962C8B-B14F-4D97-AF65-F5344CB8AC3E}">
        <p14:creationId xmlns:p14="http://schemas.microsoft.com/office/powerpoint/2010/main" val="1607700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rPr>
              <a:t>实验结果</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a:extLst>
              <a:ext uri="{FF2B5EF4-FFF2-40B4-BE49-F238E27FC236}">
                <a16:creationId xmlns:a16="http://schemas.microsoft.com/office/drawing/2014/main" id="{B481EFF7-B219-46EA-F64B-3EBFA757B948}"/>
              </a:ext>
            </a:extLst>
          </p:cNvPr>
          <p:cNvPicPr>
            <a:picLocks noChangeAspect="1"/>
          </p:cNvPicPr>
          <p:nvPr/>
        </p:nvPicPr>
        <p:blipFill>
          <a:blip r:embed="rId4"/>
          <a:stretch>
            <a:fillRect/>
          </a:stretch>
        </p:blipFill>
        <p:spPr>
          <a:xfrm>
            <a:off x="326993" y="1759406"/>
            <a:ext cx="11097844" cy="3717239"/>
          </a:xfrm>
          <a:prstGeom prst="rect">
            <a:avLst/>
          </a:prstGeom>
        </p:spPr>
      </p:pic>
    </p:spTree>
    <p:extLst>
      <p:ext uri="{BB962C8B-B14F-4D97-AF65-F5344CB8AC3E}">
        <p14:creationId xmlns:p14="http://schemas.microsoft.com/office/powerpoint/2010/main" val="3358002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2" y="662533"/>
            <a:ext cx="5438501"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rPr>
              <a:t>实验结果</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BDFC0EC3-63DE-AB8B-14E8-B41E4DA2E97D}"/>
              </a:ext>
            </a:extLst>
          </p:cNvPr>
          <p:cNvPicPr>
            <a:picLocks noChangeAspect="1"/>
          </p:cNvPicPr>
          <p:nvPr/>
        </p:nvPicPr>
        <p:blipFill>
          <a:blip r:embed="rId4"/>
          <a:stretch>
            <a:fillRect/>
          </a:stretch>
        </p:blipFill>
        <p:spPr>
          <a:xfrm>
            <a:off x="922713" y="1343588"/>
            <a:ext cx="9712373" cy="2740320"/>
          </a:xfrm>
          <a:prstGeom prst="rect">
            <a:avLst/>
          </a:prstGeom>
        </p:spPr>
      </p:pic>
      <p:pic>
        <p:nvPicPr>
          <p:cNvPr id="6" name="图片 5">
            <a:extLst>
              <a:ext uri="{FF2B5EF4-FFF2-40B4-BE49-F238E27FC236}">
                <a16:creationId xmlns:a16="http://schemas.microsoft.com/office/drawing/2014/main" id="{41CDE39A-0988-F760-A2C4-361750A2E8B0}"/>
              </a:ext>
            </a:extLst>
          </p:cNvPr>
          <p:cNvPicPr>
            <a:picLocks noChangeAspect="1"/>
          </p:cNvPicPr>
          <p:nvPr/>
        </p:nvPicPr>
        <p:blipFill>
          <a:blip r:embed="rId5"/>
          <a:stretch>
            <a:fillRect/>
          </a:stretch>
        </p:blipFill>
        <p:spPr>
          <a:xfrm>
            <a:off x="2398749" y="4037254"/>
            <a:ext cx="7181850" cy="1990725"/>
          </a:xfrm>
          <a:prstGeom prst="rect">
            <a:avLst/>
          </a:prstGeom>
        </p:spPr>
      </p:pic>
    </p:spTree>
    <p:extLst>
      <p:ext uri="{BB962C8B-B14F-4D97-AF65-F5344CB8AC3E}">
        <p14:creationId xmlns:p14="http://schemas.microsoft.com/office/powerpoint/2010/main" val="619945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4C929-9038-9B5B-5A16-E937D2B8420A}"/>
            </a:ext>
          </a:extLst>
        </p:cNvPr>
        <p:cNvGrpSpPr/>
        <p:nvPr/>
      </p:nvGrpSpPr>
      <p:grpSpPr>
        <a:xfrm>
          <a:off x="0" y="0"/>
          <a:ext cx="0" cy="0"/>
          <a:chOff x="0" y="0"/>
          <a:chExt cx="0" cy="0"/>
        </a:xfrm>
      </p:grpSpPr>
      <p:sp>
        <p:nvSpPr>
          <p:cNvPr id="8" name="菱形 7">
            <a:extLst>
              <a:ext uri="{FF2B5EF4-FFF2-40B4-BE49-F238E27FC236}">
                <a16:creationId xmlns:a16="http://schemas.microsoft.com/office/drawing/2014/main" id="{AB050BCF-D285-0828-34EB-20B40DD022BB}"/>
              </a:ext>
            </a:extLst>
          </p:cNvPr>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2F0B6598-B0ED-EDC5-12EE-E6F6BBF238B0}"/>
              </a:ext>
            </a:extLst>
          </p:cNvPr>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a:extLst>
              <a:ext uri="{FF2B5EF4-FFF2-40B4-BE49-F238E27FC236}">
                <a16:creationId xmlns:a16="http://schemas.microsoft.com/office/drawing/2014/main" id="{FC5AB308-4004-EB9C-8D91-BC3C3BD67EA6}"/>
              </a:ext>
            </a:extLst>
          </p:cNvPr>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400C4841-9D01-CACD-0D9C-F4F4BDBCD002}"/>
              </a:ext>
            </a:extLst>
          </p:cNvPr>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83DBB5E3-0D9B-DCD8-3713-FB608EDDE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a:extLst>
              <a:ext uri="{FF2B5EF4-FFF2-40B4-BE49-F238E27FC236}">
                <a16:creationId xmlns:a16="http://schemas.microsoft.com/office/drawing/2014/main" id="{78A3F3D4-2389-354D-6606-7D92A30C0348}"/>
              </a:ext>
            </a:extLst>
          </p:cNvPr>
          <p:cNvSpPr txBox="1"/>
          <p:nvPr/>
        </p:nvSpPr>
        <p:spPr>
          <a:xfrm>
            <a:off x="1077912" y="662533"/>
            <a:ext cx="5438501"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rPr>
              <a:t>实验结果</a:t>
            </a:r>
          </a:p>
        </p:txBody>
      </p:sp>
      <p:sp>
        <p:nvSpPr>
          <p:cNvPr id="32" name="矩形 31">
            <a:extLst>
              <a:ext uri="{FF2B5EF4-FFF2-40B4-BE49-F238E27FC236}">
                <a16:creationId xmlns:a16="http://schemas.microsoft.com/office/drawing/2014/main" id="{F2F57976-1CF9-AEE8-E56D-3A043FD18DF9}"/>
              </a:ext>
            </a:extLst>
          </p:cNvPr>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ED67E80B-9B1C-B784-0D8B-637D328AC6F8}"/>
              </a:ext>
            </a:extLst>
          </p:cNvPr>
          <p:cNvPicPr>
            <a:picLocks noChangeAspect="1"/>
          </p:cNvPicPr>
          <p:nvPr/>
        </p:nvPicPr>
        <p:blipFill>
          <a:blip r:embed="rId4"/>
          <a:stretch>
            <a:fillRect/>
          </a:stretch>
        </p:blipFill>
        <p:spPr>
          <a:xfrm>
            <a:off x="6198227" y="1793887"/>
            <a:ext cx="5171549" cy="3797733"/>
          </a:xfrm>
          <a:prstGeom prst="rect">
            <a:avLst/>
          </a:prstGeom>
        </p:spPr>
      </p:pic>
      <p:pic>
        <p:nvPicPr>
          <p:cNvPr id="14" name="图片 13">
            <a:extLst>
              <a:ext uri="{FF2B5EF4-FFF2-40B4-BE49-F238E27FC236}">
                <a16:creationId xmlns:a16="http://schemas.microsoft.com/office/drawing/2014/main" id="{B3D20231-E49C-B9CB-D1AD-71A42C44DF96}"/>
              </a:ext>
            </a:extLst>
          </p:cNvPr>
          <p:cNvPicPr>
            <a:picLocks noChangeAspect="1"/>
          </p:cNvPicPr>
          <p:nvPr/>
        </p:nvPicPr>
        <p:blipFill>
          <a:blip r:embed="rId5"/>
          <a:stretch>
            <a:fillRect/>
          </a:stretch>
        </p:blipFill>
        <p:spPr>
          <a:xfrm>
            <a:off x="326993" y="2122063"/>
            <a:ext cx="5967904" cy="3441954"/>
          </a:xfrm>
          <a:prstGeom prst="rect">
            <a:avLst/>
          </a:prstGeom>
        </p:spPr>
      </p:pic>
    </p:spTree>
    <p:extLst>
      <p:ext uri="{BB962C8B-B14F-4D97-AF65-F5344CB8AC3E}">
        <p14:creationId xmlns:p14="http://schemas.microsoft.com/office/powerpoint/2010/main" val="3666759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515573"/>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7"/>
          <p:cNvSpPr txBox="1"/>
          <p:nvPr/>
        </p:nvSpPr>
        <p:spPr>
          <a:xfrm>
            <a:off x="773081" y="2724399"/>
            <a:ext cx="10706793" cy="1208405"/>
          </a:xfrm>
          <a:prstGeom prst="rect">
            <a:avLst/>
          </a:prstGeom>
          <a:noFill/>
        </p:spPr>
        <p:txBody>
          <a:bodyPr wrap="square" rtlCol="0">
            <a:spAutoFit/>
          </a:bodyPr>
          <a:lstStyle/>
          <a:p>
            <a:pPr lvl="0" algn="ctr">
              <a:lnSpc>
                <a:spcPct val="110000"/>
              </a:lnSpc>
              <a:defRPr/>
            </a:pPr>
            <a:r>
              <a:rPr lang="en-US" altLang="zh-CN" sz="6600" b="1" spc="400" dirty="0">
                <a:solidFill>
                  <a:prstClr val="white"/>
                </a:solidFill>
                <a:latin typeface="思源黑体 CN Bold" panose="020B0800000000000000" pitchFamily="34" charset="-122"/>
                <a:ea typeface="思源黑体 CN Bold" panose="020B0800000000000000" pitchFamily="34" charset="-122"/>
              </a:rPr>
              <a:t>THANKS</a:t>
            </a:r>
          </a:p>
        </p:txBody>
      </p:sp>
      <p:sp>
        <p:nvSpPr>
          <p:cNvPr id="11" name="矩形 10"/>
          <p:cNvSpPr/>
          <p:nvPr/>
        </p:nvSpPr>
        <p:spPr>
          <a:xfrm>
            <a:off x="4302016" y="5863851"/>
            <a:ext cx="4158812"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指导老师：</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蔡国永</a:t>
            </a:r>
            <a:r>
              <a:rPr kumimoji="0" lang="zh-CN" altLang="en-US"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丨 汇报人：</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陆楚龙</a:t>
            </a:r>
            <a:endParaRPr kumimoji="0" lang="en-US" altLang="zh-CN"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endParaRPr>
          </a:p>
        </p:txBody>
      </p:sp>
      <p:sp>
        <p:nvSpPr>
          <p:cNvPr id="3" name="文本框 2"/>
          <p:cNvSpPr txBox="1"/>
          <p:nvPr/>
        </p:nvSpPr>
        <p:spPr>
          <a:xfrm>
            <a:off x="4203775" y="4783053"/>
            <a:ext cx="4013200" cy="369332"/>
          </a:xfrm>
          <a:prstGeom prst="rect">
            <a:avLst/>
          </a:prstGeom>
          <a:noFill/>
        </p:spPr>
        <p:txBody>
          <a:bodyPr wrap="square" rtlCol="0">
            <a:spAutoFit/>
          </a:bodyPr>
          <a:lstStyle/>
          <a:p>
            <a:pPr algn="dist"/>
            <a:r>
              <a:rPr lang="en-US" altLang="zh-CN" dirty="0">
                <a:solidFill>
                  <a:schemeClr val="bg1"/>
                </a:solidFill>
                <a:latin typeface="+mj-lt"/>
              </a:rPr>
              <a:t>CRITICISM&amp;CORRECTION</a:t>
            </a:r>
          </a:p>
        </p:txBody>
      </p:sp>
      <p:sp>
        <p:nvSpPr>
          <p:cNvPr id="51" name="椭圆 50"/>
          <p:cNvSpPr/>
          <p:nvPr/>
        </p:nvSpPr>
        <p:spPr>
          <a:xfrm>
            <a:off x="5170517" y="540327"/>
            <a:ext cx="1863812" cy="18084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pic>
        <p:nvPicPr>
          <p:cNvPr id="52" name="图片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039" y="668248"/>
            <a:ext cx="1522259" cy="152225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2133600" y="2494639"/>
            <a:ext cx="1143000" cy="1143000"/>
          </a:xfrm>
          <a:prstGeom prst="roundRect">
            <a:avLst/>
          </a:prstGeom>
          <a:blipFill dpi="0" rotWithShape="1">
            <a:blip r:embed="rId5"/>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12988" y="2712196"/>
            <a:ext cx="7967136" cy="706755"/>
          </a:xfrm>
          <a:prstGeom prst="rect">
            <a:avLst/>
          </a:prstGeom>
          <a:noFill/>
        </p:spPr>
        <p:txBody>
          <a:bodyPr wrap="square" rtlCol="0">
            <a:spAutoFit/>
          </a:bodyPr>
          <a:lstStyle/>
          <a:p>
            <a:r>
              <a:rPr lang="en-US" altLang="zh-CN" sz="4000" dirty="0">
                <a:solidFill>
                  <a:schemeClr val="bg1"/>
                </a:solidFill>
                <a:latin typeface="+mj-ea"/>
                <a:ea typeface="+mj-ea"/>
              </a:rPr>
              <a:t>PART  </a:t>
            </a:r>
            <a:r>
              <a:rPr lang="en-US" altLang="zh-CN" sz="4000" b="1" dirty="0">
                <a:solidFill>
                  <a:schemeClr val="bg1"/>
                </a:solidFill>
                <a:latin typeface="+mj-lt"/>
                <a:ea typeface="+mj-ea"/>
              </a:rPr>
              <a:t>01</a:t>
            </a:r>
            <a:r>
              <a:rPr lang="en-US" altLang="zh-CN" sz="4000" dirty="0">
                <a:solidFill>
                  <a:schemeClr val="bg1"/>
                </a:solidFill>
                <a:latin typeface="+mj-ea"/>
                <a:ea typeface="+mj-ea"/>
              </a:rPr>
              <a:t>   </a:t>
            </a:r>
            <a:r>
              <a:rPr lang="zh-CN" altLang="en-US" sz="4000" dirty="0">
                <a:solidFill>
                  <a:schemeClr val="bg1"/>
                </a:solidFill>
                <a:latin typeface="+mj-ea"/>
                <a:ea typeface="+mj-ea"/>
              </a:rPr>
              <a:t>简介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Abstract</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CB2C707A-90D6-C733-D5C4-C3ADDA6635B2}"/>
              </a:ext>
            </a:extLst>
          </p:cNvPr>
          <p:cNvSpPr txBox="1"/>
          <p:nvPr/>
        </p:nvSpPr>
        <p:spPr>
          <a:xfrm>
            <a:off x="901684" y="1556115"/>
            <a:ext cx="10388632" cy="2346283"/>
          </a:xfrm>
          <a:prstGeom prst="rect">
            <a:avLst/>
          </a:prstGeom>
          <a:noFill/>
        </p:spPr>
        <p:txBody>
          <a:bodyPr wrap="square" rtlCol="0">
            <a:spAutoFit/>
          </a:bodyPr>
          <a:lstStyle/>
          <a:p>
            <a:pPr defTabSz="612000">
              <a:lnSpc>
                <a:spcPct val="150000"/>
              </a:lnSpc>
            </a:pPr>
            <a:r>
              <a:rPr lang="en-US" altLang="zh-CN" sz="2000" dirty="0">
                <a:solidFill>
                  <a:srgbClr val="000000"/>
                </a:solidFill>
                <a:latin typeface="Verdana" panose="020B0604030504040204" pitchFamily="34" charset="0"/>
              </a:rPr>
              <a:t>	</a:t>
            </a:r>
            <a:r>
              <a:rPr lang="zh-CN" altLang="en-US" sz="2000" dirty="0">
                <a:solidFill>
                  <a:srgbClr val="000000"/>
                </a:solidFill>
                <a:latin typeface="+mn-ea"/>
              </a:rPr>
              <a:t>视频异常检测 </a:t>
            </a:r>
            <a:r>
              <a:rPr lang="en-US" altLang="zh-CN" sz="2000" dirty="0">
                <a:solidFill>
                  <a:srgbClr val="000000"/>
                </a:solidFill>
                <a:latin typeface="+mn-ea"/>
              </a:rPr>
              <a:t>( </a:t>
            </a:r>
            <a:r>
              <a:rPr lang="en-US" altLang="zh-CN" sz="2000" dirty="0">
                <a:solidFill>
                  <a:srgbClr val="000000"/>
                </a:solidFill>
                <a:latin typeface="Times New Roman" panose="02020603050405020304" pitchFamily="18" charset="0"/>
                <a:cs typeface="Times New Roman" panose="02020603050405020304" pitchFamily="18" charset="0"/>
              </a:rPr>
              <a:t>Video Anomaly Detection </a:t>
            </a:r>
            <a:r>
              <a:rPr lang="en-US" altLang="zh-CN" sz="2000" dirty="0">
                <a:solidFill>
                  <a:srgbClr val="000000"/>
                </a:solidFill>
                <a:latin typeface="+mn-ea"/>
              </a:rPr>
              <a:t>) </a:t>
            </a:r>
            <a:r>
              <a:rPr lang="zh-CN" altLang="en-US" sz="2000" dirty="0">
                <a:solidFill>
                  <a:srgbClr val="000000"/>
                </a:solidFill>
                <a:latin typeface="+mn-ea"/>
              </a:rPr>
              <a:t>已在单分类（</a:t>
            </a:r>
            <a:r>
              <a:rPr lang="en-US" altLang="zh-CN" sz="2000" dirty="0">
                <a:solidFill>
                  <a:srgbClr val="000000"/>
                </a:solidFill>
                <a:latin typeface="Times New Roman" panose="02020603050405020304" pitchFamily="18" charset="0"/>
                <a:cs typeface="Times New Roman" panose="02020603050405020304" pitchFamily="18" charset="0"/>
              </a:rPr>
              <a:t>One</a:t>
            </a:r>
            <a:r>
              <a:rPr lang="zh-CN" altLang="en-US" sz="2000" dirty="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Class Classification</a:t>
            </a:r>
            <a:r>
              <a:rPr lang="zh-CN" altLang="en-US" sz="2000" dirty="0">
                <a:solidFill>
                  <a:srgbClr val="000000"/>
                </a:solidFill>
                <a:latin typeface="+mn-ea"/>
              </a:rPr>
              <a:t>）和弱监督学习（</a:t>
            </a:r>
            <a:r>
              <a:rPr lang="en-US" altLang="zh-CN" sz="2000" dirty="0">
                <a:solidFill>
                  <a:srgbClr val="000000"/>
                </a:solidFill>
                <a:latin typeface="Times New Roman" panose="02020603050405020304" pitchFamily="18" charset="0"/>
                <a:cs typeface="Times New Roman" panose="02020603050405020304" pitchFamily="18" charset="0"/>
              </a:rPr>
              <a:t>Weakly Supervised</a:t>
            </a:r>
            <a:r>
              <a:rPr lang="zh-CN" altLang="en-US" sz="2000" dirty="0">
                <a:solidFill>
                  <a:srgbClr val="000000"/>
                </a:solidFill>
                <a:latin typeface="+mn-ea"/>
              </a:rPr>
              <a:t>） 的设置下进行了广泛的研究，但两者都需要费力的人工注释正常</a:t>
            </a:r>
            <a:r>
              <a:rPr lang="en-US" altLang="zh-CN" sz="2000" dirty="0">
                <a:solidFill>
                  <a:srgbClr val="000000"/>
                </a:solidFill>
                <a:latin typeface="+mn-ea"/>
              </a:rPr>
              <a:t>/</a:t>
            </a:r>
            <a:r>
              <a:rPr lang="zh-CN" altLang="en-US" sz="2000" dirty="0">
                <a:solidFill>
                  <a:srgbClr val="000000"/>
                </a:solidFill>
                <a:latin typeface="+mn-ea"/>
              </a:rPr>
              <a:t>异常标签。</a:t>
            </a:r>
            <a:r>
              <a:rPr lang="zh-CN" altLang="en-US" sz="2000" dirty="0">
                <a:solidFill>
                  <a:srgbClr val="000000"/>
                </a:solidFill>
                <a:latin typeface="Verdana" panose="020B0604030504040204" pitchFamily="34" charset="0"/>
              </a:rPr>
              <a:t>本文提出将</a:t>
            </a:r>
            <a:r>
              <a:rPr lang="en-US" altLang="zh-CN" sz="2000" dirty="0">
                <a:solidFill>
                  <a:srgbClr val="000000"/>
                </a:solidFill>
                <a:latin typeface="Verdana" panose="020B0604030504040204" pitchFamily="34" charset="0"/>
              </a:rPr>
              <a:t>OCC </a:t>
            </a:r>
            <a:r>
              <a:rPr lang="zh-CN" altLang="en-US" sz="2000" dirty="0">
                <a:solidFill>
                  <a:srgbClr val="000000"/>
                </a:solidFill>
                <a:latin typeface="Verdana" panose="020B0604030504040204" pitchFamily="34" charset="0"/>
              </a:rPr>
              <a:t>模型和 </a:t>
            </a:r>
            <a:r>
              <a:rPr lang="en-US" altLang="zh-CN" sz="2000" dirty="0">
                <a:solidFill>
                  <a:srgbClr val="000000"/>
                </a:solidFill>
                <a:latin typeface="Verdana" panose="020B0604030504040204" pitchFamily="34" charset="0"/>
              </a:rPr>
              <a:t>WS</a:t>
            </a:r>
            <a:r>
              <a:rPr lang="zh-CN" altLang="en-US" sz="2000" dirty="0">
                <a:solidFill>
                  <a:srgbClr val="000000"/>
                </a:solidFill>
                <a:latin typeface="Verdana" panose="020B0604030504040204" pitchFamily="34" charset="0"/>
              </a:rPr>
              <a:t> 模型</a:t>
            </a:r>
            <a:r>
              <a:rPr lang="zh-CN" altLang="en-US" sz="2000" dirty="0">
                <a:solidFill>
                  <a:srgbClr val="000000"/>
                </a:solidFill>
                <a:latin typeface="+mn-ea"/>
              </a:rPr>
              <a:t>结合到一个统一的训练框架中，框架中的两个模型为彼此生成伪标签且交替训练，得到一个不依赖于任何标签的</a:t>
            </a:r>
            <a:r>
              <a:rPr lang="zh-CN" altLang="en-US" sz="2000" b="1" dirty="0">
                <a:solidFill>
                  <a:srgbClr val="000000"/>
                </a:solidFill>
                <a:latin typeface="+mn-ea"/>
              </a:rPr>
              <a:t>无监督异常检测方法</a:t>
            </a:r>
            <a:endParaRPr lang="en-US" altLang="zh-CN" sz="2000" b="1" dirty="0">
              <a:solidFill>
                <a:srgbClr val="000000"/>
              </a:solidFill>
              <a:latin typeface="+mn-ea"/>
            </a:endParaRPr>
          </a:p>
        </p:txBody>
      </p:sp>
    </p:spTree>
    <p:extLst>
      <p:ext uri="{BB962C8B-B14F-4D97-AF65-F5344CB8AC3E}">
        <p14:creationId xmlns:p14="http://schemas.microsoft.com/office/powerpoint/2010/main" val="339710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solidFill>
                  <a:schemeClr val="accent1"/>
                </a:solidFill>
              </a:rPr>
              <a:t>问题和解决思路</a:t>
            </a: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4741F3AC-2B73-7485-C60F-1BD23132A5D6}"/>
              </a:ext>
            </a:extLst>
          </p:cNvPr>
          <p:cNvSpPr txBox="1"/>
          <p:nvPr/>
        </p:nvSpPr>
        <p:spPr>
          <a:xfrm>
            <a:off x="831141" y="1777947"/>
            <a:ext cx="10388632" cy="961289"/>
          </a:xfrm>
          <a:prstGeom prst="rect">
            <a:avLst/>
          </a:prstGeom>
          <a:noFill/>
        </p:spPr>
        <p:txBody>
          <a:bodyPr wrap="square" rtlCol="0">
            <a:spAutoFit/>
          </a:bodyPr>
          <a:lstStyle/>
          <a:p>
            <a:pPr marL="342900" indent="-342900" defTabSz="612000">
              <a:lnSpc>
                <a:spcPct val="150000"/>
              </a:lnSpc>
              <a:buFont typeface="Arial" panose="020B0604020202020204" pitchFamily="34" charset="0"/>
              <a:buChar char="•"/>
            </a:pPr>
            <a:r>
              <a:rPr lang="zh-CN" altLang="en-US" sz="2000" dirty="0">
                <a:solidFill>
                  <a:srgbClr val="000000"/>
                </a:solidFill>
                <a:latin typeface="Verdana" panose="020B0604030504040204" pitchFamily="34" charset="0"/>
              </a:rPr>
              <a:t>由于伪标签不可避免的随机性，模型的性能在训练过程中偶尔会产生波动</a:t>
            </a:r>
            <a:endParaRPr lang="en-US" altLang="zh-CN" sz="2000" dirty="0">
              <a:solidFill>
                <a:srgbClr val="000000"/>
              </a:solidFill>
              <a:latin typeface="Verdana" panose="020B0604030504040204" pitchFamily="34" charset="0"/>
            </a:endParaRPr>
          </a:p>
          <a:p>
            <a:pPr marL="342900" indent="-342900" defTabSz="612000">
              <a:lnSpc>
                <a:spcPct val="150000"/>
              </a:lnSpc>
              <a:buFont typeface="Arial" panose="020B0604020202020204" pitchFamily="34" charset="0"/>
              <a:buChar char="•"/>
            </a:pPr>
            <a:r>
              <a:rPr lang="zh-CN" altLang="en-US" sz="2000" dirty="0">
                <a:solidFill>
                  <a:srgbClr val="000000"/>
                </a:solidFill>
                <a:latin typeface="Verdana" panose="020B0604030504040204" pitchFamily="34" charset="0"/>
              </a:rPr>
              <a:t>需要一个阈值来划分伪标签的，这势必使得训练的精确性依赖于用户的干预</a:t>
            </a:r>
            <a:endParaRPr lang="en-US" altLang="zh-CN" sz="2000" dirty="0">
              <a:solidFill>
                <a:srgbClr val="000000"/>
              </a:solidFill>
              <a:latin typeface="+mn-ea"/>
            </a:endParaRPr>
          </a:p>
        </p:txBody>
      </p:sp>
      <p:sp>
        <p:nvSpPr>
          <p:cNvPr id="3" name="文本框 2">
            <a:extLst>
              <a:ext uri="{FF2B5EF4-FFF2-40B4-BE49-F238E27FC236}">
                <a16:creationId xmlns:a16="http://schemas.microsoft.com/office/drawing/2014/main" id="{10F6A4EC-1350-FE03-64A8-EC60DA33EC65}"/>
              </a:ext>
            </a:extLst>
          </p:cNvPr>
          <p:cNvSpPr txBox="1"/>
          <p:nvPr/>
        </p:nvSpPr>
        <p:spPr>
          <a:xfrm>
            <a:off x="831141" y="3788524"/>
            <a:ext cx="10388632" cy="1421415"/>
          </a:xfrm>
          <a:prstGeom prst="rect">
            <a:avLst/>
          </a:prstGeom>
          <a:noFill/>
        </p:spPr>
        <p:txBody>
          <a:bodyPr wrap="square" rtlCol="0">
            <a:spAutoFit/>
          </a:bodyPr>
          <a:lstStyle/>
          <a:p>
            <a:pPr marL="342900" indent="-342900" defTabSz="612000">
              <a:lnSpc>
                <a:spcPct val="150000"/>
              </a:lnSpc>
              <a:buFont typeface="Arial" panose="020B0604020202020204" pitchFamily="34" charset="0"/>
              <a:buChar char="•"/>
            </a:pPr>
            <a:r>
              <a:rPr lang="zh-CN" altLang="en-US" sz="2000" dirty="0">
                <a:solidFill>
                  <a:srgbClr val="000000"/>
                </a:solidFill>
                <a:latin typeface="Verdana" panose="020B0604030504040204" pitchFamily="34" charset="0"/>
              </a:rPr>
              <a:t>将 </a:t>
            </a:r>
            <a:r>
              <a:rPr lang="en-US" altLang="zh-CN" sz="2000" dirty="0">
                <a:solidFill>
                  <a:srgbClr val="000000"/>
                </a:solidFill>
                <a:latin typeface="Verdana" panose="020B0604030504040204" pitchFamily="34" charset="0"/>
              </a:rPr>
              <a:t>OCC </a:t>
            </a:r>
            <a:r>
              <a:rPr lang="zh-CN" altLang="en-US" sz="2000" dirty="0">
                <a:solidFill>
                  <a:srgbClr val="000000"/>
                </a:solidFill>
                <a:latin typeface="Verdana" panose="020B0604030504040204" pitchFamily="34" charset="0"/>
              </a:rPr>
              <a:t>改善为 </a:t>
            </a:r>
            <a:r>
              <a:rPr lang="en-US" altLang="zh-CN" sz="2000" dirty="0" err="1">
                <a:solidFill>
                  <a:srgbClr val="000000"/>
                </a:solidFill>
                <a:latin typeface="Verdana" panose="020B0604030504040204" pitchFamily="34" charset="0"/>
              </a:rPr>
              <a:t>wOCC</a:t>
            </a:r>
            <a:r>
              <a:rPr lang="en-US" altLang="zh-CN" sz="2000" dirty="0">
                <a:solidFill>
                  <a:srgbClr val="000000"/>
                </a:solidFill>
                <a:latin typeface="Verdana" panose="020B0604030504040204" pitchFamily="34" charset="0"/>
              </a:rPr>
              <a:t> ( weighted OCC ) </a:t>
            </a:r>
            <a:r>
              <a:rPr lang="zh-CN" altLang="en-US" sz="2000" dirty="0">
                <a:solidFill>
                  <a:srgbClr val="000000"/>
                </a:solidFill>
                <a:latin typeface="Verdana" panose="020B0604030504040204" pitchFamily="34" charset="0"/>
              </a:rPr>
              <a:t>，用</a:t>
            </a:r>
            <a:r>
              <a:rPr lang="zh-CN" altLang="en-US" sz="2000" b="1" dirty="0">
                <a:solidFill>
                  <a:srgbClr val="000000"/>
                </a:solidFill>
                <a:latin typeface="Verdana" panose="020B0604030504040204" pitchFamily="34" charset="0"/>
              </a:rPr>
              <a:t>软标签</a:t>
            </a:r>
            <a:r>
              <a:rPr lang="zh-CN" altLang="en-US" sz="2000" dirty="0">
                <a:solidFill>
                  <a:srgbClr val="000000"/>
                </a:solidFill>
                <a:latin typeface="Verdana" panose="020B0604030504040204" pitchFamily="34" charset="0"/>
              </a:rPr>
              <a:t>替代 </a:t>
            </a:r>
            <a:r>
              <a:rPr lang="en-US" altLang="zh-CN" sz="2000" dirty="0">
                <a:solidFill>
                  <a:srgbClr val="000000"/>
                </a:solidFill>
                <a:latin typeface="Verdana" panose="020B0604030504040204" pitchFamily="34" charset="0"/>
              </a:rPr>
              <a:t>0/1 </a:t>
            </a:r>
            <a:r>
              <a:rPr lang="zh-CN" altLang="en-US" sz="2000" dirty="0">
                <a:solidFill>
                  <a:srgbClr val="000000"/>
                </a:solidFill>
                <a:latin typeface="Verdana" panose="020B0604030504040204" pitchFamily="34" charset="0"/>
              </a:rPr>
              <a:t>硬标签</a:t>
            </a:r>
            <a:endParaRPr lang="en-US" altLang="zh-CN" sz="2000" dirty="0">
              <a:solidFill>
                <a:srgbClr val="000000"/>
              </a:solidFill>
              <a:latin typeface="Verdana" panose="020B0604030504040204" pitchFamily="34" charset="0"/>
            </a:endParaRPr>
          </a:p>
          <a:p>
            <a:pPr marL="342900" indent="-342900" defTabSz="612000">
              <a:lnSpc>
                <a:spcPct val="150000"/>
              </a:lnSpc>
              <a:buFont typeface="Arial" panose="020B0604020202020204" pitchFamily="34" charset="0"/>
              <a:buChar char="•"/>
            </a:pPr>
            <a:r>
              <a:rPr lang="zh-CN" altLang="en-US" sz="2000" dirty="0">
                <a:solidFill>
                  <a:srgbClr val="000000"/>
                </a:solidFill>
                <a:latin typeface="Verdana" panose="020B0604030504040204" pitchFamily="34" charset="0"/>
              </a:rPr>
              <a:t>结合自适应阈值多次重复交错训练 </a:t>
            </a:r>
            <a:r>
              <a:rPr lang="en-US" altLang="zh-CN" sz="2000" dirty="0" err="1">
                <a:solidFill>
                  <a:srgbClr val="000000"/>
                </a:solidFill>
                <a:latin typeface="Verdana" panose="020B0604030504040204" pitchFamily="34" charset="0"/>
              </a:rPr>
              <a:t>wOCC</a:t>
            </a:r>
            <a:r>
              <a:rPr lang="en-US" altLang="zh-CN" sz="2000" dirty="0">
                <a:solidFill>
                  <a:srgbClr val="000000"/>
                </a:solidFill>
                <a:latin typeface="Verdana" panose="020B0604030504040204" pitchFamily="34" charset="0"/>
              </a:rPr>
              <a:t> </a:t>
            </a:r>
            <a:r>
              <a:rPr lang="zh-CN" altLang="en-US" sz="2000" dirty="0">
                <a:solidFill>
                  <a:srgbClr val="000000"/>
                </a:solidFill>
                <a:latin typeface="Verdana" panose="020B0604030504040204" pitchFamily="34" charset="0"/>
              </a:rPr>
              <a:t>和 </a:t>
            </a:r>
            <a:r>
              <a:rPr lang="en-US" altLang="zh-CN" sz="2000" dirty="0">
                <a:solidFill>
                  <a:srgbClr val="000000"/>
                </a:solidFill>
                <a:latin typeface="Verdana" panose="020B0604030504040204" pitchFamily="34" charset="0"/>
              </a:rPr>
              <a:t>WS </a:t>
            </a:r>
            <a:r>
              <a:rPr lang="zh-CN" altLang="en-US" sz="2000" dirty="0">
                <a:solidFill>
                  <a:srgbClr val="000000"/>
                </a:solidFill>
                <a:latin typeface="Verdana" panose="020B0604030504040204" pitchFamily="34" charset="0"/>
              </a:rPr>
              <a:t>，自适应阈值策略可以逐步将粗略阈值调整为相对最优阈值，从而降低用户的影响</a:t>
            </a:r>
            <a:endParaRPr lang="en-US" altLang="zh-CN" sz="2000" dirty="0">
              <a:solidFill>
                <a:srgbClr val="000000"/>
              </a:solidFill>
              <a:latin typeface="+mn-ea"/>
            </a:endParaRPr>
          </a:p>
        </p:txBody>
      </p:sp>
    </p:spTree>
    <p:extLst>
      <p:ext uri="{BB962C8B-B14F-4D97-AF65-F5344CB8AC3E}">
        <p14:creationId xmlns:p14="http://schemas.microsoft.com/office/powerpoint/2010/main" val="126097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3" y="662533"/>
            <a:ext cx="4496410"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Contribution</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35ED1AF1-DD3F-C154-9756-0CCCFF502FF1}"/>
              </a:ext>
            </a:extLst>
          </p:cNvPr>
          <p:cNvSpPr txBox="1"/>
          <p:nvPr/>
        </p:nvSpPr>
        <p:spPr>
          <a:xfrm>
            <a:off x="992275" y="1679044"/>
            <a:ext cx="9164096" cy="336688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t>提出了一个新的无监督视频异常检测框架，即交替进行 </a:t>
            </a:r>
            <a:r>
              <a:rPr lang="zh-CN" altLang="en-US" b="1" dirty="0"/>
              <a:t>单分类模型 ( </a:t>
            </a:r>
            <a:r>
              <a:rPr lang="zh-CN" altLang="en-US" b="1" dirty="0">
                <a:latin typeface="Times New Roman" panose="02020603050405020304" pitchFamily="18" charset="0"/>
                <a:cs typeface="Times New Roman" panose="02020603050405020304" pitchFamily="18" charset="0"/>
              </a:rPr>
              <a:t>OCC</a:t>
            </a:r>
            <a:r>
              <a:rPr lang="zh-CN" altLang="en-US" b="1" dirty="0"/>
              <a:t> ) </a:t>
            </a:r>
            <a:r>
              <a:rPr lang="zh-CN" altLang="en-US" dirty="0"/>
              <a:t>和 </a:t>
            </a:r>
            <a:r>
              <a:rPr lang="zh-CN" altLang="en-US" b="1" dirty="0"/>
              <a:t>弱监督模型 ( </a:t>
            </a:r>
            <a:r>
              <a:rPr lang="zh-CN" altLang="en-US" b="1" dirty="0">
                <a:latin typeface="Times New Roman" panose="02020603050405020304" pitchFamily="18" charset="0"/>
                <a:cs typeface="Times New Roman" panose="02020603050405020304" pitchFamily="18" charset="0"/>
              </a:rPr>
              <a:t>WS</a:t>
            </a:r>
            <a:r>
              <a:rPr lang="zh-CN" altLang="en-US" b="1" dirty="0"/>
              <a:t> )</a:t>
            </a:r>
            <a:r>
              <a:rPr lang="zh-CN" altLang="en-US" dirty="0"/>
              <a:t>  的训练</a:t>
            </a:r>
          </a:p>
          <a:p>
            <a:pPr>
              <a:lnSpc>
                <a:spcPct val="150000"/>
              </a:lnSpc>
            </a:pPr>
            <a:endParaRPr lang="zh-CN" altLang="en-US" dirty="0"/>
          </a:p>
          <a:p>
            <a:pPr marL="285750" indent="-285750">
              <a:lnSpc>
                <a:spcPct val="150000"/>
              </a:lnSpc>
              <a:buFont typeface="Arial" panose="020B0604020202020204" pitchFamily="34" charset="0"/>
              <a:buChar char="•"/>
            </a:pPr>
            <a:r>
              <a:rPr lang="zh-CN" altLang="en-US" dirty="0"/>
              <a:t>将 </a:t>
            </a:r>
            <a:r>
              <a:rPr lang="zh-CN" altLang="en-US" b="1" dirty="0"/>
              <a:t>单分类 (</a:t>
            </a:r>
            <a:r>
              <a:rPr lang="zh-CN" altLang="en-US" b="1" dirty="0">
                <a:latin typeface="Times New Roman" panose="02020603050405020304" pitchFamily="18" charset="0"/>
                <a:cs typeface="Times New Roman" panose="02020603050405020304" pitchFamily="18" charset="0"/>
              </a:rPr>
              <a:t>OCC</a:t>
            </a:r>
            <a:r>
              <a:rPr lang="zh-CN" altLang="en-US" b="1" dirty="0"/>
              <a:t>)</a:t>
            </a:r>
            <a:r>
              <a:rPr lang="zh-CN" altLang="en-US" dirty="0"/>
              <a:t> 改善为 </a:t>
            </a:r>
            <a:r>
              <a:rPr lang="zh-CN" altLang="en-US" b="1" dirty="0"/>
              <a:t>加权单分类 (</a:t>
            </a:r>
            <a:r>
              <a:rPr lang="zh-CN" altLang="en-US" b="1" dirty="0">
                <a:latin typeface="Times New Roman" panose="02020603050405020304" pitchFamily="18" charset="0"/>
                <a:cs typeface="Times New Roman" panose="02020603050405020304" pitchFamily="18" charset="0"/>
              </a:rPr>
              <a:t>weighted OCC, wOCC</a:t>
            </a:r>
            <a:r>
              <a:rPr lang="zh-CN" altLang="en-US" b="1" dirty="0"/>
              <a:t>)</a:t>
            </a:r>
            <a:r>
              <a:rPr lang="zh-CN" altLang="en-US" dirty="0"/>
              <a:t> 使无监督视频异常检测框架训练更稳定，提出</a:t>
            </a:r>
            <a:r>
              <a:rPr lang="zh-CN" altLang="en-US" b="1" dirty="0"/>
              <a:t>自适应阈值策略</a:t>
            </a:r>
            <a:r>
              <a:rPr lang="zh-CN" altLang="en-US" dirty="0"/>
              <a:t>以降低用户交互带来的影响</a:t>
            </a:r>
            <a:endParaRPr lang="en-US" altLang="zh-CN" dirty="0"/>
          </a:p>
          <a:p>
            <a:pPr marL="285750" indent="-285750">
              <a:lnSpc>
                <a:spcPct val="150000"/>
              </a:lnSpc>
              <a:buFont typeface="Arial" panose="020B0604020202020204" pitchFamily="34" charset="0"/>
              <a:buChar char="•"/>
            </a:pPr>
            <a:endParaRPr lang="zh-CN" altLang="en-US" dirty="0"/>
          </a:p>
          <a:p>
            <a:pPr marL="285750" indent="-285750">
              <a:lnSpc>
                <a:spcPct val="150000"/>
              </a:lnSpc>
              <a:buFont typeface="Arial" panose="020B0604020202020204" pitchFamily="34" charset="0"/>
              <a:buChar char="•"/>
            </a:pPr>
            <a:r>
              <a:rPr lang="zh-CN" altLang="en-US" dirty="0"/>
              <a:t>该框架能灵活应用在不同的 </a:t>
            </a:r>
            <a:r>
              <a:rPr lang="zh-CN" altLang="en-US" b="1" dirty="0"/>
              <a:t>单分类模型  </a:t>
            </a:r>
            <a:r>
              <a:rPr lang="zh-CN" altLang="en-US" dirty="0"/>
              <a:t>和 </a:t>
            </a:r>
            <a:r>
              <a:rPr lang="zh-CN" altLang="en-US" b="1" dirty="0"/>
              <a:t>弱监督模型</a:t>
            </a:r>
            <a:r>
              <a:rPr lang="zh-CN" altLang="en-US" dirty="0"/>
              <a:t>  上，在3个单分类模型和2个弱监督模型上的实验证明了该方法的有效性</a:t>
            </a:r>
          </a:p>
        </p:txBody>
      </p:sp>
    </p:spTree>
    <p:extLst>
      <p:ext uri="{BB962C8B-B14F-4D97-AF65-F5344CB8AC3E}">
        <p14:creationId xmlns:p14="http://schemas.microsoft.com/office/powerpoint/2010/main" val="2364295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p:nvSpPr>
        <p:spPr>
          <a:xfrm>
            <a:off x="0" y="-8918"/>
            <a:ext cx="12192000" cy="6858000"/>
          </a:xfrm>
          <a:prstGeom prst="rect">
            <a:avLst/>
          </a:prstGeom>
          <a:solidFill>
            <a:schemeClr val="accent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2133600" y="2494639"/>
            <a:ext cx="1143000" cy="1143000"/>
          </a:xfrm>
          <a:prstGeom prst="roundRect">
            <a:avLst/>
          </a:prstGeom>
          <a:blipFill dpi="0" rotWithShape="1">
            <a:blip r:embed="rId5"/>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12988" y="2712196"/>
            <a:ext cx="8241456" cy="706755"/>
          </a:xfrm>
          <a:prstGeom prst="rect">
            <a:avLst/>
          </a:prstGeom>
          <a:noFill/>
        </p:spPr>
        <p:txBody>
          <a:bodyPr wrap="square" rtlCol="0">
            <a:spAutoFit/>
          </a:bodyPr>
          <a:lstStyle/>
          <a:p>
            <a:r>
              <a:rPr lang="en-US" altLang="zh-CN" sz="4000" dirty="0">
                <a:solidFill>
                  <a:schemeClr val="bg1"/>
                </a:solidFill>
                <a:latin typeface="+mj-ea"/>
                <a:ea typeface="+mj-ea"/>
              </a:rPr>
              <a:t>PART  </a:t>
            </a:r>
            <a:r>
              <a:rPr lang="en-US" altLang="zh-CN" sz="4000" b="1" dirty="0">
                <a:solidFill>
                  <a:schemeClr val="bg1"/>
                </a:solidFill>
                <a:latin typeface="+mj-lt"/>
                <a:ea typeface="+mj-ea"/>
              </a:rPr>
              <a:t>02  </a:t>
            </a:r>
            <a:r>
              <a:rPr lang="zh-CN" altLang="en-US" sz="4000" b="1" dirty="0">
                <a:solidFill>
                  <a:schemeClr val="bg1"/>
                </a:solidFill>
                <a:latin typeface="+mj-ea"/>
                <a:ea typeface="+mj-ea"/>
              </a:rPr>
              <a:t>模型概览</a:t>
            </a:r>
            <a:endParaRPr lang="zh-CN" altLang="en-US" sz="4000" dirty="0">
              <a:solidFill>
                <a:schemeClr val="bg1"/>
              </a:solidFill>
              <a:latin typeface="+mj-ea"/>
              <a:ea typeface="+mj-ea"/>
            </a:endParaRPr>
          </a:p>
        </p:txBody>
      </p:sp>
    </p:spTree>
    <p:extLst>
      <p:ext uri="{BB962C8B-B14F-4D97-AF65-F5344CB8AC3E}">
        <p14:creationId xmlns:p14="http://schemas.microsoft.com/office/powerpoint/2010/main" val="326578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548509" y="686881"/>
            <a:ext cx="374204" cy="343899"/>
          </a:xfrm>
          <a:prstGeom prst="diamond">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0" y="6581347"/>
            <a:ext cx="12192000" cy="2766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326993" y="634264"/>
            <a:ext cx="504148" cy="453487"/>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flipV="1">
            <a:off x="0" y="360531"/>
            <a:ext cx="8975725" cy="135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2890" y="52073"/>
            <a:ext cx="3065104" cy="499293"/>
          </a:xfrm>
          <a:prstGeom prst="rect">
            <a:avLst/>
          </a:prstGeom>
        </p:spPr>
      </p:pic>
      <p:sp>
        <p:nvSpPr>
          <p:cNvPr id="31" name="内容占位符 13"/>
          <p:cNvSpPr txBox="1"/>
          <p:nvPr/>
        </p:nvSpPr>
        <p:spPr>
          <a:xfrm>
            <a:off x="1077912" y="662533"/>
            <a:ext cx="5614289" cy="44220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accent1"/>
                </a:solidFill>
                <a:latin typeface="Times New Roman" panose="02020603050405020304" pitchFamily="18" charset="0"/>
                <a:cs typeface="Times New Roman" panose="02020603050405020304" pitchFamily="18" charset="0"/>
              </a:rPr>
              <a:t>Pipeline of</a:t>
            </a:r>
            <a:r>
              <a:rPr lang="zh-CN" altLang="en-US" sz="2800" b="1" dirty="0">
                <a:solidFill>
                  <a:schemeClr val="accent1"/>
                </a:solidFill>
                <a:latin typeface="Times New Roman" panose="02020603050405020304" pitchFamily="18" charset="0"/>
                <a:cs typeface="Times New Roman" panose="02020603050405020304" pitchFamily="18" charset="0"/>
              </a:rPr>
              <a:t> </a:t>
            </a:r>
            <a:r>
              <a:rPr lang="en-US" altLang="zh-CN" sz="2800" b="1" dirty="0">
                <a:solidFill>
                  <a:schemeClr val="accent1"/>
                </a:solidFill>
                <a:latin typeface="Times New Roman" panose="02020603050405020304" pitchFamily="18" charset="0"/>
                <a:cs typeface="Times New Roman" panose="02020603050405020304" pitchFamily="18" charset="0"/>
              </a:rPr>
              <a:t>interleaved framework</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sp>
        <p:nvSpPr>
          <p:cNvPr id="32" name="矩形 31"/>
          <p:cNvSpPr/>
          <p:nvPr/>
        </p:nvSpPr>
        <p:spPr>
          <a:xfrm>
            <a:off x="0" y="6507393"/>
            <a:ext cx="12192000" cy="8274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DCBA2662-665A-004E-61DD-79997BDB0FC1}"/>
              </a:ext>
            </a:extLst>
          </p:cNvPr>
          <p:cNvPicPr>
            <a:picLocks noChangeAspect="1"/>
          </p:cNvPicPr>
          <p:nvPr/>
        </p:nvPicPr>
        <p:blipFill>
          <a:blip r:embed="rId4"/>
          <a:stretch>
            <a:fillRect/>
          </a:stretch>
        </p:blipFill>
        <p:spPr>
          <a:xfrm>
            <a:off x="397381" y="1343588"/>
            <a:ext cx="11093336" cy="4688194"/>
          </a:xfrm>
          <a:prstGeom prst="rect">
            <a:avLst/>
          </a:prstGeom>
        </p:spPr>
      </p:pic>
    </p:spTree>
    <p:extLst>
      <p:ext uri="{BB962C8B-B14F-4D97-AF65-F5344CB8AC3E}">
        <p14:creationId xmlns:p14="http://schemas.microsoft.com/office/powerpoint/2010/main" val="157434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p:nvSpPr>
        <p:spPr>
          <a:xfrm>
            <a:off x="0" y="-8918"/>
            <a:ext cx="12192000" cy="6858000"/>
          </a:xfrm>
          <a:prstGeom prst="rect">
            <a:avLst/>
          </a:prstGeom>
          <a:solidFill>
            <a:schemeClr val="accent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2133600" y="2494639"/>
            <a:ext cx="1143000" cy="1143000"/>
          </a:xfrm>
          <a:prstGeom prst="roundRect">
            <a:avLst/>
          </a:prstGeom>
          <a:blipFill dpi="0" rotWithShape="1">
            <a:blip r:embed="rId5"/>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412988" y="2712196"/>
            <a:ext cx="8241456" cy="706755"/>
          </a:xfrm>
          <a:prstGeom prst="rect">
            <a:avLst/>
          </a:prstGeom>
          <a:noFill/>
        </p:spPr>
        <p:txBody>
          <a:bodyPr wrap="square" rtlCol="0">
            <a:spAutoFit/>
          </a:bodyPr>
          <a:lstStyle/>
          <a:p>
            <a:r>
              <a:rPr lang="en-US" altLang="zh-CN" sz="4000" dirty="0">
                <a:solidFill>
                  <a:schemeClr val="bg1"/>
                </a:solidFill>
                <a:latin typeface="+mj-ea"/>
                <a:ea typeface="+mj-ea"/>
              </a:rPr>
              <a:t>PART  </a:t>
            </a:r>
            <a:r>
              <a:rPr lang="en-US" altLang="zh-CN" sz="4000" b="1" dirty="0">
                <a:solidFill>
                  <a:schemeClr val="bg1"/>
                </a:solidFill>
                <a:latin typeface="+mj-lt"/>
                <a:ea typeface="+mj-ea"/>
              </a:rPr>
              <a:t>03  </a:t>
            </a:r>
            <a:r>
              <a:rPr lang="zh-CN" altLang="en-US" sz="4000" dirty="0">
                <a:solidFill>
                  <a:schemeClr val="bg1"/>
                </a:solidFill>
                <a:latin typeface="+mj-ea"/>
                <a:ea typeface="+mj-ea"/>
              </a:rPr>
              <a:t>方法</a:t>
            </a:r>
          </a:p>
        </p:txBody>
      </p:sp>
    </p:spTree>
  </p:cSld>
  <p:clrMapOvr>
    <a:masterClrMapping/>
  </p:clrMapOvr>
</p:sld>
</file>

<file path=ppt/theme/theme1.xml><?xml version="1.0" encoding="utf-8"?>
<a:theme xmlns:a="http://schemas.openxmlformats.org/drawingml/2006/main" name="Office 主题​​">
  <a:themeElements>
    <a:clrScheme name="学术风">
      <a:dk1>
        <a:sysClr val="windowText" lastClr="000000"/>
      </a:dk1>
      <a:lt1>
        <a:sysClr val="window" lastClr="FFFFFF"/>
      </a:lt1>
      <a:dk2>
        <a:srgbClr val="373545"/>
      </a:dk2>
      <a:lt2>
        <a:srgbClr val="CEDBE6"/>
      </a:lt2>
      <a:accent1>
        <a:srgbClr val="005CA2"/>
      </a:accent1>
      <a:accent2>
        <a:srgbClr val="02A4EC"/>
      </a:accent2>
      <a:accent3>
        <a:srgbClr val="09E6F1"/>
      </a:accent3>
      <a:accent4>
        <a:srgbClr val="06ECB5"/>
      </a:accent4>
      <a:accent5>
        <a:srgbClr val="74DE95"/>
      </a:accent5>
      <a:accent6>
        <a:srgbClr val="EB9641"/>
      </a:accent6>
      <a:hlink>
        <a:srgbClr val="6B9F25"/>
      </a:hlink>
      <a:folHlink>
        <a:srgbClr val="9F6715"/>
      </a:folHlink>
    </a:clrScheme>
    <a:fontScheme name="自定义 1">
      <a:majorFont>
        <a:latin typeface="Segoe UI"/>
        <a:ea typeface="思源黑体 CN Bold"/>
        <a:cs typeface=""/>
      </a:majorFont>
      <a:minorFont>
        <a:latin typeface="Segoe UI Light"/>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16276</TotalTime>
  <Words>1243</Words>
  <Application>Microsoft Office PowerPoint</Application>
  <PresentationFormat>宽屏</PresentationFormat>
  <Paragraphs>116</Paragraphs>
  <Slides>26</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-apple-system</vt:lpstr>
      <vt:lpstr>等线</vt:lpstr>
      <vt:lpstr>华文楷体</vt:lpstr>
      <vt:lpstr>思源黑体 CN Bold</vt:lpstr>
      <vt:lpstr>思源黑体 CN Light</vt:lpstr>
      <vt:lpstr>Arial</vt:lpstr>
      <vt:lpstr>Cambria Math</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dc:title>
  <dc:creator>张伟崇;秦阳</dc:creator>
  <cp:keywords>51PPT模板网</cp:keywords>
  <cp:lastModifiedBy>chulong lu</cp:lastModifiedBy>
  <cp:revision>1101</cp:revision>
  <dcterms:created xsi:type="dcterms:W3CDTF">2018-09-11T01:33:00Z</dcterms:created>
  <dcterms:modified xsi:type="dcterms:W3CDTF">2024-12-03T08:34:20Z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2052-11.1.0.9209</vt:lpwstr>
  </property>
</Properties>
</file>