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58" r:id="rId3"/>
    <p:sldId id="259" r:id="rId4"/>
    <p:sldId id="332" r:id="rId5"/>
    <p:sldId id="361" r:id="rId6"/>
    <p:sldId id="385" r:id="rId7"/>
    <p:sldId id="382" r:id="rId8"/>
    <p:sldId id="386" r:id="rId9"/>
    <p:sldId id="389" r:id="rId10"/>
    <p:sldId id="264" r:id="rId11"/>
    <p:sldId id="379" r:id="rId12"/>
    <p:sldId id="392" r:id="rId13"/>
    <p:sldId id="383" r:id="rId14"/>
    <p:sldId id="365" r:id="rId15"/>
    <p:sldId id="367" r:id="rId16"/>
    <p:sldId id="395" r:id="rId17"/>
    <p:sldId id="407" r:id="rId18"/>
    <p:sldId id="408" r:id="rId19"/>
    <p:sldId id="265" r:id="rId20"/>
    <p:sldId id="369" r:id="rId21"/>
    <p:sldId id="370" r:id="rId22"/>
    <p:sldId id="371" r:id="rId23"/>
    <p:sldId id="320" r:id="rId24"/>
    <p:sldId id="376" r:id="rId25"/>
    <p:sldId id="398" r:id="rId26"/>
    <p:sldId id="403" r:id="rId27"/>
    <p:sldId id="406" r:id="rId28"/>
    <p:sldId id="387" r:id="rId29"/>
    <p:sldId id="400" r:id="rId30"/>
    <p:sldId id="268"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016A4F1-2328-4EA2-B24C-3CD30C0B1368}">
          <p14:sldIdLst>
            <p14:sldId id="256"/>
            <p14:sldId id="258"/>
            <p14:sldId id="259"/>
            <p14:sldId id="332"/>
            <p14:sldId id="361"/>
            <p14:sldId id="385"/>
            <p14:sldId id="382"/>
            <p14:sldId id="386"/>
            <p14:sldId id="389"/>
            <p14:sldId id="264"/>
            <p14:sldId id="379"/>
            <p14:sldId id="392"/>
            <p14:sldId id="383"/>
            <p14:sldId id="365"/>
            <p14:sldId id="367"/>
            <p14:sldId id="395"/>
            <p14:sldId id="407"/>
            <p14:sldId id="408"/>
            <p14:sldId id="265"/>
            <p14:sldId id="369"/>
            <p14:sldId id="370"/>
            <p14:sldId id="371"/>
            <p14:sldId id="320"/>
            <p14:sldId id="376"/>
            <p14:sldId id="398"/>
            <p14:sldId id="403"/>
            <p14:sldId id="406"/>
            <p14:sldId id="387"/>
            <p14:sldId id="400"/>
            <p14:sldId id="268"/>
          </p14:sldIdLst>
        </p14:section>
      </p14:sectionLst>
    </p:ext>
    <p:ext uri="{EFAFB233-063F-42B5-8137-9DF3F51BA10A}">
      <p15:sldGuideLst xmlns:p15="http://schemas.microsoft.com/office/powerpoint/2012/main">
        <p15:guide id="1" pos="5654">
          <p15:clr>
            <a:srgbClr val="A4A3A4"/>
          </p15:clr>
        </p15:guide>
        <p15:guide id="2" pos="2933">
          <p15:clr>
            <a:srgbClr val="A4A3A4"/>
          </p15:clr>
        </p15:guide>
        <p15:guide id="3" orient="horz" pos="867">
          <p15:clr>
            <a:srgbClr val="A4A3A4"/>
          </p15:clr>
        </p15:guide>
        <p15:guide id="4" orient="horz" pos="3543">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 文杰" initials="刘"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53A"/>
    <a:srgbClr val="FFF598"/>
    <a:srgbClr val="FF1B06"/>
    <a:srgbClr val="FF6142"/>
    <a:srgbClr val="005CA2"/>
    <a:srgbClr val="02A4EC"/>
    <a:srgbClr val="16EBF6"/>
    <a:srgbClr val="06ECB5"/>
    <a:srgbClr val="09E6F1"/>
    <a:srgbClr val="31EE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474" autoAdjust="0"/>
  </p:normalViewPr>
  <p:slideViewPr>
    <p:cSldViewPr snapToGrid="0" showGuides="1">
      <p:cViewPr varScale="1">
        <p:scale>
          <a:sx n="101" d="100"/>
          <a:sy n="101" d="100"/>
        </p:scale>
        <p:origin x="786" y="102"/>
      </p:cViewPr>
      <p:guideLst>
        <p:guide pos="5654"/>
        <p:guide pos="2933"/>
        <p:guide orient="horz" pos="867"/>
        <p:guide orient="horz" pos="3543"/>
      </p:guideLst>
    </p:cSldViewPr>
  </p:slideViewPr>
  <p:notesTextViewPr>
    <p:cViewPr>
      <p:scale>
        <a:sx n="3" d="2"/>
        <a:sy n="3" d="2"/>
      </p:scale>
      <p:origin x="0" y="0"/>
    </p:cViewPr>
  </p:notesTextViewPr>
  <p:sorterViewPr>
    <p:cViewPr>
      <p:scale>
        <a:sx n="80" d="100"/>
        <a:sy n="80" d="100"/>
      </p:scale>
      <p:origin x="0" y="0"/>
    </p:cViewPr>
  </p:sorterViewPr>
  <p:notesViewPr>
    <p:cSldViewPr snapToGrid="0">
      <p:cViewPr varScale="1">
        <p:scale>
          <a:sx n="108" d="100"/>
          <a:sy n="108" d="100"/>
        </p:scale>
        <p:origin x="7928" y="21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86B27-8F20-4657-8EAB-2C64E89A4D54}" type="datetimeFigureOut">
              <a:rPr lang="zh-CN" altLang="en-US" smtClean="0"/>
              <a:t>2024/10/12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020B4-C4F0-47FB-9EF6-DA1D8CA35CE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需要注意的是这里说的</a:t>
            </a:r>
            <a:r>
              <a:rPr lang="en-US" altLang="zh-CN" dirty="0"/>
              <a:t>multimodal</a:t>
            </a:r>
            <a:r>
              <a:rPr lang="zh-CN" altLang="en-US" dirty="0"/>
              <a:t>是具有多峰分布，而不是视频音频这中混合模态</a:t>
            </a:r>
          </a:p>
        </p:txBody>
      </p:sp>
      <p:sp>
        <p:nvSpPr>
          <p:cNvPr id="4" name="灯片编号占位符 3"/>
          <p:cNvSpPr>
            <a:spLocks noGrp="1"/>
          </p:cNvSpPr>
          <p:nvPr>
            <p:ph type="sldNum" sz="quarter" idx="10"/>
          </p:nvPr>
        </p:nvSpPr>
        <p:spPr/>
        <p:txBody>
          <a:bodyPr/>
          <a:lstStyle/>
          <a:p>
            <a:fld id="{923020B4-C4F0-47FB-9EF6-DA1D8CA35CE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923020B4-C4F0-47FB-9EF6-DA1D8CA35CE4}" type="slidenum">
              <a:rPr lang="zh-CN" altLang="en-US" smtClean="0"/>
              <a:t>10</a:t>
            </a:fld>
            <a:endParaRPr lang="zh-CN" altLang="en-US"/>
          </a:p>
        </p:txBody>
      </p:sp>
    </p:spTree>
    <p:extLst>
      <p:ext uri="{BB962C8B-B14F-4D97-AF65-F5344CB8AC3E}">
        <p14:creationId xmlns:p14="http://schemas.microsoft.com/office/powerpoint/2010/main" val="1611464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000000"/>
                    </a:solidFill>
                    <a:latin typeface="Verdana" panose="020B0604030504040204" pitchFamily="34" charset="0"/>
                  </a:rPr>
                  <a:t>我们把</a:t>
                </a:r>
                <a:r>
                  <a:rPr lang="en-US" altLang="zh-CN" sz="1200" dirty="0">
                    <a:solidFill>
                      <a:srgbClr val="000000"/>
                    </a:solidFill>
                    <a:latin typeface="Verdana" panose="020B0604030504040204" pitchFamily="34" charset="0"/>
                  </a:rPr>
                  <a:t>X</a:t>
                </a:r>
                <a:r>
                  <a:rPr lang="zh-CN" altLang="en-US" sz="1200" dirty="0">
                    <a:solidFill>
                      <a:srgbClr val="000000"/>
                    </a:solidFill>
                    <a:latin typeface="Verdana" panose="020B0604030504040204" pitchFamily="34" charset="0"/>
                  </a:rPr>
                  <a:t>输入到</a:t>
                </a:r>
                <a:r>
                  <a:rPr lang="en-US" altLang="zh-CN" sz="1200" dirty="0">
                    <a:solidFill>
                      <a:srgbClr val="000000"/>
                    </a:solidFill>
                    <a:latin typeface="Verdana" panose="020B0604030504040204" pitchFamily="34" charset="0"/>
                  </a:rPr>
                  <a:t>BART</a:t>
                </a:r>
                <a:r>
                  <a:rPr lang="zh-CN" altLang="en-US" sz="1200" dirty="0">
                    <a:solidFill>
                      <a:srgbClr val="000000"/>
                    </a:solidFill>
                    <a:latin typeface="Verdana" panose="020B0604030504040204" pitchFamily="34" charset="0"/>
                  </a:rPr>
                  <a:t>的</a:t>
                </a:r>
                <a:r>
                  <a:rPr lang="en-US" altLang="zh-CN" sz="1200" dirty="0">
                    <a:solidFill>
                      <a:srgbClr val="000000"/>
                    </a:solidFill>
                    <a:latin typeface="Verdana" panose="020B0604030504040204" pitchFamily="34" charset="0"/>
                  </a:rPr>
                  <a:t>encoder</a:t>
                </a:r>
                <a:r>
                  <a:rPr lang="zh-CN" altLang="en-US" sz="1200" dirty="0">
                    <a:solidFill>
                      <a:srgbClr val="000000"/>
                    </a:solidFill>
                    <a:latin typeface="Verdana" panose="020B0604030504040204" pitchFamily="34" charset="0"/>
                  </a:rPr>
                  <a:t>，让其</a:t>
                </a:r>
                <a:r>
                  <a:rPr lang="en-US" altLang="zh-CN" sz="1200" dirty="0">
                    <a:solidFill>
                      <a:srgbClr val="000000"/>
                    </a:solidFill>
                    <a:latin typeface="Verdana" panose="020B0604030504040204" pitchFamily="34" charset="0"/>
                  </a:rPr>
                  <a:t>decoder</a:t>
                </a:r>
                <a:r>
                  <a:rPr lang="zh-CN" altLang="en-US" sz="1200" dirty="0">
                    <a:solidFill>
                      <a:srgbClr val="000000"/>
                    </a:solidFill>
                    <a:latin typeface="Verdana" panose="020B0604030504040204" pitchFamily="34" charset="0"/>
                  </a:rPr>
                  <a:t>输出</a:t>
                </a:r>
                <a:r>
                  <a:rPr lang="en-US" altLang="zh-CN" sz="1200" b="0" i="0">
                    <a:solidFill>
                      <a:srgbClr val="000000"/>
                    </a:solidFill>
                    <a:latin typeface="Cambria Math" panose="02040503050406030204" pitchFamily="18" charset="0"/>
                  </a:rPr>
                  <a:t>𝑇_(</a:t>
                </a:r>
                <a:r>
                  <a:rPr lang="en-US" altLang="zh-CN" sz="1200" i="0">
                    <a:solidFill>
                      <a:srgbClr val="000000"/>
                    </a:solidFill>
                    <a:latin typeface="Cambria Math" panose="02040503050406030204" pitchFamily="18" charset="0"/>
                  </a:rPr>
                  <a:t>y_</a:t>
                </a:r>
                <a:r>
                  <a:rPr lang="en-US" altLang="zh-CN" sz="1200" b="0" i="0">
                    <a:solidFill>
                      <a:srgbClr val="000000"/>
                    </a:solidFill>
                    <a:latin typeface="Cambria Math" panose="02040503050406030204" pitchFamily="18" charset="0"/>
                  </a:rPr>
                  <a:t>𝑘,𝑥_(𝑖:𝑗) )</a:t>
                </a:r>
                <a:endParaRPr lang="en-US" altLang="zh-CN" sz="1200" dirty="0">
                  <a:solidFill>
                    <a:srgbClr val="000000"/>
                  </a:solidFill>
                  <a:latin typeface="Verdana" panose="020B0604030504040204" pitchFamily="34" charset="0"/>
                </a:endParaRPr>
              </a:p>
              <a:p>
                <a:endParaRPr lang="zh-CN" altLang="en-US" dirty="0"/>
              </a:p>
            </p:txBody>
          </p:sp>
        </mc:Fallback>
      </mc:AlternateContent>
      <p:sp>
        <p:nvSpPr>
          <p:cNvPr id="4" name="灯片编号占位符 3"/>
          <p:cNvSpPr>
            <a:spLocks noGrp="1"/>
          </p:cNvSpPr>
          <p:nvPr>
            <p:ph type="sldNum" sz="quarter" idx="10"/>
          </p:nvPr>
        </p:nvSpPr>
        <p:spPr/>
        <p:txBody>
          <a:bodyPr/>
          <a:lstStyle/>
          <a:p>
            <a:fld id="{923020B4-C4F0-47FB-9EF6-DA1D8CA35CE4}" type="slidenum">
              <a:rPr lang="zh-CN" altLang="en-US" smtClean="0"/>
              <a:t>11</a:t>
            </a:fld>
            <a:endParaRPr lang="zh-CN" altLang="en-US"/>
          </a:p>
        </p:txBody>
      </p:sp>
    </p:spTree>
    <p:extLst>
      <p:ext uri="{BB962C8B-B14F-4D97-AF65-F5344CB8AC3E}">
        <p14:creationId xmlns:p14="http://schemas.microsoft.com/office/powerpoint/2010/main" val="1807943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训练的时候可以不管异常的情况，只对正常样本进行重构建</a:t>
            </a:r>
          </a:p>
        </p:txBody>
      </p:sp>
      <p:sp>
        <p:nvSpPr>
          <p:cNvPr id="4" name="灯片编号占位符 3"/>
          <p:cNvSpPr>
            <a:spLocks noGrp="1"/>
          </p:cNvSpPr>
          <p:nvPr>
            <p:ph type="sldNum" sz="quarter" idx="10"/>
          </p:nvPr>
        </p:nvSpPr>
        <p:spPr/>
        <p:txBody>
          <a:bodyPr/>
          <a:lstStyle/>
          <a:p>
            <a:fld id="{923020B4-C4F0-47FB-9EF6-DA1D8CA35CE4}" type="slidenum">
              <a:rPr lang="zh-CN" altLang="en-US" smtClean="0"/>
              <a:t>12</a:t>
            </a:fld>
            <a:endParaRPr lang="zh-CN" altLang="en-US"/>
          </a:p>
        </p:txBody>
      </p:sp>
    </p:spTree>
    <p:extLst>
      <p:ext uri="{BB962C8B-B14F-4D97-AF65-F5344CB8AC3E}">
        <p14:creationId xmlns:p14="http://schemas.microsoft.com/office/powerpoint/2010/main" val="1301280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3020B4-C4F0-47FB-9EF6-DA1D8CA35CE4}" type="slidenum">
              <a:rPr lang="zh-CN" altLang="en-US" smtClean="0"/>
              <a:t>13</a:t>
            </a:fld>
            <a:endParaRPr lang="zh-CN" altLang="en-US"/>
          </a:p>
        </p:txBody>
      </p:sp>
    </p:spTree>
    <p:extLst>
      <p:ext uri="{BB962C8B-B14F-4D97-AF65-F5344CB8AC3E}">
        <p14:creationId xmlns:p14="http://schemas.microsoft.com/office/powerpoint/2010/main" val="14280567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200" dirty="0">
                    <a:solidFill>
                      <a:srgbClr val="000000"/>
                    </a:solidFill>
                    <a:latin typeface="Verdana" panose="020B0604030504040204" pitchFamily="34" charset="0"/>
                  </a:rPr>
                  <a:t>通过方程（</a:t>
                </a:r>
                <a:r>
                  <a:rPr lang="en-US" altLang="zh-CN" sz="1200" dirty="0">
                    <a:solidFill>
                      <a:srgbClr val="000000"/>
                    </a:solidFill>
                    <a:latin typeface="Verdana" panose="020B0604030504040204" pitchFamily="34" charset="0"/>
                  </a:rPr>
                  <a:t>3</a:t>
                </a:r>
                <a:r>
                  <a:rPr lang="zh-CN" altLang="en-US" sz="1200" dirty="0">
                    <a:solidFill>
                      <a:srgbClr val="000000"/>
                    </a:solidFill>
                    <a:latin typeface="Verdana" panose="020B0604030504040204" pitchFamily="34" charset="0"/>
                  </a:rPr>
                  <a:t>）构建未来运动帧</a:t>
                </a:r>
                <a:endParaRPr lang="en-US" altLang="zh-CN" sz="1200" dirty="0">
                  <a:solidFill>
                    <a:srgbClr val="000000"/>
                  </a:solidFill>
                  <a:latin typeface="Verdana" panose="020B0604030504040204" pitchFamily="34" charset="0"/>
                </a:endParaRPr>
              </a:p>
              <a:p>
                <a:endParaRPr lang="en-US" altLang="zh-CN" sz="1200" dirty="0">
                  <a:solidFill>
                    <a:srgbClr val="000000"/>
                  </a:solidFill>
                  <a:latin typeface="Verdana" panose="020B0604030504040204" pitchFamily="34" charset="0"/>
                </a:endParaRPr>
              </a:p>
              <a:p>
                <a:r>
                  <a:rPr lang="zh-CN" altLang="en-US" sz="1200" dirty="0">
                    <a:solidFill>
                      <a:srgbClr val="000000"/>
                    </a:solidFill>
                    <a:latin typeface="Verdana" panose="020B0604030504040204" pitchFamily="34" charset="0"/>
                  </a:rPr>
                  <a:t>选取一个随机变换</a:t>
                </a:r>
                <a14:m>
                  <m:oMath xmlns:m="http://schemas.openxmlformats.org/officeDocument/2006/math">
                    <m:r>
                      <a:rPr lang="en-US" altLang="zh-CN" sz="1200" b="0" i="0" dirty="0" smtClean="0">
                        <a:solidFill>
                          <a:srgbClr val="000000"/>
                        </a:solidFill>
                        <a:latin typeface="Cambria Math" panose="02040503050406030204" pitchFamily="18" charset="0"/>
                      </a:rPr>
                      <m:t> </m:t>
                    </m:r>
                    <m:r>
                      <a:rPr lang="en-US" altLang="zh-CN" sz="1200" b="0" i="1" dirty="0" smtClean="0">
                        <a:solidFill>
                          <a:srgbClr val="000000"/>
                        </a:solidFill>
                        <a:latin typeface="Cambria Math" panose="02040503050406030204" pitchFamily="18" charset="0"/>
                      </a:rPr>
                      <m:t>𝑧</m:t>
                    </m:r>
                  </m:oMath>
                </a14:m>
                <a:r>
                  <a:rPr lang="en-US" altLang="zh-CN" sz="1200" b="0" dirty="0">
                    <a:solidFill>
                      <a:srgbClr val="000000"/>
                    </a:solidFill>
                    <a:latin typeface="Verdana" panose="020B0604030504040204" pitchFamily="34" charset="0"/>
                  </a:rPr>
                  <a:t> </a:t>
                </a:r>
                <a:r>
                  <a:rPr lang="zh-CN" altLang="en-US" sz="1200" b="0" dirty="0">
                    <a:solidFill>
                      <a:srgbClr val="000000"/>
                    </a:solidFill>
                    <a:latin typeface="Verdana" panose="020B0604030504040204" pitchFamily="34" charset="0"/>
                  </a:rPr>
                  <a:t>，将其对应的位置视为重构的起点；</a:t>
                </a:r>
                <a:endParaRPr lang="en-US" altLang="zh-CN" sz="1200" b="0" dirty="0">
                  <a:solidFill>
                    <a:srgbClr val="000000"/>
                  </a:solidFill>
                  <a:latin typeface="Verdana" panose="020B0604030504040204" pitchFamily="34" charset="0"/>
                </a:endParaRPr>
              </a:p>
              <a:p>
                <a:r>
                  <a:rPr lang="en-US" altLang="zh-CN" sz="1200" b="0" dirty="0" err="1">
                    <a:solidFill>
                      <a:srgbClr val="000000"/>
                    </a:solidFill>
                    <a:latin typeface="Verdana" panose="020B0604030504040204" pitchFamily="34" charset="0"/>
                  </a:rPr>
                  <a:t>beta_t</a:t>
                </a:r>
                <a:r>
                  <a:rPr lang="en-US" altLang="zh-CN" sz="1200" b="0" dirty="0">
                    <a:solidFill>
                      <a:srgbClr val="000000"/>
                    </a:solidFill>
                    <a:latin typeface="Verdana" panose="020B0604030504040204" pitchFamily="34" charset="0"/>
                  </a:rPr>
                  <a:t> </a:t>
                </a:r>
                <a:r>
                  <a:rPr lang="zh-CN" altLang="en-US" sz="1200" b="0" dirty="0">
                    <a:solidFill>
                      <a:srgbClr val="000000"/>
                    </a:solidFill>
                    <a:latin typeface="Verdana" panose="020B0604030504040204" pitchFamily="34" charset="0"/>
                  </a:rPr>
                  <a:t>实质上是一个控制噪声大小的控制向量；</a:t>
                </a:r>
                <a:endParaRPr lang="en-US" altLang="zh-CN" sz="1200" b="0" dirty="0">
                  <a:solidFill>
                    <a:srgbClr val="000000"/>
                  </a:solidFill>
                  <a:latin typeface="Verdana" panose="020B0604030504040204" pitchFamily="34" charset="0"/>
                </a:endParaRPr>
              </a:p>
              <a:p>
                <a:r>
                  <a:rPr lang="en-US" altLang="zh-CN" sz="1200" b="0" dirty="0" err="1">
                    <a:solidFill>
                      <a:srgbClr val="000000"/>
                    </a:solidFill>
                    <a:latin typeface="Verdana" panose="020B0604030504040204" pitchFamily="34" charset="0"/>
                  </a:rPr>
                  <a:t>alpha_t</a:t>
                </a:r>
                <a:r>
                  <a:rPr lang="en-US" altLang="zh-CN" sz="1200" b="0" dirty="0">
                    <a:solidFill>
                      <a:srgbClr val="000000"/>
                    </a:solidFill>
                    <a:latin typeface="Verdana" panose="020B0604030504040204" pitchFamily="34" charset="0"/>
                  </a:rPr>
                  <a:t> </a:t>
                </a:r>
                <a:r>
                  <a:rPr lang="zh-CN" altLang="en-US" sz="1200" b="0" dirty="0">
                    <a:solidFill>
                      <a:srgbClr val="000000"/>
                    </a:solidFill>
                    <a:latin typeface="Verdana" panose="020B0604030504040204" pitchFamily="34" charset="0"/>
                  </a:rPr>
                  <a:t>是一个参数</a:t>
                </a:r>
                <a:endParaRPr lang="en-US" altLang="zh-CN" sz="1200" b="0" dirty="0">
                  <a:solidFill>
                    <a:srgbClr val="000000"/>
                  </a:solidFill>
                  <a:latin typeface="Verdana" panose="020B0604030504040204" pitchFamily="34" charset="0"/>
                </a:endParaRPr>
              </a:p>
              <a:p>
                <a:endParaRPr lang="en-US" altLang="zh-CN" sz="1200" b="0" dirty="0">
                  <a:solidFill>
                    <a:srgbClr val="000000"/>
                  </a:solidFill>
                  <a:latin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对得到的异常分数进行聚合得到最终的异常分数，这个分数会被分配给相应的帧动作帧来评估异常级别</a:t>
                </a:r>
              </a:p>
            </p:txBody>
          </p:sp>
        </mc:Choice>
        <mc:Fallback xmlns="">
          <p:sp>
            <p:nvSpPr>
              <p:cNvPr id="3" name="备注占位符 2"/>
              <p:cNvSpPr>
                <a:spLocks noGrp="1"/>
              </p:cNvSpPr>
              <p:nvPr>
                <p:ph type="body" idx="1"/>
              </p:nvPr>
            </p:nvSpPr>
            <p:spPr/>
            <p:txBody>
              <a:bodyPr/>
              <a:lstStyle/>
              <a:p>
                <a:r>
                  <a:rPr lang="zh-CN" altLang="en-US" sz="1200" dirty="0">
                    <a:solidFill>
                      <a:srgbClr val="000000"/>
                    </a:solidFill>
                    <a:latin typeface="Verdana" panose="020B0604030504040204" pitchFamily="34" charset="0"/>
                  </a:rPr>
                  <a:t>通过方程（</a:t>
                </a:r>
                <a:r>
                  <a:rPr lang="en-US" altLang="zh-CN" sz="1200" dirty="0">
                    <a:solidFill>
                      <a:srgbClr val="000000"/>
                    </a:solidFill>
                    <a:latin typeface="Verdana" panose="020B0604030504040204" pitchFamily="34" charset="0"/>
                  </a:rPr>
                  <a:t>3</a:t>
                </a:r>
                <a:r>
                  <a:rPr lang="zh-CN" altLang="en-US" sz="1200" dirty="0">
                    <a:solidFill>
                      <a:srgbClr val="000000"/>
                    </a:solidFill>
                    <a:latin typeface="Verdana" panose="020B0604030504040204" pitchFamily="34" charset="0"/>
                  </a:rPr>
                  <a:t>）构建未来运动帧</a:t>
                </a:r>
                <a:endParaRPr lang="en-US" altLang="zh-CN" sz="1200" dirty="0">
                  <a:solidFill>
                    <a:srgbClr val="000000"/>
                  </a:solidFill>
                  <a:latin typeface="Verdana" panose="020B0604030504040204" pitchFamily="34" charset="0"/>
                </a:endParaRPr>
              </a:p>
              <a:p>
                <a:endParaRPr lang="en-US" altLang="zh-CN" sz="1200" dirty="0">
                  <a:solidFill>
                    <a:srgbClr val="000000"/>
                  </a:solidFill>
                  <a:latin typeface="Verdana" panose="020B0604030504040204" pitchFamily="34" charset="0"/>
                </a:endParaRPr>
              </a:p>
              <a:p>
                <a:r>
                  <a:rPr lang="zh-CN" altLang="en-US" sz="1200" dirty="0">
                    <a:solidFill>
                      <a:srgbClr val="000000"/>
                    </a:solidFill>
                    <a:latin typeface="Verdana" panose="020B0604030504040204" pitchFamily="34" charset="0"/>
                  </a:rPr>
                  <a:t>选取一个随机变换</a:t>
                </a:r>
                <a:r>
                  <a:rPr lang="en-US" altLang="zh-CN" sz="1200" b="0" i="0" dirty="0">
                    <a:solidFill>
                      <a:srgbClr val="000000"/>
                    </a:solidFill>
                    <a:latin typeface="Cambria Math" panose="02040503050406030204" pitchFamily="18" charset="0"/>
                  </a:rPr>
                  <a:t> 𝑧</a:t>
                </a:r>
                <a:r>
                  <a:rPr lang="en-US" altLang="zh-CN" sz="1200" b="0" dirty="0">
                    <a:solidFill>
                      <a:srgbClr val="000000"/>
                    </a:solidFill>
                    <a:latin typeface="Verdana" panose="020B0604030504040204" pitchFamily="34" charset="0"/>
                  </a:rPr>
                  <a:t> </a:t>
                </a:r>
                <a:r>
                  <a:rPr lang="zh-CN" altLang="en-US" sz="1200" b="0" dirty="0">
                    <a:solidFill>
                      <a:srgbClr val="000000"/>
                    </a:solidFill>
                    <a:latin typeface="Verdana" panose="020B0604030504040204" pitchFamily="34" charset="0"/>
                  </a:rPr>
                  <a:t>，将其对应的位置视为重构的起点；</a:t>
                </a:r>
                <a:endParaRPr lang="en-US" altLang="zh-CN" sz="1200" b="0" dirty="0">
                  <a:solidFill>
                    <a:srgbClr val="000000"/>
                  </a:solidFill>
                  <a:latin typeface="Verdana" panose="020B0604030504040204" pitchFamily="34" charset="0"/>
                </a:endParaRPr>
              </a:p>
              <a:p>
                <a:r>
                  <a:rPr lang="en-US" altLang="zh-CN" sz="1200" b="0" dirty="0" err="1">
                    <a:solidFill>
                      <a:srgbClr val="000000"/>
                    </a:solidFill>
                    <a:latin typeface="Verdana" panose="020B0604030504040204" pitchFamily="34" charset="0"/>
                  </a:rPr>
                  <a:t>beta_t</a:t>
                </a:r>
                <a:r>
                  <a:rPr lang="en-US" altLang="zh-CN" sz="1200" b="0" dirty="0">
                    <a:solidFill>
                      <a:srgbClr val="000000"/>
                    </a:solidFill>
                    <a:latin typeface="Verdana" panose="020B0604030504040204" pitchFamily="34" charset="0"/>
                  </a:rPr>
                  <a:t> </a:t>
                </a:r>
                <a:r>
                  <a:rPr lang="zh-CN" altLang="en-US" sz="1200" b="0" dirty="0">
                    <a:solidFill>
                      <a:srgbClr val="000000"/>
                    </a:solidFill>
                    <a:latin typeface="Verdana" panose="020B0604030504040204" pitchFamily="34" charset="0"/>
                  </a:rPr>
                  <a:t>实质上是一个控制噪声大小的控制向量；</a:t>
                </a:r>
                <a:endParaRPr lang="en-US" altLang="zh-CN" sz="1200" b="0" dirty="0">
                  <a:solidFill>
                    <a:srgbClr val="000000"/>
                  </a:solidFill>
                  <a:latin typeface="Verdana" panose="020B0604030504040204" pitchFamily="34" charset="0"/>
                </a:endParaRPr>
              </a:p>
              <a:p>
                <a:r>
                  <a:rPr lang="en-US" altLang="zh-CN" sz="1200" b="0" dirty="0" err="1">
                    <a:solidFill>
                      <a:srgbClr val="000000"/>
                    </a:solidFill>
                    <a:latin typeface="Verdana" panose="020B0604030504040204" pitchFamily="34" charset="0"/>
                  </a:rPr>
                  <a:t>alpha_t</a:t>
                </a:r>
                <a:r>
                  <a:rPr lang="en-US" altLang="zh-CN" sz="1200" b="0" dirty="0">
                    <a:solidFill>
                      <a:srgbClr val="000000"/>
                    </a:solidFill>
                    <a:latin typeface="Verdana" panose="020B0604030504040204" pitchFamily="34" charset="0"/>
                  </a:rPr>
                  <a:t> </a:t>
                </a:r>
                <a:r>
                  <a:rPr lang="zh-CN" altLang="en-US" sz="1200" b="0" dirty="0">
                    <a:solidFill>
                      <a:srgbClr val="000000"/>
                    </a:solidFill>
                    <a:latin typeface="Verdana" panose="020B0604030504040204" pitchFamily="34" charset="0"/>
                  </a:rPr>
                  <a:t>是一个参数</a:t>
                </a:r>
                <a:endParaRPr lang="en-US" altLang="zh-CN" sz="1200" b="0" dirty="0">
                  <a:solidFill>
                    <a:srgbClr val="000000"/>
                  </a:solidFill>
                  <a:latin typeface="Verdana" panose="020B0604030504040204" pitchFamily="34" charset="0"/>
                </a:endParaRPr>
              </a:p>
              <a:p>
                <a:endParaRPr lang="en-US" altLang="zh-CN" sz="1200" b="0" dirty="0">
                  <a:solidFill>
                    <a:srgbClr val="000000"/>
                  </a:solidFill>
                  <a:latin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对得到的异常分数进行聚合得到最终的异常分数，这个分数会被分配给相应的帧动作帧来评估异常级别</a:t>
                </a:r>
              </a:p>
            </p:txBody>
          </p:sp>
        </mc:Fallback>
      </mc:AlternateContent>
      <p:sp>
        <p:nvSpPr>
          <p:cNvPr id="4" name="灯片编号占位符 3"/>
          <p:cNvSpPr>
            <a:spLocks noGrp="1"/>
          </p:cNvSpPr>
          <p:nvPr>
            <p:ph type="sldNum" sz="quarter" idx="10"/>
          </p:nvPr>
        </p:nvSpPr>
        <p:spPr/>
        <p:txBody>
          <a:bodyPr/>
          <a:lstStyle/>
          <a:p>
            <a:fld id="{923020B4-C4F0-47FB-9EF6-DA1D8CA35CE4}" type="slidenum">
              <a:rPr lang="zh-CN" altLang="en-US" smtClean="0"/>
              <a:t>14</a:t>
            </a:fld>
            <a:endParaRPr lang="zh-CN" altLang="en-US"/>
          </a:p>
        </p:txBody>
      </p:sp>
    </p:spTree>
    <p:extLst>
      <p:ext uri="{BB962C8B-B14F-4D97-AF65-F5344CB8AC3E}">
        <p14:creationId xmlns:p14="http://schemas.microsoft.com/office/powerpoint/2010/main" val="4128032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lphaLcParenR"/>
            </a:pPr>
            <a:r>
              <a:rPr lang="zh-CN" altLang="en-US" dirty="0"/>
              <a:t>做了个简单的</a:t>
            </a:r>
            <a:r>
              <a:rPr lang="en-US" altLang="zh-CN" dirty="0" err="1"/>
              <a:t>concat</a:t>
            </a:r>
            <a:endParaRPr lang="en-US" altLang="zh-CN" dirty="0"/>
          </a:p>
          <a:p>
            <a:pPr marL="0" indent="0">
              <a:buNone/>
            </a:pPr>
            <a:endParaRPr lang="en-US" altLang="zh-CN" dirty="0"/>
          </a:p>
          <a:p>
            <a:pPr marL="0" indent="0">
              <a:buNone/>
            </a:pPr>
            <a:r>
              <a:rPr lang="en-US" altLang="zh-CN" dirty="0"/>
              <a:t>Embedding</a:t>
            </a:r>
            <a:r>
              <a:rPr lang="zh-CN" altLang="en-US" dirty="0"/>
              <a:t>方法中</a:t>
            </a:r>
            <a:r>
              <a:rPr lang="en-US" altLang="zh-CN" dirty="0"/>
              <a:t>encoder</a:t>
            </a:r>
            <a:r>
              <a:rPr lang="zh-CN" altLang="en-US" dirty="0"/>
              <a:t>都是</a:t>
            </a:r>
            <a:r>
              <a:rPr lang="en-US" altLang="zh-CN" dirty="0"/>
              <a:t>GCN</a:t>
            </a:r>
          </a:p>
          <a:p>
            <a:pPr marL="0" indent="0">
              <a:buNone/>
            </a:pPr>
            <a:endParaRPr lang="en-US" altLang="zh-CN" dirty="0"/>
          </a:p>
          <a:p>
            <a:pPr marL="0" indent="0">
              <a:buNone/>
            </a:pPr>
            <a:r>
              <a:rPr lang="en-US" altLang="zh-CN" dirty="0"/>
              <a:t>b</a:t>
            </a:r>
            <a:r>
              <a:rPr lang="zh-CN" altLang="en-US" dirty="0"/>
              <a:t>）</a:t>
            </a:r>
            <a:r>
              <a:rPr lang="en-US" altLang="zh-CN" dirty="0"/>
              <a:t>Only-encoder</a:t>
            </a:r>
            <a:r>
              <a:rPr lang="zh-CN" altLang="en-US" dirty="0"/>
              <a:t>，</a:t>
            </a:r>
            <a:r>
              <a:rPr lang="en-US" altLang="zh-CN" dirty="0"/>
              <a:t>encoder</a:t>
            </a:r>
            <a:r>
              <a:rPr lang="zh-CN" altLang="en-US" dirty="0"/>
              <a:t>和</a:t>
            </a:r>
            <a:r>
              <a:rPr lang="en-US" altLang="zh-CN" dirty="0" err="1"/>
              <a:t>MoCoDAD</a:t>
            </a:r>
            <a:r>
              <a:rPr lang="zh-CN" altLang="en-US" dirty="0"/>
              <a:t>的其他部分用</a:t>
            </a:r>
            <a:r>
              <a:rPr lang="en-US" altLang="zh-CN" dirty="0" err="1"/>
              <a:t>L_smooth</a:t>
            </a:r>
            <a:r>
              <a:rPr lang="zh-CN" altLang="en-US" dirty="0"/>
              <a:t>一起学习</a:t>
            </a:r>
            <a:endParaRPr lang="en-US" altLang="zh-CN" dirty="0"/>
          </a:p>
          <a:p>
            <a:pPr marL="0" indent="0">
              <a:buNone/>
            </a:pPr>
            <a:r>
              <a:rPr lang="en-US" altLang="zh-CN" dirty="0"/>
              <a:t>c</a:t>
            </a:r>
            <a:r>
              <a:rPr lang="zh-CN" altLang="en-US" dirty="0"/>
              <a:t>）</a:t>
            </a:r>
            <a:r>
              <a:rPr lang="en-US" altLang="zh-CN" dirty="0"/>
              <a:t>encoder-decoder</a:t>
            </a:r>
            <a:r>
              <a:rPr lang="zh-CN" altLang="en-US" dirty="0"/>
              <a:t>，见下文</a:t>
            </a:r>
            <a:endParaRPr lang="en-US" altLang="zh-CN" dirty="0"/>
          </a:p>
        </p:txBody>
      </p:sp>
      <p:sp>
        <p:nvSpPr>
          <p:cNvPr id="4" name="灯片编号占位符 3"/>
          <p:cNvSpPr>
            <a:spLocks noGrp="1"/>
          </p:cNvSpPr>
          <p:nvPr>
            <p:ph type="sldNum" sz="quarter" idx="10"/>
          </p:nvPr>
        </p:nvSpPr>
        <p:spPr/>
        <p:txBody>
          <a:bodyPr/>
          <a:lstStyle/>
          <a:p>
            <a:fld id="{923020B4-C4F0-47FB-9EF6-DA1D8CA35CE4}" type="slidenum">
              <a:rPr lang="zh-CN" altLang="en-US" smtClean="0"/>
              <a:t>15</a:t>
            </a:fld>
            <a:endParaRPr lang="zh-CN" altLang="en-US"/>
          </a:p>
        </p:txBody>
      </p:sp>
    </p:spTree>
    <p:extLst>
      <p:ext uri="{BB962C8B-B14F-4D97-AF65-F5344CB8AC3E}">
        <p14:creationId xmlns:p14="http://schemas.microsoft.com/office/powerpoint/2010/main" val="31507580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3020B4-C4F0-47FB-9EF6-DA1D8CA35CE4}" type="slidenum">
              <a:rPr lang="zh-CN" altLang="en-US" smtClean="0"/>
              <a:t>16</a:t>
            </a:fld>
            <a:endParaRPr lang="zh-CN" altLang="en-US"/>
          </a:p>
        </p:txBody>
      </p:sp>
    </p:spTree>
    <p:extLst>
      <p:ext uri="{BB962C8B-B14F-4D97-AF65-F5344CB8AC3E}">
        <p14:creationId xmlns:p14="http://schemas.microsoft.com/office/powerpoint/2010/main" val="665922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6DF2BF-8C01-CA16-304D-A574336A2AF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1CE0BB0-BD35-10DC-B61B-7F7EF84CB04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C4CC964-62F8-73D6-F835-8575184C7AB5}"/>
              </a:ext>
            </a:extLst>
          </p:cNvPr>
          <p:cNvSpPr>
            <a:spLocks noGrp="1"/>
          </p:cNvSpPr>
          <p:nvPr>
            <p:ph type="body" idx="1"/>
          </p:nvPr>
        </p:nvSpPr>
        <p:spPr/>
        <p:txBody>
          <a:bodyPr/>
          <a:lstStyle/>
          <a:p>
            <a:r>
              <a:rPr lang="en-US" altLang="zh-CN" dirty="0"/>
              <a:t>Algorithm 2 </a:t>
            </a:r>
          </a:p>
          <a:p>
            <a:endParaRPr lang="en-US" altLang="zh-CN" dirty="0"/>
          </a:p>
          <a:p>
            <a:r>
              <a:rPr lang="en-US" altLang="zh-CN" dirty="0"/>
              <a:t>W </a:t>
            </a:r>
            <a:r>
              <a:rPr lang="zh-CN" altLang="en-US" dirty="0"/>
              <a:t>表示视频的帧的集合</a:t>
            </a:r>
            <a:endParaRPr lang="en-US" altLang="zh-CN" dirty="0"/>
          </a:p>
          <a:p>
            <a:r>
              <a:rPr lang="en-US" altLang="zh-CN" dirty="0"/>
              <a:t>A </a:t>
            </a:r>
            <a:r>
              <a:rPr lang="zh-CN" altLang="en-US" dirty="0"/>
              <a:t>表示视频帧种的任务主体的动作表示集合</a:t>
            </a:r>
            <a:endParaRPr lang="en-US" altLang="zh-CN" dirty="0"/>
          </a:p>
          <a:p>
            <a:r>
              <a:rPr lang="zh-CN" altLang="en-US" dirty="0"/>
              <a:t>从随机噪声</a:t>
            </a:r>
            <a:r>
              <a:rPr lang="el-GR" altLang="zh-CN" dirty="0"/>
              <a:t>ε</a:t>
            </a:r>
            <a:r>
              <a:rPr lang="zh-CN" altLang="en-US" dirty="0"/>
              <a:t>开始，以</a:t>
            </a:r>
            <a:r>
              <a:rPr lang="en-US" altLang="zh-CN" dirty="0"/>
              <a:t>T</a:t>
            </a:r>
            <a:r>
              <a:rPr lang="zh-CN" altLang="en-US" dirty="0"/>
              <a:t>步重构建</a:t>
            </a:r>
            <a:r>
              <a:rPr lang="en-US" altLang="zh-CN" dirty="0"/>
              <a:t>m</a:t>
            </a:r>
            <a:r>
              <a:rPr lang="zh-CN" altLang="en-US" dirty="0"/>
              <a:t>个未来动作，分别和真实的未来动作帧比较得到异常分数，</a:t>
            </a:r>
            <a:r>
              <a:rPr lang="en-US" altLang="zh-CN" dirty="0"/>
              <a:t>G</a:t>
            </a:r>
            <a:r>
              <a:rPr lang="zh-CN" altLang="en-US" dirty="0"/>
              <a:t>就是异常分数的集合，包含</a:t>
            </a:r>
            <a:r>
              <a:rPr lang="en-US" altLang="zh-CN" dirty="0"/>
              <a:t>m</a:t>
            </a:r>
            <a:r>
              <a:rPr lang="zh-CN" altLang="en-US" dirty="0"/>
              <a:t>个异常分数</a:t>
            </a:r>
            <a:endParaRPr lang="en-US" altLang="zh-CN" dirty="0"/>
          </a:p>
          <a:p>
            <a:r>
              <a:rPr lang="zh-CN" altLang="en-US" dirty="0"/>
              <a:t>将异常分数的集合做一个聚类得到</a:t>
            </a:r>
            <a:r>
              <a:rPr lang="en-US" altLang="zh-CN" dirty="0"/>
              <a:t>Ha</a:t>
            </a:r>
            <a:r>
              <a:rPr lang="zh-CN" altLang="en-US" dirty="0"/>
              <a:t>，表示主体动作</a:t>
            </a:r>
            <a:r>
              <a:rPr lang="en-US" altLang="zh-CN" dirty="0"/>
              <a:t>a</a:t>
            </a:r>
            <a:r>
              <a:rPr lang="zh-CN" altLang="en-US" dirty="0"/>
              <a:t>对于视频动作帧的异常分数</a:t>
            </a:r>
            <a:endParaRPr lang="en-US" altLang="zh-CN" dirty="0"/>
          </a:p>
          <a:p>
            <a:r>
              <a:rPr lang="zh-CN" altLang="en-US" dirty="0"/>
              <a:t>最后通过计算得到视频动作帧的最终异常分数</a:t>
            </a:r>
            <a:r>
              <a:rPr lang="en-US" altLang="zh-CN" dirty="0"/>
              <a:t>AS</a:t>
            </a:r>
          </a:p>
          <a:p>
            <a:endParaRPr lang="en-US" altLang="zh-CN" dirty="0"/>
          </a:p>
        </p:txBody>
      </p:sp>
      <p:sp>
        <p:nvSpPr>
          <p:cNvPr id="4" name="灯片编号占位符 3">
            <a:extLst>
              <a:ext uri="{FF2B5EF4-FFF2-40B4-BE49-F238E27FC236}">
                <a16:creationId xmlns:a16="http://schemas.microsoft.com/office/drawing/2014/main" id="{ADE1CDDA-0A17-EAF0-C01D-3AAAE03B9ED9}"/>
              </a:ext>
            </a:extLst>
          </p:cNvPr>
          <p:cNvSpPr>
            <a:spLocks noGrp="1"/>
          </p:cNvSpPr>
          <p:nvPr>
            <p:ph type="sldNum" sz="quarter" idx="10"/>
          </p:nvPr>
        </p:nvSpPr>
        <p:spPr/>
        <p:txBody>
          <a:bodyPr/>
          <a:lstStyle/>
          <a:p>
            <a:fld id="{923020B4-C4F0-47FB-9EF6-DA1D8CA35CE4}" type="slidenum">
              <a:rPr lang="zh-CN" altLang="en-US" smtClean="0"/>
              <a:t>17</a:t>
            </a:fld>
            <a:endParaRPr lang="zh-CN" altLang="en-US"/>
          </a:p>
        </p:txBody>
      </p:sp>
    </p:spTree>
    <p:extLst>
      <p:ext uri="{BB962C8B-B14F-4D97-AF65-F5344CB8AC3E}">
        <p14:creationId xmlns:p14="http://schemas.microsoft.com/office/powerpoint/2010/main" val="27392139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B3CCF-D0E9-C319-329A-F4859A1E48E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DEF5A39-FAF0-4CA8-3B51-19928874938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E5A4707-A18F-2530-0095-32BE748E69E5}"/>
              </a:ext>
            </a:extLst>
          </p:cNvPr>
          <p:cNvSpPr>
            <a:spLocks noGrp="1"/>
          </p:cNvSpPr>
          <p:nvPr>
            <p:ph type="body" idx="1"/>
          </p:nvPr>
        </p:nvSpPr>
        <p:spPr/>
        <p:txBody>
          <a:bodyPr/>
          <a:lstStyle/>
          <a:p>
            <a:r>
              <a:rPr lang="zh-CN" altLang="en-US" dirty="0"/>
              <a:t>每个步骤中，模型都会根据输入生成未来动作的预测（浅橙色虚线框）</a:t>
            </a:r>
            <a:endParaRPr lang="en-US" altLang="zh-CN" dirty="0"/>
          </a:p>
        </p:txBody>
      </p:sp>
      <p:sp>
        <p:nvSpPr>
          <p:cNvPr id="4" name="灯片编号占位符 3">
            <a:extLst>
              <a:ext uri="{FF2B5EF4-FFF2-40B4-BE49-F238E27FC236}">
                <a16:creationId xmlns:a16="http://schemas.microsoft.com/office/drawing/2014/main" id="{778C7B91-734D-7E15-6A74-D8167A0D8D8B}"/>
              </a:ext>
            </a:extLst>
          </p:cNvPr>
          <p:cNvSpPr>
            <a:spLocks noGrp="1"/>
          </p:cNvSpPr>
          <p:nvPr>
            <p:ph type="sldNum" sz="quarter" idx="10"/>
          </p:nvPr>
        </p:nvSpPr>
        <p:spPr/>
        <p:txBody>
          <a:bodyPr/>
          <a:lstStyle/>
          <a:p>
            <a:fld id="{923020B4-C4F0-47FB-9EF6-DA1D8CA35CE4}" type="slidenum">
              <a:rPr lang="zh-CN" altLang="en-US" smtClean="0"/>
              <a:t>18</a:t>
            </a:fld>
            <a:endParaRPr lang="zh-CN" altLang="en-US"/>
          </a:p>
        </p:txBody>
      </p:sp>
    </p:spTree>
    <p:extLst>
      <p:ext uri="{BB962C8B-B14F-4D97-AF65-F5344CB8AC3E}">
        <p14:creationId xmlns:p14="http://schemas.microsoft.com/office/powerpoint/2010/main" val="104994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3020B4-C4F0-47FB-9EF6-DA1D8CA35CE4}"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3020B4-C4F0-47FB-9EF6-DA1D8CA35CE4}"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3020B4-C4F0-47FB-9EF6-DA1D8CA35CE4}" type="slidenum">
              <a:rPr lang="zh-CN" altLang="en-US" smtClean="0"/>
              <a:t>20</a:t>
            </a:fld>
            <a:endParaRPr lang="zh-CN" altLang="en-US"/>
          </a:p>
        </p:txBody>
      </p:sp>
    </p:spTree>
    <p:extLst>
      <p:ext uri="{BB962C8B-B14F-4D97-AF65-F5344CB8AC3E}">
        <p14:creationId xmlns:p14="http://schemas.microsoft.com/office/powerpoint/2010/main" val="22556238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和领先的 </a:t>
            </a:r>
            <a:r>
              <a:rPr lang="en-US" altLang="zh-CN" dirty="0"/>
              <a:t>OCC </a:t>
            </a:r>
            <a:r>
              <a:rPr lang="zh-CN" altLang="en-US" dirty="0"/>
              <a:t>技术相比</a:t>
            </a:r>
            <a:endParaRPr lang="en-US" altLang="zh-CN" dirty="0"/>
          </a:p>
          <a:p>
            <a:endParaRPr lang="en-US" altLang="zh-CN" dirty="0"/>
          </a:p>
          <a:p>
            <a:r>
              <a:rPr lang="en-US" altLang="zh-CN" dirty="0"/>
              <a:t>Multi-timescale Prediction </a:t>
            </a:r>
            <a:r>
              <a:rPr lang="zh-CN" altLang="en-US" dirty="0"/>
              <a:t>（</a:t>
            </a:r>
            <a:r>
              <a:rPr lang="en-US" altLang="zh-CN" dirty="0"/>
              <a:t>Reconstruction-based</a:t>
            </a:r>
            <a:r>
              <a:rPr lang="zh-CN" altLang="en-US" dirty="0"/>
              <a:t>）对可被观察的输入序列进行编码， 通过全连接层预测不同事件尺度的未来动作姿势</a:t>
            </a:r>
            <a:endParaRPr lang="en-US" altLang="zh-CN" dirty="0"/>
          </a:p>
          <a:p>
            <a:r>
              <a:rPr lang="en-US" altLang="zh-CN" dirty="0"/>
              <a:t>STGCAE-LSTM </a:t>
            </a:r>
            <a:r>
              <a:rPr lang="zh-CN" altLang="en-US" dirty="0"/>
              <a:t>（</a:t>
            </a:r>
            <a:r>
              <a:rPr lang="en-US" altLang="zh-CN" dirty="0"/>
              <a:t>Reconstruction-based</a:t>
            </a:r>
            <a:r>
              <a:rPr lang="zh-CN" altLang="en-US" dirty="0"/>
              <a:t>）使用基于 </a:t>
            </a:r>
            <a:r>
              <a:rPr lang="en-US" altLang="zh-CN" dirty="0"/>
              <a:t>LSTM </a:t>
            </a:r>
            <a:r>
              <a:rPr lang="zh-CN" altLang="en-US" dirty="0"/>
              <a:t>的</a:t>
            </a:r>
            <a:r>
              <a:rPr lang="en-US" altLang="zh-CN" dirty="0"/>
              <a:t>auto-encoder </a:t>
            </a:r>
            <a:r>
              <a:rPr lang="zh-CN" altLang="en-US" dirty="0"/>
              <a:t>对过去的动作帧进行重构建并预测未来动作</a:t>
            </a:r>
            <a:endParaRPr lang="en-US" altLang="zh-CN" dirty="0"/>
          </a:p>
          <a:p>
            <a:r>
              <a:rPr lang="en-US" altLang="zh-CN" dirty="0"/>
              <a:t>COSKAD </a:t>
            </a:r>
            <a:r>
              <a:rPr lang="zh-CN" altLang="en-US" dirty="0"/>
              <a:t>（</a:t>
            </a:r>
            <a:r>
              <a:rPr lang="en-US" altLang="zh-CN" dirty="0"/>
              <a:t>Latent-based</a:t>
            </a:r>
            <a:r>
              <a:rPr lang="zh-CN" altLang="en-US" dirty="0"/>
              <a:t>）使用 </a:t>
            </a:r>
            <a:r>
              <a:rPr lang="en-US" altLang="zh-CN" dirty="0"/>
              <a:t>STS-GCN </a:t>
            </a:r>
            <a:r>
              <a:rPr lang="zh-CN" altLang="en-US" dirty="0"/>
              <a:t>映射正常动作到语义空间中</a:t>
            </a:r>
            <a:endParaRPr lang="en-US" altLang="zh-CN" dirty="0"/>
          </a:p>
          <a:p>
            <a:endParaRPr lang="en-US" altLang="zh-CN" dirty="0"/>
          </a:p>
          <a:p>
            <a:r>
              <a:rPr lang="en-US" altLang="zh-CN" dirty="0"/>
              <a:t>Pattern Recognition </a:t>
            </a:r>
            <a:r>
              <a:rPr lang="zh-CN" altLang="en-US" dirty="0"/>
              <a:t>中科院</a:t>
            </a:r>
            <a:r>
              <a:rPr lang="en-US" altLang="zh-CN" dirty="0"/>
              <a:t>Q1</a:t>
            </a:r>
          </a:p>
        </p:txBody>
      </p:sp>
      <p:sp>
        <p:nvSpPr>
          <p:cNvPr id="4" name="灯片编号占位符 3"/>
          <p:cNvSpPr>
            <a:spLocks noGrp="1"/>
          </p:cNvSpPr>
          <p:nvPr>
            <p:ph type="sldNum" sz="quarter" idx="10"/>
          </p:nvPr>
        </p:nvSpPr>
        <p:spPr/>
        <p:txBody>
          <a:bodyPr/>
          <a:lstStyle/>
          <a:p>
            <a:fld id="{923020B4-C4F0-47FB-9EF6-DA1D8CA35CE4}" type="slidenum">
              <a:rPr lang="zh-CN" altLang="en-US" smtClean="0"/>
              <a:t>21</a:t>
            </a:fld>
            <a:endParaRPr lang="zh-CN" altLang="en-US"/>
          </a:p>
        </p:txBody>
      </p:sp>
    </p:spTree>
    <p:extLst>
      <p:ext uri="{BB962C8B-B14F-4D97-AF65-F5344CB8AC3E}">
        <p14:creationId xmlns:p14="http://schemas.microsoft.com/office/powerpoint/2010/main" val="35488380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和一些（监督学习 与 弱监督学习）方法的对比</a:t>
            </a:r>
            <a:endParaRPr lang="en-US" altLang="zh-CN" dirty="0"/>
          </a:p>
          <a:p>
            <a:endParaRPr lang="en-US" altLang="zh-CN" dirty="0"/>
          </a:p>
          <a:p>
            <a:r>
              <a:rPr lang="en-US" altLang="zh-CN" dirty="0" err="1"/>
              <a:t>TimeSformer</a:t>
            </a:r>
            <a:r>
              <a:rPr lang="en-US" altLang="zh-CN" dirty="0"/>
              <a:t> ( ICML2021 ) </a:t>
            </a:r>
            <a:r>
              <a:rPr lang="en-US" altLang="zh-CN" dirty="0" err="1"/>
              <a:t>facebook</a:t>
            </a:r>
            <a:r>
              <a:rPr lang="en-US" altLang="zh-CN" dirty="0"/>
              <a:t> </a:t>
            </a:r>
            <a:r>
              <a:rPr lang="zh-CN" altLang="en-US" dirty="0"/>
              <a:t>，视频理解，人体动作识别</a:t>
            </a:r>
          </a:p>
        </p:txBody>
      </p:sp>
      <p:sp>
        <p:nvSpPr>
          <p:cNvPr id="4" name="灯片编号占位符 3"/>
          <p:cNvSpPr>
            <a:spLocks noGrp="1"/>
          </p:cNvSpPr>
          <p:nvPr>
            <p:ph type="sldNum" sz="quarter" idx="10"/>
          </p:nvPr>
        </p:nvSpPr>
        <p:spPr/>
        <p:txBody>
          <a:bodyPr/>
          <a:lstStyle/>
          <a:p>
            <a:fld id="{923020B4-C4F0-47FB-9EF6-DA1D8CA35CE4}" type="slidenum">
              <a:rPr lang="zh-CN" altLang="en-US" smtClean="0"/>
              <a:t>22</a:t>
            </a:fld>
            <a:endParaRPr lang="zh-CN" altLang="en-US"/>
          </a:p>
        </p:txBody>
      </p:sp>
    </p:spTree>
    <p:extLst>
      <p:ext uri="{BB962C8B-B14F-4D97-AF65-F5344CB8AC3E}">
        <p14:creationId xmlns:p14="http://schemas.microsoft.com/office/powerpoint/2010/main" val="19688405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这里作者做了个实验验证 </a:t>
            </a:r>
            <a:r>
              <a:rPr lang="en-US" altLang="zh-CN" dirty="0" err="1"/>
              <a:t>MoCoDAD</a:t>
            </a:r>
            <a:r>
              <a:rPr lang="zh-CN" altLang="en-US" dirty="0"/>
              <a:t>是否能生成多样化的运动，</a:t>
            </a:r>
            <a:r>
              <a:rPr lang="en-US" altLang="zh-CN" dirty="0"/>
              <a:t>conditioning</a:t>
            </a:r>
            <a:r>
              <a:rPr lang="zh-CN" altLang="en-US" dirty="0"/>
              <a:t>模块对于生成运动多样性的影响</a:t>
            </a:r>
            <a:endParaRPr lang="en-US" altLang="zh-CN" dirty="0"/>
          </a:p>
          <a:p>
            <a:endParaRPr lang="en-US" altLang="zh-CN" dirty="0"/>
          </a:p>
          <a:p>
            <a:r>
              <a:rPr lang="zh-CN" altLang="en-US" dirty="0"/>
              <a:t>左图中，注意到正常样本和异常样本都有相似的分布差异，表明模型可以生成多样化的运动信息序列，可以看到正常样本在生成的样本分布区中处于中间位置，异常样本在生成的样本分区中处于边缘位置</a:t>
            </a:r>
            <a:endParaRPr lang="en-US" altLang="zh-CN" dirty="0"/>
          </a:p>
          <a:p>
            <a:endParaRPr lang="en-US" altLang="zh-CN" dirty="0"/>
          </a:p>
          <a:p>
            <a:r>
              <a:rPr lang="zh-CN" altLang="en-US" dirty="0"/>
              <a:t>右图中，对</a:t>
            </a:r>
            <a:r>
              <a:rPr lang="en-US" altLang="zh-CN" dirty="0" err="1"/>
              <a:t>rF</a:t>
            </a:r>
            <a:r>
              <a:rPr lang="zh-CN" altLang="en-US" dirty="0"/>
              <a:t>随着生成动作的数量的变化进行可视化。如果生成的动作只有一个，则</a:t>
            </a:r>
            <a:r>
              <a:rPr lang="en-US" altLang="zh-CN" dirty="0" err="1"/>
              <a:t>rF</a:t>
            </a:r>
            <a:r>
              <a:rPr lang="zh-CN" altLang="en-US" dirty="0"/>
              <a:t>等于</a:t>
            </a:r>
            <a:r>
              <a:rPr lang="en-US" altLang="zh-CN" dirty="0"/>
              <a:t>1</a:t>
            </a:r>
            <a:r>
              <a:rPr lang="zh-CN" altLang="en-US" dirty="0"/>
              <a:t>；</a:t>
            </a:r>
            <a:r>
              <a:rPr lang="en-US" altLang="zh-CN" dirty="0" err="1"/>
              <a:t>rF</a:t>
            </a:r>
            <a:r>
              <a:rPr lang="zh-CN" altLang="en-US" dirty="0"/>
              <a:t>随着生成动作的增加而增加。可以注意到，对于异常样本，</a:t>
            </a:r>
            <a:r>
              <a:rPr lang="en-US" altLang="zh-CN" dirty="0" err="1"/>
              <a:t>rF</a:t>
            </a:r>
            <a:r>
              <a:rPr lang="zh-CN" altLang="en-US" dirty="0"/>
              <a:t>会比正常样本稍微大一些，一定程度上可以反应现实中异常情况更具有多样性</a:t>
            </a:r>
          </a:p>
        </p:txBody>
      </p:sp>
      <p:sp>
        <p:nvSpPr>
          <p:cNvPr id="4" name="灯片编号占位符 3"/>
          <p:cNvSpPr>
            <a:spLocks noGrp="1"/>
          </p:cNvSpPr>
          <p:nvPr>
            <p:ph type="sldNum" sz="quarter" idx="10"/>
          </p:nvPr>
        </p:nvSpPr>
        <p:spPr/>
        <p:txBody>
          <a:bodyPr/>
          <a:lstStyle/>
          <a:p>
            <a:fld id="{923020B4-C4F0-47FB-9EF6-DA1D8CA35CE4}" type="slidenum">
              <a:rPr lang="zh-CN" altLang="en-US" smtClean="0"/>
              <a:t>24</a:t>
            </a:fld>
            <a:endParaRPr lang="zh-CN" altLang="en-US"/>
          </a:p>
        </p:txBody>
      </p:sp>
    </p:spTree>
    <p:extLst>
      <p:ext uri="{BB962C8B-B14F-4D97-AF65-F5344CB8AC3E}">
        <p14:creationId xmlns:p14="http://schemas.microsoft.com/office/powerpoint/2010/main" val="18726142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评估了改变 生成动作的数量</a:t>
            </a:r>
            <a:r>
              <a:rPr lang="en-US" altLang="zh-CN" dirty="0"/>
              <a:t>m </a:t>
            </a:r>
            <a:r>
              <a:rPr lang="zh-CN" altLang="en-US" dirty="0"/>
              <a:t>和 异常分数</a:t>
            </a:r>
            <a:r>
              <a:rPr lang="en-US" altLang="zh-CN" dirty="0"/>
              <a:t>s</a:t>
            </a:r>
            <a:r>
              <a:rPr lang="zh-CN" altLang="en-US" dirty="0"/>
              <a:t>的聚合策略 时异常检测的性能</a:t>
            </a:r>
            <a:endParaRPr lang="en-US" altLang="zh-CN" dirty="0"/>
          </a:p>
          <a:p>
            <a:endParaRPr lang="en-US" altLang="zh-CN" dirty="0"/>
          </a:p>
          <a:p>
            <a:r>
              <a:rPr lang="zh-CN" altLang="en-US" dirty="0"/>
              <a:t>右图中，可以看到分位数小于</a:t>
            </a:r>
            <a:r>
              <a:rPr lang="en-US" altLang="zh-CN" dirty="0"/>
              <a:t>0.5</a:t>
            </a:r>
            <a:r>
              <a:rPr lang="zh-CN" altLang="en-US" dirty="0"/>
              <a:t>时好于平均值，整体上呈现分位数和性能成反比，生成数量和性能成正比的情况</a:t>
            </a:r>
            <a:endParaRPr lang="en-US" altLang="zh-CN" dirty="0"/>
          </a:p>
          <a:p>
            <a:endParaRPr lang="en-US" altLang="zh-CN" dirty="0"/>
          </a:p>
          <a:p>
            <a:r>
              <a:rPr lang="zh-CN" altLang="en-US" dirty="0"/>
              <a:t>左图中，描述了</a:t>
            </a:r>
            <a:r>
              <a:rPr lang="en-US" altLang="zh-CN" dirty="0"/>
              <a:t>m=50</a:t>
            </a:r>
            <a:r>
              <a:rPr lang="zh-CN" altLang="en-US" dirty="0"/>
              <a:t>时的概率密度函数：当输入正常样本的过去动作帧时，模型生成的动作在分布中更接近未来的正常动作，产生的错误分数比异常样本的错误分数更低。</a:t>
            </a:r>
          </a:p>
        </p:txBody>
      </p:sp>
      <p:sp>
        <p:nvSpPr>
          <p:cNvPr id="4" name="灯片编号占位符 3"/>
          <p:cNvSpPr>
            <a:spLocks noGrp="1"/>
          </p:cNvSpPr>
          <p:nvPr>
            <p:ph type="sldNum" sz="quarter" idx="10"/>
          </p:nvPr>
        </p:nvSpPr>
        <p:spPr/>
        <p:txBody>
          <a:bodyPr/>
          <a:lstStyle/>
          <a:p>
            <a:fld id="{923020B4-C4F0-47FB-9EF6-DA1D8CA35CE4}" type="slidenum">
              <a:rPr lang="zh-CN" altLang="en-US" smtClean="0"/>
              <a:t>25</a:t>
            </a:fld>
            <a:endParaRPr lang="zh-CN" altLang="en-US"/>
          </a:p>
        </p:txBody>
      </p:sp>
    </p:spTree>
    <p:extLst>
      <p:ext uri="{BB962C8B-B14F-4D97-AF65-F5344CB8AC3E}">
        <p14:creationId xmlns:p14="http://schemas.microsoft.com/office/powerpoint/2010/main" val="35283934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input concatenation </a:t>
            </a:r>
            <a:r>
              <a:rPr lang="zh-CN" altLang="en-US" dirty="0"/>
              <a:t>这个方法就已经比</a:t>
            </a:r>
            <a:r>
              <a:rPr lang="en-US" altLang="zh-CN" dirty="0" err="1"/>
              <a:t>Ubnormal</a:t>
            </a:r>
            <a:r>
              <a:rPr lang="zh-CN" altLang="en-US" dirty="0"/>
              <a:t>这个数据集上的</a:t>
            </a:r>
            <a:r>
              <a:rPr lang="en-US" altLang="zh-CN" dirty="0" err="1"/>
              <a:t>sota</a:t>
            </a:r>
            <a:r>
              <a:rPr lang="zh-CN" altLang="en-US" dirty="0"/>
              <a:t>要好了，甚至比经过</a:t>
            </a:r>
            <a:r>
              <a:rPr lang="en-US" altLang="zh-CN" dirty="0"/>
              <a:t>encoder</a:t>
            </a:r>
            <a:r>
              <a:rPr lang="zh-CN" altLang="en-US" dirty="0"/>
              <a:t>进行编码的</a:t>
            </a:r>
            <a:r>
              <a:rPr lang="en-US" altLang="zh-CN" dirty="0"/>
              <a:t>E2E-embedding</a:t>
            </a:r>
            <a:r>
              <a:rPr lang="zh-CN" altLang="en-US" dirty="0"/>
              <a:t>方法要好。但是作者认为这个策略没达到最好的原因是：相对于</a:t>
            </a:r>
            <a:r>
              <a:rPr lang="en-US" altLang="zh-CN" dirty="0"/>
              <a:t>embedding</a:t>
            </a:r>
            <a:r>
              <a:rPr lang="zh-CN" altLang="en-US" dirty="0"/>
              <a:t>的方法来说，过去未被破坏的动作的语义信息没有融合到每一层里；同时这也使得模型更偏向于记住这些信息而不是理解这些信息来专注于对未来动作帧的降噪</a:t>
            </a:r>
            <a:endParaRPr lang="en-US" altLang="zh-CN" dirty="0"/>
          </a:p>
          <a:p>
            <a:endParaRPr lang="en-US" altLang="zh-CN" dirty="0"/>
          </a:p>
          <a:p>
            <a:r>
              <a:rPr lang="en-US" altLang="zh-CN" dirty="0"/>
              <a:t>E2E-embedding </a:t>
            </a:r>
            <a:r>
              <a:rPr lang="zh-CN" altLang="en-US" dirty="0"/>
              <a:t>方法对性能没有太大的提升，作者认为这是因为学习</a:t>
            </a:r>
            <a:r>
              <a:rPr lang="en-US" altLang="zh-CN" dirty="0"/>
              <a:t>embedding</a:t>
            </a:r>
            <a:r>
              <a:rPr lang="zh-CN" altLang="en-US" dirty="0"/>
              <a:t>过程的时候是无监督的，可能对原始动作的信息会有丢失</a:t>
            </a:r>
            <a:endParaRPr lang="en-US" altLang="zh-CN" dirty="0"/>
          </a:p>
          <a:p>
            <a:endParaRPr lang="en-US" altLang="zh-CN" dirty="0"/>
          </a:p>
          <a:p>
            <a:r>
              <a:rPr lang="en-US" altLang="zh-CN" dirty="0"/>
              <a:t>AE-embedding </a:t>
            </a:r>
            <a:r>
              <a:rPr lang="zh-CN" altLang="en-US" dirty="0"/>
              <a:t>通过先前提到的组合损失函数训练整个</a:t>
            </a:r>
            <a:r>
              <a:rPr lang="en-US" altLang="zh-CN" dirty="0"/>
              <a:t>encoder-decoder</a:t>
            </a:r>
            <a:r>
              <a:rPr lang="zh-CN" altLang="en-US" dirty="0"/>
              <a:t>，采用有监督学习来学习如何根据过去的动作帧来进行重构动作帧</a:t>
            </a:r>
          </a:p>
        </p:txBody>
      </p:sp>
      <p:sp>
        <p:nvSpPr>
          <p:cNvPr id="4" name="灯片编号占位符 3"/>
          <p:cNvSpPr>
            <a:spLocks noGrp="1"/>
          </p:cNvSpPr>
          <p:nvPr>
            <p:ph type="sldNum" sz="quarter" idx="5"/>
          </p:nvPr>
        </p:nvSpPr>
        <p:spPr/>
        <p:txBody>
          <a:bodyPr/>
          <a:lstStyle/>
          <a:p>
            <a:fld id="{923020B4-C4F0-47FB-9EF6-DA1D8CA35CE4}" type="slidenum">
              <a:rPr lang="zh-CN" altLang="en-US" smtClean="0"/>
              <a:t>26</a:t>
            </a:fld>
            <a:endParaRPr lang="zh-CN" altLang="en-US"/>
          </a:p>
        </p:txBody>
      </p:sp>
    </p:spTree>
    <p:extLst>
      <p:ext uri="{BB962C8B-B14F-4D97-AF65-F5344CB8AC3E}">
        <p14:creationId xmlns:p14="http://schemas.microsoft.com/office/powerpoint/2010/main" val="1314288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AF23ED-D95A-2F40-0622-122FC660058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F4F6610-720F-C0EE-D414-E18133DB8B0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5BF0711-1E41-15EE-140F-DBC9577F6043}"/>
              </a:ext>
            </a:extLst>
          </p:cNvPr>
          <p:cNvSpPr>
            <a:spLocks noGrp="1"/>
          </p:cNvSpPr>
          <p:nvPr>
            <p:ph type="body" idx="1"/>
          </p:nvPr>
        </p:nvSpPr>
        <p:spPr/>
        <p:txBody>
          <a:bodyPr/>
          <a:lstStyle/>
          <a:p>
            <a:r>
              <a:rPr lang="en-US" altLang="zh-CN" dirty="0"/>
              <a:t>Random imputation </a:t>
            </a:r>
            <a:r>
              <a:rPr lang="zh-CN" altLang="en-US" dirty="0"/>
              <a:t>顾名思义，随机选择一部分动作帧进行破坏</a:t>
            </a:r>
            <a:endParaRPr lang="en-US" altLang="zh-CN" dirty="0"/>
          </a:p>
          <a:p>
            <a:endParaRPr lang="en-US" altLang="zh-CN" dirty="0"/>
          </a:p>
          <a:p>
            <a:r>
              <a:rPr lang="en-US" altLang="zh-CN" dirty="0"/>
              <a:t>In-between imputation </a:t>
            </a:r>
            <a:r>
              <a:rPr lang="zh-CN" altLang="en-US" dirty="0"/>
              <a:t>，破坏中间的一段动作帧，保留起始和结尾的一些动作帧</a:t>
            </a:r>
            <a:endParaRPr lang="en-US" altLang="zh-CN" dirty="0"/>
          </a:p>
          <a:p>
            <a:endParaRPr lang="en-US" altLang="zh-CN" dirty="0"/>
          </a:p>
          <a:p>
            <a:r>
              <a:rPr lang="en-US" altLang="zh-CN" dirty="0"/>
              <a:t>Forecasting </a:t>
            </a:r>
            <a:r>
              <a:rPr lang="zh-CN" altLang="en-US" dirty="0"/>
              <a:t>，就是本文用的方法，破坏后边的动作帧保留前边的</a:t>
            </a:r>
            <a:endParaRPr lang="en-US" altLang="zh-CN" dirty="0"/>
          </a:p>
        </p:txBody>
      </p:sp>
      <p:sp>
        <p:nvSpPr>
          <p:cNvPr id="4" name="灯片编号占位符 3">
            <a:extLst>
              <a:ext uri="{FF2B5EF4-FFF2-40B4-BE49-F238E27FC236}">
                <a16:creationId xmlns:a16="http://schemas.microsoft.com/office/drawing/2014/main" id="{9E3D391A-E4C1-5B95-7CD1-745759735864}"/>
              </a:ext>
            </a:extLst>
          </p:cNvPr>
          <p:cNvSpPr>
            <a:spLocks noGrp="1"/>
          </p:cNvSpPr>
          <p:nvPr>
            <p:ph type="sldNum" sz="quarter" idx="5"/>
          </p:nvPr>
        </p:nvSpPr>
        <p:spPr/>
        <p:txBody>
          <a:bodyPr/>
          <a:lstStyle/>
          <a:p>
            <a:fld id="{923020B4-C4F0-47FB-9EF6-DA1D8CA35CE4}" type="slidenum">
              <a:rPr lang="zh-CN" altLang="en-US" smtClean="0"/>
              <a:t>27</a:t>
            </a:fld>
            <a:endParaRPr lang="zh-CN" altLang="en-US"/>
          </a:p>
        </p:txBody>
      </p:sp>
    </p:spTree>
    <p:extLst>
      <p:ext uri="{BB962C8B-B14F-4D97-AF65-F5344CB8AC3E}">
        <p14:creationId xmlns:p14="http://schemas.microsoft.com/office/powerpoint/2010/main" val="22930342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显存用不满，但是计算速度慢</a:t>
            </a:r>
            <a:endParaRPr lang="en-US" altLang="zh-CN" dirty="0"/>
          </a:p>
          <a:p>
            <a:endParaRPr lang="en-US" altLang="zh-CN" dirty="0"/>
          </a:p>
          <a:p>
            <a:r>
              <a:rPr lang="zh-CN" altLang="en-US" dirty="0"/>
              <a:t>只训练一次的话，数据普遍低 </a:t>
            </a:r>
            <a:r>
              <a:rPr lang="en-US" altLang="zh-CN" dirty="0"/>
              <a:t>3.</a:t>
            </a:r>
            <a:r>
              <a:rPr lang="zh-CN" altLang="en-US" dirty="0"/>
              <a:t>几 个百分点</a:t>
            </a:r>
          </a:p>
        </p:txBody>
      </p:sp>
      <p:sp>
        <p:nvSpPr>
          <p:cNvPr id="4" name="灯片编号占位符 3"/>
          <p:cNvSpPr>
            <a:spLocks noGrp="1"/>
          </p:cNvSpPr>
          <p:nvPr>
            <p:ph type="sldNum" sz="quarter" idx="10"/>
          </p:nvPr>
        </p:nvSpPr>
        <p:spPr/>
        <p:txBody>
          <a:bodyPr/>
          <a:lstStyle/>
          <a:p>
            <a:fld id="{923020B4-C4F0-47FB-9EF6-DA1D8CA35CE4}" type="slidenum">
              <a:rPr lang="zh-CN" altLang="en-US" smtClean="0"/>
              <a:t>29</a:t>
            </a:fld>
            <a:endParaRPr lang="zh-CN" altLang="en-US"/>
          </a:p>
        </p:txBody>
      </p:sp>
    </p:spTree>
    <p:extLst>
      <p:ext uri="{BB962C8B-B14F-4D97-AF65-F5344CB8AC3E}">
        <p14:creationId xmlns:p14="http://schemas.microsoft.com/office/powerpoint/2010/main" val="15400601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3020B4-C4F0-47FB-9EF6-DA1D8CA35CE4}"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3020B4-C4F0-47FB-9EF6-DA1D8CA35CE4}" type="slidenum">
              <a:rPr lang="zh-CN" altLang="en-US" smtClean="0"/>
              <a:t>4</a:t>
            </a:fld>
            <a:endParaRPr lang="zh-CN" altLang="en-US"/>
          </a:p>
        </p:txBody>
      </p:sp>
    </p:spTree>
    <p:extLst>
      <p:ext uri="{BB962C8B-B14F-4D97-AF65-F5344CB8AC3E}">
        <p14:creationId xmlns:p14="http://schemas.microsoft.com/office/powerpoint/2010/main" val="2066905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3020B4-C4F0-47FB-9EF6-DA1D8CA35CE4}" type="slidenum">
              <a:rPr lang="zh-CN" altLang="en-US" smtClean="0"/>
              <a:t>5</a:t>
            </a:fld>
            <a:endParaRPr lang="zh-CN" altLang="en-US"/>
          </a:p>
        </p:txBody>
      </p:sp>
    </p:spTree>
    <p:extLst>
      <p:ext uri="{BB962C8B-B14F-4D97-AF65-F5344CB8AC3E}">
        <p14:creationId xmlns:p14="http://schemas.microsoft.com/office/powerpoint/2010/main" val="473017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比较多模态分布来区分正常和异常。在正常情况下，</a:t>
            </a:r>
            <a:r>
              <a:rPr lang="en-US" altLang="zh-CN" dirty="0" err="1"/>
              <a:t>MoCoDAD</a:t>
            </a:r>
            <a:r>
              <a:rPr lang="zh-CN" altLang="en-US" dirty="0"/>
              <a:t>生成的运动是多种多样但相关的，即偏向于真正未损坏的帧；异常情况下，合成的运动同样是多种多样的，但是关联程度很低。</a:t>
            </a:r>
          </a:p>
          <a:p>
            <a:endParaRPr lang="zh-CN" altLang="en-US" dirty="0"/>
          </a:p>
          <a:p>
            <a:r>
              <a:rPr lang="zh-CN" altLang="en-US" dirty="0"/>
              <a:t>右图中，左侧就是</a:t>
            </a:r>
            <a:r>
              <a:rPr lang="en-US" altLang="zh-CN" dirty="0"/>
              <a:t>s1</a:t>
            </a:r>
            <a:r>
              <a:rPr lang="zh-CN" altLang="en-US" dirty="0"/>
              <a:t>，即动作条件。右侧这些点就是根据动作条件生成的动作表示，红点表示动作条件实际对应的正确未来动作。对于正常动作，位于主的分部区中，而且是和实际正确动作是相关的；对异常动作，离红点比较远，文章中的说法是位于分布模式的尾部</a:t>
            </a:r>
          </a:p>
        </p:txBody>
      </p:sp>
      <p:sp>
        <p:nvSpPr>
          <p:cNvPr id="4" name="灯片编号占位符 3"/>
          <p:cNvSpPr>
            <a:spLocks noGrp="1"/>
          </p:cNvSpPr>
          <p:nvPr>
            <p:ph type="sldNum" sz="quarter" idx="10"/>
          </p:nvPr>
        </p:nvSpPr>
        <p:spPr/>
        <p:txBody>
          <a:bodyPr/>
          <a:lstStyle/>
          <a:p>
            <a:fld id="{923020B4-C4F0-47FB-9EF6-DA1D8CA35CE4}" type="slidenum">
              <a:rPr lang="zh-CN" altLang="en-US" smtClean="0"/>
              <a:t>6</a:t>
            </a:fld>
            <a:endParaRPr lang="zh-CN" altLang="en-US"/>
          </a:p>
        </p:txBody>
      </p:sp>
    </p:spTree>
    <p:extLst>
      <p:ext uri="{BB962C8B-B14F-4D97-AF65-F5344CB8AC3E}">
        <p14:creationId xmlns:p14="http://schemas.microsoft.com/office/powerpoint/2010/main" val="112213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3020B4-C4F0-47FB-9EF6-DA1D8CA35CE4}" type="slidenum">
              <a:rPr lang="zh-CN" altLang="en-US" smtClean="0"/>
              <a:t>7</a:t>
            </a:fld>
            <a:endParaRPr lang="zh-CN" altLang="en-US"/>
          </a:p>
        </p:txBody>
      </p:sp>
    </p:spTree>
    <p:extLst>
      <p:ext uri="{BB962C8B-B14F-4D97-AF65-F5344CB8AC3E}">
        <p14:creationId xmlns:p14="http://schemas.microsoft.com/office/powerpoint/2010/main" val="2964516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923020B4-C4F0-47FB-9EF6-DA1D8CA35CE4}" type="slidenum">
              <a:rPr lang="zh-CN" altLang="en-US" smtClean="0"/>
              <a:t>8</a:t>
            </a:fld>
            <a:endParaRPr lang="zh-CN" altLang="en-US"/>
          </a:p>
        </p:txBody>
      </p:sp>
    </p:spTree>
    <p:extLst>
      <p:ext uri="{BB962C8B-B14F-4D97-AF65-F5344CB8AC3E}">
        <p14:creationId xmlns:p14="http://schemas.microsoft.com/office/powerpoint/2010/main" val="565562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主要包括两个主要的模块：</a:t>
            </a:r>
            <a:r>
              <a:rPr lang="en-US" altLang="zh-CN" dirty="0"/>
              <a:t>conditioning</a:t>
            </a:r>
            <a:r>
              <a:rPr lang="zh-CN" altLang="en-US" dirty="0"/>
              <a:t>和</a:t>
            </a:r>
            <a:r>
              <a:rPr lang="en-US" altLang="zh-CN" dirty="0"/>
              <a:t>diffusion</a:t>
            </a:r>
            <a:r>
              <a:rPr lang="zh-CN" altLang="en-US" dirty="0"/>
              <a:t>。前者对过去的动作进行建模为</a:t>
            </a:r>
            <a:r>
              <a:rPr lang="en-US" altLang="zh-CN" dirty="0"/>
              <a:t>diffusion</a:t>
            </a:r>
            <a:r>
              <a:rPr lang="zh-CN" altLang="en-US" dirty="0"/>
              <a:t>提供时间维度的信息，</a:t>
            </a:r>
            <a:r>
              <a:rPr lang="en-US" altLang="zh-CN" dirty="0"/>
              <a:t>diffusion</a:t>
            </a:r>
            <a:r>
              <a:rPr lang="zh-CN" altLang="en-US" dirty="0"/>
              <a:t>分为</a:t>
            </a:r>
            <a:r>
              <a:rPr lang="en-US" altLang="zh-CN" dirty="0"/>
              <a:t>forward diffusion </a:t>
            </a:r>
            <a:r>
              <a:rPr lang="zh-CN" altLang="en-US" dirty="0"/>
              <a:t>和 </a:t>
            </a:r>
            <a:r>
              <a:rPr lang="en-US" altLang="zh-CN" dirty="0"/>
              <a:t>reverse diffusion</a:t>
            </a:r>
            <a:r>
              <a:rPr lang="zh-CN" altLang="en-US" dirty="0"/>
              <a:t>，</a:t>
            </a:r>
            <a:r>
              <a:rPr lang="en-US" altLang="zh-CN" dirty="0"/>
              <a:t>forward diffusion</a:t>
            </a:r>
            <a:r>
              <a:rPr lang="zh-CN" altLang="en-US" dirty="0"/>
              <a:t>对视频帧加随机噪音，</a:t>
            </a:r>
            <a:r>
              <a:rPr lang="en-US" altLang="zh-CN" dirty="0"/>
              <a:t>reverse diffusion</a:t>
            </a:r>
            <a:r>
              <a:rPr lang="zh-CN" altLang="en-US" dirty="0"/>
              <a:t>则是根据</a:t>
            </a:r>
            <a:r>
              <a:rPr lang="en-US" altLang="zh-CN" dirty="0"/>
              <a:t>conditioning</a:t>
            </a:r>
            <a:r>
              <a:rPr lang="zh-CN" altLang="en-US" dirty="0"/>
              <a:t>的信息和被破坏的帧来实现降噪重构</a:t>
            </a:r>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923020B4-C4F0-47FB-9EF6-DA1D8CA35CE4}" type="slidenum">
              <a:rPr lang="zh-CN" altLang="en-US" smtClean="0"/>
              <a:t>9</a:t>
            </a:fld>
            <a:endParaRPr lang="zh-CN" altLang="en-US"/>
          </a:p>
        </p:txBody>
      </p:sp>
    </p:spTree>
    <p:extLst>
      <p:ext uri="{BB962C8B-B14F-4D97-AF65-F5344CB8AC3E}">
        <p14:creationId xmlns:p14="http://schemas.microsoft.com/office/powerpoint/2010/main" val="218111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9924AB2-EB68-4F4B-897C-3F9F4D3A81B6}" type="datetimeFigureOut">
              <a:rPr lang="zh-CN" altLang="en-US" smtClean="0"/>
              <a:t>2024/10/12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E006FFEA-9711-4201-B5F6-6A519BC34ED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dirty="0"/>
              <a:t>单击此处编辑母版标题样式</a:t>
            </a:r>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9924AB2-EB68-4F4B-897C-3F9F4D3A81B6}" type="datetimeFigureOut">
              <a:rPr lang="zh-CN" altLang="en-US" smtClean="0"/>
              <a:t>2024/10/12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E006FFEA-9711-4201-B5F6-6A519BC34ED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dirty="0"/>
              <a:t>单击此处编辑母版标题样式</a:t>
            </a:r>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9924AB2-EB68-4F4B-897C-3F9F4D3A81B6}" type="datetimeFigureOut">
              <a:rPr lang="zh-CN" altLang="en-US" smtClean="0"/>
              <a:t>2024/10/12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E006FFEA-9711-4201-B5F6-6A519BC34ED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dirty="0"/>
              <a:t>单击此处编辑母版标题样式</a:t>
            </a:r>
          </a:p>
        </p:txBody>
      </p:sp>
      <p:sp>
        <p:nvSpPr>
          <p:cNvPr id="3" name="内容占位符 2"/>
          <p:cNvSpPr>
            <a:spLocks noGrp="1"/>
          </p:cNvSpPr>
          <p:nvPr>
            <p:ph idx="1" hasCustomPrompt="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9924AB2-EB68-4F4B-897C-3F9F4D3A81B6}" type="datetimeFigureOut">
              <a:rPr lang="zh-CN" altLang="en-US" smtClean="0"/>
              <a:t>2024/10/12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E006FFEA-9711-4201-B5F6-6A519BC34ED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dirty="0"/>
              <a:t>单击此处编辑母版标题样式</a:t>
            </a:r>
          </a:p>
        </p:txBody>
      </p:sp>
      <p:sp>
        <p:nvSpPr>
          <p:cNvPr id="3" name="文本占位符 2"/>
          <p:cNvSpPr>
            <a:spLocks noGrp="1"/>
          </p:cNvSpPr>
          <p:nvPr>
            <p:ph type="body" idx="1" hasCustomPrompt="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9924AB2-EB68-4F4B-897C-3F9F4D3A81B6}" type="datetimeFigureOut">
              <a:rPr lang="zh-CN" altLang="en-US" smtClean="0"/>
              <a:t>2024/10/12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E006FFEA-9711-4201-B5F6-6A519BC34ED3}"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dirty="0"/>
              <a:t>单击此处编辑母版标题样式</a:t>
            </a:r>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79924AB2-EB68-4F4B-897C-3F9F4D3A81B6}" type="datetimeFigureOut">
              <a:rPr lang="zh-CN" altLang="en-US" smtClean="0"/>
              <a:t>2024/10/12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E006FFEA-9711-4201-B5F6-6A519BC34ED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dirty="0"/>
              <a:t>单击此处编辑母版标题样式</a:t>
            </a:r>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79924AB2-EB68-4F4B-897C-3F9F4D3A81B6}" type="datetimeFigureOut">
              <a:rPr lang="zh-CN" altLang="en-US" smtClean="0"/>
              <a:t>2024/10/12</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E006FFEA-9711-4201-B5F6-6A519BC34ED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dirty="0"/>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79924AB2-EB68-4F4B-897C-3F9F4D3A81B6}" type="datetimeFigureOut">
              <a:rPr lang="zh-CN" altLang="en-US" smtClean="0"/>
              <a:t>2024/10/12</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E006FFEA-9711-4201-B5F6-6A519BC34ED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grpSp>
        <p:nvGrpSpPr>
          <p:cNvPr id="5" name="组合 4"/>
          <p:cNvGrpSpPr/>
          <p:nvPr userDrawn="1"/>
        </p:nvGrpSpPr>
        <p:grpSpPr>
          <a:xfrm flipV="1">
            <a:off x="0" y="6487888"/>
            <a:ext cx="12192000" cy="370112"/>
            <a:chOff x="0" y="-40730"/>
            <a:chExt cx="12192000" cy="370112"/>
          </a:xfrm>
        </p:grpSpPr>
        <p:sp>
          <p:nvSpPr>
            <p:cNvPr id="6" name="矩形 5"/>
            <p:cNvSpPr/>
            <p:nvPr userDrawn="1"/>
          </p:nvSpPr>
          <p:spPr>
            <a:xfrm>
              <a:off x="0" y="-40730"/>
              <a:ext cx="12192000" cy="3701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0" y="-40730"/>
              <a:ext cx="12192000" cy="285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userDrawn="1"/>
        </p:nvGrpSpPr>
        <p:grpSpPr>
          <a:xfrm>
            <a:off x="10179638" y="159187"/>
            <a:ext cx="1748890" cy="450556"/>
            <a:chOff x="4283021" y="2279405"/>
            <a:chExt cx="7227351" cy="1861939"/>
          </a:xfrm>
        </p:grpSpPr>
        <p:sp>
          <p:nvSpPr>
            <p:cNvPr id="9" name="Freeform 9"/>
            <p:cNvSpPr>
              <a:spLocks noEditPoints="1"/>
            </p:cNvSpPr>
            <p:nvPr/>
          </p:nvSpPr>
          <p:spPr bwMode="auto">
            <a:xfrm>
              <a:off x="4500018" y="2484397"/>
              <a:ext cx="906027" cy="913415"/>
            </a:xfrm>
            <a:custGeom>
              <a:avLst/>
              <a:gdLst>
                <a:gd name="T0" fmla="*/ 824 w 1038"/>
                <a:gd name="T1" fmla="*/ 586 h 1046"/>
                <a:gd name="T2" fmla="*/ 997 w 1038"/>
                <a:gd name="T3" fmla="*/ 460 h 1046"/>
                <a:gd name="T4" fmla="*/ 1015 w 1038"/>
                <a:gd name="T5" fmla="*/ 510 h 1046"/>
                <a:gd name="T6" fmla="*/ 697 w 1038"/>
                <a:gd name="T7" fmla="*/ 843 h 1046"/>
                <a:gd name="T8" fmla="*/ 652 w 1038"/>
                <a:gd name="T9" fmla="*/ 906 h 1046"/>
                <a:gd name="T10" fmla="*/ 586 w 1038"/>
                <a:gd name="T11" fmla="*/ 885 h 1046"/>
                <a:gd name="T12" fmla="*/ 648 w 1038"/>
                <a:gd name="T13" fmla="*/ 509 h 1046"/>
                <a:gd name="T14" fmla="*/ 545 w 1038"/>
                <a:gd name="T15" fmla="*/ 562 h 1046"/>
                <a:gd name="T16" fmla="*/ 448 w 1038"/>
                <a:gd name="T17" fmla="*/ 659 h 1046"/>
                <a:gd name="T18" fmla="*/ 345 w 1038"/>
                <a:gd name="T19" fmla="*/ 962 h 1046"/>
                <a:gd name="T20" fmla="*/ 211 w 1038"/>
                <a:gd name="T21" fmla="*/ 941 h 1046"/>
                <a:gd name="T22" fmla="*/ 103 w 1038"/>
                <a:gd name="T23" fmla="*/ 1028 h 1046"/>
                <a:gd name="T24" fmla="*/ 4 w 1038"/>
                <a:gd name="T25" fmla="*/ 1030 h 1046"/>
                <a:gd name="T26" fmla="*/ 9 w 1038"/>
                <a:gd name="T27" fmla="*/ 931 h 1046"/>
                <a:gd name="T28" fmla="*/ 340 w 1038"/>
                <a:gd name="T29" fmla="*/ 616 h 1046"/>
                <a:gd name="T30" fmla="*/ 334 w 1038"/>
                <a:gd name="T31" fmla="*/ 432 h 1046"/>
                <a:gd name="T32" fmla="*/ 167 w 1038"/>
                <a:gd name="T33" fmla="*/ 559 h 1046"/>
                <a:gd name="T34" fmla="*/ 74 w 1038"/>
                <a:gd name="T35" fmla="*/ 509 h 1046"/>
                <a:gd name="T36" fmla="*/ 210 w 1038"/>
                <a:gd name="T37" fmla="*/ 392 h 1046"/>
                <a:gd name="T38" fmla="*/ 339 w 1038"/>
                <a:gd name="T39" fmla="*/ 275 h 1046"/>
                <a:gd name="T40" fmla="*/ 321 w 1038"/>
                <a:gd name="T41" fmla="*/ 31 h 1046"/>
                <a:gd name="T42" fmla="*/ 396 w 1038"/>
                <a:gd name="T43" fmla="*/ 16 h 1046"/>
                <a:gd name="T44" fmla="*/ 582 w 1038"/>
                <a:gd name="T45" fmla="*/ 139 h 1046"/>
                <a:gd name="T46" fmla="*/ 572 w 1038"/>
                <a:gd name="T47" fmla="*/ 238 h 1046"/>
                <a:gd name="T48" fmla="*/ 437 w 1038"/>
                <a:gd name="T49" fmla="*/ 385 h 1046"/>
                <a:gd name="T50" fmla="*/ 486 w 1038"/>
                <a:gd name="T51" fmla="*/ 535 h 1046"/>
                <a:gd name="T52" fmla="*/ 728 w 1038"/>
                <a:gd name="T53" fmla="*/ 333 h 1046"/>
                <a:gd name="T54" fmla="*/ 990 w 1038"/>
                <a:gd name="T55" fmla="*/ 203 h 1046"/>
                <a:gd name="T56" fmla="*/ 741 w 1038"/>
                <a:gd name="T57" fmla="*/ 488 h 1046"/>
                <a:gd name="T58" fmla="*/ 703 w 1038"/>
                <a:gd name="T59" fmla="*/ 716 h 1046"/>
                <a:gd name="T60" fmla="*/ 326 w 1038"/>
                <a:gd name="T61" fmla="*/ 769 h 1046"/>
                <a:gd name="T62" fmla="*/ 251 w 1038"/>
                <a:gd name="T63" fmla="*/ 892 h 1046"/>
                <a:gd name="T64" fmla="*/ 312 w 1038"/>
                <a:gd name="T65" fmla="*/ 889 h 1046"/>
                <a:gd name="T66" fmla="*/ 522 w 1038"/>
                <a:gd name="T67" fmla="*/ 176 h 1046"/>
                <a:gd name="T68" fmla="*/ 451 w 1038"/>
                <a:gd name="T69" fmla="*/ 98 h 1046"/>
                <a:gd name="T70" fmla="*/ 522 w 1038"/>
                <a:gd name="T71" fmla="*/ 176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8" h="1046">
                  <a:moveTo>
                    <a:pt x="703" y="716"/>
                  </a:moveTo>
                  <a:cubicBezTo>
                    <a:pt x="746" y="670"/>
                    <a:pt x="783" y="626"/>
                    <a:pt x="824" y="586"/>
                  </a:cubicBezTo>
                  <a:cubicBezTo>
                    <a:pt x="859" y="551"/>
                    <a:pt x="897" y="518"/>
                    <a:pt x="936" y="487"/>
                  </a:cubicBezTo>
                  <a:cubicBezTo>
                    <a:pt x="953" y="474"/>
                    <a:pt x="976" y="467"/>
                    <a:pt x="997" y="460"/>
                  </a:cubicBezTo>
                  <a:cubicBezTo>
                    <a:pt x="1011" y="455"/>
                    <a:pt x="1026" y="457"/>
                    <a:pt x="1032" y="474"/>
                  </a:cubicBezTo>
                  <a:cubicBezTo>
                    <a:pt x="1038" y="491"/>
                    <a:pt x="1033" y="504"/>
                    <a:pt x="1015" y="510"/>
                  </a:cubicBezTo>
                  <a:cubicBezTo>
                    <a:pt x="939" y="536"/>
                    <a:pt x="883" y="589"/>
                    <a:pt x="836" y="650"/>
                  </a:cubicBezTo>
                  <a:cubicBezTo>
                    <a:pt x="788" y="713"/>
                    <a:pt x="742" y="778"/>
                    <a:pt x="697" y="843"/>
                  </a:cubicBezTo>
                  <a:cubicBezTo>
                    <a:pt x="686" y="858"/>
                    <a:pt x="681" y="877"/>
                    <a:pt x="672" y="892"/>
                  </a:cubicBezTo>
                  <a:cubicBezTo>
                    <a:pt x="668" y="899"/>
                    <a:pt x="659" y="905"/>
                    <a:pt x="652" y="906"/>
                  </a:cubicBezTo>
                  <a:cubicBezTo>
                    <a:pt x="639" y="908"/>
                    <a:pt x="626" y="905"/>
                    <a:pt x="613" y="906"/>
                  </a:cubicBezTo>
                  <a:cubicBezTo>
                    <a:pt x="598" y="907"/>
                    <a:pt x="590" y="899"/>
                    <a:pt x="586" y="885"/>
                  </a:cubicBezTo>
                  <a:cubicBezTo>
                    <a:pt x="575" y="848"/>
                    <a:pt x="576" y="810"/>
                    <a:pt x="585" y="773"/>
                  </a:cubicBezTo>
                  <a:cubicBezTo>
                    <a:pt x="604" y="685"/>
                    <a:pt x="626" y="597"/>
                    <a:pt x="648" y="509"/>
                  </a:cubicBezTo>
                  <a:cubicBezTo>
                    <a:pt x="650" y="500"/>
                    <a:pt x="652" y="491"/>
                    <a:pt x="651" y="480"/>
                  </a:cubicBezTo>
                  <a:cubicBezTo>
                    <a:pt x="615" y="507"/>
                    <a:pt x="580" y="534"/>
                    <a:pt x="545" y="562"/>
                  </a:cubicBezTo>
                  <a:cubicBezTo>
                    <a:pt x="516" y="586"/>
                    <a:pt x="487" y="610"/>
                    <a:pt x="459" y="635"/>
                  </a:cubicBezTo>
                  <a:cubicBezTo>
                    <a:pt x="453" y="640"/>
                    <a:pt x="449" y="651"/>
                    <a:pt x="448" y="659"/>
                  </a:cubicBezTo>
                  <a:cubicBezTo>
                    <a:pt x="446" y="730"/>
                    <a:pt x="447" y="800"/>
                    <a:pt x="443" y="870"/>
                  </a:cubicBezTo>
                  <a:cubicBezTo>
                    <a:pt x="440" y="927"/>
                    <a:pt x="401" y="961"/>
                    <a:pt x="345" y="962"/>
                  </a:cubicBezTo>
                  <a:cubicBezTo>
                    <a:pt x="340" y="962"/>
                    <a:pt x="333" y="962"/>
                    <a:pt x="329" y="959"/>
                  </a:cubicBezTo>
                  <a:cubicBezTo>
                    <a:pt x="292" y="938"/>
                    <a:pt x="251" y="938"/>
                    <a:pt x="211" y="941"/>
                  </a:cubicBezTo>
                  <a:cubicBezTo>
                    <a:pt x="202" y="941"/>
                    <a:pt x="193" y="946"/>
                    <a:pt x="186" y="952"/>
                  </a:cubicBezTo>
                  <a:cubicBezTo>
                    <a:pt x="158" y="976"/>
                    <a:pt x="130" y="1001"/>
                    <a:pt x="103" y="1028"/>
                  </a:cubicBezTo>
                  <a:cubicBezTo>
                    <a:pt x="89" y="1041"/>
                    <a:pt x="77" y="1046"/>
                    <a:pt x="58" y="1039"/>
                  </a:cubicBezTo>
                  <a:cubicBezTo>
                    <a:pt x="42" y="1033"/>
                    <a:pt x="24" y="1033"/>
                    <a:pt x="4" y="1030"/>
                  </a:cubicBezTo>
                  <a:cubicBezTo>
                    <a:pt x="2" y="1003"/>
                    <a:pt x="1" y="974"/>
                    <a:pt x="0" y="944"/>
                  </a:cubicBezTo>
                  <a:cubicBezTo>
                    <a:pt x="0" y="940"/>
                    <a:pt x="5" y="935"/>
                    <a:pt x="9" y="931"/>
                  </a:cubicBezTo>
                  <a:cubicBezTo>
                    <a:pt x="121" y="841"/>
                    <a:pt x="226" y="744"/>
                    <a:pt x="326" y="641"/>
                  </a:cubicBezTo>
                  <a:cubicBezTo>
                    <a:pt x="332" y="634"/>
                    <a:pt x="340" y="624"/>
                    <a:pt x="340" y="616"/>
                  </a:cubicBezTo>
                  <a:cubicBezTo>
                    <a:pt x="341" y="561"/>
                    <a:pt x="340" y="507"/>
                    <a:pt x="340" y="452"/>
                  </a:cubicBezTo>
                  <a:cubicBezTo>
                    <a:pt x="340" y="448"/>
                    <a:pt x="337" y="443"/>
                    <a:pt x="334" y="432"/>
                  </a:cubicBezTo>
                  <a:cubicBezTo>
                    <a:pt x="298" y="459"/>
                    <a:pt x="264" y="484"/>
                    <a:pt x="231" y="510"/>
                  </a:cubicBezTo>
                  <a:cubicBezTo>
                    <a:pt x="209" y="526"/>
                    <a:pt x="188" y="543"/>
                    <a:pt x="167" y="559"/>
                  </a:cubicBezTo>
                  <a:cubicBezTo>
                    <a:pt x="157" y="568"/>
                    <a:pt x="147" y="568"/>
                    <a:pt x="137" y="559"/>
                  </a:cubicBezTo>
                  <a:cubicBezTo>
                    <a:pt x="116" y="543"/>
                    <a:pt x="93" y="528"/>
                    <a:pt x="74" y="509"/>
                  </a:cubicBezTo>
                  <a:cubicBezTo>
                    <a:pt x="52" y="485"/>
                    <a:pt x="59" y="467"/>
                    <a:pt x="89" y="459"/>
                  </a:cubicBezTo>
                  <a:cubicBezTo>
                    <a:pt x="135" y="446"/>
                    <a:pt x="172" y="419"/>
                    <a:pt x="210" y="392"/>
                  </a:cubicBezTo>
                  <a:cubicBezTo>
                    <a:pt x="248" y="364"/>
                    <a:pt x="287" y="337"/>
                    <a:pt x="324" y="307"/>
                  </a:cubicBezTo>
                  <a:cubicBezTo>
                    <a:pt x="332" y="300"/>
                    <a:pt x="339" y="285"/>
                    <a:pt x="339" y="275"/>
                  </a:cubicBezTo>
                  <a:cubicBezTo>
                    <a:pt x="336" y="212"/>
                    <a:pt x="332" y="149"/>
                    <a:pt x="328" y="86"/>
                  </a:cubicBezTo>
                  <a:cubicBezTo>
                    <a:pt x="327" y="67"/>
                    <a:pt x="324" y="49"/>
                    <a:pt x="321" y="31"/>
                  </a:cubicBezTo>
                  <a:cubicBezTo>
                    <a:pt x="319" y="15"/>
                    <a:pt x="327" y="6"/>
                    <a:pt x="341" y="3"/>
                  </a:cubicBezTo>
                  <a:cubicBezTo>
                    <a:pt x="361" y="0"/>
                    <a:pt x="379" y="1"/>
                    <a:pt x="396" y="16"/>
                  </a:cubicBezTo>
                  <a:cubicBezTo>
                    <a:pt x="440" y="52"/>
                    <a:pt x="486" y="85"/>
                    <a:pt x="532" y="118"/>
                  </a:cubicBezTo>
                  <a:cubicBezTo>
                    <a:pt x="547" y="128"/>
                    <a:pt x="565" y="133"/>
                    <a:pt x="582" y="139"/>
                  </a:cubicBezTo>
                  <a:cubicBezTo>
                    <a:pt x="603" y="146"/>
                    <a:pt x="614" y="168"/>
                    <a:pt x="604" y="191"/>
                  </a:cubicBezTo>
                  <a:cubicBezTo>
                    <a:pt x="596" y="208"/>
                    <a:pt x="585" y="225"/>
                    <a:pt x="572" y="238"/>
                  </a:cubicBezTo>
                  <a:cubicBezTo>
                    <a:pt x="534" y="276"/>
                    <a:pt x="495" y="313"/>
                    <a:pt x="454" y="349"/>
                  </a:cubicBezTo>
                  <a:cubicBezTo>
                    <a:pt x="443" y="360"/>
                    <a:pt x="436" y="369"/>
                    <a:pt x="437" y="385"/>
                  </a:cubicBezTo>
                  <a:cubicBezTo>
                    <a:pt x="440" y="441"/>
                    <a:pt x="441" y="497"/>
                    <a:pt x="443" y="559"/>
                  </a:cubicBezTo>
                  <a:cubicBezTo>
                    <a:pt x="461" y="549"/>
                    <a:pt x="474" y="543"/>
                    <a:pt x="486" y="535"/>
                  </a:cubicBezTo>
                  <a:cubicBezTo>
                    <a:pt x="542" y="492"/>
                    <a:pt x="597" y="449"/>
                    <a:pt x="653" y="407"/>
                  </a:cubicBezTo>
                  <a:cubicBezTo>
                    <a:pt x="681" y="385"/>
                    <a:pt x="706" y="362"/>
                    <a:pt x="728" y="333"/>
                  </a:cubicBezTo>
                  <a:cubicBezTo>
                    <a:pt x="779" y="265"/>
                    <a:pt x="850" y="219"/>
                    <a:pt x="926" y="182"/>
                  </a:cubicBezTo>
                  <a:cubicBezTo>
                    <a:pt x="960" y="166"/>
                    <a:pt x="981" y="175"/>
                    <a:pt x="990" y="203"/>
                  </a:cubicBezTo>
                  <a:cubicBezTo>
                    <a:pt x="937" y="249"/>
                    <a:pt x="883" y="294"/>
                    <a:pt x="830" y="339"/>
                  </a:cubicBezTo>
                  <a:cubicBezTo>
                    <a:pt x="762" y="399"/>
                    <a:pt x="760" y="398"/>
                    <a:pt x="741" y="488"/>
                  </a:cubicBezTo>
                  <a:cubicBezTo>
                    <a:pt x="726" y="554"/>
                    <a:pt x="716" y="622"/>
                    <a:pt x="704" y="689"/>
                  </a:cubicBezTo>
                  <a:cubicBezTo>
                    <a:pt x="702" y="696"/>
                    <a:pt x="703" y="704"/>
                    <a:pt x="703" y="716"/>
                  </a:cubicBezTo>
                  <a:close/>
                  <a:moveTo>
                    <a:pt x="338" y="764"/>
                  </a:moveTo>
                  <a:cubicBezTo>
                    <a:pt x="332" y="766"/>
                    <a:pt x="328" y="767"/>
                    <a:pt x="326" y="769"/>
                  </a:cubicBezTo>
                  <a:cubicBezTo>
                    <a:pt x="297" y="804"/>
                    <a:pt x="268" y="840"/>
                    <a:pt x="241" y="876"/>
                  </a:cubicBezTo>
                  <a:cubicBezTo>
                    <a:pt x="239" y="878"/>
                    <a:pt x="247" y="892"/>
                    <a:pt x="251" y="892"/>
                  </a:cubicBezTo>
                  <a:cubicBezTo>
                    <a:pt x="267" y="895"/>
                    <a:pt x="284" y="896"/>
                    <a:pt x="300" y="896"/>
                  </a:cubicBezTo>
                  <a:cubicBezTo>
                    <a:pt x="304" y="896"/>
                    <a:pt x="310" y="892"/>
                    <a:pt x="312" y="889"/>
                  </a:cubicBezTo>
                  <a:cubicBezTo>
                    <a:pt x="326" y="850"/>
                    <a:pt x="345" y="811"/>
                    <a:pt x="338" y="764"/>
                  </a:cubicBezTo>
                  <a:close/>
                  <a:moveTo>
                    <a:pt x="522" y="176"/>
                  </a:moveTo>
                  <a:cubicBezTo>
                    <a:pt x="527" y="154"/>
                    <a:pt x="531" y="138"/>
                    <a:pt x="502" y="130"/>
                  </a:cubicBezTo>
                  <a:cubicBezTo>
                    <a:pt x="484" y="125"/>
                    <a:pt x="468" y="109"/>
                    <a:pt x="451" y="98"/>
                  </a:cubicBezTo>
                  <a:cubicBezTo>
                    <a:pt x="451" y="135"/>
                    <a:pt x="451" y="171"/>
                    <a:pt x="451" y="205"/>
                  </a:cubicBezTo>
                  <a:cubicBezTo>
                    <a:pt x="487" y="218"/>
                    <a:pt x="491" y="169"/>
                    <a:pt x="522" y="176"/>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10" name="Freeform 10"/>
            <p:cNvSpPr/>
            <p:nvPr/>
          </p:nvSpPr>
          <p:spPr bwMode="auto">
            <a:xfrm>
              <a:off x="8171035" y="2506558"/>
              <a:ext cx="816644" cy="973251"/>
            </a:xfrm>
            <a:custGeom>
              <a:avLst/>
              <a:gdLst>
                <a:gd name="T0" fmla="*/ 648 w 936"/>
                <a:gd name="T1" fmla="*/ 285 h 1115"/>
                <a:gd name="T2" fmla="*/ 692 w 936"/>
                <a:gd name="T3" fmla="*/ 275 h 1115"/>
                <a:gd name="T4" fmla="*/ 765 w 936"/>
                <a:gd name="T5" fmla="*/ 256 h 1115"/>
                <a:gd name="T6" fmla="*/ 819 w 936"/>
                <a:gd name="T7" fmla="*/ 296 h 1115"/>
                <a:gd name="T8" fmla="*/ 811 w 936"/>
                <a:gd name="T9" fmla="*/ 322 h 1115"/>
                <a:gd name="T10" fmla="*/ 788 w 936"/>
                <a:gd name="T11" fmla="*/ 355 h 1115"/>
                <a:gd name="T12" fmla="*/ 785 w 936"/>
                <a:gd name="T13" fmla="*/ 375 h 1115"/>
                <a:gd name="T14" fmla="*/ 805 w 936"/>
                <a:gd name="T15" fmla="*/ 375 h 1115"/>
                <a:gd name="T16" fmla="*/ 856 w 936"/>
                <a:gd name="T17" fmla="*/ 365 h 1115"/>
                <a:gd name="T18" fmla="*/ 917 w 936"/>
                <a:gd name="T19" fmla="*/ 390 h 1115"/>
                <a:gd name="T20" fmla="*/ 931 w 936"/>
                <a:gd name="T21" fmla="*/ 438 h 1115"/>
                <a:gd name="T22" fmla="*/ 917 w 936"/>
                <a:gd name="T23" fmla="*/ 569 h 1115"/>
                <a:gd name="T24" fmla="*/ 912 w 936"/>
                <a:gd name="T25" fmla="*/ 1029 h 1115"/>
                <a:gd name="T26" fmla="*/ 821 w 936"/>
                <a:gd name="T27" fmla="*/ 1098 h 1115"/>
                <a:gd name="T28" fmla="*/ 668 w 936"/>
                <a:gd name="T29" fmla="*/ 1016 h 1115"/>
                <a:gd name="T30" fmla="*/ 618 w 936"/>
                <a:gd name="T31" fmla="*/ 974 h 1115"/>
                <a:gd name="T32" fmla="*/ 610 w 936"/>
                <a:gd name="T33" fmla="*/ 958 h 1115"/>
                <a:gd name="T34" fmla="*/ 790 w 936"/>
                <a:gd name="T35" fmla="*/ 1008 h 1115"/>
                <a:gd name="T36" fmla="*/ 815 w 936"/>
                <a:gd name="T37" fmla="*/ 835 h 1115"/>
                <a:gd name="T38" fmla="*/ 831 w 936"/>
                <a:gd name="T39" fmla="*/ 468 h 1115"/>
                <a:gd name="T40" fmla="*/ 794 w 936"/>
                <a:gd name="T41" fmla="*/ 433 h 1115"/>
                <a:gd name="T42" fmla="*/ 741 w 936"/>
                <a:gd name="T43" fmla="*/ 448 h 1115"/>
                <a:gd name="T44" fmla="*/ 631 w 936"/>
                <a:gd name="T45" fmla="*/ 513 h 1115"/>
                <a:gd name="T46" fmla="*/ 386 w 936"/>
                <a:gd name="T47" fmla="*/ 671 h 1115"/>
                <a:gd name="T48" fmla="*/ 305 w 936"/>
                <a:gd name="T49" fmla="*/ 689 h 1115"/>
                <a:gd name="T50" fmla="*/ 273 w 936"/>
                <a:gd name="T51" fmla="*/ 670 h 1115"/>
                <a:gd name="T52" fmla="*/ 295 w 936"/>
                <a:gd name="T53" fmla="*/ 632 h 1115"/>
                <a:gd name="T54" fmla="*/ 393 w 936"/>
                <a:gd name="T55" fmla="*/ 587 h 1115"/>
                <a:gd name="T56" fmla="*/ 634 w 936"/>
                <a:gd name="T57" fmla="*/ 443 h 1115"/>
                <a:gd name="T58" fmla="*/ 717 w 936"/>
                <a:gd name="T59" fmla="*/ 340 h 1115"/>
                <a:gd name="T60" fmla="*/ 637 w 936"/>
                <a:gd name="T61" fmla="*/ 362 h 1115"/>
                <a:gd name="T62" fmla="*/ 459 w 936"/>
                <a:gd name="T63" fmla="*/ 457 h 1115"/>
                <a:gd name="T64" fmla="*/ 414 w 936"/>
                <a:gd name="T65" fmla="*/ 467 h 1115"/>
                <a:gd name="T66" fmla="*/ 402 w 936"/>
                <a:gd name="T67" fmla="*/ 439 h 1115"/>
                <a:gd name="T68" fmla="*/ 471 w 936"/>
                <a:gd name="T69" fmla="*/ 367 h 1115"/>
                <a:gd name="T70" fmla="*/ 785 w 936"/>
                <a:gd name="T71" fmla="*/ 119 h 1115"/>
                <a:gd name="T72" fmla="*/ 809 w 936"/>
                <a:gd name="T73" fmla="*/ 100 h 1115"/>
                <a:gd name="T74" fmla="*/ 807 w 936"/>
                <a:gd name="T75" fmla="*/ 95 h 1115"/>
                <a:gd name="T76" fmla="*/ 753 w 936"/>
                <a:gd name="T77" fmla="*/ 117 h 1115"/>
                <a:gd name="T78" fmla="*/ 427 w 936"/>
                <a:gd name="T79" fmla="*/ 302 h 1115"/>
                <a:gd name="T80" fmla="*/ 102 w 936"/>
                <a:gd name="T81" fmla="*/ 460 h 1115"/>
                <a:gd name="T82" fmla="*/ 74 w 936"/>
                <a:gd name="T83" fmla="*/ 469 h 1115"/>
                <a:gd name="T84" fmla="*/ 22 w 936"/>
                <a:gd name="T85" fmla="*/ 451 h 1115"/>
                <a:gd name="T86" fmla="*/ 0 w 936"/>
                <a:gd name="T87" fmla="*/ 392 h 1115"/>
                <a:gd name="T88" fmla="*/ 463 w 936"/>
                <a:gd name="T89" fmla="*/ 205 h 1115"/>
                <a:gd name="T90" fmla="*/ 784 w 936"/>
                <a:gd name="T91" fmla="*/ 54 h 1115"/>
                <a:gd name="T92" fmla="*/ 840 w 936"/>
                <a:gd name="T93" fmla="*/ 23 h 1115"/>
                <a:gd name="T94" fmla="*/ 887 w 936"/>
                <a:gd name="T95" fmla="*/ 4 h 1115"/>
                <a:gd name="T96" fmla="*/ 925 w 936"/>
                <a:gd name="T97" fmla="*/ 18 h 1115"/>
                <a:gd name="T98" fmla="*/ 910 w 936"/>
                <a:gd name="T99" fmla="*/ 65 h 1115"/>
                <a:gd name="T100" fmla="*/ 907 w 936"/>
                <a:gd name="T101" fmla="*/ 67 h 1115"/>
                <a:gd name="T102" fmla="*/ 663 w 936"/>
                <a:gd name="T103" fmla="*/ 255 h 1115"/>
                <a:gd name="T104" fmla="*/ 644 w 936"/>
                <a:gd name="T105" fmla="*/ 277 h 1115"/>
                <a:gd name="T106" fmla="*/ 648 w 936"/>
                <a:gd name="T107" fmla="*/ 285 h 1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36" h="1115">
                  <a:moveTo>
                    <a:pt x="648" y="285"/>
                  </a:moveTo>
                  <a:cubicBezTo>
                    <a:pt x="663" y="282"/>
                    <a:pt x="677" y="278"/>
                    <a:pt x="692" y="275"/>
                  </a:cubicBezTo>
                  <a:cubicBezTo>
                    <a:pt x="716" y="268"/>
                    <a:pt x="740" y="259"/>
                    <a:pt x="765" y="256"/>
                  </a:cubicBezTo>
                  <a:cubicBezTo>
                    <a:pt x="797" y="251"/>
                    <a:pt x="817" y="267"/>
                    <a:pt x="819" y="296"/>
                  </a:cubicBezTo>
                  <a:cubicBezTo>
                    <a:pt x="820" y="304"/>
                    <a:pt x="816" y="314"/>
                    <a:pt x="811" y="322"/>
                  </a:cubicBezTo>
                  <a:cubicBezTo>
                    <a:pt x="804" y="334"/>
                    <a:pt x="794" y="344"/>
                    <a:pt x="788" y="355"/>
                  </a:cubicBezTo>
                  <a:cubicBezTo>
                    <a:pt x="785" y="360"/>
                    <a:pt x="786" y="368"/>
                    <a:pt x="785" y="375"/>
                  </a:cubicBezTo>
                  <a:cubicBezTo>
                    <a:pt x="792" y="375"/>
                    <a:pt x="798" y="376"/>
                    <a:pt x="805" y="375"/>
                  </a:cubicBezTo>
                  <a:cubicBezTo>
                    <a:pt x="822" y="372"/>
                    <a:pt x="839" y="366"/>
                    <a:pt x="856" y="365"/>
                  </a:cubicBezTo>
                  <a:cubicBezTo>
                    <a:pt x="880" y="363"/>
                    <a:pt x="901" y="373"/>
                    <a:pt x="917" y="390"/>
                  </a:cubicBezTo>
                  <a:cubicBezTo>
                    <a:pt x="930" y="403"/>
                    <a:pt x="936" y="415"/>
                    <a:pt x="931" y="438"/>
                  </a:cubicBezTo>
                  <a:cubicBezTo>
                    <a:pt x="921" y="480"/>
                    <a:pt x="918" y="525"/>
                    <a:pt x="917" y="569"/>
                  </a:cubicBezTo>
                  <a:cubicBezTo>
                    <a:pt x="914" y="722"/>
                    <a:pt x="914" y="875"/>
                    <a:pt x="912" y="1029"/>
                  </a:cubicBezTo>
                  <a:cubicBezTo>
                    <a:pt x="912" y="1089"/>
                    <a:pt x="880" y="1115"/>
                    <a:pt x="821" y="1098"/>
                  </a:cubicBezTo>
                  <a:cubicBezTo>
                    <a:pt x="764" y="1083"/>
                    <a:pt x="716" y="1050"/>
                    <a:pt x="668" y="1016"/>
                  </a:cubicBezTo>
                  <a:cubicBezTo>
                    <a:pt x="651" y="1003"/>
                    <a:pt x="634" y="988"/>
                    <a:pt x="618" y="974"/>
                  </a:cubicBezTo>
                  <a:cubicBezTo>
                    <a:pt x="615" y="972"/>
                    <a:pt x="615" y="968"/>
                    <a:pt x="610" y="958"/>
                  </a:cubicBezTo>
                  <a:cubicBezTo>
                    <a:pt x="674" y="976"/>
                    <a:pt x="733" y="992"/>
                    <a:pt x="790" y="1008"/>
                  </a:cubicBezTo>
                  <a:cubicBezTo>
                    <a:pt x="799" y="947"/>
                    <a:pt x="802" y="890"/>
                    <a:pt x="815" y="835"/>
                  </a:cubicBezTo>
                  <a:cubicBezTo>
                    <a:pt x="842" y="713"/>
                    <a:pt x="834" y="591"/>
                    <a:pt x="831" y="468"/>
                  </a:cubicBezTo>
                  <a:cubicBezTo>
                    <a:pt x="830" y="442"/>
                    <a:pt x="819" y="431"/>
                    <a:pt x="794" y="433"/>
                  </a:cubicBezTo>
                  <a:cubicBezTo>
                    <a:pt x="776" y="435"/>
                    <a:pt x="757" y="440"/>
                    <a:pt x="741" y="448"/>
                  </a:cubicBezTo>
                  <a:cubicBezTo>
                    <a:pt x="704" y="468"/>
                    <a:pt x="667" y="490"/>
                    <a:pt x="631" y="513"/>
                  </a:cubicBezTo>
                  <a:cubicBezTo>
                    <a:pt x="549" y="565"/>
                    <a:pt x="467" y="617"/>
                    <a:pt x="386" y="671"/>
                  </a:cubicBezTo>
                  <a:cubicBezTo>
                    <a:pt x="360" y="687"/>
                    <a:pt x="333" y="690"/>
                    <a:pt x="305" y="689"/>
                  </a:cubicBezTo>
                  <a:cubicBezTo>
                    <a:pt x="292" y="688"/>
                    <a:pt x="275" y="687"/>
                    <a:pt x="273" y="670"/>
                  </a:cubicBezTo>
                  <a:cubicBezTo>
                    <a:pt x="271" y="654"/>
                    <a:pt x="278" y="640"/>
                    <a:pt x="295" y="632"/>
                  </a:cubicBezTo>
                  <a:cubicBezTo>
                    <a:pt x="328" y="617"/>
                    <a:pt x="361" y="603"/>
                    <a:pt x="393" y="587"/>
                  </a:cubicBezTo>
                  <a:cubicBezTo>
                    <a:pt x="478" y="548"/>
                    <a:pt x="560" y="502"/>
                    <a:pt x="634" y="443"/>
                  </a:cubicBezTo>
                  <a:cubicBezTo>
                    <a:pt x="675" y="410"/>
                    <a:pt x="703" y="376"/>
                    <a:pt x="717" y="340"/>
                  </a:cubicBezTo>
                  <a:cubicBezTo>
                    <a:pt x="688" y="348"/>
                    <a:pt x="660" y="350"/>
                    <a:pt x="637" y="362"/>
                  </a:cubicBezTo>
                  <a:cubicBezTo>
                    <a:pt x="577" y="392"/>
                    <a:pt x="519" y="426"/>
                    <a:pt x="459" y="457"/>
                  </a:cubicBezTo>
                  <a:cubicBezTo>
                    <a:pt x="446" y="464"/>
                    <a:pt x="429" y="468"/>
                    <a:pt x="414" y="467"/>
                  </a:cubicBezTo>
                  <a:cubicBezTo>
                    <a:pt x="395" y="466"/>
                    <a:pt x="390" y="453"/>
                    <a:pt x="402" y="439"/>
                  </a:cubicBezTo>
                  <a:cubicBezTo>
                    <a:pt x="423" y="413"/>
                    <a:pt x="445" y="388"/>
                    <a:pt x="471" y="367"/>
                  </a:cubicBezTo>
                  <a:cubicBezTo>
                    <a:pt x="575" y="284"/>
                    <a:pt x="680" y="202"/>
                    <a:pt x="785" y="119"/>
                  </a:cubicBezTo>
                  <a:cubicBezTo>
                    <a:pt x="793" y="113"/>
                    <a:pt x="801" y="106"/>
                    <a:pt x="809" y="100"/>
                  </a:cubicBezTo>
                  <a:cubicBezTo>
                    <a:pt x="809" y="98"/>
                    <a:pt x="808" y="96"/>
                    <a:pt x="807" y="95"/>
                  </a:cubicBezTo>
                  <a:cubicBezTo>
                    <a:pt x="789" y="102"/>
                    <a:pt x="770" y="108"/>
                    <a:pt x="753" y="117"/>
                  </a:cubicBezTo>
                  <a:cubicBezTo>
                    <a:pt x="644" y="179"/>
                    <a:pt x="536" y="241"/>
                    <a:pt x="427" y="302"/>
                  </a:cubicBezTo>
                  <a:cubicBezTo>
                    <a:pt x="322" y="362"/>
                    <a:pt x="216" y="418"/>
                    <a:pt x="102" y="460"/>
                  </a:cubicBezTo>
                  <a:cubicBezTo>
                    <a:pt x="93" y="463"/>
                    <a:pt x="83" y="466"/>
                    <a:pt x="74" y="469"/>
                  </a:cubicBezTo>
                  <a:cubicBezTo>
                    <a:pt x="52" y="478"/>
                    <a:pt x="33" y="469"/>
                    <a:pt x="22" y="451"/>
                  </a:cubicBezTo>
                  <a:cubicBezTo>
                    <a:pt x="12" y="433"/>
                    <a:pt x="7" y="412"/>
                    <a:pt x="0" y="392"/>
                  </a:cubicBezTo>
                  <a:cubicBezTo>
                    <a:pt x="164" y="342"/>
                    <a:pt x="313" y="272"/>
                    <a:pt x="463" y="205"/>
                  </a:cubicBezTo>
                  <a:cubicBezTo>
                    <a:pt x="571" y="157"/>
                    <a:pt x="677" y="105"/>
                    <a:pt x="784" y="54"/>
                  </a:cubicBezTo>
                  <a:cubicBezTo>
                    <a:pt x="803" y="45"/>
                    <a:pt x="821" y="33"/>
                    <a:pt x="840" y="23"/>
                  </a:cubicBezTo>
                  <a:cubicBezTo>
                    <a:pt x="855" y="16"/>
                    <a:pt x="871" y="8"/>
                    <a:pt x="887" y="4"/>
                  </a:cubicBezTo>
                  <a:cubicBezTo>
                    <a:pt x="901" y="0"/>
                    <a:pt x="917" y="0"/>
                    <a:pt x="925" y="18"/>
                  </a:cubicBezTo>
                  <a:cubicBezTo>
                    <a:pt x="932" y="35"/>
                    <a:pt x="925" y="56"/>
                    <a:pt x="910" y="65"/>
                  </a:cubicBezTo>
                  <a:cubicBezTo>
                    <a:pt x="909" y="66"/>
                    <a:pt x="908" y="67"/>
                    <a:pt x="907" y="67"/>
                  </a:cubicBezTo>
                  <a:cubicBezTo>
                    <a:pt x="825" y="130"/>
                    <a:pt x="744" y="192"/>
                    <a:pt x="663" y="255"/>
                  </a:cubicBezTo>
                  <a:cubicBezTo>
                    <a:pt x="656" y="261"/>
                    <a:pt x="650" y="269"/>
                    <a:pt x="644" y="277"/>
                  </a:cubicBezTo>
                  <a:cubicBezTo>
                    <a:pt x="646" y="280"/>
                    <a:pt x="647" y="283"/>
                    <a:pt x="648" y="285"/>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11" name="Freeform 11"/>
            <p:cNvSpPr/>
            <p:nvPr/>
          </p:nvSpPr>
          <p:spPr bwMode="auto">
            <a:xfrm>
              <a:off x="9413914" y="2493262"/>
              <a:ext cx="784510" cy="820707"/>
            </a:xfrm>
            <a:custGeom>
              <a:avLst/>
              <a:gdLst>
                <a:gd name="T0" fmla="*/ 199 w 899"/>
                <a:gd name="T1" fmla="*/ 923 h 940"/>
                <a:gd name="T2" fmla="*/ 416 w 899"/>
                <a:gd name="T3" fmla="*/ 779 h 940"/>
                <a:gd name="T4" fmla="*/ 502 w 899"/>
                <a:gd name="T5" fmla="*/ 660 h 940"/>
                <a:gd name="T6" fmla="*/ 498 w 899"/>
                <a:gd name="T7" fmla="*/ 655 h 940"/>
                <a:gd name="T8" fmla="*/ 460 w 899"/>
                <a:gd name="T9" fmla="*/ 666 h 940"/>
                <a:gd name="T10" fmla="*/ 208 w 899"/>
                <a:gd name="T11" fmla="*/ 778 h 940"/>
                <a:gd name="T12" fmla="*/ 145 w 899"/>
                <a:gd name="T13" fmla="*/ 780 h 940"/>
                <a:gd name="T14" fmla="*/ 15 w 899"/>
                <a:gd name="T15" fmla="*/ 704 h 940"/>
                <a:gd name="T16" fmla="*/ 9 w 899"/>
                <a:gd name="T17" fmla="*/ 642 h 940"/>
                <a:gd name="T18" fmla="*/ 51 w 899"/>
                <a:gd name="T19" fmla="*/ 630 h 940"/>
                <a:gd name="T20" fmla="*/ 329 w 899"/>
                <a:gd name="T21" fmla="*/ 611 h 940"/>
                <a:gd name="T22" fmla="*/ 543 w 899"/>
                <a:gd name="T23" fmla="*/ 520 h 940"/>
                <a:gd name="T24" fmla="*/ 564 w 899"/>
                <a:gd name="T25" fmla="*/ 494 h 940"/>
                <a:gd name="T26" fmla="*/ 589 w 899"/>
                <a:gd name="T27" fmla="*/ 163 h 940"/>
                <a:gd name="T28" fmla="*/ 601 w 899"/>
                <a:gd name="T29" fmla="*/ 58 h 940"/>
                <a:gd name="T30" fmla="*/ 623 w 899"/>
                <a:gd name="T31" fmla="*/ 25 h 940"/>
                <a:gd name="T32" fmla="*/ 684 w 899"/>
                <a:gd name="T33" fmla="*/ 25 h 940"/>
                <a:gd name="T34" fmla="*/ 776 w 899"/>
                <a:gd name="T35" fmla="*/ 199 h 940"/>
                <a:gd name="T36" fmla="*/ 747 w 899"/>
                <a:gd name="T37" fmla="*/ 268 h 940"/>
                <a:gd name="T38" fmla="*/ 740 w 899"/>
                <a:gd name="T39" fmla="*/ 276 h 940"/>
                <a:gd name="T40" fmla="*/ 676 w 899"/>
                <a:gd name="T41" fmla="*/ 448 h 940"/>
                <a:gd name="T42" fmla="*/ 676 w 899"/>
                <a:gd name="T43" fmla="*/ 463 h 940"/>
                <a:gd name="T44" fmla="*/ 697 w 899"/>
                <a:gd name="T45" fmla="*/ 475 h 940"/>
                <a:gd name="T46" fmla="*/ 761 w 899"/>
                <a:gd name="T47" fmla="*/ 442 h 940"/>
                <a:gd name="T48" fmla="*/ 844 w 899"/>
                <a:gd name="T49" fmla="*/ 399 h 940"/>
                <a:gd name="T50" fmla="*/ 885 w 899"/>
                <a:gd name="T51" fmla="*/ 399 h 940"/>
                <a:gd name="T52" fmla="*/ 888 w 899"/>
                <a:gd name="T53" fmla="*/ 446 h 940"/>
                <a:gd name="T54" fmla="*/ 824 w 899"/>
                <a:gd name="T55" fmla="*/ 500 h 940"/>
                <a:gd name="T56" fmla="*/ 661 w 899"/>
                <a:gd name="T57" fmla="*/ 572 h 940"/>
                <a:gd name="T58" fmla="*/ 643 w 899"/>
                <a:gd name="T59" fmla="*/ 591 h 940"/>
                <a:gd name="T60" fmla="*/ 537 w 899"/>
                <a:gd name="T61" fmla="*/ 763 h 940"/>
                <a:gd name="T62" fmla="*/ 445 w 899"/>
                <a:gd name="T63" fmla="*/ 874 h 940"/>
                <a:gd name="T64" fmla="*/ 292 w 899"/>
                <a:gd name="T65" fmla="*/ 939 h 940"/>
                <a:gd name="T66" fmla="*/ 222 w 899"/>
                <a:gd name="T67" fmla="*/ 939 h 940"/>
                <a:gd name="T68" fmla="*/ 199 w 899"/>
                <a:gd name="T69" fmla="*/ 930 h 940"/>
                <a:gd name="T70" fmla="*/ 199 w 899"/>
                <a:gd name="T71" fmla="*/ 923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9" h="940">
                  <a:moveTo>
                    <a:pt x="199" y="923"/>
                  </a:moveTo>
                  <a:cubicBezTo>
                    <a:pt x="280" y="888"/>
                    <a:pt x="361" y="852"/>
                    <a:pt x="416" y="779"/>
                  </a:cubicBezTo>
                  <a:cubicBezTo>
                    <a:pt x="445" y="739"/>
                    <a:pt x="473" y="700"/>
                    <a:pt x="502" y="660"/>
                  </a:cubicBezTo>
                  <a:cubicBezTo>
                    <a:pt x="500" y="659"/>
                    <a:pt x="499" y="657"/>
                    <a:pt x="498" y="655"/>
                  </a:cubicBezTo>
                  <a:cubicBezTo>
                    <a:pt x="485" y="659"/>
                    <a:pt x="472" y="661"/>
                    <a:pt x="460" y="666"/>
                  </a:cubicBezTo>
                  <a:cubicBezTo>
                    <a:pt x="376" y="702"/>
                    <a:pt x="291" y="739"/>
                    <a:pt x="208" y="778"/>
                  </a:cubicBezTo>
                  <a:cubicBezTo>
                    <a:pt x="186" y="788"/>
                    <a:pt x="165" y="791"/>
                    <a:pt x="145" y="780"/>
                  </a:cubicBezTo>
                  <a:cubicBezTo>
                    <a:pt x="101" y="756"/>
                    <a:pt x="58" y="730"/>
                    <a:pt x="15" y="704"/>
                  </a:cubicBezTo>
                  <a:cubicBezTo>
                    <a:pt x="3" y="696"/>
                    <a:pt x="0" y="657"/>
                    <a:pt x="9" y="642"/>
                  </a:cubicBezTo>
                  <a:cubicBezTo>
                    <a:pt x="19" y="623"/>
                    <a:pt x="35" y="627"/>
                    <a:pt x="51" y="630"/>
                  </a:cubicBezTo>
                  <a:cubicBezTo>
                    <a:pt x="146" y="651"/>
                    <a:pt x="237" y="637"/>
                    <a:pt x="329" y="611"/>
                  </a:cubicBezTo>
                  <a:cubicBezTo>
                    <a:pt x="404" y="590"/>
                    <a:pt x="476" y="560"/>
                    <a:pt x="543" y="520"/>
                  </a:cubicBezTo>
                  <a:cubicBezTo>
                    <a:pt x="553" y="515"/>
                    <a:pt x="562" y="504"/>
                    <a:pt x="564" y="494"/>
                  </a:cubicBezTo>
                  <a:cubicBezTo>
                    <a:pt x="593" y="385"/>
                    <a:pt x="599" y="275"/>
                    <a:pt x="589" y="163"/>
                  </a:cubicBezTo>
                  <a:cubicBezTo>
                    <a:pt x="586" y="128"/>
                    <a:pt x="586" y="92"/>
                    <a:pt x="601" y="58"/>
                  </a:cubicBezTo>
                  <a:cubicBezTo>
                    <a:pt x="607" y="46"/>
                    <a:pt x="614" y="34"/>
                    <a:pt x="623" y="25"/>
                  </a:cubicBezTo>
                  <a:cubicBezTo>
                    <a:pt x="647" y="0"/>
                    <a:pt x="660" y="0"/>
                    <a:pt x="684" y="25"/>
                  </a:cubicBezTo>
                  <a:cubicBezTo>
                    <a:pt x="730" y="75"/>
                    <a:pt x="762" y="133"/>
                    <a:pt x="776" y="199"/>
                  </a:cubicBezTo>
                  <a:cubicBezTo>
                    <a:pt x="783" y="227"/>
                    <a:pt x="775" y="253"/>
                    <a:pt x="747" y="268"/>
                  </a:cubicBezTo>
                  <a:cubicBezTo>
                    <a:pt x="744" y="270"/>
                    <a:pt x="741" y="273"/>
                    <a:pt x="740" y="276"/>
                  </a:cubicBezTo>
                  <a:cubicBezTo>
                    <a:pt x="714" y="331"/>
                    <a:pt x="685" y="386"/>
                    <a:pt x="676" y="448"/>
                  </a:cubicBezTo>
                  <a:cubicBezTo>
                    <a:pt x="675" y="453"/>
                    <a:pt x="675" y="458"/>
                    <a:pt x="676" y="463"/>
                  </a:cubicBezTo>
                  <a:cubicBezTo>
                    <a:pt x="677" y="477"/>
                    <a:pt x="683" y="482"/>
                    <a:pt x="697" y="475"/>
                  </a:cubicBezTo>
                  <a:cubicBezTo>
                    <a:pt x="718" y="464"/>
                    <a:pt x="740" y="453"/>
                    <a:pt x="761" y="442"/>
                  </a:cubicBezTo>
                  <a:cubicBezTo>
                    <a:pt x="789" y="428"/>
                    <a:pt x="816" y="413"/>
                    <a:pt x="844" y="399"/>
                  </a:cubicBezTo>
                  <a:cubicBezTo>
                    <a:pt x="857" y="393"/>
                    <a:pt x="873" y="386"/>
                    <a:pt x="885" y="399"/>
                  </a:cubicBezTo>
                  <a:cubicBezTo>
                    <a:pt x="899" y="413"/>
                    <a:pt x="897" y="430"/>
                    <a:pt x="888" y="446"/>
                  </a:cubicBezTo>
                  <a:cubicBezTo>
                    <a:pt x="873" y="472"/>
                    <a:pt x="851" y="488"/>
                    <a:pt x="824" y="500"/>
                  </a:cubicBezTo>
                  <a:cubicBezTo>
                    <a:pt x="769" y="523"/>
                    <a:pt x="715" y="547"/>
                    <a:pt x="661" y="572"/>
                  </a:cubicBezTo>
                  <a:cubicBezTo>
                    <a:pt x="653" y="575"/>
                    <a:pt x="647" y="584"/>
                    <a:pt x="643" y="591"/>
                  </a:cubicBezTo>
                  <a:cubicBezTo>
                    <a:pt x="607" y="648"/>
                    <a:pt x="575" y="708"/>
                    <a:pt x="537" y="763"/>
                  </a:cubicBezTo>
                  <a:cubicBezTo>
                    <a:pt x="510" y="803"/>
                    <a:pt x="478" y="839"/>
                    <a:pt x="445" y="874"/>
                  </a:cubicBezTo>
                  <a:cubicBezTo>
                    <a:pt x="404" y="918"/>
                    <a:pt x="350" y="934"/>
                    <a:pt x="292" y="939"/>
                  </a:cubicBezTo>
                  <a:cubicBezTo>
                    <a:pt x="268" y="940"/>
                    <a:pt x="245" y="940"/>
                    <a:pt x="222" y="939"/>
                  </a:cubicBezTo>
                  <a:cubicBezTo>
                    <a:pt x="214" y="939"/>
                    <a:pt x="207" y="933"/>
                    <a:pt x="199" y="930"/>
                  </a:cubicBezTo>
                  <a:cubicBezTo>
                    <a:pt x="199" y="928"/>
                    <a:pt x="199" y="925"/>
                    <a:pt x="199" y="923"/>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12" name="Freeform 12"/>
            <p:cNvSpPr/>
            <p:nvPr/>
          </p:nvSpPr>
          <p:spPr bwMode="auto">
            <a:xfrm>
              <a:off x="7084393" y="2656517"/>
              <a:ext cx="664100" cy="614607"/>
            </a:xfrm>
            <a:custGeom>
              <a:avLst/>
              <a:gdLst>
                <a:gd name="T0" fmla="*/ 503 w 761"/>
                <a:gd name="T1" fmla="*/ 158 h 704"/>
                <a:gd name="T2" fmla="*/ 221 w 761"/>
                <a:gd name="T3" fmla="*/ 194 h 704"/>
                <a:gd name="T4" fmla="*/ 169 w 761"/>
                <a:gd name="T5" fmla="*/ 177 h 704"/>
                <a:gd name="T6" fmla="*/ 153 w 761"/>
                <a:gd name="T7" fmla="*/ 148 h 704"/>
                <a:gd name="T8" fmla="*/ 175 w 761"/>
                <a:gd name="T9" fmla="*/ 134 h 704"/>
                <a:gd name="T10" fmla="*/ 384 w 761"/>
                <a:gd name="T11" fmla="*/ 96 h 704"/>
                <a:gd name="T12" fmla="*/ 586 w 761"/>
                <a:gd name="T13" fmla="*/ 12 h 704"/>
                <a:gd name="T14" fmla="*/ 629 w 761"/>
                <a:gd name="T15" fmla="*/ 10 h 704"/>
                <a:gd name="T16" fmla="*/ 715 w 761"/>
                <a:gd name="T17" fmla="*/ 82 h 704"/>
                <a:gd name="T18" fmla="*/ 714 w 761"/>
                <a:gd name="T19" fmla="*/ 124 h 704"/>
                <a:gd name="T20" fmla="*/ 647 w 761"/>
                <a:gd name="T21" fmla="*/ 200 h 704"/>
                <a:gd name="T22" fmla="*/ 533 w 761"/>
                <a:gd name="T23" fmla="*/ 327 h 704"/>
                <a:gd name="T24" fmla="*/ 472 w 761"/>
                <a:gd name="T25" fmla="*/ 439 h 704"/>
                <a:gd name="T26" fmla="*/ 462 w 761"/>
                <a:gd name="T27" fmla="*/ 463 h 704"/>
                <a:gd name="T28" fmla="*/ 461 w 761"/>
                <a:gd name="T29" fmla="*/ 511 h 704"/>
                <a:gd name="T30" fmla="*/ 503 w 761"/>
                <a:gd name="T31" fmla="*/ 504 h 704"/>
                <a:gd name="T32" fmla="*/ 690 w 761"/>
                <a:gd name="T33" fmla="*/ 455 h 704"/>
                <a:gd name="T34" fmla="*/ 711 w 761"/>
                <a:gd name="T35" fmla="*/ 454 h 704"/>
                <a:gd name="T36" fmla="*/ 742 w 761"/>
                <a:gd name="T37" fmla="*/ 481 h 704"/>
                <a:gd name="T38" fmla="*/ 746 w 761"/>
                <a:gd name="T39" fmla="*/ 502 h 704"/>
                <a:gd name="T40" fmla="*/ 709 w 761"/>
                <a:gd name="T41" fmla="*/ 590 h 704"/>
                <a:gd name="T42" fmla="*/ 690 w 761"/>
                <a:gd name="T43" fmla="*/ 593 h 704"/>
                <a:gd name="T44" fmla="*/ 674 w 761"/>
                <a:gd name="T45" fmla="*/ 588 h 704"/>
                <a:gd name="T46" fmla="*/ 587 w 761"/>
                <a:gd name="T47" fmla="*/ 592 h 704"/>
                <a:gd name="T48" fmla="*/ 220 w 761"/>
                <a:gd name="T49" fmla="*/ 695 h 704"/>
                <a:gd name="T50" fmla="*/ 30 w 761"/>
                <a:gd name="T51" fmla="*/ 655 h 704"/>
                <a:gd name="T52" fmla="*/ 4 w 761"/>
                <a:gd name="T53" fmla="*/ 618 h 704"/>
                <a:gd name="T54" fmla="*/ 39 w 761"/>
                <a:gd name="T55" fmla="*/ 592 h 704"/>
                <a:gd name="T56" fmla="*/ 267 w 761"/>
                <a:gd name="T57" fmla="*/ 543 h 704"/>
                <a:gd name="T58" fmla="*/ 292 w 761"/>
                <a:gd name="T59" fmla="*/ 529 h 704"/>
                <a:gd name="T60" fmla="*/ 494 w 761"/>
                <a:gd name="T61" fmla="*/ 191 h 704"/>
                <a:gd name="T62" fmla="*/ 503 w 761"/>
                <a:gd name="T63" fmla="*/ 158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61" h="704">
                  <a:moveTo>
                    <a:pt x="503" y="158"/>
                  </a:moveTo>
                  <a:cubicBezTo>
                    <a:pt x="409" y="190"/>
                    <a:pt x="316" y="203"/>
                    <a:pt x="221" y="194"/>
                  </a:cubicBezTo>
                  <a:cubicBezTo>
                    <a:pt x="203" y="192"/>
                    <a:pt x="184" y="186"/>
                    <a:pt x="169" y="177"/>
                  </a:cubicBezTo>
                  <a:cubicBezTo>
                    <a:pt x="160" y="173"/>
                    <a:pt x="155" y="159"/>
                    <a:pt x="153" y="148"/>
                  </a:cubicBezTo>
                  <a:cubicBezTo>
                    <a:pt x="153" y="144"/>
                    <a:pt x="167" y="135"/>
                    <a:pt x="175" y="134"/>
                  </a:cubicBezTo>
                  <a:cubicBezTo>
                    <a:pt x="244" y="120"/>
                    <a:pt x="314" y="108"/>
                    <a:pt x="384" y="96"/>
                  </a:cubicBezTo>
                  <a:cubicBezTo>
                    <a:pt x="457" y="83"/>
                    <a:pt x="526" y="59"/>
                    <a:pt x="586" y="12"/>
                  </a:cubicBezTo>
                  <a:cubicBezTo>
                    <a:pt x="600" y="1"/>
                    <a:pt x="617" y="0"/>
                    <a:pt x="629" y="10"/>
                  </a:cubicBezTo>
                  <a:cubicBezTo>
                    <a:pt x="659" y="32"/>
                    <a:pt x="689" y="55"/>
                    <a:pt x="715" y="82"/>
                  </a:cubicBezTo>
                  <a:cubicBezTo>
                    <a:pt x="722" y="89"/>
                    <a:pt x="721" y="114"/>
                    <a:pt x="714" y="124"/>
                  </a:cubicBezTo>
                  <a:cubicBezTo>
                    <a:pt x="695" y="152"/>
                    <a:pt x="674" y="181"/>
                    <a:pt x="647" y="200"/>
                  </a:cubicBezTo>
                  <a:cubicBezTo>
                    <a:pt x="599" y="234"/>
                    <a:pt x="563" y="278"/>
                    <a:pt x="533" y="327"/>
                  </a:cubicBezTo>
                  <a:cubicBezTo>
                    <a:pt x="511" y="364"/>
                    <a:pt x="492" y="402"/>
                    <a:pt x="472" y="439"/>
                  </a:cubicBezTo>
                  <a:cubicBezTo>
                    <a:pt x="468" y="446"/>
                    <a:pt x="463" y="454"/>
                    <a:pt x="462" y="463"/>
                  </a:cubicBezTo>
                  <a:cubicBezTo>
                    <a:pt x="461" y="479"/>
                    <a:pt x="462" y="495"/>
                    <a:pt x="461" y="511"/>
                  </a:cubicBezTo>
                  <a:cubicBezTo>
                    <a:pt x="475" y="509"/>
                    <a:pt x="490" y="508"/>
                    <a:pt x="503" y="504"/>
                  </a:cubicBezTo>
                  <a:cubicBezTo>
                    <a:pt x="566" y="488"/>
                    <a:pt x="628" y="471"/>
                    <a:pt x="690" y="455"/>
                  </a:cubicBezTo>
                  <a:cubicBezTo>
                    <a:pt x="697" y="454"/>
                    <a:pt x="704" y="454"/>
                    <a:pt x="711" y="454"/>
                  </a:cubicBezTo>
                  <a:cubicBezTo>
                    <a:pt x="729" y="454"/>
                    <a:pt x="744" y="458"/>
                    <a:pt x="742" y="481"/>
                  </a:cubicBezTo>
                  <a:cubicBezTo>
                    <a:pt x="742" y="488"/>
                    <a:pt x="743" y="495"/>
                    <a:pt x="746" y="502"/>
                  </a:cubicBezTo>
                  <a:cubicBezTo>
                    <a:pt x="761" y="543"/>
                    <a:pt x="742" y="570"/>
                    <a:pt x="709" y="590"/>
                  </a:cubicBezTo>
                  <a:cubicBezTo>
                    <a:pt x="704" y="593"/>
                    <a:pt x="696" y="594"/>
                    <a:pt x="690" y="593"/>
                  </a:cubicBezTo>
                  <a:cubicBezTo>
                    <a:pt x="685" y="593"/>
                    <a:pt x="679" y="590"/>
                    <a:pt x="674" y="588"/>
                  </a:cubicBezTo>
                  <a:cubicBezTo>
                    <a:pt x="644" y="579"/>
                    <a:pt x="618" y="578"/>
                    <a:pt x="587" y="592"/>
                  </a:cubicBezTo>
                  <a:cubicBezTo>
                    <a:pt x="469" y="643"/>
                    <a:pt x="347" y="679"/>
                    <a:pt x="220" y="695"/>
                  </a:cubicBezTo>
                  <a:cubicBezTo>
                    <a:pt x="152" y="704"/>
                    <a:pt x="89" y="685"/>
                    <a:pt x="30" y="655"/>
                  </a:cubicBezTo>
                  <a:cubicBezTo>
                    <a:pt x="15" y="648"/>
                    <a:pt x="0" y="638"/>
                    <a:pt x="4" y="618"/>
                  </a:cubicBezTo>
                  <a:cubicBezTo>
                    <a:pt x="8" y="600"/>
                    <a:pt x="23" y="596"/>
                    <a:pt x="39" y="592"/>
                  </a:cubicBezTo>
                  <a:cubicBezTo>
                    <a:pt x="115" y="577"/>
                    <a:pt x="191" y="560"/>
                    <a:pt x="267" y="543"/>
                  </a:cubicBezTo>
                  <a:cubicBezTo>
                    <a:pt x="276" y="541"/>
                    <a:pt x="286" y="536"/>
                    <a:pt x="292" y="529"/>
                  </a:cubicBezTo>
                  <a:cubicBezTo>
                    <a:pt x="379" y="428"/>
                    <a:pt x="450" y="317"/>
                    <a:pt x="494" y="191"/>
                  </a:cubicBezTo>
                  <a:cubicBezTo>
                    <a:pt x="497" y="181"/>
                    <a:pt x="500" y="171"/>
                    <a:pt x="503" y="158"/>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13" name="Freeform 13"/>
            <p:cNvSpPr/>
            <p:nvPr/>
          </p:nvSpPr>
          <p:spPr bwMode="auto">
            <a:xfrm>
              <a:off x="6030624" y="2677570"/>
              <a:ext cx="676658" cy="601310"/>
            </a:xfrm>
            <a:custGeom>
              <a:avLst/>
              <a:gdLst>
                <a:gd name="T0" fmla="*/ 775 w 775"/>
                <a:gd name="T1" fmla="*/ 59 h 689"/>
                <a:gd name="T2" fmla="*/ 491 w 775"/>
                <a:gd name="T3" fmla="*/ 423 h 689"/>
                <a:gd name="T4" fmla="*/ 600 w 775"/>
                <a:gd name="T5" fmla="*/ 367 h 689"/>
                <a:gd name="T6" fmla="*/ 638 w 775"/>
                <a:gd name="T7" fmla="*/ 373 h 689"/>
                <a:gd name="T8" fmla="*/ 647 w 775"/>
                <a:gd name="T9" fmla="*/ 410 h 689"/>
                <a:gd name="T10" fmla="*/ 613 w 775"/>
                <a:gd name="T11" fmla="*/ 444 h 689"/>
                <a:gd name="T12" fmla="*/ 247 w 775"/>
                <a:gd name="T13" fmla="*/ 649 h 689"/>
                <a:gd name="T14" fmla="*/ 164 w 775"/>
                <a:gd name="T15" fmla="*/ 675 h 689"/>
                <a:gd name="T16" fmla="*/ 27 w 775"/>
                <a:gd name="T17" fmla="*/ 637 h 689"/>
                <a:gd name="T18" fmla="*/ 8 w 775"/>
                <a:gd name="T19" fmla="*/ 599 h 689"/>
                <a:gd name="T20" fmla="*/ 51 w 775"/>
                <a:gd name="T21" fmla="*/ 569 h 689"/>
                <a:gd name="T22" fmla="*/ 209 w 775"/>
                <a:gd name="T23" fmla="*/ 544 h 689"/>
                <a:gd name="T24" fmla="*/ 229 w 775"/>
                <a:gd name="T25" fmla="*/ 533 h 689"/>
                <a:gd name="T26" fmla="*/ 375 w 775"/>
                <a:gd name="T27" fmla="*/ 379 h 689"/>
                <a:gd name="T28" fmla="*/ 543 w 775"/>
                <a:gd name="T29" fmla="*/ 212 h 689"/>
                <a:gd name="T30" fmla="*/ 588 w 775"/>
                <a:gd name="T31" fmla="*/ 155 h 689"/>
                <a:gd name="T32" fmla="*/ 584 w 775"/>
                <a:gd name="T33" fmla="*/ 147 h 689"/>
                <a:gd name="T34" fmla="*/ 506 w 775"/>
                <a:gd name="T35" fmla="*/ 160 h 689"/>
                <a:gd name="T36" fmla="*/ 366 w 775"/>
                <a:gd name="T37" fmla="*/ 245 h 689"/>
                <a:gd name="T38" fmla="*/ 330 w 775"/>
                <a:gd name="T39" fmla="*/ 254 h 689"/>
                <a:gd name="T40" fmla="*/ 239 w 775"/>
                <a:gd name="T41" fmla="*/ 132 h 689"/>
                <a:gd name="T42" fmla="*/ 239 w 775"/>
                <a:gd name="T43" fmla="*/ 97 h 689"/>
                <a:gd name="T44" fmla="*/ 253 w 775"/>
                <a:gd name="T45" fmla="*/ 97 h 689"/>
                <a:gd name="T46" fmla="*/ 357 w 775"/>
                <a:gd name="T47" fmla="*/ 88 h 689"/>
                <a:gd name="T48" fmla="*/ 643 w 775"/>
                <a:gd name="T49" fmla="*/ 8 h 689"/>
                <a:gd name="T50" fmla="*/ 692 w 775"/>
                <a:gd name="T51" fmla="*/ 4 h 689"/>
                <a:gd name="T52" fmla="*/ 775 w 775"/>
                <a:gd name="T53" fmla="*/ 59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75" h="689">
                  <a:moveTo>
                    <a:pt x="775" y="59"/>
                  </a:moveTo>
                  <a:cubicBezTo>
                    <a:pt x="655" y="159"/>
                    <a:pt x="545" y="265"/>
                    <a:pt x="491" y="423"/>
                  </a:cubicBezTo>
                  <a:cubicBezTo>
                    <a:pt x="522" y="387"/>
                    <a:pt x="561" y="376"/>
                    <a:pt x="600" y="367"/>
                  </a:cubicBezTo>
                  <a:cubicBezTo>
                    <a:pt x="612" y="365"/>
                    <a:pt x="627" y="368"/>
                    <a:pt x="638" y="373"/>
                  </a:cubicBezTo>
                  <a:cubicBezTo>
                    <a:pt x="655" y="380"/>
                    <a:pt x="659" y="395"/>
                    <a:pt x="647" y="410"/>
                  </a:cubicBezTo>
                  <a:cubicBezTo>
                    <a:pt x="638" y="422"/>
                    <a:pt x="626" y="435"/>
                    <a:pt x="613" y="444"/>
                  </a:cubicBezTo>
                  <a:cubicBezTo>
                    <a:pt x="498" y="525"/>
                    <a:pt x="379" y="599"/>
                    <a:pt x="247" y="649"/>
                  </a:cubicBezTo>
                  <a:cubicBezTo>
                    <a:pt x="220" y="660"/>
                    <a:pt x="192" y="667"/>
                    <a:pt x="164" y="675"/>
                  </a:cubicBezTo>
                  <a:cubicBezTo>
                    <a:pt x="111" y="689"/>
                    <a:pt x="69" y="661"/>
                    <a:pt x="27" y="637"/>
                  </a:cubicBezTo>
                  <a:cubicBezTo>
                    <a:pt x="15" y="629"/>
                    <a:pt x="0" y="618"/>
                    <a:pt x="8" y="599"/>
                  </a:cubicBezTo>
                  <a:cubicBezTo>
                    <a:pt x="15" y="580"/>
                    <a:pt x="31" y="569"/>
                    <a:pt x="51" y="569"/>
                  </a:cubicBezTo>
                  <a:cubicBezTo>
                    <a:pt x="105" y="571"/>
                    <a:pt x="158" y="560"/>
                    <a:pt x="209" y="544"/>
                  </a:cubicBezTo>
                  <a:cubicBezTo>
                    <a:pt x="216" y="542"/>
                    <a:pt x="224" y="538"/>
                    <a:pt x="229" y="533"/>
                  </a:cubicBezTo>
                  <a:cubicBezTo>
                    <a:pt x="278" y="481"/>
                    <a:pt x="325" y="429"/>
                    <a:pt x="375" y="379"/>
                  </a:cubicBezTo>
                  <a:cubicBezTo>
                    <a:pt x="430" y="322"/>
                    <a:pt x="488" y="268"/>
                    <a:pt x="543" y="212"/>
                  </a:cubicBezTo>
                  <a:cubicBezTo>
                    <a:pt x="560" y="195"/>
                    <a:pt x="573" y="174"/>
                    <a:pt x="588" y="155"/>
                  </a:cubicBezTo>
                  <a:cubicBezTo>
                    <a:pt x="587" y="152"/>
                    <a:pt x="585" y="150"/>
                    <a:pt x="584" y="147"/>
                  </a:cubicBezTo>
                  <a:cubicBezTo>
                    <a:pt x="558" y="151"/>
                    <a:pt x="531" y="153"/>
                    <a:pt x="506" y="160"/>
                  </a:cubicBezTo>
                  <a:cubicBezTo>
                    <a:pt x="452" y="175"/>
                    <a:pt x="405" y="206"/>
                    <a:pt x="366" y="245"/>
                  </a:cubicBezTo>
                  <a:cubicBezTo>
                    <a:pt x="354" y="257"/>
                    <a:pt x="345" y="258"/>
                    <a:pt x="330" y="254"/>
                  </a:cubicBezTo>
                  <a:cubicBezTo>
                    <a:pt x="276" y="239"/>
                    <a:pt x="242" y="194"/>
                    <a:pt x="239" y="132"/>
                  </a:cubicBezTo>
                  <a:cubicBezTo>
                    <a:pt x="238" y="121"/>
                    <a:pt x="239" y="109"/>
                    <a:pt x="239" y="97"/>
                  </a:cubicBezTo>
                  <a:cubicBezTo>
                    <a:pt x="245" y="97"/>
                    <a:pt x="249" y="96"/>
                    <a:pt x="253" y="97"/>
                  </a:cubicBezTo>
                  <a:cubicBezTo>
                    <a:pt x="289" y="113"/>
                    <a:pt x="323" y="101"/>
                    <a:pt x="357" y="88"/>
                  </a:cubicBezTo>
                  <a:cubicBezTo>
                    <a:pt x="450" y="52"/>
                    <a:pt x="545" y="25"/>
                    <a:pt x="643" y="8"/>
                  </a:cubicBezTo>
                  <a:cubicBezTo>
                    <a:pt x="659" y="6"/>
                    <a:pt x="676" y="5"/>
                    <a:pt x="692" y="4"/>
                  </a:cubicBezTo>
                  <a:cubicBezTo>
                    <a:pt x="733" y="0"/>
                    <a:pt x="758" y="23"/>
                    <a:pt x="775" y="59"/>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14" name="Freeform 14"/>
            <p:cNvSpPr/>
            <p:nvPr/>
          </p:nvSpPr>
          <p:spPr bwMode="auto">
            <a:xfrm>
              <a:off x="10854767" y="2279405"/>
              <a:ext cx="655605" cy="639723"/>
            </a:xfrm>
            <a:custGeom>
              <a:avLst/>
              <a:gdLst>
                <a:gd name="T0" fmla="*/ 497 w 751"/>
                <a:gd name="T1" fmla="*/ 286 h 733"/>
                <a:gd name="T2" fmla="*/ 632 w 751"/>
                <a:gd name="T3" fmla="*/ 224 h 733"/>
                <a:gd name="T4" fmla="*/ 705 w 751"/>
                <a:gd name="T5" fmla="*/ 208 h 733"/>
                <a:gd name="T6" fmla="*/ 739 w 751"/>
                <a:gd name="T7" fmla="*/ 253 h 733"/>
                <a:gd name="T8" fmla="*/ 683 w 751"/>
                <a:gd name="T9" fmla="*/ 364 h 733"/>
                <a:gd name="T10" fmla="*/ 563 w 751"/>
                <a:gd name="T11" fmla="*/ 520 h 733"/>
                <a:gd name="T12" fmla="*/ 470 w 751"/>
                <a:gd name="T13" fmla="*/ 561 h 733"/>
                <a:gd name="T14" fmla="*/ 449 w 751"/>
                <a:gd name="T15" fmla="*/ 554 h 733"/>
                <a:gd name="T16" fmla="*/ 506 w 751"/>
                <a:gd name="T17" fmla="*/ 479 h 733"/>
                <a:gd name="T18" fmla="*/ 529 w 751"/>
                <a:gd name="T19" fmla="*/ 412 h 733"/>
                <a:gd name="T20" fmla="*/ 529 w 751"/>
                <a:gd name="T21" fmla="*/ 385 h 733"/>
                <a:gd name="T22" fmla="*/ 572 w 751"/>
                <a:gd name="T23" fmla="*/ 400 h 733"/>
                <a:gd name="T24" fmla="*/ 642 w 751"/>
                <a:gd name="T25" fmla="*/ 276 h 733"/>
                <a:gd name="T26" fmla="*/ 611 w 751"/>
                <a:gd name="T27" fmla="*/ 285 h 733"/>
                <a:gd name="T28" fmla="*/ 542 w 751"/>
                <a:gd name="T29" fmla="*/ 313 h 733"/>
                <a:gd name="T30" fmla="*/ 365 w 751"/>
                <a:gd name="T31" fmla="*/ 483 h 733"/>
                <a:gd name="T32" fmla="*/ 403 w 751"/>
                <a:gd name="T33" fmla="*/ 514 h 733"/>
                <a:gd name="T34" fmla="*/ 430 w 751"/>
                <a:gd name="T35" fmla="*/ 584 h 733"/>
                <a:gd name="T36" fmla="*/ 411 w 751"/>
                <a:gd name="T37" fmla="*/ 601 h 733"/>
                <a:gd name="T38" fmla="*/ 371 w 751"/>
                <a:gd name="T39" fmla="*/ 584 h 733"/>
                <a:gd name="T40" fmla="*/ 349 w 751"/>
                <a:gd name="T41" fmla="*/ 556 h 733"/>
                <a:gd name="T42" fmla="*/ 304 w 751"/>
                <a:gd name="T43" fmla="*/ 555 h 733"/>
                <a:gd name="T44" fmla="*/ 220 w 751"/>
                <a:gd name="T45" fmla="*/ 635 h 733"/>
                <a:gd name="T46" fmla="*/ 189 w 751"/>
                <a:gd name="T47" fmla="*/ 644 h 733"/>
                <a:gd name="T48" fmla="*/ 188 w 751"/>
                <a:gd name="T49" fmla="*/ 639 h 733"/>
                <a:gd name="T50" fmla="*/ 282 w 751"/>
                <a:gd name="T51" fmla="*/ 507 h 733"/>
                <a:gd name="T52" fmla="*/ 288 w 751"/>
                <a:gd name="T53" fmla="*/ 487 h 733"/>
                <a:gd name="T54" fmla="*/ 269 w 751"/>
                <a:gd name="T55" fmla="*/ 489 h 733"/>
                <a:gd name="T56" fmla="*/ 108 w 751"/>
                <a:gd name="T57" fmla="*/ 619 h 733"/>
                <a:gd name="T58" fmla="*/ 97 w 751"/>
                <a:gd name="T59" fmla="*/ 667 h 733"/>
                <a:gd name="T60" fmla="*/ 85 w 751"/>
                <a:gd name="T61" fmla="*/ 714 h 733"/>
                <a:gd name="T62" fmla="*/ 52 w 751"/>
                <a:gd name="T63" fmla="*/ 723 h 733"/>
                <a:gd name="T64" fmla="*/ 27 w 751"/>
                <a:gd name="T65" fmla="*/ 691 h 733"/>
                <a:gd name="T66" fmla="*/ 3 w 751"/>
                <a:gd name="T67" fmla="*/ 499 h 733"/>
                <a:gd name="T68" fmla="*/ 31 w 751"/>
                <a:gd name="T69" fmla="*/ 457 h 733"/>
                <a:gd name="T70" fmla="*/ 87 w 751"/>
                <a:gd name="T71" fmla="*/ 478 h 733"/>
                <a:gd name="T72" fmla="*/ 92 w 751"/>
                <a:gd name="T73" fmla="*/ 557 h 733"/>
                <a:gd name="T74" fmla="*/ 191 w 751"/>
                <a:gd name="T75" fmla="*/ 495 h 733"/>
                <a:gd name="T76" fmla="*/ 156 w 751"/>
                <a:gd name="T77" fmla="*/ 464 h 733"/>
                <a:gd name="T78" fmla="*/ 154 w 751"/>
                <a:gd name="T79" fmla="*/ 437 h 733"/>
                <a:gd name="T80" fmla="*/ 156 w 751"/>
                <a:gd name="T81" fmla="*/ 420 h 733"/>
                <a:gd name="T82" fmla="*/ 136 w 751"/>
                <a:gd name="T83" fmla="*/ 338 h 733"/>
                <a:gd name="T84" fmla="*/ 137 w 751"/>
                <a:gd name="T85" fmla="*/ 309 h 733"/>
                <a:gd name="T86" fmla="*/ 165 w 751"/>
                <a:gd name="T87" fmla="*/ 313 h 733"/>
                <a:gd name="T88" fmla="*/ 200 w 751"/>
                <a:gd name="T89" fmla="*/ 344 h 733"/>
                <a:gd name="T90" fmla="*/ 244 w 751"/>
                <a:gd name="T91" fmla="*/ 440 h 733"/>
                <a:gd name="T92" fmla="*/ 394 w 751"/>
                <a:gd name="T93" fmla="*/ 310 h 733"/>
                <a:gd name="T94" fmla="*/ 341 w 751"/>
                <a:gd name="T95" fmla="*/ 330 h 733"/>
                <a:gd name="T96" fmla="*/ 304 w 751"/>
                <a:gd name="T97" fmla="*/ 368 h 733"/>
                <a:gd name="T98" fmla="*/ 277 w 751"/>
                <a:gd name="T99" fmla="*/ 380 h 733"/>
                <a:gd name="T100" fmla="*/ 272 w 751"/>
                <a:gd name="T101" fmla="*/ 375 h 733"/>
                <a:gd name="T102" fmla="*/ 307 w 751"/>
                <a:gd name="T103" fmla="*/ 309 h 733"/>
                <a:gd name="T104" fmla="*/ 220 w 751"/>
                <a:gd name="T105" fmla="*/ 281 h 733"/>
                <a:gd name="T106" fmla="*/ 221 w 751"/>
                <a:gd name="T107" fmla="*/ 274 h 733"/>
                <a:gd name="T108" fmla="*/ 347 w 751"/>
                <a:gd name="T109" fmla="*/ 246 h 733"/>
                <a:gd name="T110" fmla="*/ 389 w 751"/>
                <a:gd name="T111" fmla="*/ 221 h 733"/>
                <a:gd name="T112" fmla="*/ 497 w 751"/>
                <a:gd name="T113" fmla="*/ 28 h 733"/>
                <a:gd name="T114" fmla="*/ 554 w 751"/>
                <a:gd name="T115" fmla="*/ 11 h 733"/>
                <a:gd name="T116" fmla="*/ 559 w 751"/>
                <a:gd name="T117" fmla="*/ 70 h 733"/>
                <a:gd name="T118" fmla="*/ 450 w 751"/>
                <a:gd name="T119" fmla="*/ 215 h 733"/>
                <a:gd name="T120" fmla="*/ 461 w 751"/>
                <a:gd name="T121" fmla="*/ 258 h 733"/>
                <a:gd name="T122" fmla="*/ 497 w 751"/>
                <a:gd name="T123" fmla="*/ 286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51" h="733">
                  <a:moveTo>
                    <a:pt x="497" y="286"/>
                  </a:moveTo>
                  <a:cubicBezTo>
                    <a:pt x="541" y="266"/>
                    <a:pt x="586" y="243"/>
                    <a:pt x="632" y="224"/>
                  </a:cubicBezTo>
                  <a:cubicBezTo>
                    <a:pt x="655" y="215"/>
                    <a:pt x="680" y="210"/>
                    <a:pt x="705" y="208"/>
                  </a:cubicBezTo>
                  <a:cubicBezTo>
                    <a:pt x="737" y="206"/>
                    <a:pt x="751" y="224"/>
                    <a:pt x="739" y="253"/>
                  </a:cubicBezTo>
                  <a:cubicBezTo>
                    <a:pt x="724" y="292"/>
                    <a:pt x="706" y="330"/>
                    <a:pt x="683" y="364"/>
                  </a:cubicBezTo>
                  <a:cubicBezTo>
                    <a:pt x="646" y="418"/>
                    <a:pt x="605" y="469"/>
                    <a:pt x="563" y="520"/>
                  </a:cubicBezTo>
                  <a:cubicBezTo>
                    <a:pt x="540" y="547"/>
                    <a:pt x="505" y="556"/>
                    <a:pt x="470" y="561"/>
                  </a:cubicBezTo>
                  <a:cubicBezTo>
                    <a:pt x="464" y="561"/>
                    <a:pt x="458" y="557"/>
                    <a:pt x="449" y="554"/>
                  </a:cubicBezTo>
                  <a:cubicBezTo>
                    <a:pt x="469" y="527"/>
                    <a:pt x="486" y="503"/>
                    <a:pt x="506" y="479"/>
                  </a:cubicBezTo>
                  <a:cubicBezTo>
                    <a:pt x="523" y="459"/>
                    <a:pt x="532" y="438"/>
                    <a:pt x="529" y="412"/>
                  </a:cubicBezTo>
                  <a:cubicBezTo>
                    <a:pt x="528" y="404"/>
                    <a:pt x="529" y="396"/>
                    <a:pt x="529" y="385"/>
                  </a:cubicBezTo>
                  <a:cubicBezTo>
                    <a:pt x="544" y="390"/>
                    <a:pt x="557" y="395"/>
                    <a:pt x="572" y="400"/>
                  </a:cubicBezTo>
                  <a:cubicBezTo>
                    <a:pt x="595" y="361"/>
                    <a:pt x="617" y="321"/>
                    <a:pt x="642" y="276"/>
                  </a:cubicBezTo>
                  <a:cubicBezTo>
                    <a:pt x="627" y="280"/>
                    <a:pt x="619" y="282"/>
                    <a:pt x="611" y="285"/>
                  </a:cubicBezTo>
                  <a:cubicBezTo>
                    <a:pt x="588" y="294"/>
                    <a:pt x="566" y="307"/>
                    <a:pt x="542" y="313"/>
                  </a:cubicBezTo>
                  <a:cubicBezTo>
                    <a:pt x="452" y="337"/>
                    <a:pt x="408" y="409"/>
                    <a:pt x="365" y="483"/>
                  </a:cubicBezTo>
                  <a:cubicBezTo>
                    <a:pt x="377" y="493"/>
                    <a:pt x="391" y="502"/>
                    <a:pt x="403" y="514"/>
                  </a:cubicBezTo>
                  <a:cubicBezTo>
                    <a:pt x="423" y="533"/>
                    <a:pt x="434" y="555"/>
                    <a:pt x="430" y="584"/>
                  </a:cubicBezTo>
                  <a:cubicBezTo>
                    <a:pt x="428" y="597"/>
                    <a:pt x="422" y="603"/>
                    <a:pt x="411" y="601"/>
                  </a:cubicBezTo>
                  <a:cubicBezTo>
                    <a:pt x="397" y="597"/>
                    <a:pt x="382" y="592"/>
                    <a:pt x="371" y="584"/>
                  </a:cubicBezTo>
                  <a:cubicBezTo>
                    <a:pt x="361" y="578"/>
                    <a:pt x="355" y="566"/>
                    <a:pt x="349" y="556"/>
                  </a:cubicBezTo>
                  <a:cubicBezTo>
                    <a:pt x="329" y="525"/>
                    <a:pt x="326" y="523"/>
                    <a:pt x="304" y="555"/>
                  </a:cubicBezTo>
                  <a:cubicBezTo>
                    <a:pt x="281" y="588"/>
                    <a:pt x="253" y="614"/>
                    <a:pt x="220" y="635"/>
                  </a:cubicBezTo>
                  <a:cubicBezTo>
                    <a:pt x="211" y="641"/>
                    <a:pt x="199" y="641"/>
                    <a:pt x="189" y="644"/>
                  </a:cubicBezTo>
                  <a:cubicBezTo>
                    <a:pt x="189" y="642"/>
                    <a:pt x="188" y="641"/>
                    <a:pt x="188" y="639"/>
                  </a:cubicBezTo>
                  <a:cubicBezTo>
                    <a:pt x="219" y="595"/>
                    <a:pt x="251" y="551"/>
                    <a:pt x="282" y="507"/>
                  </a:cubicBezTo>
                  <a:cubicBezTo>
                    <a:pt x="286" y="501"/>
                    <a:pt x="286" y="494"/>
                    <a:pt x="288" y="487"/>
                  </a:cubicBezTo>
                  <a:cubicBezTo>
                    <a:pt x="282" y="487"/>
                    <a:pt x="274" y="486"/>
                    <a:pt x="269" y="489"/>
                  </a:cubicBezTo>
                  <a:cubicBezTo>
                    <a:pt x="205" y="520"/>
                    <a:pt x="152" y="564"/>
                    <a:pt x="108" y="619"/>
                  </a:cubicBezTo>
                  <a:cubicBezTo>
                    <a:pt x="98" y="630"/>
                    <a:pt x="100" y="651"/>
                    <a:pt x="97" y="667"/>
                  </a:cubicBezTo>
                  <a:cubicBezTo>
                    <a:pt x="93" y="683"/>
                    <a:pt x="91" y="699"/>
                    <a:pt x="85" y="714"/>
                  </a:cubicBezTo>
                  <a:cubicBezTo>
                    <a:pt x="79" y="730"/>
                    <a:pt x="65" y="733"/>
                    <a:pt x="52" y="723"/>
                  </a:cubicBezTo>
                  <a:cubicBezTo>
                    <a:pt x="42" y="714"/>
                    <a:pt x="31" y="703"/>
                    <a:pt x="27" y="691"/>
                  </a:cubicBezTo>
                  <a:cubicBezTo>
                    <a:pt x="5" y="629"/>
                    <a:pt x="0" y="564"/>
                    <a:pt x="3" y="499"/>
                  </a:cubicBezTo>
                  <a:cubicBezTo>
                    <a:pt x="4" y="479"/>
                    <a:pt x="10" y="457"/>
                    <a:pt x="31" y="457"/>
                  </a:cubicBezTo>
                  <a:cubicBezTo>
                    <a:pt x="50" y="456"/>
                    <a:pt x="78" y="464"/>
                    <a:pt x="87" y="478"/>
                  </a:cubicBezTo>
                  <a:cubicBezTo>
                    <a:pt x="100" y="498"/>
                    <a:pt x="102" y="527"/>
                    <a:pt x="92" y="557"/>
                  </a:cubicBezTo>
                  <a:cubicBezTo>
                    <a:pt x="125" y="537"/>
                    <a:pt x="158" y="516"/>
                    <a:pt x="191" y="495"/>
                  </a:cubicBezTo>
                  <a:cubicBezTo>
                    <a:pt x="178" y="484"/>
                    <a:pt x="166" y="475"/>
                    <a:pt x="156" y="464"/>
                  </a:cubicBezTo>
                  <a:cubicBezTo>
                    <a:pt x="149" y="457"/>
                    <a:pt x="142" y="448"/>
                    <a:pt x="154" y="437"/>
                  </a:cubicBezTo>
                  <a:cubicBezTo>
                    <a:pt x="157" y="434"/>
                    <a:pt x="157" y="425"/>
                    <a:pt x="156" y="420"/>
                  </a:cubicBezTo>
                  <a:cubicBezTo>
                    <a:pt x="149" y="392"/>
                    <a:pt x="141" y="365"/>
                    <a:pt x="136" y="338"/>
                  </a:cubicBezTo>
                  <a:cubicBezTo>
                    <a:pt x="134" y="329"/>
                    <a:pt x="137" y="319"/>
                    <a:pt x="137" y="309"/>
                  </a:cubicBezTo>
                  <a:cubicBezTo>
                    <a:pt x="147" y="310"/>
                    <a:pt x="158" y="308"/>
                    <a:pt x="165" y="313"/>
                  </a:cubicBezTo>
                  <a:cubicBezTo>
                    <a:pt x="178" y="321"/>
                    <a:pt x="192" y="331"/>
                    <a:pt x="200" y="344"/>
                  </a:cubicBezTo>
                  <a:cubicBezTo>
                    <a:pt x="216" y="374"/>
                    <a:pt x="229" y="406"/>
                    <a:pt x="244" y="440"/>
                  </a:cubicBezTo>
                  <a:cubicBezTo>
                    <a:pt x="292" y="445"/>
                    <a:pt x="394" y="361"/>
                    <a:pt x="394" y="310"/>
                  </a:cubicBezTo>
                  <a:cubicBezTo>
                    <a:pt x="373" y="309"/>
                    <a:pt x="355" y="315"/>
                    <a:pt x="341" y="330"/>
                  </a:cubicBezTo>
                  <a:cubicBezTo>
                    <a:pt x="329" y="343"/>
                    <a:pt x="317" y="357"/>
                    <a:pt x="304" y="368"/>
                  </a:cubicBezTo>
                  <a:cubicBezTo>
                    <a:pt x="296" y="374"/>
                    <a:pt x="286" y="377"/>
                    <a:pt x="277" y="380"/>
                  </a:cubicBezTo>
                  <a:cubicBezTo>
                    <a:pt x="275" y="379"/>
                    <a:pt x="273" y="377"/>
                    <a:pt x="272" y="375"/>
                  </a:cubicBezTo>
                  <a:cubicBezTo>
                    <a:pt x="283" y="353"/>
                    <a:pt x="295" y="331"/>
                    <a:pt x="307" y="309"/>
                  </a:cubicBezTo>
                  <a:cubicBezTo>
                    <a:pt x="279" y="300"/>
                    <a:pt x="249" y="291"/>
                    <a:pt x="220" y="281"/>
                  </a:cubicBezTo>
                  <a:cubicBezTo>
                    <a:pt x="220" y="279"/>
                    <a:pt x="220" y="277"/>
                    <a:pt x="221" y="274"/>
                  </a:cubicBezTo>
                  <a:cubicBezTo>
                    <a:pt x="261" y="255"/>
                    <a:pt x="303" y="246"/>
                    <a:pt x="347" y="246"/>
                  </a:cubicBezTo>
                  <a:cubicBezTo>
                    <a:pt x="369" y="247"/>
                    <a:pt x="379" y="240"/>
                    <a:pt x="389" y="221"/>
                  </a:cubicBezTo>
                  <a:cubicBezTo>
                    <a:pt x="424" y="156"/>
                    <a:pt x="460" y="92"/>
                    <a:pt x="497" y="28"/>
                  </a:cubicBezTo>
                  <a:cubicBezTo>
                    <a:pt x="508" y="8"/>
                    <a:pt x="537" y="0"/>
                    <a:pt x="554" y="11"/>
                  </a:cubicBezTo>
                  <a:cubicBezTo>
                    <a:pt x="570" y="21"/>
                    <a:pt x="573" y="50"/>
                    <a:pt x="559" y="70"/>
                  </a:cubicBezTo>
                  <a:cubicBezTo>
                    <a:pt x="523" y="119"/>
                    <a:pt x="487" y="167"/>
                    <a:pt x="450" y="215"/>
                  </a:cubicBezTo>
                  <a:cubicBezTo>
                    <a:pt x="435" y="236"/>
                    <a:pt x="437" y="245"/>
                    <a:pt x="461" y="258"/>
                  </a:cubicBezTo>
                  <a:cubicBezTo>
                    <a:pt x="474" y="265"/>
                    <a:pt x="485" y="276"/>
                    <a:pt x="497" y="286"/>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15" name="Freeform 15"/>
            <p:cNvSpPr/>
            <p:nvPr/>
          </p:nvSpPr>
          <p:spPr bwMode="auto">
            <a:xfrm>
              <a:off x="10856614" y="2949785"/>
              <a:ext cx="607219" cy="595401"/>
            </a:xfrm>
            <a:custGeom>
              <a:avLst/>
              <a:gdLst>
                <a:gd name="T0" fmla="*/ 0 w 696"/>
                <a:gd name="T1" fmla="*/ 479 h 682"/>
                <a:gd name="T2" fmla="*/ 270 w 696"/>
                <a:gd name="T3" fmla="*/ 523 h 682"/>
                <a:gd name="T4" fmla="*/ 300 w 696"/>
                <a:gd name="T5" fmla="*/ 274 h 682"/>
                <a:gd name="T6" fmla="*/ 94 w 696"/>
                <a:gd name="T7" fmla="*/ 235 h 682"/>
                <a:gd name="T8" fmla="*/ 203 w 696"/>
                <a:gd name="T9" fmla="*/ 172 h 682"/>
                <a:gd name="T10" fmla="*/ 301 w 696"/>
                <a:gd name="T11" fmla="*/ 126 h 682"/>
                <a:gd name="T12" fmla="*/ 318 w 696"/>
                <a:gd name="T13" fmla="*/ 105 h 682"/>
                <a:gd name="T14" fmla="*/ 329 w 696"/>
                <a:gd name="T15" fmla="*/ 61 h 682"/>
                <a:gd name="T16" fmla="*/ 361 w 696"/>
                <a:gd name="T17" fmla="*/ 54 h 682"/>
                <a:gd name="T18" fmla="*/ 390 w 696"/>
                <a:gd name="T19" fmla="*/ 92 h 682"/>
                <a:gd name="T20" fmla="*/ 587 w 696"/>
                <a:gd name="T21" fmla="*/ 14 h 682"/>
                <a:gd name="T22" fmla="*/ 623 w 696"/>
                <a:gd name="T23" fmla="*/ 3 h 682"/>
                <a:gd name="T24" fmla="*/ 694 w 696"/>
                <a:gd name="T25" fmla="*/ 64 h 682"/>
                <a:gd name="T26" fmla="*/ 394 w 696"/>
                <a:gd name="T27" fmla="*/ 243 h 682"/>
                <a:gd name="T28" fmla="*/ 381 w 696"/>
                <a:gd name="T29" fmla="*/ 266 h 682"/>
                <a:gd name="T30" fmla="*/ 372 w 696"/>
                <a:gd name="T31" fmla="*/ 579 h 682"/>
                <a:gd name="T32" fmla="*/ 319 w 696"/>
                <a:gd name="T33" fmla="*/ 678 h 682"/>
                <a:gd name="T34" fmla="*/ 293 w 696"/>
                <a:gd name="T35" fmla="*/ 677 h 682"/>
                <a:gd name="T36" fmla="*/ 41 w 696"/>
                <a:gd name="T37" fmla="*/ 522 h 682"/>
                <a:gd name="T38" fmla="*/ 0 w 696"/>
                <a:gd name="T39" fmla="*/ 479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6" h="682">
                  <a:moveTo>
                    <a:pt x="0" y="479"/>
                  </a:moveTo>
                  <a:cubicBezTo>
                    <a:pt x="87" y="517"/>
                    <a:pt x="177" y="519"/>
                    <a:pt x="270" y="523"/>
                  </a:cubicBezTo>
                  <a:cubicBezTo>
                    <a:pt x="280" y="440"/>
                    <a:pt x="290" y="358"/>
                    <a:pt x="300" y="274"/>
                  </a:cubicBezTo>
                  <a:cubicBezTo>
                    <a:pt x="228" y="282"/>
                    <a:pt x="159" y="289"/>
                    <a:pt x="94" y="235"/>
                  </a:cubicBezTo>
                  <a:cubicBezTo>
                    <a:pt x="132" y="212"/>
                    <a:pt x="167" y="191"/>
                    <a:pt x="203" y="172"/>
                  </a:cubicBezTo>
                  <a:cubicBezTo>
                    <a:pt x="235" y="155"/>
                    <a:pt x="269" y="142"/>
                    <a:pt x="301" y="126"/>
                  </a:cubicBezTo>
                  <a:cubicBezTo>
                    <a:pt x="309" y="123"/>
                    <a:pt x="315" y="113"/>
                    <a:pt x="318" y="105"/>
                  </a:cubicBezTo>
                  <a:cubicBezTo>
                    <a:pt x="323" y="91"/>
                    <a:pt x="324" y="75"/>
                    <a:pt x="329" y="61"/>
                  </a:cubicBezTo>
                  <a:cubicBezTo>
                    <a:pt x="336" y="42"/>
                    <a:pt x="348" y="40"/>
                    <a:pt x="361" y="54"/>
                  </a:cubicBezTo>
                  <a:cubicBezTo>
                    <a:pt x="372" y="65"/>
                    <a:pt x="380" y="79"/>
                    <a:pt x="390" y="92"/>
                  </a:cubicBezTo>
                  <a:cubicBezTo>
                    <a:pt x="455" y="66"/>
                    <a:pt x="521" y="40"/>
                    <a:pt x="587" y="14"/>
                  </a:cubicBezTo>
                  <a:cubicBezTo>
                    <a:pt x="599" y="9"/>
                    <a:pt x="611" y="3"/>
                    <a:pt x="623" y="3"/>
                  </a:cubicBezTo>
                  <a:cubicBezTo>
                    <a:pt x="660" y="0"/>
                    <a:pt x="696" y="23"/>
                    <a:pt x="694" y="64"/>
                  </a:cubicBezTo>
                  <a:cubicBezTo>
                    <a:pt x="599" y="136"/>
                    <a:pt x="501" y="197"/>
                    <a:pt x="394" y="243"/>
                  </a:cubicBezTo>
                  <a:cubicBezTo>
                    <a:pt x="382" y="247"/>
                    <a:pt x="381" y="255"/>
                    <a:pt x="381" y="266"/>
                  </a:cubicBezTo>
                  <a:cubicBezTo>
                    <a:pt x="378" y="370"/>
                    <a:pt x="375" y="475"/>
                    <a:pt x="372" y="579"/>
                  </a:cubicBezTo>
                  <a:cubicBezTo>
                    <a:pt x="370" y="620"/>
                    <a:pt x="354" y="655"/>
                    <a:pt x="319" y="678"/>
                  </a:cubicBezTo>
                  <a:cubicBezTo>
                    <a:pt x="313" y="682"/>
                    <a:pt x="299" y="682"/>
                    <a:pt x="293" y="677"/>
                  </a:cubicBezTo>
                  <a:cubicBezTo>
                    <a:pt x="218" y="611"/>
                    <a:pt x="131" y="563"/>
                    <a:pt x="41" y="522"/>
                  </a:cubicBezTo>
                  <a:cubicBezTo>
                    <a:pt x="23" y="513"/>
                    <a:pt x="7" y="502"/>
                    <a:pt x="0" y="479"/>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16" name="Freeform 16"/>
            <p:cNvSpPr/>
            <p:nvPr/>
          </p:nvSpPr>
          <p:spPr bwMode="auto">
            <a:xfrm>
              <a:off x="5793498" y="2695668"/>
              <a:ext cx="306195" cy="850256"/>
            </a:xfrm>
            <a:custGeom>
              <a:avLst/>
              <a:gdLst>
                <a:gd name="T0" fmla="*/ 322 w 351"/>
                <a:gd name="T1" fmla="*/ 286 h 974"/>
                <a:gd name="T2" fmla="*/ 351 w 351"/>
                <a:gd name="T3" fmla="*/ 290 h 974"/>
                <a:gd name="T4" fmla="*/ 330 w 351"/>
                <a:gd name="T5" fmla="*/ 338 h 974"/>
                <a:gd name="T6" fmla="*/ 222 w 351"/>
                <a:gd name="T7" fmla="*/ 609 h 974"/>
                <a:gd name="T8" fmla="*/ 156 w 351"/>
                <a:gd name="T9" fmla="*/ 844 h 974"/>
                <a:gd name="T10" fmla="*/ 94 w 351"/>
                <a:gd name="T11" fmla="*/ 947 h 974"/>
                <a:gd name="T12" fmla="*/ 35 w 351"/>
                <a:gd name="T13" fmla="*/ 948 h 974"/>
                <a:gd name="T14" fmla="*/ 10 w 351"/>
                <a:gd name="T15" fmla="*/ 853 h 974"/>
                <a:gd name="T16" fmla="*/ 25 w 351"/>
                <a:gd name="T17" fmla="*/ 816 h 974"/>
                <a:gd name="T18" fmla="*/ 58 w 351"/>
                <a:gd name="T19" fmla="*/ 704 h 974"/>
                <a:gd name="T20" fmla="*/ 89 w 351"/>
                <a:gd name="T21" fmla="*/ 513 h 974"/>
                <a:gd name="T22" fmla="*/ 111 w 351"/>
                <a:gd name="T23" fmla="*/ 331 h 974"/>
                <a:gd name="T24" fmla="*/ 145 w 351"/>
                <a:gd name="T25" fmla="*/ 227 h 974"/>
                <a:gd name="T26" fmla="*/ 170 w 351"/>
                <a:gd name="T27" fmla="*/ 118 h 974"/>
                <a:gd name="T28" fmla="*/ 130 w 351"/>
                <a:gd name="T29" fmla="*/ 45 h 974"/>
                <a:gd name="T30" fmla="*/ 119 w 351"/>
                <a:gd name="T31" fmla="*/ 13 h 974"/>
                <a:gd name="T32" fmla="*/ 139 w 351"/>
                <a:gd name="T33" fmla="*/ 0 h 974"/>
                <a:gd name="T34" fmla="*/ 177 w 351"/>
                <a:gd name="T35" fmla="*/ 11 h 974"/>
                <a:gd name="T36" fmla="*/ 253 w 351"/>
                <a:gd name="T37" fmla="*/ 90 h 974"/>
                <a:gd name="T38" fmla="*/ 256 w 351"/>
                <a:gd name="T39" fmla="*/ 137 h 974"/>
                <a:gd name="T40" fmla="*/ 230 w 351"/>
                <a:gd name="T41" fmla="*/ 170 h 974"/>
                <a:gd name="T42" fmla="*/ 145 w 351"/>
                <a:gd name="T43" fmla="*/ 295 h 974"/>
                <a:gd name="T44" fmla="*/ 133 w 351"/>
                <a:gd name="T45" fmla="*/ 375 h 974"/>
                <a:gd name="T46" fmla="*/ 145 w 351"/>
                <a:gd name="T47" fmla="*/ 460 h 974"/>
                <a:gd name="T48" fmla="*/ 145 w 351"/>
                <a:gd name="T49" fmla="*/ 600 h 974"/>
                <a:gd name="T50" fmla="*/ 135 w 351"/>
                <a:gd name="T51" fmla="*/ 630 h 974"/>
                <a:gd name="T52" fmla="*/ 79 w 351"/>
                <a:gd name="T53" fmla="*/ 772 h 974"/>
                <a:gd name="T54" fmla="*/ 78 w 351"/>
                <a:gd name="T55" fmla="*/ 812 h 974"/>
                <a:gd name="T56" fmla="*/ 84 w 351"/>
                <a:gd name="T57" fmla="*/ 812 h 974"/>
                <a:gd name="T58" fmla="*/ 322 w 351"/>
                <a:gd name="T59" fmla="*/ 286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1" h="974">
                  <a:moveTo>
                    <a:pt x="322" y="286"/>
                  </a:moveTo>
                  <a:cubicBezTo>
                    <a:pt x="333" y="287"/>
                    <a:pt x="341" y="289"/>
                    <a:pt x="351" y="290"/>
                  </a:cubicBezTo>
                  <a:cubicBezTo>
                    <a:pt x="344" y="307"/>
                    <a:pt x="339" y="324"/>
                    <a:pt x="330" y="338"/>
                  </a:cubicBezTo>
                  <a:cubicBezTo>
                    <a:pt x="274" y="420"/>
                    <a:pt x="244" y="513"/>
                    <a:pt x="222" y="609"/>
                  </a:cubicBezTo>
                  <a:cubicBezTo>
                    <a:pt x="204" y="688"/>
                    <a:pt x="192" y="769"/>
                    <a:pt x="156" y="844"/>
                  </a:cubicBezTo>
                  <a:cubicBezTo>
                    <a:pt x="139" y="880"/>
                    <a:pt x="118" y="915"/>
                    <a:pt x="94" y="947"/>
                  </a:cubicBezTo>
                  <a:cubicBezTo>
                    <a:pt x="74" y="974"/>
                    <a:pt x="60" y="972"/>
                    <a:pt x="35" y="948"/>
                  </a:cubicBezTo>
                  <a:cubicBezTo>
                    <a:pt x="6" y="922"/>
                    <a:pt x="0" y="889"/>
                    <a:pt x="10" y="853"/>
                  </a:cubicBezTo>
                  <a:cubicBezTo>
                    <a:pt x="13" y="840"/>
                    <a:pt x="17" y="826"/>
                    <a:pt x="25" y="816"/>
                  </a:cubicBezTo>
                  <a:cubicBezTo>
                    <a:pt x="51" y="783"/>
                    <a:pt x="52" y="743"/>
                    <a:pt x="58" y="704"/>
                  </a:cubicBezTo>
                  <a:cubicBezTo>
                    <a:pt x="68" y="640"/>
                    <a:pt x="80" y="577"/>
                    <a:pt x="89" y="513"/>
                  </a:cubicBezTo>
                  <a:cubicBezTo>
                    <a:pt x="97" y="453"/>
                    <a:pt x="101" y="391"/>
                    <a:pt x="111" y="331"/>
                  </a:cubicBezTo>
                  <a:cubicBezTo>
                    <a:pt x="117" y="296"/>
                    <a:pt x="131" y="261"/>
                    <a:pt x="145" y="227"/>
                  </a:cubicBezTo>
                  <a:cubicBezTo>
                    <a:pt x="160" y="192"/>
                    <a:pt x="172" y="157"/>
                    <a:pt x="170" y="118"/>
                  </a:cubicBezTo>
                  <a:cubicBezTo>
                    <a:pt x="169" y="88"/>
                    <a:pt x="147" y="68"/>
                    <a:pt x="130" y="45"/>
                  </a:cubicBezTo>
                  <a:cubicBezTo>
                    <a:pt x="122" y="36"/>
                    <a:pt x="109" y="28"/>
                    <a:pt x="119" y="13"/>
                  </a:cubicBezTo>
                  <a:cubicBezTo>
                    <a:pt x="124" y="7"/>
                    <a:pt x="133" y="0"/>
                    <a:pt x="139" y="0"/>
                  </a:cubicBezTo>
                  <a:cubicBezTo>
                    <a:pt x="152" y="1"/>
                    <a:pt x="168" y="3"/>
                    <a:pt x="177" y="11"/>
                  </a:cubicBezTo>
                  <a:cubicBezTo>
                    <a:pt x="204" y="36"/>
                    <a:pt x="231" y="61"/>
                    <a:pt x="253" y="90"/>
                  </a:cubicBezTo>
                  <a:cubicBezTo>
                    <a:pt x="261" y="100"/>
                    <a:pt x="254" y="121"/>
                    <a:pt x="256" y="137"/>
                  </a:cubicBezTo>
                  <a:cubicBezTo>
                    <a:pt x="257" y="156"/>
                    <a:pt x="246" y="164"/>
                    <a:pt x="230" y="170"/>
                  </a:cubicBezTo>
                  <a:cubicBezTo>
                    <a:pt x="176" y="194"/>
                    <a:pt x="156" y="242"/>
                    <a:pt x="145" y="295"/>
                  </a:cubicBezTo>
                  <a:cubicBezTo>
                    <a:pt x="140" y="321"/>
                    <a:pt x="133" y="348"/>
                    <a:pt x="133" y="375"/>
                  </a:cubicBezTo>
                  <a:cubicBezTo>
                    <a:pt x="134" y="403"/>
                    <a:pt x="144" y="431"/>
                    <a:pt x="145" y="460"/>
                  </a:cubicBezTo>
                  <a:cubicBezTo>
                    <a:pt x="147" y="507"/>
                    <a:pt x="146" y="553"/>
                    <a:pt x="145" y="600"/>
                  </a:cubicBezTo>
                  <a:cubicBezTo>
                    <a:pt x="145" y="610"/>
                    <a:pt x="139" y="620"/>
                    <a:pt x="135" y="630"/>
                  </a:cubicBezTo>
                  <a:cubicBezTo>
                    <a:pt x="116" y="677"/>
                    <a:pt x="96" y="724"/>
                    <a:pt x="79" y="772"/>
                  </a:cubicBezTo>
                  <a:cubicBezTo>
                    <a:pt x="75" y="784"/>
                    <a:pt x="78" y="799"/>
                    <a:pt x="78" y="812"/>
                  </a:cubicBezTo>
                  <a:cubicBezTo>
                    <a:pt x="80" y="812"/>
                    <a:pt x="82" y="812"/>
                    <a:pt x="84" y="812"/>
                  </a:cubicBezTo>
                  <a:cubicBezTo>
                    <a:pt x="163" y="637"/>
                    <a:pt x="242" y="462"/>
                    <a:pt x="322" y="286"/>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17" name="Freeform 21"/>
            <p:cNvSpPr/>
            <p:nvPr/>
          </p:nvSpPr>
          <p:spPr bwMode="auto">
            <a:xfrm>
              <a:off x="4307953" y="2888841"/>
              <a:ext cx="185786" cy="690325"/>
            </a:xfrm>
            <a:custGeom>
              <a:avLst/>
              <a:gdLst>
                <a:gd name="T0" fmla="*/ 87 w 213"/>
                <a:gd name="T1" fmla="*/ 0 h 791"/>
                <a:gd name="T2" fmla="*/ 114 w 213"/>
                <a:gd name="T3" fmla="*/ 13 h 791"/>
                <a:gd name="T4" fmla="*/ 191 w 213"/>
                <a:gd name="T5" fmla="*/ 83 h 791"/>
                <a:gd name="T6" fmla="*/ 195 w 213"/>
                <a:gd name="T7" fmla="*/ 116 h 791"/>
                <a:gd name="T8" fmla="*/ 148 w 213"/>
                <a:gd name="T9" fmla="*/ 273 h 791"/>
                <a:gd name="T10" fmla="*/ 117 w 213"/>
                <a:gd name="T11" fmla="*/ 500 h 791"/>
                <a:gd name="T12" fmla="*/ 121 w 213"/>
                <a:gd name="T13" fmla="*/ 540 h 791"/>
                <a:gd name="T14" fmla="*/ 197 w 213"/>
                <a:gd name="T15" fmla="*/ 332 h 791"/>
                <a:gd name="T16" fmla="*/ 196 w 213"/>
                <a:gd name="T17" fmla="*/ 368 h 791"/>
                <a:gd name="T18" fmla="*/ 188 w 213"/>
                <a:gd name="T19" fmla="*/ 391 h 791"/>
                <a:gd name="T20" fmla="*/ 177 w 213"/>
                <a:gd name="T21" fmla="*/ 556 h 791"/>
                <a:gd name="T22" fmla="*/ 172 w 213"/>
                <a:gd name="T23" fmla="*/ 576 h 791"/>
                <a:gd name="T24" fmla="*/ 157 w 213"/>
                <a:gd name="T25" fmla="*/ 643 h 791"/>
                <a:gd name="T26" fmla="*/ 105 w 213"/>
                <a:gd name="T27" fmla="*/ 791 h 791"/>
                <a:gd name="T28" fmla="*/ 33 w 213"/>
                <a:gd name="T29" fmla="*/ 735 h 791"/>
                <a:gd name="T30" fmla="*/ 17 w 213"/>
                <a:gd name="T31" fmla="*/ 626 h 791"/>
                <a:gd name="T32" fmla="*/ 107 w 213"/>
                <a:gd name="T33" fmla="*/ 286 h 791"/>
                <a:gd name="T34" fmla="*/ 105 w 213"/>
                <a:gd name="T35" fmla="*/ 246 h 791"/>
                <a:gd name="T36" fmla="*/ 85 w 213"/>
                <a:gd name="T37" fmla="*/ 20 h 791"/>
                <a:gd name="T38" fmla="*/ 87 w 213"/>
                <a:gd name="T39" fmla="*/ 0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791">
                  <a:moveTo>
                    <a:pt x="87" y="0"/>
                  </a:moveTo>
                  <a:cubicBezTo>
                    <a:pt x="98" y="5"/>
                    <a:pt x="107" y="8"/>
                    <a:pt x="114" y="13"/>
                  </a:cubicBezTo>
                  <a:cubicBezTo>
                    <a:pt x="140" y="36"/>
                    <a:pt x="166" y="59"/>
                    <a:pt x="191" y="83"/>
                  </a:cubicBezTo>
                  <a:cubicBezTo>
                    <a:pt x="201" y="92"/>
                    <a:pt x="200" y="102"/>
                    <a:pt x="195" y="116"/>
                  </a:cubicBezTo>
                  <a:cubicBezTo>
                    <a:pt x="177" y="168"/>
                    <a:pt x="162" y="220"/>
                    <a:pt x="148" y="273"/>
                  </a:cubicBezTo>
                  <a:cubicBezTo>
                    <a:pt x="128" y="347"/>
                    <a:pt x="120" y="423"/>
                    <a:pt x="117" y="500"/>
                  </a:cubicBezTo>
                  <a:cubicBezTo>
                    <a:pt x="117" y="513"/>
                    <a:pt x="119" y="526"/>
                    <a:pt x="121" y="540"/>
                  </a:cubicBezTo>
                  <a:cubicBezTo>
                    <a:pt x="145" y="470"/>
                    <a:pt x="153" y="394"/>
                    <a:pt x="197" y="332"/>
                  </a:cubicBezTo>
                  <a:cubicBezTo>
                    <a:pt x="203" y="344"/>
                    <a:pt x="213" y="356"/>
                    <a:pt x="196" y="368"/>
                  </a:cubicBezTo>
                  <a:cubicBezTo>
                    <a:pt x="190" y="371"/>
                    <a:pt x="190" y="383"/>
                    <a:pt x="188" y="391"/>
                  </a:cubicBezTo>
                  <a:cubicBezTo>
                    <a:pt x="179" y="446"/>
                    <a:pt x="172" y="501"/>
                    <a:pt x="177" y="556"/>
                  </a:cubicBezTo>
                  <a:cubicBezTo>
                    <a:pt x="178" y="563"/>
                    <a:pt x="176" y="571"/>
                    <a:pt x="172" y="576"/>
                  </a:cubicBezTo>
                  <a:cubicBezTo>
                    <a:pt x="158" y="597"/>
                    <a:pt x="157" y="619"/>
                    <a:pt x="157" y="643"/>
                  </a:cubicBezTo>
                  <a:cubicBezTo>
                    <a:pt x="157" y="695"/>
                    <a:pt x="132" y="740"/>
                    <a:pt x="105" y="791"/>
                  </a:cubicBezTo>
                  <a:cubicBezTo>
                    <a:pt x="79" y="771"/>
                    <a:pt x="53" y="756"/>
                    <a:pt x="33" y="735"/>
                  </a:cubicBezTo>
                  <a:cubicBezTo>
                    <a:pt x="3" y="704"/>
                    <a:pt x="0" y="666"/>
                    <a:pt x="17" y="626"/>
                  </a:cubicBezTo>
                  <a:cubicBezTo>
                    <a:pt x="64" y="517"/>
                    <a:pt x="92" y="403"/>
                    <a:pt x="107" y="286"/>
                  </a:cubicBezTo>
                  <a:cubicBezTo>
                    <a:pt x="109" y="273"/>
                    <a:pt x="107" y="259"/>
                    <a:pt x="105" y="246"/>
                  </a:cubicBezTo>
                  <a:cubicBezTo>
                    <a:pt x="92" y="171"/>
                    <a:pt x="81" y="96"/>
                    <a:pt x="85" y="20"/>
                  </a:cubicBezTo>
                  <a:cubicBezTo>
                    <a:pt x="85" y="15"/>
                    <a:pt x="86" y="10"/>
                    <a:pt x="87" y="0"/>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18" name="Freeform 24"/>
            <p:cNvSpPr/>
            <p:nvPr/>
          </p:nvSpPr>
          <p:spPr bwMode="auto">
            <a:xfrm>
              <a:off x="10631307" y="2799826"/>
              <a:ext cx="723566" cy="372679"/>
            </a:xfrm>
            <a:custGeom>
              <a:avLst/>
              <a:gdLst>
                <a:gd name="T0" fmla="*/ 631 w 829"/>
                <a:gd name="T1" fmla="*/ 188 h 427"/>
                <a:gd name="T2" fmla="*/ 720 w 829"/>
                <a:gd name="T3" fmla="*/ 84 h 427"/>
                <a:gd name="T4" fmla="*/ 717 w 829"/>
                <a:gd name="T5" fmla="*/ 79 h 427"/>
                <a:gd name="T6" fmla="*/ 688 w 829"/>
                <a:gd name="T7" fmla="*/ 92 h 427"/>
                <a:gd name="T8" fmla="*/ 402 w 829"/>
                <a:gd name="T9" fmla="*/ 264 h 427"/>
                <a:gd name="T10" fmla="*/ 172 w 829"/>
                <a:gd name="T11" fmla="*/ 392 h 427"/>
                <a:gd name="T12" fmla="*/ 85 w 829"/>
                <a:gd name="T13" fmla="*/ 419 h 427"/>
                <a:gd name="T14" fmla="*/ 28 w 829"/>
                <a:gd name="T15" fmla="*/ 398 h 427"/>
                <a:gd name="T16" fmla="*/ 0 w 829"/>
                <a:gd name="T17" fmla="*/ 351 h 427"/>
                <a:gd name="T18" fmla="*/ 96 w 829"/>
                <a:gd name="T19" fmla="*/ 318 h 427"/>
                <a:gd name="T20" fmla="*/ 649 w 829"/>
                <a:gd name="T21" fmla="*/ 62 h 427"/>
                <a:gd name="T22" fmla="*/ 735 w 829"/>
                <a:gd name="T23" fmla="*/ 15 h 427"/>
                <a:gd name="T24" fmla="*/ 765 w 829"/>
                <a:gd name="T25" fmla="*/ 5 h 427"/>
                <a:gd name="T26" fmla="*/ 818 w 829"/>
                <a:gd name="T27" fmla="*/ 21 h 427"/>
                <a:gd name="T28" fmla="*/ 805 w 829"/>
                <a:gd name="T29" fmla="*/ 80 h 427"/>
                <a:gd name="T30" fmla="*/ 631 w 829"/>
                <a:gd name="T31" fmla="*/ 188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9" h="427">
                  <a:moveTo>
                    <a:pt x="631" y="188"/>
                  </a:moveTo>
                  <a:cubicBezTo>
                    <a:pt x="652" y="141"/>
                    <a:pt x="702" y="127"/>
                    <a:pt x="720" y="84"/>
                  </a:cubicBezTo>
                  <a:cubicBezTo>
                    <a:pt x="719" y="83"/>
                    <a:pt x="718" y="81"/>
                    <a:pt x="717" y="79"/>
                  </a:cubicBezTo>
                  <a:cubicBezTo>
                    <a:pt x="707" y="83"/>
                    <a:pt x="697" y="87"/>
                    <a:pt x="688" y="92"/>
                  </a:cubicBezTo>
                  <a:cubicBezTo>
                    <a:pt x="592" y="149"/>
                    <a:pt x="497" y="206"/>
                    <a:pt x="402" y="264"/>
                  </a:cubicBezTo>
                  <a:cubicBezTo>
                    <a:pt x="327" y="310"/>
                    <a:pt x="256" y="363"/>
                    <a:pt x="172" y="392"/>
                  </a:cubicBezTo>
                  <a:cubicBezTo>
                    <a:pt x="143" y="403"/>
                    <a:pt x="114" y="410"/>
                    <a:pt x="85" y="419"/>
                  </a:cubicBezTo>
                  <a:cubicBezTo>
                    <a:pt x="60" y="427"/>
                    <a:pt x="42" y="419"/>
                    <a:pt x="28" y="398"/>
                  </a:cubicBezTo>
                  <a:cubicBezTo>
                    <a:pt x="19" y="384"/>
                    <a:pt x="11" y="369"/>
                    <a:pt x="0" y="351"/>
                  </a:cubicBezTo>
                  <a:cubicBezTo>
                    <a:pt x="34" y="339"/>
                    <a:pt x="65" y="328"/>
                    <a:pt x="96" y="318"/>
                  </a:cubicBezTo>
                  <a:cubicBezTo>
                    <a:pt x="289" y="250"/>
                    <a:pt x="472" y="161"/>
                    <a:pt x="649" y="62"/>
                  </a:cubicBezTo>
                  <a:cubicBezTo>
                    <a:pt x="678" y="46"/>
                    <a:pt x="707" y="30"/>
                    <a:pt x="735" y="15"/>
                  </a:cubicBezTo>
                  <a:cubicBezTo>
                    <a:pt x="745" y="10"/>
                    <a:pt x="755" y="6"/>
                    <a:pt x="765" y="5"/>
                  </a:cubicBezTo>
                  <a:cubicBezTo>
                    <a:pt x="785" y="2"/>
                    <a:pt x="806" y="0"/>
                    <a:pt x="818" y="21"/>
                  </a:cubicBezTo>
                  <a:cubicBezTo>
                    <a:pt x="829" y="38"/>
                    <a:pt x="823" y="63"/>
                    <a:pt x="805" y="80"/>
                  </a:cubicBezTo>
                  <a:cubicBezTo>
                    <a:pt x="757" y="129"/>
                    <a:pt x="698" y="160"/>
                    <a:pt x="631" y="188"/>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19" name="Freeform 37"/>
            <p:cNvSpPr/>
            <p:nvPr/>
          </p:nvSpPr>
          <p:spPr bwMode="auto">
            <a:xfrm>
              <a:off x="10018548" y="3100112"/>
              <a:ext cx="237495" cy="274062"/>
            </a:xfrm>
            <a:custGeom>
              <a:avLst/>
              <a:gdLst>
                <a:gd name="T0" fmla="*/ 94 w 272"/>
                <a:gd name="T1" fmla="*/ 308 h 314"/>
                <a:gd name="T2" fmla="*/ 93 w 272"/>
                <a:gd name="T3" fmla="*/ 212 h 314"/>
                <a:gd name="T4" fmla="*/ 5 w 272"/>
                <a:gd name="T5" fmla="*/ 16 h 314"/>
                <a:gd name="T6" fmla="*/ 0 w 272"/>
                <a:gd name="T7" fmla="*/ 0 h 314"/>
                <a:gd name="T8" fmla="*/ 222 w 272"/>
                <a:gd name="T9" fmla="*/ 147 h 314"/>
                <a:gd name="T10" fmla="*/ 186 w 272"/>
                <a:gd name="T11" fmla="*/ 292 h 314"/>
                <a:gd name="T12" fmla="*/ 98 w 272"/>
                <a:gd name="T13" fmla="*/ 314 h 314"/>
                <a:gd name="T14" fmla="*/ 94 w 272"/>
                <a:gd name="T15" fmla="*/ 308 h 3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314">
                  <a:moveTo>
                    <a:pt x="94" y="308"/>
                  </a:moveTo>
                  <a:cubicBezTo>
                    <a:pt x="116" y="275"/>
                    <a:pt x="109" y="245"/>
                    <a:pt x="93" y="212"/>
                  </a:cubicBezTo>
                  <a:cubicBezTo>
                    <a:pt x="62" y="147"/>
                    <a:pt x="34" y="81"/>
                    <a:pt x="5" y="16"/>
                  </a:cubicBezTo>
                  <a:cubicBezTo>
                    <a:pt x="4" y="12"/>
                    <a:pt x="3" y="8"/>
                    <a:pt x="0" y="0"/>
                  </a:cubicBezTo>
                  <a:cubicBezTo>
                    <a:pt x="83" y="41"/>
                    <a:pt x="164" y="77"/>
                    <a:pt x="222" y="147"/>
                  </a:cubicBezTo>
                  <a:cubicBezTo>
                    <a:pt x="272" y="205"/>
                    <a:pt x="257" y="264"/>
                    <a:pt x="186" y="292"/>
                  </a:cubicBezTo>
                  <a:cubicBezTo>
                    <a:pt x="158" y="302"/>
                    <a:pt x="128" y="307"/>
                    <a:pt x="98" y="314"/>
                  </a:cubicBezTo>
                  <a:cubicBezTo>
                    <a:pt x="97" y="312"/>
                    <a:pt x="96" y="310"/>
                    <a:pt x="94" y="308"/>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20" name="Freeform 40"/>
            <p:cNvSpPr/>
            <p:nvPr/>
          </p:nvSpPr>
          <p:spPr bwMode="auto">
            <a:xfrm>
              <a:off x="8555903" y="3028457"/>
              <a:ext cx="217919" cy="328357"/>
            </a:xfrm>
            <a:custGeom>
              <a:avLst/>
              <a:gdLst>
                <a:gd name="T0" fmla="*/ 52 w 250"/>
                <a:gd name="T1" fmla="*/ 369 h 376"/>
                <a:gd name="T2" fmla="*/ 155 w 250"/>
                <a:gd name="T3" fmla="*/ 236 h 376"/>
                <a:gd name="T4" fmla="*/ 107 w 250"/>
                <a:gd name="T5" fmla="*/ 236 h 376"/>
                <a:gd name="T6" fmla="*/ 83 w 250"/>
                <a:gd name="T7" fmla="*/ 195 h 376"/>
                <a:gd name="T8" fmla="*/ 128 w 250"/>
                <a:gd name="T9" fmla="*/ 102 h 376"/>
                <a:gd name="T10" fmla="*/ 131 w 250"/>
                <a:gd name="T11" fmla="*/ 80 h 376"/>
                <a:gd name="T12" fmla="*/ 106 w 250"/>
                <a:gd name="T13" fmla="*/ 82 h 376"/>
                <a:gd name="T14" fmla="*/ 68 w 250"/>
                <a:gd name="T15" fmla="*/ 110 h 376"/>
                <a:gd name="T16" fmla="*/ 25 w 250"/>
                <a:gd name="T17" fmla="*/ 116 h 376"/>
                <a:gd name="T18" fmla="*/ 19 w 250"/>
                <a:gd name="T19" fmla="*/ 76 h 376"/>
                <a:gd name="T20" fmla="*/ 184 w 250"/>
                <a:gd name="T21" fmla="*/ 2 h 376"/>
                <a:gd name="T22" fmla="*/ 220 w 250"/>
                <a:gd name="T23" fmla="*/ 12 h 376"/>
                <a:gd name="T24" fmla="*/ 209 w 250"/>
                <a:gd name="T25" fmla="*/ 46 h 376"/>
                <a:gd name="T26" fmla="*/ 141 w 250"/>
                <a:gd name="T27" fmla="*/ 153 h 376"/>
                <a:gd name="T28" fmla="*/ 132 w 250"/>
                <a:gd name="T29" fmla="*/ 176 h 376"/>
                <a:gd name="T30" fmla="*/ 163 w 250"/>
                <a:gd name="T31" fmla="*/ 176 h 376"/>
                <a:gd name="T32" fmla="*/ 219 w 250"/>
                <a:gd name="T33" fmla="*/ 197 h 376"/>
                <a:gd name="T34" fmla="*/ 219 w 250"/>
                <a:gd name="T35" fmla="*/ 268 h 376"/>
                <a:gd name="T36" fmla="*/ 55 w 250"/>
                <a:gd name="T37" fmla="*/ 376 h 376"/>
                <a:gd name="T38" fmla="*/ 52 w 250"/>
                <a:gd name="T39" fmla="*/ 369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0" h="376">
                  <a:moveTo>
                    <a:pt x="52" y="369"/>
                  </a:moveTo>
                  <a:cubicBezTo>
                    <a:pt x="75" y="317"/>
                    <a:pt x="139" y="295"/>
                    <a:pt x="155" y="236"/>
                  </a:cubicBezTo>
                  <a:cubicBezTo>
                    <a:pt x="136" y="236"/>
                    <a:pt x="122" y="237"/>
                    <a:pt x="107" y="236"/>
                  </a:cubicBezTo>
                  <a:cubicBezTo>
                    <a:pt x="81" y="234"/>
                    <a:pt x="72" y="219"/>
                    <a:pt x="83" y="195"/>
                  </a:cubicBezTo>
                  <a:cubicBezTo>
                    <a:pt x="97" y="164"/>
                    <a:pt x="113" y="133"/>
                    <a:pt x="128" y="102"/>
                  </a:cubicBezTo>
                  <a:cubicBezTo>
                    <a:pt x="131" y="95"/>
                    <a:pt x="130" y="87"/>
                    <a:pt x="131" y="80"/>
                  </a:cubicBezTo>
                  <a:cubicBezTo>
                    <a:pt x="123" y="80"/>
                    <a:pt x="113" y="79"/>
                    <a:pt x="106" y="82"/>
                  </a:cubicBezTo>
                  <a:cubicBezTo>
                    <a:pt x="92" y="90"/>
                    <a:pt x="80" y="100"/>
                    <a:pt x="68" y="110"/>
                  </a:cubicBezTo>
                  <a:cubicBezTo>
                    <a:pt x="55" y="123"/>
                    <a:pt x="40" y="122"/>
                    <a:pt x="25" y="116"/>
                  </a:cubicBezTo>
                  <a:cubicBezTo>
                    <a:pt x="3" y="107"/>
                    <a:pt x="0" y="90"/>
                    <a:pt x="19" y="76"/>
                  </a:cubicBezTo>
                  <a:cubicBezTo>
                    <a:pt x="68" y="39"/>
                    <a:pt x="122" y="12"/>
                    <a:pt x="184" y="2"/>
                  </a:cubicBezTo>
                  <a:cubicBezTo>
                    <a:pt x="195" y="0"/>
                    <a:pt x="208" y="8"/>
                    <a:pt x="220" y="12"/>
                  </a:cubicBezTo>
                  <a:cubicBezTo>
                    <a:pt x="216" y="23"/>
                    <a:pt x="215" y="36"/>
                    <a:pt x="209" y="46"/>
                  </a:cubicBezTo>
                  <a:cubicBezTo>
                    <a:pt x="187" y="82"/>
                    <a:pt x="163" y="117"/>
                    <a:pt x="141" y="153"/>
                  </a:cubicBezTo>
                  <a:cubicBezTo>
                    <a:pt x="137" y="159"/>
                    <a:pt x="136" y="166"/>
                    <a:pt x="132" y="176"/>
                  </a:cubicBezTo>
                  <a:cubicBezTo>
                    <a:pt x="144" y="176"/>
                    <a:pt x="154" y="174"/>
                    <a:pt x="163" y="176"/>
                  </a:cubicBezTo>
                  <a:cubicBezTo>
                    <a:pt x="182" y="182"/>
                    <a:pt x="204" y="186"/>
                    <a:pt x="219" y="197"/>
                  </a:cubicBezTo>
                  <a:cubicBezTo>
                    <a:pt x="250" y="220"/>
                    <a:pt x="250" y="246"/>
                    <a:pt x="219" y="268"/>
                  </a:cubicBezTo>
                  <a:cubicBezTo>
                    <a:pt x="166" y="305"/>
                    <a:pt x="110" y="340"/>
                    <a:pt x="55" y="376"/>
                  </a:cubicBezTo>
                  <a:cubicBezTo>
                    <a:pt x="54" y="374"/>
                    <a:pt x="53" y="372"/>
                    <a:pt x="52" y="369"/>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21" name="Freeform 44"/>
            <p:cNvSpPr/>
            <p:nvPr/>
          </p:nvSpPr>
          <p:spPr bwMode="auto">
            <a:xfrm>
              <a:off x="8346478" y="3148128"/>
              <a:ext cx="124473" cy="295854"/>
            </a:xfrm>
            <a:custGeom>
              <a:avLst/>
              <a:gdLst>
                <a:gd name="T0" fmla="*/ 143 w 143"/>
                <a:gd name="T1" fmla="*/ 117 h 339"/>
                <a:gd name="T2" fmla="*/ 86 w 143"/>
                <a:gd name="T3" fmla="*/ 298 h 339"/>
                <a:gd name="T4" fmla="*/ 63 w 143"/>
                <a:gd name="T5" fmla="*/ 322 h 339"/>
                <a:gd name="T6" fmla="*/ 9 w 143"/>
                <a:gd name="T7" fmla="*/ 305 h 339"/>
                <a:gd name="T8" fmla="*/ 0 w 143"/>
                <a:gd name="T9" fmla="*/ 251 h 339"/>
                <a:gd name="T10" fmla="*/ 11 w 143"/>
                <a:gd name="T11" fmla="*/ 217 h 339"/>
                <a:gd name="T12" fmla="*/ 21 w 143"/>
                <a:gd name="T13" fmla="*/ 192 h 339"/>
                <a:gd name="T14" fmla="*/ 53 w 143"/>
                <a:gd name="T15" fmla="*/ 45 h 339"/>
                <a:gd name="T16" fmla="*/ 97 w 143"/>
                <a:gd name="T17" fmla="*/ 1 h 339"/>
                <a:gd name="T18" fmla="*/ 135 w 143"/>
                <a:gd name="T19" fmla="*/ 43 h 339"/>
                <a:gd name="T20" fmla="*/ 143 w 143"/>
                <a:gd name="T21" fmla="*/ 117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3" h="339">
                  <a:moveTo>
                    <a:pt x="143" y="117"/>
                  </a:moveTo>
                  <a:cubicBezTo>
                    <a:pt x="142" y="183"/>
                    <a:pt x="128" y="245"/>
                    <a:pt x="86" y="298"/>
                  </a:cubicBezTo>
                  <a:cubicBezTo>
                    <a:pt x="79" y="307"/>
                    <a:pt x="72" y="316"/>
                    <a:pt x="63" y="322"/>
                  </a:cubicBezTo>
                  <a:cubicBezTo>
                    <a:pt x="41" y="339"/>
                    <a:pt x="16" y="332"/>
                    <a:pt x="9" y="305"/>
                  </a:cubicBezTo>
                  <a:cubicBezTo>
                    <a:pt x="4" y="288"/>
                    <a:pt x="0" y="269"/>
                    <a:pt x="0" y="251"/>
                  </a:cubicBezTo>
                  <a:cubicBezTo>
                    <a:pt x="0" y="240"/>
                    <a:pt x="7" y="228"/>
                    <a:pt x="11" y="217"/>
                  </a:cubicBezTo>
                  <a:cubicBezTo>
                    <a:pt x="15" y="208"/>
                    <a:pt x="19" y="200"/>
                    <a:pt x="21" y="192"/>
                  </a:cubicBezTo>
                  <a:cubicBezTo>
                    <a:pt x="32" y="143"/>
                    <a:pt x="43" y="94"/>
                    <a:pt x="53" y="45"/>
                  </a:cubicBezTo>
                  <a:cubicBezTo>
                    <a:pt x="57" y="25"/>
                    <a:pt x="80" y="2"/>
                    <a:pt x="97" y="1"/>
                  </a:cubicBezTo>
                  <a:cubicBezTo>
                    <a:pt x="116" y="0"/>
                    <a:pt x="131" y="17"/>
                    <a:pt x="135" y="43"/>
                  </a:cubicBezTo>
                  <a:cubicBezTo>
                    <a:pt x="138" y="67"/>
                    <a:pt x="140" y="92"/>
                    <a:pt x="143" y="117"/>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22" name="Freeform 62"/>
            <p:cNvSpPr/>
            <p:nvPr/>
          </p:nvSpPr>
          <p:spPr bwMode="auto">
            <a:xfrm>
              <a:off x="5211395" y="3056528"/>
              <a:ext cx="87906" cy="335744"/>
            </a:xfrm>
            <a:custGeom>
              <a:avLst/>
              <a:gdLst>
                <a:gd name="T0" fmla="*/ 2 w 101"/>
                <a:gd name="T1" fmla="*/ 385 h 385"/>
                <a:gd name="T2" fmla="*/ 2 w 101"/>
                <a:gd name="T3" fmla="*/ 274 h 385"/>
                <a:gd name="T4" fmla="*/ 19 w 101"/>
                <a:gd name="T5" fmla="*/ 54 h 385"/>
                <a:gd name="T6" fmla="*/ 50 w 101"/>
                <a:gd name="T7" fmla="*/ 4 h 385"/>
                <a:gd name="T8" fmla="*/ 78 w 101"/>
                <a:gd name="T9" fmla="*/ 8 h 385"/>
                <a:gd name="T10" fmla="*/ 99 w 101"/>
                <a:gd name="T11" fmla="*/ 60 h 385"/>
                <a:gd name="T12" fmla="*/ 84 w 101"/>
                <a:gd name="T13" fmla="*/ 261 h 385"/>
                <a:gd name="T14" fmla="*/ 2 w 101"/>
                <a:gd name="T15" fmla="*/ 385 h 3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385">
                  <a:moveTo>
                    <a:pt x="2" y="385"/>
                  </a:moveTo>
                  <a:cubicBezTo>
                    <a:pt x="2" y="347"/>
                    <a:pt x="0" y="311"/>
                    <a:pt x="2" y="274"/>
                  </a:cubicBezTo>
                  <a:cubicBezTo>
                    <a:pt x="6" y="201"/>
                    <a:pt x="11" y="127"/>
                    <a:pt x="19" y="54"/>
                  </a:cubicBezTo>
                  <a:cubicBezTo>
                    <a:pt x="21" y="36"/>
                    <a:pt x="37" y="19"/>
                    <a:pt x="50" y="4"/>
                  </a:cubicBezTo>
                  <a:cubicBezTo>
                    <a:pt x="54" y="0"/>
                    <a:pt x="71" y="3"/>
                    <a:pt x="78" y="8"/>
                  </a:cubicBezTo>
                  <a:cubicBezTo>
                    <a:pt x="93" y="21"/>
                    <a:pt x="101" y="38"/>
                    <a:pt x="99" y="60"/>
                  </a:cubicBezTo>
                  <a:cubicBezTo>
                    <a:pt x="93" y="127"/>
                    <a:pt x="87" y="194"/>
                    <a:pt x="84" y="261"/>
                  </a:cubicBezTo>
                  <a:cubicBezTo>
                    <a:pt x="81" y="327"/>
                    <a:pt x="59" y="363"/>
                    <a:pt x="2" y="385"/>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23" name="Freeform 67"/>
            <p:cNvSpPr/>
            <p:nvPr/>
          </p:nvSpPr>
          <p:spPr bwMode="auto">
            <a:xfrm>
              <a:off x="8561074" y="2400923"/>
              <a:ext cx="166579" cy="214595"/>
            </a:xfrm>
            <a:custGeom>
              <a:avLst/>
              <a:gdLst>
                <a:gd name="T0" fmla="*/ 60 w 191"/>
                <a:gd name="T1" fmla="*/ 246 h 246"/>
                <a:gd name="T2" fmla="*/ 40 w 191"/>
                <a:gd name="T3" fmla="*/ 242 h 246"/>
                <a:gd name="T4" fmla="*/ 62 w 191"/>
                <a:gd name="T5" fmla="*/ 160 h 246"/>
                <a:gd name="T6" fmla="*/ 22 w 191"/>
                <a:gd name="T7" fmla="*/ 80 h 246"/>
                <a:gd name="T8" fmla="*/ 9 w 191"/>
                <a:gd name="T9" fmla="*/ 31 h 246"/>
                <a:gd name="T10" fmla="*/ 42 w 191"/>
                <a:gd name="T11" fmla="*/ 1 h 246"/>
                <a:gd name="T12" fmla="*/ 100 w 191"/>
                <a:gd name="T13" fmla="*/ 13 h 246"/>
                <a:gd name="T14" fmla="*/ 154 w 191"/>
                <a:gd name="T15" fmla="*/ 37 h 246"/>
                <a:gd name="T16" fmla="*/ 171 w 191"/>
                <a:gd name="T17" fmla="*/ 118 h 246"/>
                <a:gd name="T18" fmla="*/ 109 w 191"/>
                <a:gd name="T19" fmla="*/ 201 h 246"/>
                <a:gd name="T20" fmla="*/ 101 w 191"/>
                <a:gd name="T21" fmla="*/ 209 h 246"/>
                <a:gd name="T22" fmla="*/ 57 w 191"/>
                <a:gd name="T23" fmla="*/ 242 h 246"/>
                <a:gd name="T24" fmla="*/ 60 w 191"/>
                <a:gd name="T25"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1" h="246">
                  <a:moveTo>
                    <a:pt x="60" y="246"/>
                  </a:moveTo>
                  <a:cubicBezTo>
                    <a:pt x="53" y="245"/>
                    <a:pt x="46" y="243"/>
                    <a:pt x="40" y="242"/>
                  </a:cubicBezTo>
                  <a:cubicBezTo>
                    <a:pt x="48" y="214"/>
                    <a:pt x="56" y="187"/>
                    <a:pt x="62" y="160"/>
                  </a:cubicBezTo>
                  <a:cubicBezTo>
                    <a:pt x="69" y="122"/>
                    <a:pt x="56" y="98"/>
                    <a:pt x="22" y="80"/>
                  </a:cubicBezTo>
                  <a:cubicBezTo>
                    <a:pt x="0" y="69"/>
                    <a:pt x="8" y="48"/>
                    <a:pt x="9" y="31"/>
                  </a:cubicBezTo>
                  <a:cubicBezTo>
                    <a:pt x="10" y="12"/>
                    <a:pt x="24" y="0"/>
                    <a:pt x="42" y="1"/>
                  </a:cubicBezTo>
                  <a:cubicBezTo>
                    <a:pt x="61" y="2"/>
                    <a:pt x="81" y="7"/>
                    <a:pt x="100" y="13"/>
                  </a:cubicBezTo>
                  <a:cubicBezTo>
                    <a:pt x="118" y="19"/>
                    <a:pt x="136" y="28"/>
                    <a:pt x="154" y="37"/>
                  </a:cubicBezTo>
                  <a:cubicBezTo>
                    <a:pt x="184" y="52"/>
                    <a:pt x="191" y="92"/>
                    <a:pt x="171" y="118"/>
                  </a:cubicBezTo>
                  <a:cubicBezTo>
                    <a:pt x="150" y="146"/>
                    <a:pt x="129" y="174"/>
                    <a:pt x="109" y="201"/>
                  </a:cubicBezTo>
                  <a:cubicBezTo>
                    <a:pt x="107" y="204"/>
                    <a:pt x="104" y="207"/>
                    <a:pt x="101" y="209"/>
                  </a:cubicBezTo>
                  <a:cubicBezTo>
                    <a:pt x="86" y="220"/>
                    <a:pt x="72" y="231"/>
                    <a:pt x="57" y="242"/>
                  </a:cubicBezTo>
                  <a:cubicBezTo>
                    <a:pt x="58" y="243"/>
                    <a:pt x="59" y="245"/>
                    <a:pt x="60" y="246"/>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24" name="Freeform 68"/>
            <p:cNvSpPr/>
            <p:nvPr/>
          </p:nvSpPr>
          <p:spPr bwMode="auto">
            <a:xfrm>
              <a:off x="4360401" y="2512468"/>
              <a:ext cx="162147" cy="220136"/>
            </a:xfrm>
            <a:custGeom>
              <a:avLst/>
              <a:gdLst>
                <a:gd name="T0" fmla="*/ 60 w 186"/>
                <a:gd name="T1" fmla="*/ 252 h 252"/>
                <a:gd name="T2" fmla="*/ 64 w 186"/>
                <a:gd name="T3" fmla="*/ 155 h 252"/>
                <a:gd name="T4" fmla="*/ 63 w 186"/>
                <a:gd name="T5" fmla="*/ 139 h 252"/>
                <a:gd name="T6" fmla="*/ 0 w 186"/>
                <a:gd name="T7" fmla="*/ 10 h 252"/>
                <a:gd name="T8" fmla="*/ 184 w 186"/>
                <a:gd name="T9" fmla="*/ 110 h 252"/>
                <a:gd name="T10" fmla="*/ 185 w 186"/>
                <a:gd name="T11" fmla="*/ 124 h 252"/>
                <a:gd name="T12" fmla="*/ 138 w 186"/>
                <a:gd name="T13" fmla="*/ 185 h 252"/>
                <a:gd name="T14" fmla="*/ 80 w 186"/>
                <a:gd name="T15" fmla="*/ 229 h 252"/>
                <a:gd name="T16" fmla="*/ 60 w 186"/>
                <a:gd name="T17"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52">
                  <a:moveTo>
                    <a:pt x="60" y="252"/>
                  </a:moveTo>
                  <a:cubicBezTo>
                    <a:pt x="62" y="216"/>
                    <a:pt x="63" y="186"/>
                    <a:pt x="64" y="155"/>
                  </a:cubicBezTo>
                  <a:cubicBezTo>
                    <a:pt x="65" y="150"/>
                    <a:pt x="66" y="142"/>
                    <a:pt x="63" y="139"/>
                  </a:cubicBezTo>
                  <a:cubicBezTo>
                    <a:pt x="25" y="103"/>
                    <a:pt x="35" y="48"/>
                    <a:pt x="0" y="10"/>
                  </a:cubicBezTo>
                  <a:cubicBezTo>
                    <a:pt x="76" y="0"/>
                    <a:pt x="159" y="63"/>
                    <a:pt x="184" y="110"/>
                  </a:cubicBezTo>
                  <a:cubicBezTo>
                    <a:pt x="186" y="114"/>
                    <a:pt x="186" y="119"/>
                    <a:pt x="185" y="124"/>
                  </a:cubicBezTo>
                  <a:cubicBezTo>
                    <a:pt x="181" y="153"/>
                    <a:pt x="165" y="175"/>
                    <a:pt x="138" y="185"/>
                  </a:cubicBezTo>
                  <a:cubicBezTo>
                    <a:pt x="114" y="195"/>
                    <a:pt x="96" y="209"/>
                    <a:pt x="80" y="229"/>
                  </a:cubicBezTo>
                  <a:cubicBezTo>
                    <a:pt x="75" y="236"/>
                    <a:pt x="69" y="242"/>
                    <a:pt x="60" y="252"/>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25" name="Freeform 6"/>
            <p:cNvSpPr/>
            <p:nvPr/>
          </p:nvSpPr>
          <p:spPr bwMode="auto">
            <a:xfrm>
              <a:off x="5651953" y="3826670"/>
              <a:ext cx="243500" cy="303165"/>
            </a:xfrm>
            <a:custGeom>
              <a:avLst/>
              <a:gdLst>
                <a:gd name="T0" fmla="*/ 288 w 340"/>
                <a:gd name="T1" fmla="*/ 3 h 423"/>
                <a:gd name="T2" fmla="*/ 340 w 340"/>
                <a:gd name="T3" fmla="*/ 3 h 423"/>
                <a:gd name="T4" fmla="*/ 340 w 340"/>
                <a:gd name="T5" fmla="*/ 421 h 423"/>
                <a:gd name="T6" fmla="*/ 299 w 340"/>
                <a:gd name="T7" fmla="*/ 421 h 423"/>
                <a:gd name="T8" fmla="*/ 265 w 340"/>
                <a:gd name="T9" fmla="*/ 403 h 423"/>
                <a:gd name="T10" fmla="*/ 72 w 340"/>
                <a:gd name="T11" fmla="*/ 104 h 423"/>
                <a:gd name="T12" fmla="*/ 51 w 340"/>
                <a:gd name="T13" fmla="*/ 69 h 423"/>
                <a:gd name="T14" fmla="*/ 51 w 340"/>
                <a:gd name="T15" fmla="*/ 420 h 423"/>
                <a:gd name="T16" fmla="*/ 0 w 340"/>
                <a:gd name="T17" fmla="*/ 420 h 423"/>
                <a:gd name="T18" fmla="*/ 0 w 340"/>
                <a:gd name="T19" fmla="*/ 3 h 423"/>
                <a:gd name="T20" fmla="*/ 38 w 340"/>
                <a:gd name="T21" fmla="*/ 3 h 423"/>
                <a:gd name="T22" fmla="*/ 82 w 340"/>
                <a:gd name="T23" fmla="*/ 26 h 423"/>
                <a:gd name="T24" fmla="*/ 287 w 340"/>
                <a:gd name="T25" fmla="*/ 348 h 423"/>
                <a:gd name="T26" fmla="*/ 288 w 340"/>
                <a:gd name="T27" fmla="*/ 349 h 423"/>
                <a:gd name="T28" fmla="*/ 288 w 340"/>
                <a:gd name="T29" fmla="*/ 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0" h="423">
                  <a:moveTo>
                    <a:pt x="288" y="3"/>
                  </a:moveTo>
                  <a:cubicBezTo>
                    <a:pt x="306" y="3"/>
                    <a:pt x="323" y="3"/>
                    <a:pt x="340" y="3"/>
                  </a:cubicBezTo>
                  <a:cubicBezTo>
                    <a:pt x="340" y="143"/>
                    <a:pt x="340" y="281"/>
                    <a:pt x="340" y="421"/>
                  </a:cubicBezTo>
                  <a:cubicBezTo>
                    <a:pt x="326" y="421"/>
                    <a:pt x="313" y="420"/>
                    <a:pt x="299" y="421"/>
                  </a:cubicBezTo>
                  <a:cubicBezTo>
                    <a:pt x="283" y="423"/>
                    <a:pt x="274" y="417"/>
                    <a:pt x="265" y="403"/>
                  </a:cubicBezTo>
                  <a:cubicBezTo>
                    <a:pt x="201" y="303"/>
                    <a:pt x="136" y="204"/>
                    <a:pt x="72" y="104"/>
                  </a:cubicBezTo>
                  <a:cubicBezTo>
                    <a:pt x="65" y="93"/>
                    <a:pt x="58" y="81"/>
                    <a:pt x="51" y="69"/>
                  </a:cubicBezTo>
                  <a:cubicBezTo>
                    <a:pt x="51" y="186"/>
                    <a:pt x="51" y="303"/>
                    <a:pt x="51" y="420"/>
                  </a:cubicBezTo>
                  <a:cubicBezTo>
                    <a:pt x="34" y="420"/>
                    <a:pt x="17" y="420"/>
                    <a:pt x="0" y="420"/>
                  </a:cubicBezTo>
                  <a:cubicBezTo>
                    <a:pt x="0" y="281"/>
                    <a:pt x="0" y="143"/>
                    <a:pt x="0" y="3"/>
                  </a:cubicBezTo>
                  <a:cubicBezTo>
                    <a:pt x="12" y="3"/>
                    <a:pt x="25" y="4"/>
                    <a:pt x="38" y="3"/>
                  </a:cubicBezTo>
                  <a:cubicBezTo>
                    <a:pt x="59" y="0"/>
                    <a:pt x="71" y="8"/>
                    <a:pt x="82" y="26"/>
                  </a:cubicBezTo>
                  <a:cubicBezTo>
                    <a:pt x="149" y="134"/>
                    <a:pt x="218" y="241"/>
                    <a:pt x="287" y="348"/>
                  </a:cubicBezTo>
                  <a:cubicBezTo>
                    <a:pt x="287" y="348"/>
                    <a:pt x="288" y="349"/>
                    <a:pt x="288" y="349"/>
                  </a:cubicBezTo>
                  <a:cubicBezTo>
                    <a:pt x="288" y="234"/>
                    <a:pt x="288" y="119"/>
                    <a:pt x="288" y="3"/>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26" name="Freeform 7"/>
            <p:cNvSpPr/>
            <p:nvPr/>
          </p:nvSpPr>
          <p:spPr bwMode="auto">
            <a:xfrm>
              <a:off x="6999382" y="3828790"/>
              <a:ext cx="243500" cy="299833"/>
            </a:xfrm>
            <a:custGeom>
              <a:avLst/>
              <a:gdLst>
                <a:gd name="T0" fmla="*/ 0 w 340"/>
                <a:gd name="T1" fmla="*/ 0 h 418"/>
                <a:gd name="T2" fmla="*/ 62 w 340"/>
                <a:gd name="T3" fmla="*/ 0 h 418"/>
                <a:gd name="T4" fmla="*/ 71 w 340"/>
                <a:gd name="T5" fmla="*/ 7 h 418"/>
                <a:gd name="T6" fmla="*/ 200 w 340"/>
                <a:gd name="T7" fmla="*/ 208 h 418"/>
                <a:gd name="T8" fmla="*/ 286 w 340"/>
                <a:gd name="T9" fmla="*/ 344 h 418"/>
                <a:gd name="T10" fmla="*/ 288 w 340"/>
                <a:gd name="T11" fmla="*/ 346 h 418"/>
                <a:gd name="T12" fmla="*/ 288 w 340"/>
                <a:gd name="T13" fmla="*/ 1 h 418"/>
                <a:gd name="T14" fmla="*/ 340 w 340"/>
                <a:gd name="T15" fmla="*/ 1 h 418"/>
                <a:gd name="T16" fmla="*/ 340 w 340"/>
                <a:gd name="T17" fmla="*/ 418 h 418"/>
                <a:gd name="T18" fmla="*/ 279 w 340"/>
                <a:gd name="T19" fmla="*/ 418 h 418"/>
                <a:gd name="T20" fmla="*/ 272 w 340"/>
                <a:gd name="T21" fmla="*/ 410 h 418"/>
                <a:gd name="T22" fmla="*/ 77 w 340"/>
                <a:gd name="T23" fmla="*/ 109 h 418"/>
                <a:gd name="T24" fmla="*/ 51 w 340"/>
                <a:gd name="T25" fmla="*/ 66 h 418"/>
                <a:gd name="T26" fmla="*/ 51 w 340"/>
                <a:gd name="T27" fmla="*/ 417 h 418"/>
                <a:gd name="T28" fmla="*/ 0 w 340"/>
                <a:gd name="T29" fmla="*/ 417 h 418"/>
                <a:gd name="T30" fmla="*/ 0 w 340"/>
                <a:gd name="T31" fmla="*/ 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0" h="418">
                  <a:moveTo>
                    <a:pt x="0" y="0"/>
                  </a:moveTo>
                  <a:cubicBezTo>
                    <a:pt x="21" y="0"/>
                    <a:pt x="41" y="0"/>
                    <a:pt x="62" y="0"/>
                  </a:cubicBezTo>
                  <a:cubicBezTo>
                    <a:pt x="65" y="0"/>
                    <a:pt x="69" y="4"/>
                    <a:pt x="71" y="7"/>
                  </a:cubicBezTo>
                  <a:cubicBezTo>
                    <a:pt x="114" y="74"/>
                    <a:pt x="157" y="141"/>
                    <a:pt x="200" y="208"/>
                  </a:cubicBezTo>
                  <a:cubicBezTo>
                    <a:pt x="229" y="254"/>
                    <a:pt x="257" y="299"/>
                    <a:pt x="286" y="344"/>
                  </a:cubicBezTo>
                  <a:cubicBezTo>
                    <a:pt x="287" y="345"/>
                    <a:pt x="287" y="345"/>
                    <a:pt x="288" y="346"/>
                  </a:cubicBezTo>
                  <a:cubicBezTo>
                    <a:pt x="288" y="231"/>
                    <a:pt x="288" y="116"/>
                    <a:pt x="288" y="1"/>
                  </a:cubicBezTo>
                  <a:cubicBezTo>
                    <a:pt x="305" y="1"/>
                    <a:pt x="322" y="1"/>
                    <a:pt x="340" y="1"/>
                  </a:cubicBezTo>
                  <a:cubicBezTo>
                    <a:pt x="340" y="139"/>
                    <a:pt x="340" y="278"/>
                    <a:pt x="340" y="418"/>
                  </a:cubicBezTo>
                  <a:cubicBezTo>
                    <a:pt x="319" y="418"/>
                    <a:pt x="299" y="418"/>
                    <a:pt x="279" y="418"/>
                  </a:cubicBezTo>
                  <a:cubicBezTo>
                    <a:pt x="277" y="418"/>
                    <a:pt x="274" y="413"/>
                    <a:pt x="272" y="410"/>
                  </a:cubicBezTo>
                  <a:cubicBezTo>
                    <a:pt x="207" y="310"/>
                    <a:pt x="142" y="209"/>
                    <a:pt x="77" y="109"/>
                  </a:cubicBezTo>
                  <a:cubicBezTo>
                    <a:pt x="68" y="95"/>
                    <a:pt x="60" y="81"/>
                    <a:pt x="51" y="66"/>
                  </a:cubicBezTo>
                  <a:cubicBezTo>
                    <a:pt x="51" y="183"/>
                    <a:pt x="51" y="300"/>
                    <a:pt x="51" y="417"/>
                  </a:cubicBezTo>
                  <a:cubicBezTo>
                    <a:pt x="34" y="417"/>
                    <a:pt x="17" y="417"/>
                    <a:pt x="0" y="417"/>
                  </a:cubicBezTo>
                  <a:cubicBezTo>
                    <a:pt x="0" y="279"/>
                    <a:pt x="0" y="140"/>
                    <a:pt x="0" y="0"/>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27" name="Freeform 8"/>
            <p:cNvSpPr/>
            <p:nvPr/>
          </p:nvSpPr>
          <p:spPr bwMode="auto">
            <a:xfrm>
              <a:off x="8429189" y="3825762"/>
              <a:ext cx="243500" cy="304982"/>
            </a:xfrm>
            <a:custGeom>
              <a:avLst/>
              <a:gdLst>
                <a:gd name="T0" fmla="*/ 288 w 340"/>
                <a:gd name="T1" fmla="*/ 350 h 425"/>
                <a:gd name="T2" fmla="*/ 288 w 340"/>
                <a:gd name="T3" fmla="*/ 5 h 425"/>
                <a:gd name="T4" fmla="*/ 340 w 340"/>
                <a:gd name="T5" fmla="*/ 5 h 425"/>
                <a:gd name="T6" fmla="*/ 340 w 340"/>
                <a:gd name="T7" fmla="*/ 422 h 425"/>
                <a:gd name="T8" fmla="*/ 306 w 340"/>
                <a:gd name="T9" fmla="*/ 422 h 425"/>
                <a:gd name="T10" fmla="*/ 261 w 340"/>
                <a:gd name="T11" fmla="*/ 399 h 425"/>
                <a:gd name="T12" fmla="*/ 70 w 340"/>
                <a:gd name="T13" fmla="*/ 103 h 425"/>
                <a:gd name="T14" fmla="*/ 51 w 340"/>
                <a:gd name="T15" fmla="*/ 69 h 425"/>
                <a:gd name="T16" fmla="*/ 51 w 340"/>
                <a:gd name="T17" fmla="*/ 421 h 425"/>
                <a:gd name="T18" fmla="*/ 0 w 340"/>
                <a:gd name="T19" fmla="*/ 421 h 425"/>
                <a:gd name="T20" fmla="*/ 0 w 340"/>
                <a:gd name="T21" fmla="*/ 4 h 425"/>
                <a:gd name="T22" fmla="*/ 35 w 340"/>
                <a:gd name="T23" fmla="*/ 4 h 425"/>
                <a:gd name="T24" fmla="*/ 84 w 340"/>
                <a:gd name="T25" fmla="*/ 30 h 425"/>
                <a:gd name="T26" fmla="*/ 287 w 340"/>
                <a:gd name="T27" fmla="*/ 350 h 425"/>
                <a:gd name="T28" fmla="*/ 288 w 340"/>
                <a:gd name="T29" fmla="*/ 35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0" h="425">
                  <a:moveTo>
                    <a:pt x="288" y="350"/>
                  </a:moveTo>
                  <a:cubicBezTo>
                    <a:pt x="288" y="235"/>
                    <a:pt x="288" y="120"/>
                    <a:pt x="288" y="5"/>
                  </a:cubicBezTo>
                  <a:cubicBezTo>
                    <a:pt x="305" y="5"/>
                    <a:pt x="322" y="5"/>
                    <a:pt x="340" y="5"/>
                  </a:cubicBezTo>
                  <a:cubicBezTo>
                    <a:pt x="340" y="143"/>
                    <a:pt x="340" y="282"/>
                    <a:pt x="340" y="422"/>
                  </a:cubicBezTo>
                  <a:cubicBezTo>
                    <a:pt x="329" y="422"/>
                    <a:pt x="317" y="421"/>
                    <a:pt x="306" y="422"/>
                  </a:cubicBezTo>
                  <a:cubicBezTo>
                    <a:pt x="285" y="425"/>
                    <a:pt x="273" y="417"/>
                    <a:pt x="261" y="399"/>
                  </a:cubicBezTo>
                  <a:cubicBezTo>
                    <a:pt x="199" y="299"/>
                    <a:pt x="134" y="201"/>
                    <a:pt x="70" y="103"/>
                  </a:cubicBezTo>
                  <a:cubicBezTo>
                    <a:pt x="64" y="92"/>
                    <a:pt x="58" y="81"/>
                    <a:pt x="51" y="69"/>
                  </a:cubicBezTo>
                  <a:cubicBezTo>
                    <a:pt x="51" y="187"/>
                    <a:pt x="51" y="304"/>
                    <a:pt x="51" y="421"/>
                  </a:cubicBezTo>
                  <a:cubicBezTo>
                    <a:pt x="34" y="421"/>
                    <a:pt x="17" y="421"/>
                    <a:pt x="0" y="421"/>
                  </a:cubicBezTo>
                  <a:cubicBezTo>
                    <a:pt x="0" y="282"/>
                    <a:pt x="0" y="144"/>
                    <a:pt x="0" y="4"/>
                  </a:cubicBezTo>
                  <a:cubicBezTo>
                    <a:pt x="11" y="4"/>
                    <a:pt x="23" y="5"/>
                    <a:pt x="35" y="4"/>
                  </a:cubicBezTo>
                  <a:cubicBezTo>
                    <a:pt x="59" y="0"/>
                    <a:pt x="72" y="10"/>
                    <a:pt x="84" y="30"/>
                  </a:cubicBezTo>
                  <a:cubicBezTo>
                    <a:pt x="151" y="137"/>
                    <a:pt x="219" y="243"/>
                    <a:pt x="287" y="350"/>
                  </a:cubicBezTo>
                  <a:cubicBezTo>
                    <a:pt x="287" y="350"/>
                    <a:pt x="288" y="350"/>
                    <a:pt x="288" y="350"/>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28" name="Freeform 9"/>
            <p:cNvSpPr/>
            <p:nvPr/>
          </p:nvSpPr>
          <p:spPr bwMode="auto">
            <a:xfrm>
              <a:off x="9453162" y="3827276"/>
              <a:ext cx="243500" cy="301348"/>
            </a:xfrm>
            <a:custGeom>
              <a:avLst/>
              <a:gdLst>
                <a:gd name="T0" fmla="*/ 289 w 340"/>
                <a:gd name="T1" fmla="*/ 348 h 420"/>
                <a:gd name="T2" fmla="*/ 289 w 340"/>
                <a:gd name="T3" fmla="*/ 2 h 420"/>
                <a:gd name="T4" fmla="*/ 340 w 340"/>
                <a:gd name="T5" fmla="*/ 2 h 420"/>
                <a:gd name="T6" fmla="*/ 340 w 340"/>
                <a:gd name="T7" fmla="*/ 420 h 420"/>
                <a:gd name="T8" fmla="*/ 280 w 340"/>
                <a:gd name="T9" fmla="*/ 420 h 420"/>
                <a:gd name="T10" fmla="*/ 272 w 340"/>
                <a:gd name="T11" fmla="*/ 412 h 420"/>
                <a:gd name="T12" fmla="*/ 99 w 340"/>
                <a:gd name="T13" fmla="*/ 144 h 420"/>
                <a:gd name="T14" fmla="*/ 52 w 340"/>
                <a:gd name="T15" fmla="*/ 69 h 420"/>
                <a:gd name="T16" fmla="*/ 52 w 340"/>
                <a:gd name="T17" fmla="*/ 419 h 420"/>
                <a:gd name="T18" fmla="*/ 0 w 340"/>
                <a:gd name="T19" fmla="*/ 419 h 420"/>
                <a:gd name="T20" fmla="*/ 0 w 340"/>
                <a:gd name="T21" fmla="*/ 2 h 420"/>
                <a:gd name="T22" fmla="*/ 48 w 340"/>
                <a:gd name="T23" fmla="*/ 2 h 420"/>
                <a:gd name="T24" fmla="*/ 77 w 340"/>
                <a:gd name="T25" fmla="*/ 17 h 420"/>
                <a:gd name="T26" fmla="*/ 287 w 340"/>
                <a:gd name="T27" fmla="*/ 347 h 420"/>
                <a:gd name="T28" fmla="*/ 289 w 340"/>
                <a:gd name="T29" fmla="*/ 348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0" h="420">
                  <a:moveTo>
                    <a:pt x="289" y="348"/>
                  </a:moveTo>
                  <a:cubicBezTo>
                    <a:pt x="289" y="233"/>
                    <a:pt x="289" y="118"/>
                    <a:pt x="289" y="2"/>
                  </a:cubicBezTo>
                  <a:cubicBezTo>
                    <a:pt x="305" y="2"/>
                    <a:pt x="322" y="2"/>
                    <a:pt x="340" y="2"/>
                  </a:cubicBezTo>
                  <a:cubicBezTo>
                    <a:pt x="340" y="141"/>
                    <a:pt x="340" y="280"/>
                    <a:pt x="340" y="420"/>
                  </a:cubicBezTo>
                  <a:cubicBezTo>
                    <a:pt x="320" y="420"/>
                    <a:pt x="300" y="420"/>
                    <a:pt x="280" y="420"/>
                  </a:cubicBezTo>
                  <a:cubicBezTo>
                    <a:pt x="277" y="420"/>
                    <a:pt x="274" y="415"/>
                    <a:pt x="272" y="412"/>
                  </a:cubicBezTo>
                  <a:cubicBezTo>
                    <a:pt x="214" y="323"/>
                    <a:pt x="157" y="233"/>
                    <a:pt x="99" y="144"/>
                  </a:cubicBezTo>
                  <a:cubicBezTo>
                    <a:pt x="83" y="119"/>
                    <a:pt x="67" y="94"/>
                    <a:pt x="52" y="69"/>
                  </a:cubicBezTo>
                  <a:cubicBezTo>
                    <a:pt x="52" y="185"/>
                    <a:pt x="52" y="302"/>
                    <a:pt x="52" y="419"/>
                  </a:cubicBezTo>
                  <a:cubicBezTo>
                    <a:pt x="35" y="419"/>
                    <a:pt x="18" y="419"/>
                    <a:pt x="0" y="419"/>
                  </a:cubicBezTo>
                  <a:cubicBezTo>
                    <a:pt x="0" y="281"/>
                    <a:pt x="0" y="142"/>
                    <a:pt x="0" y="2"/>
                  </a:cubicBezTo>
                  <a:cubicBezTo>
                    <a:pt x="16" y="2"/>
                    <a:pt x="32" y="3"/>
                    <a:pt x="48" y="2"/>
                  </a:cubicBezTo>
                  <a:cubicBezTo>
                    <a:pt x="62" y="0"/>
                    <a:pt x="70" y="5"/>
                    <a:pt x="77" y="17"/>
                  </a:cubicBezTo>
                  <a:cubicBezTo>
                    <a:pt x="147" y="128"/>
                    <a:pt x="217" y="237"/>
                    <a:pt x="287" y="347"/>
                  </a:cubicBezTo>
                  <a:cubicBezTo>
                    <a:pt x="287" y="347"/>
                    <a:pt x="288" y="348"/>
                    <a:pt x="289" y="348"/>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29" name="Freeform 10"/>
            <p:cNvSpPr>
              <a:spLocks noEditPoints="1"/>
            </p:cNvSpPr>
            <p:nvPr/>
          </p:nvSpPr>
          <p:spPr bwMode="auto">
            <a:xfrm>
              <a:off x="6649577" y="3822127"/>
              <a:ext cx="291352" cy="312856"/>
            </a:xfrm>
            <a:custGeom>
              <a:avLst/>
              <a:gdLst>
                <a:gd name="T0" fmla="*/ 407 w 407"/>
                <a:gd name="T1" fmla="*/ 215 h 436"/>
                <a:gd name="T2" fmla="*/ 378 w 407"/>
                <a:gd name="T3" fmla="*/ 337 h 436"/>
                <a:gd name="T4" fmla="*/ 240 w 407"/>
                <a:gd name="T5" fmla="*/ 431 h 436"/>
                <a:gd name="T6" fmla="*/ 141 w 407"/>
                <a:gd name="T7" fmla="*/ 424 h 436"/>
                <a:gd name="T8" fmla="*/ 27 w 407"/>
                <a:gd name="T9" fmla="*/ 317 h 436"/>
                <a:gd name="T10" fmla="*/ 31 w 407"/>
                <a:gd name="T11" fmla="*/ 113 h 436"/>
                <a:gd name="T12" fmla="*/ 196 w 407"/>
                <a:gd name="T13" fmla="*/ 3 h 436"/>
                <a:gd name="T14" fmla="*/ 312 w 407"/>
                <a:gd name="T15" fmla="*/ 27 h 436"/>
                <a:gd name="T16" fmla="*/ 400 w 407"/>
                <a:gd name="T17" fmla="*/ 158 h 436"/>
                <a:gd name="T18" fmla="*/ 407 w 407"/>
                <a:gd name="T19" fmla="*/ 215 h 436"/>
                <a:gd name="T20" fmla="*/ 67 w 407"/>
                <a:gd name="T21" fmla="*/ 219 h 436"/>
                <a:gd name="T22" fmla="*/ 67 w 407"/>
                <a:gd name="T23" fmla="*/ 244 h 436"/>
                <a:gd name="T24" fmla="*/ 70 w 407"/>
                <a:gd name="T25" fmla="*/ 267 h 436"/>
                <a:gd name="T26" fmla="*/ 216 w 407"/>
                <a:gd name="T27" fmla="*/ 386 h 436"/>
                <a:gd name="T28" fmla="*/ 336 w 407"/>
                <a:gd name="T29" fmla="*/ 300 h 436"/>
                <a:gd name="T30" fmla="*/ 346 w 407"/>
                <a:gd name="T31" fmla="*/ 176 h 436"/>
                <a:gd name="T32" fmla="*/ 311 w 407"/>
                <a:gd name="T33" fmla="*/ 92 h 436"/>
                <a:gd name="T34" fmla="*/ 215 w 407"/>
                <a:gd name="T35" fmla="*/ 50 h 436"/>
                <a:gd name="T36" fmla="*/ 103 w 407"/>
                <a:gd name="T37" fmla="*/ 100 h 436"/>
                <a:gd name="T38" fmla="*/ 67 w 407"/>
                <a:gd name="T39" fmla="*/ 219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7" h="436">
                  <a:moveTo>
                    <a:pt x="407" y="215"/>
                  </a:moveTo>
                  <a:cubicBezTo>
                    <a:pt x="405" y="257"/>
                    <a:pt x="399" y="299"/>
                    <a:pt x="378" y="337"/>
                  </a:cubicBezTo>
                  <a:cubicBezTo>
                    <a:pt x="348" y="391"/>
                    <a:pt x="302" y="423"/>
                    <a:pt x="240" y="431"/>
                  </a:cubicBezTo>
                  <a:cubicBezTo>
                    <a:pt x="207" y="436"/>
                    <a:pt x="173" y="435"/>
                    <a:pt x="141" y="424"/>
                  </a:cubicBezTo>
                  <a:cubicBezTo>
                    <a:pt x="86" y="407"/>
                    <a:pt x="48" y="370"/>
                    <a:pt x="27" y="317"/>
                  </a:cubicBezTo>
                  <a:cubicBezTo>
                    <a:pt x="0" y="249"/>
                    <a:pt x="2" y="179"/>
                    <a:pt x="31" y="113"/>
                  </a:cubicBezTo>
                  <a:cubicBezTo>
                    <a:pt x="63" y="43"/>
                    <a:pt x="120" y="7"/>
                    <a:pt x="196" y="3"/>
                  </a:cubicBezTo>
                  <a:cubicBezTo>
                    <a:pt x="237" y="0"/>
                    <a:pt x="277" y="6"/>
                    <a:pt x="312" y="27"/>
                  </a:cubicBezTo>
                  <a:cubicBezTo>
                    <a:pt x="361" y="57"/>
                    <a:pt x="389" y="102"/>
                    <a:pt x="400" y="158"/>
                  </a:cubicBezTo>
                  <a:cubicBezTo>
                    <a:pt x="404" y="176"/>
                    <a:pt x="405" y="196"/>
                    <a:pt x="407" y="215"/>
                  </a:cubicBezTo>
                  <a:close/>
                  <a:moveTo>
                    <a:pt x="67" y="219"/>
                  </a:moveTo>
                  <a:cubicBezTo>
                    <a:pt x="67" y="227"/>
                    <a:pt x="66" y="235"/>
                    <a:pt x="67" y="244"/>
                  </a:cubicBezTo>
                  <a:cubicBezTo>
                    <a:pt x="67" y="252"/>
                    <a:pt x="69" y="260"/>
                    <a:pt x="70" y="267"/>
                  </a:cubicBezTo>
                  <a:cubicBezTo>
                    <a:pt x="84" y="333"/>
                    <a:pt x="134" y="391"/>
                    <a:pt x="216" y="386"/>
                  </a:cubicBezTo>
                  <a:cubicBezTo>
                    <a:pt x="272" y="383"/>
                    <a:pt x="317" y="352"/>
                    <a:pt x="336" y="300"/>
                  </a:cubicBezTo>
                  <a:cubicBezTo>
                    <a:pt x="351" y="259"/>
                    <a:pt x="352" y="218"/>
                    <a:pt x="346" y="176"/>
                  </a:cubicBezTo>
                  <a:cubicBezTo>
                    <a:pt x="342" y="145"/>
                    <a:pt x="332" y="116"/>
                    <a:pt x="311" y="92"/>
                  </a:cubicBezTo>
                  <a:cubicBezTo>
                    <a:pt x="285" y="64"/>
                    <a:pt x="253" y="51"/>
                    <a:pt x="215" y="50"/>
                  </a:cubicBezTo>
                  <a:cubicBezTo>
                    <a:pt x="170" y="49"/>
                    <a:pt x="132" y="64"/>
                    <a:pt x="103" y="100"/>
                  </a:cubicBezTo>
                  <a:cubicBezTo>
                    <a:pt x="75" y="134"/>
                    <a:pt x="66" y="175"/>
                    <a:pt x="67" y="219"/>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0" name="Freeform 11"/>
            <p:cNvSpPr>
              <a:spLocks noEditPoints="1"/>
            </p:cNvSpPr>
            <p:nvPr/>
          </p:nvSpPr>
          <p:spPr bwMode="auto">
            <a:xfrm>
              <a:off x="10377191" y="3827882"/>
              <a:ext cx="217454" cy="300742"/>
            </a:xfrm>
            <a:custGeom>
              <a:avLst/>
              <a:gdLst>
                <a:gd name="T0" fmla="*/ 53 w 304"/>
                <a:gd name="T1" fmla="*/ 243 h 419"/>
                <a:gd name="T2" fmla="*/ 53 w 304"/>
                <a:gd name="T3" fmla="*/ 418 h 419"/>
                <a:gd name="T4" fmla="*/ 0 w 304"/>
                <a:gd name="T5" fmla="*/ 418 h 419"/>
                <a:gd name="T6" fmla="*/ 0 w 304"/>
                <a:gd name="T7" fmla="*/ 1 h 419"/>
                <a:gd name="T8" fmla="*/ 9 w 304"/>
                <a:gd name="T9" fmla="*/ 1 h 419"/>
                <a:gd name="T10" fmla="*/ 136 w 304"/>
                <a:gd name="T11" fmla="*/ 1 h 419"/>
                <a:gd name="T12" fmla="*/ 232 w 304"/>
                <a:gd name="T13" fmla="*/ 40 h 419"/>
                <a:gd name="T14" fmla="*/ 185 w 304"/>
                <a:gd name="T15" fmla="*/ 218 h 419"/>
                <a:gd name="T16" fmla="*/ 163 w 304"/>
                <a:gd name="T17" fmla="*/ 226 h 419"/>
                <a:gd name="T18" fmla="*/ 225 w 304"/>
                <a:gd name="T19" fmla="*/ 292 h 419"/>
                <a:gd name="T20" fmla="*/ 298 w 304"/>
                <a:gd name="T21" fmla="*/ 409 h 419"/>
                <a:gd name="T22" fmla="*/ 304 w 304"/>
                <a:gd name="T23" fmla="*/ 419 h 419"/>
                <a:gd name="T24" fmla="*/ 245 w 304"/>
                <a:gd name="T25" fmla="*/ 419 h 419"/>
                <a:gd name="T26" fmla="*/ 237 w 304"/>
                <a:gd name="T27" fmla="*/ 411 h 419"/>
                <a:gd name="T28" fmla="*/ 174 w 304"/>
                <a:gd name="T29" fmla="*/ 306 h 419"/>
                <a:gd name="T30" fmla="*/ 146 w 304"/>
                <a:gd name="T31" fmla="*/ 267 h 419"/>
                <a:gd name="T32" fmla="*/ 101 w 304"/>
                <a:gd name="T33" fmla="*/ 243 h 419"/>
                <a:gd name="T34" fmla="*/ 53 w 304"/>
                <a:gd name="T35" fmla="*/ 243 h 419"/>
                <a:gd name="T36" fmla="*/ 53 w 304"/>
                <a:gd name="T37" fmla="*/ 195 h 419"/>
                <a:gd name="T38" fmla="*/ 124 w 304"/>
                <a:gd name="T39" fmla="*/ 195 h 419"/>
                <a:gd name="T40" fmla="*/ 175 w 304"/>
                <a:gd name="T41" fmla="*/ 176 h 419"/>
                <a:gd name="T42" fmla="*/ 198 w 304"/>
                <a:gd name="T43" fmla="*/ 98 h 419"/>
                <a:gd name="T44" fmla="*/ 144 w 304"/>
                <a:gd name="T45" fmla="*/ 51 h 419"/>
                <a:gd name="T46" fmla="*/ 55 w 304"/>
                <a:gd name="T47" fmla="*/ 48 h 419"/>
                <a:gd name="T48" fmla="*/ 53 w 304"/>
                <a:gd name="T49" fmla="*/ 49 h 419"/>
                <a:gd name="T50" fmla="*/ 53 w 304"/>
                <a:gd name="T51" fmla="*/ 195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4" h="419">
                  <a:moveTo>
                    <a:pt x="53" y="243"/>
                  </a:moveTo>
                  <a:cubicBezTo>
                    <a:pt x="53" y="302"/>
                    <a:pt x="53" y="360"/>
                    <a:pt x="53" y="418"/>
                  </a:cubicBezTo>
                  <a:cubicBezTo>
                    <a:pt x="35" y="418"/>
                    <a:pt x="18" y="418"/>
                    <a:pt x="0" y="418"/>
                  </a:cubicBezTo>
                  <a:cubicBezTo>
                    <a:pt x="0" y="280"/>
                    <a:pt x="0" y="141"/>
                    <a:pt x="0" y="1"/>
                  </a:cubicBezTo>
                  <a:cubicBezTo>
                    <a:pt x="3" y="1"/>
                    <a:pt x="6" y="1"/>
                    <a:pt x="9" y="1"/>
                  </a:cubicBezTo>
                  <a:cubicBezTo>
                    <a:pt x="52" y="1"/>
                    <a:pt x="94" y="0"/>
                    <a:pt x="136" y="1"/>
                  </a:cubicBezTo>
                  <a:cubicBezTo>
                    <a:pt x="173" y="2"/>
                    <a:pt x="207" y="11"/>
                    <a:pt x="232" y="40"/>
                  </a:cubicBezTo>
                  <a:cubicBezTo>
                    <a:pt x="282" y="97"/>
                    <a:pt x="257" y="189"/>
                    <a:pt x="185" y="218"/>
                  </a:cubicBezTo>
                  <a:cubicBezTo>
                    <a:pt x="178" y="221"/>
                    <a:pt x="171" y="223"/>
                    <a:pt x="163" y="226"/>
                  </a:cubicBezTo>
                  <a:cubicBezTo>
                    <a:pt x="194" y="240"/>
                    <a:pt x="209" y="266"/>
                    <a:pt x="225" y="292"/>
                  </a:cubicBezTo>
                  <a:cubicBezTo>
                    <a:pt x="249" y="330"/>
                    <a:pt x="274" y="370"/>
                    <a:pt x="298" y="409"/>
                  </a:cubicBezTo>
                  <a:cubicBezTo>
                    <a:pt x="300" y="412"/>
                    <a:pt x="302" y="415"/>
                    <a:pt x="304" y="419"/>
                  </a:cubicBezTo>
                  <a:cubicBezTo>
                    <a:pt x="283" y="419"/>
                    <a:pt x="264" y="419"/>
                    <a:pt x="245" y="419"/>
                  </a:cubicBezTo>
                  <a:cubicBezTo>
                    <a:pt x="242" y="419"/>
                    <a:pt x="239" y="414"/>
                    <a:pt x="237" y="411"/>
                  </a:cubicBezTo>
                  <a:cubicBezTo>
                    <a:pt x="216" y="376"/>
                    <a:pt x="195" y="341"/>
                    <a:pt x="174" y="306"/>
                  </a:cubicBezTo>
                  <a:cubicBezTo>
                    <a:pt x="165" y="292"/>
                    <a:pt x="156" y="279"/>
                    <a:pt x="146" y="267"/>
                  </a:cubicBezTo>
                  <a:cubicBezTo>
                    <a:pt x="135" y="252"/>
                    <a:pt x="119" y="244"/>
                    <a:pt x="101" y="243"/>
                  </a:cubicBezTo>
                  <a:cubicBezTo>
                    <a:pt x="85" y="242"/>
                    <a:pt x="70" y="243"/>
                    <a:pt x="53" y="243"/>
                  </a:cubicBezTo>
                  <a:close/>
                  <a:moveTo>
                    <a:pt x="53" y="195"/>
                  </a:moveTo>
                  <a:cubicBezTo>
                    <a:pt x="78" y="195"/>
                    <a:pt x="101" y="196"/>
                    <a:pt x="124" y="195"/>
                  </a:cubicBezTo>
                  <a:cubicBezTo>
                    <a:pt x="144" y="195"/>
                    <a:pt x="161" y="189"/>
                    <a:pt x="175" y="176"/>
                  </a:cubicBezTo>
                  <a:cubicBezTo>
                    <a:pt x="199" y="155"/>
                    <a:pt x="205" y="128"/>
                    <a:pt x="198" y="98"/>
                  </a:cubicBezTo>
                  <a:cubicBezTo>
                    <a:pt x="192" y="70"/>
                    <a:pt x="172" y="54"/>
                    <a:pt x="144" y="51"/>
                  </a:cubicBezTo>
                  <a:cubicBezTo>
                    <a:pt x="115" y="48"/>
                    <a:pt x="85" y="49"/>
                    <a:pt x="55" y="48"/>
                  </a:cubicBezTo>
                  <a:cubicBezTo>
                    <a:pt x="55" y="48"/>
                    <a:pt x="54" y="49"/>
                    <a:pt x="53" y="49"/>
                  </a:cubicBezTo>
                  <a:cubicBezTo>
                    <a:pt x="53" y="97"/>
                    <a:pt x="53" y="146"/>
                    <a:pt x="53" y="195"/>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1" name="Freeform 12"/>
            <p:cNvSpPr/>
            <p:nvPr/>
          </p:nvSpPr>
          <p:spPr bwMode="auto">
            <a:xfrm>
              <a:off x="5949665" y="3820916"/>
              <a:ext cx="249860" cy="319822"/>
            </a:xfrm>
            <a:custGeom>
              <a:avLst/>
              <a:gdLst>
                <a:gd name="T0" fmla="*/ 338 w 349"/>
                <a:gd name="T1" fmla="*/ 83 h 446"/>
                <a:gd name="T2" fmla="*/ 254 w 349"/>
                <a:gd name="T3" fmla="*/ 54 h 446"/>
                <a:gd name="T4" fmla="*/ 124 w 349"/>
                <a:gd name="T5" fmla="*/ 83 h 446"/>
                <a:gd name="T6" fmla="*/ 63 w 349"/>
                <a:gd name="T7" fmla="*/ 201 h 446"/>
                <a:gd name="T8" fmla="*/ 75 w 349"/>
                <a:gd name="T9" fmla="*/ 300 h 446"/>
                <a:gd name="T10" fmla="*/ 197 w 349"/>
                <a:gd name="T11" fmla="*/ 387 h 446"/>
                <a:gd name="T12" fmla="*/ 288 w 349"/>
                <a:gd name="T13" fmla="*/ 372 h 446"/>
                <a:gd name="T14" fmla="*/ 295 w 349"/>
                <a:gd name="T15" fmla="*/ 364 h 446"/>
                <a:gd name="T16" fmla="*/ 295 w 349"/>
                <a:gd name="T17" fmla="*/ 263 h 446"/>
                <a:gd name="T18" fmla="*/ 294 w 349"/>
                <a:gd name="T19" fmla="*/ 256 h 446"/>
                <a:gd name="T20" fmla="*/ 226 w 349"/>
                <a:gd name="T21" fmla="*/ 256 h 446"/>
                <a:gd name="T22" fmla="*/ 204 w 349"/>
                <a:gd name="T23" fmla="*/ 235 h 446"/>
                <a:gd name="T24" fmla="*/ 204 w 349"/>
                <a:gd name="T25" fmla="*/ 210 h 446"/>
                <a:gd name="T26" fmla="*/ 348 w 349"/>
                <a:gd name="T27" fmla="*/ 210 h 446"/>
                <a:gd name="T28" fmla="*/ 349 w 349"/>
                <a:gd name="T29" fmla="*/ 219 h 446"/>
                <a:gd name="T30" fmla="*/ 349 w 349"/>
                <a:gd name="T31" fmla="*/ 391 h 446"/>
                <a:gd name="T32" fmla="*/ 341 w 349"/>
                <a:gd name="T33" fmla="*/ 404 h 446"/>
                <a:gd name="T34" fmla="*/ 137 w 349"/>
                <a:gd name="T35" fmla="*/ 425 h 446"/>
                <a:gd name="T36" fmla="*/ 13 w 349"/>
                <a:gd name="T37" fmla="*/ 288 h 446"/>
                <a:gd name="T38" fmla="*/ 28 w 349"/>
                <a:gd name="T39" fmla="*/ 123 h 446"/>
                <a:gd name="T40" fmla="*/ 184 w 349"/>
                <a:gd name="T41" fmla="*/ 7 h 446"/>
                <a:gd name="T42" fmla="*/ 330 w 349"/>
                <a:gd name="T43" fmla="*/ 22 h 446"/>
                <a:gd name="T44" fmla="*/ 338 w 349"/>
                <a:gd name="T45" fmla="*/ 34 h 446"/>
                <a:gd name="T46" fmla="*/ 338 w 349"/>
                <a:gd name="T47" fmla="*/ 83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446">
                  <a:moveTo>
                    <a:pt x="338" y="83"/>
                  </a:moveTo>
                  <a:cubicBezTo>
                    <a:pt x="311" y="66"/>
                    <a:pt x="283" y="57"/>
                    <a:pt x="254" y="54"/>
                  </a:cubicBezTo>
                  <a:cubicBezTo>
                    <a:pt x="207" y="48"/>
                    <a:pt x="163" y="52"/>
                    <a:pt x="124" y="83"/>
                  </a:cubicBezTo>
                  <a:cubicBezTo>
                    <a:pt x="85" y="113"/>
                    <a:pt x="67" y="153"/>
                    <a:pt x="63" y="201"/>
                  </a:cubicBezTo>
                  <a:cubicBezTo>
                    <a:pt x="60" y="235"/>
                    <a:pt x="62" y="268"/>
                    <a:pt x="75" y="300"/>
                  </a:cubicBezTo>
                  <a:cubicBezTo>
                    <a:pt x="98" y="354"/>
                    <a:pt x="139" y="383"/>
                    <a:pt x="197" y="387"/>
                  </a:cubicBezTo>
                  <a:cubicBezTo>
                    <a:pt x="228" y="390"/>
                    <a:pt x="260" y="387"/>
                    <a:pt x="288" y="372"/>
                  </a:cubicBezTo>
                  <a:cubicBezTo>
                    <a:pt x="291" y="371"/>
                    <a:pt x="295" y="367"/>
                    <a:pt x="295" y="364"/>
                  </a:cubicBezTo>
                  <a:cubicBezTo>
                    <a:pt x="295" y="330"/>
                    <a:pt x="295" y="296"/>
                    <a:pt x="295" y="263"/>
                  </a:cubicBezTo>
                  <a:cubicBezTo>
                    <a:pt x="295" y="261"/>
                    <a:pt x="294" y="259"/>
                    <a:pt x="294" y="256"/>
                  </a:cubicBezTo>
                  <a:cubicBezTo>
                    <a:pt x="271" y="256"/>
                    <a:pt x="248" y="256"/>
                    <a:pt x="226" y="256"/>
                  </a:cubicBezTo>
                  <a:cubicBezTo>
                    <a:pt x="204" y="256"/>
                    <a:pt x="204" y="256"/>
                    <a:pt x="204" y="235"/>
                  </a:cubicBezTo>
                  <a:cubicBezTo>
                    <a:pt x="204" y="227"/>
                    <a:pt x="204" y="218"/>
                    <a:pt x="204" y="210"/>
                  </a:cubicBezTo>
                  <a:cubicBezTo>
                    <a:pt x="252" y="210"/>
                    <a:pt x="300" y="210"/>
                    <a:pt x="348" y="210"/>
                  </a:cubicBezTo>
                  <a:cubicBezTo>
                    <a:pt x="348" y="213"/>
                    <a:pt x="349" y="216"/>
                    <a:pt x="349" y="219"/>
                  </a:cubicBezTo>
                  <a:cubicBezTo>
                    <a:pt x="349" y="277"/>
                    <a:pt x="349" y="334"/>
                    <a:pt x="349" y="391"/>
                  </a:cubicBezTo>
                  <a:cubicBezTo>
                    <a:pt x="349" y="398"/>
                    <a:pt x="347" y="402"/>
                    <a:pt x="341" y="404"/>
                  </a:cubicBezTo>
                  <a:cubicBezTo>
                    <a:pt x="275" y="437"/>
                    <a:pt x="207" y="446"/>
                    <a:pt x="137" y="425"/>
                  </a:cubicBezTo>
                  <a:cubicBezTo>
                    <a:pt x="70" y="404"/>
                    <a:pt x="29" y="356"/>
                    <a:pt x="13" y="288"/>
                  </a:cubicBezTo>
                  <a:cubicBezTo>
                    <a:pt x="0" y="231"/>
                    <a:pt x="2" y="175"/>
                    <a:pt x="28" y="123"/>
                  </a:cubicBezTo>
                  <a:cubicBezTo>
                    <a:pt x="60" y="58"/>
                    <a:pt x="112" y="18"/>
                    <a:pt x="184" y="7"/>
                  </a:cubicBezTo>
                  <a:cubicBezTo>
                    <a:pt x="234" y="0"/>
                    <a:pt x="283" y="4"/>
                    <a:pt x="330" y="22"/>
                  </a:cubicBezTo>
                  <a:cubicBezTo>
                    <a:pt x="336" y="24"/>
                    <a:pt x="339" y="27"/>
                    <a:pt x="338" y="34"/>
                  </a:cubicBezTo>
                  <a:cubicBezTo>
                    <a:pt x="338" y="49"/>
                    <a:pt x="338" y="65"/>
                    <a:pt x="338" y="83"/>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2" name="Freeform 13"/>
            <p:cNvSpPr/>
            <p:nvPr/>
          </p:nvSpPr>
          <p:spPr bwMode="auto">
            <a:xfrm>
              <a:off x="6357619" y="3820916"/>
              <a:ext cx="250466" cy="320428"/>
            </a:xfrm>
            <a:custGeom>
              <a:avLst/>
              <a:gdLst>
                <a:gd name="T0" fmla="*/ 339 w 350"/>
                <a:gd name="T1" fmla="*/ 81 h 447"/>
                <a:gd name="T2" fmla="*/ 289 w 350"/>
                <a:gd name="T3" fmla="*/ 61 h 447"/>
                <a:gd name="T4" fmla="*/ 164 w 350"/>
                <a:gd name="T5" fmla="*/ 61 h 447"/>
                <a:gd name="T6" fmla="*/ 68 w 350"/>
                <a:gd name="T7" fmla="*/ 172 h 447"/>
                <a:gd name="T8" fmla="*/ 83 w 350"/>
                <a:gd name="T9" fmla="*/ 316 h 447"/>
                <a:gd name="T10" fmla="*/ 198 w 350"/>
                <a:gd name="T11" fmla="*/ 388 h 447"/>
                <a:gd name="T12" fmla="*/ 289 w 350"/>
                <a:gd name="T13" fmla="*/ 372 h 447"/>
                <a:gd name="T14" fmla="*/ 295 w 350"/>
                <a:gd name="T15" fmla="*/ 364 h 447"/>
                <a:gd name="T16" fmla="*/ 295 w 350"/>
                <a:gd name="T17" fmla="*/ 261 h 447"/>
                <a:gd name="T18" fmla="*/ 294 w 350"/>
                <a:gd name="T19" fmla="*/ 256 h 447"/>
                <a:gd name="T20" fmla="*/ 218 w 350"/>
                <a:gd name="T21" fmla="*/ 256 h 447"/>
                <a:gd name="T22" fmla="*/ 204 w 350"/>
                <a:gd name="T23" fmla="*/ 242 h 447"/>
                <a:gd name="T24" fmla="*/ 204 w 350"/>
                <a:gd name="T25" fmla="*/ 210 h 447"/>
                <a:gd name="T26" fmla="*/ 349 w 350"/>
                <a:gd name="T27" fmla="*/ 210 h 447"/>
                <a:gd name="T28" fmla="*/ 349 w 350"/>
                <a:gd name="T29" fmla="*/ 219 h 447"/>
                <a:gd name="T30" fmla="*/ 349 w 350"/>
                <a:gd name="T31" fmla="*/ 391 h 447"/>
                <a:gd name="T32" fmla="*/ 344 w 350"/>
                <a:gd name="T33" fmla="*/ 403 h 447"/>
                <a:gd name="T34" fmla="*/ 136 w 350"/>
                <a:gd name="T35" fmla="*/ 424 h 447"/>
                <a:gd name="T36" fmla="*/ 14 w 350"/>
                <a:gd name="T37" fmla="*/ 288 h 447"/>
                <a:gd name="T38" fmla="*/ 28 w 350"/>
                <a:gd name="T39" fmla="*/ 123 h 447"/>
                <a:gd name="T40" fmla="*/ 185 w 350"/>
                <a:gd name="T41" fmla="*/ 7 h 447"/>
                <a:gd name="T42" fmla="*/ 331 w 350"/>
                <a:gd name="T43" fmla="*/ 22 h 447"/>
                <a:gd name="T44" fmla="*/ 339 w 350"/>
                <a:gd name="T45" fmla="*/ 34 h 447"/>
                <a:gd name="T46" fmla="*/ 339 w 350"/>
                <a:gd name="T47" fmla="*/ 81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0" h="447">
                  <a:moveTo>
                    <a:pt x="339" y="81"/>
                  </a:moveTo>
                  <a:cubicBezTo>
                    <a:pt x="322" y="74"/>
                    <a:pt x="306" y="66"/>
                    <a:pt x="289" y="61"/>
                  </a:cubicBezTo>
                  <a:cubicBezTo>
                    <a:pt x="248" y="49"/>
                    <a:pt x="205" y="46"/>
                    <a:pt x="164" y="61"/>
                  </a:cubicBezTo>
                  <a:cubicBezTo>
                    <a:pt x="112" y="80"/>
                    <a:pt x="80" y="119"/>
                    <a:pt x="68" y="172"/>
                  </a:cubicBezTo>
                  <a:cubicBezTo>
                    <a:pt x="57" y="221"/>
                    <a:pt x="59" y="270"/>
                    <a:pt x="83" y="316"/>
                  </a:cubicBezTo>
                  <a:cubicBezTo>
                    <a:pt x="108" y="361"/>
                    <a:pt x="148" y="384"/>
                    <a:pt x="198" y="388"/>
                  </a:cubicBezTo>
                  <a:cubicBezTo>
                    <a:pt x="230" y="390"/>
                    <a:pt x="261" y="387"/>
                    <a:pt x="289" y="372"/>
                  </a:cubicBezTo>
                  <a:cubicBezTo>
                    <a:pt x="292" y="371"/>
                    <a:pt x="295" y="367"/>
                    <a:pt x="295" y="364"/>
                  </a:cubicBezTo>
                  <a:cubicBezTo>
                    <a:pt x="296" y="330"/>
                    <a:pt x="295" y="295"/>
                    <a:pt x="295" y="261"/>
                  </a:cubicBezTo>
                  <a:cubicBezTo>
                    <a:pt x="295" y="259"/>
                    <a:pt x="295" y="258"/>
                    <a:pt x="294" y="256"/>
                  </a:cubicBezTo>
                  <a:cubicBezTo>
                    <a:pt x="269" y="256"/>
                    <a:pt x="244" y="256"/>
                    <a:pt x="218" y="256"/>
                  </a:cubicBezTo>
                  <a:cubicBezTo>
                    <a:pt x="203" y="256"/>
                    <a:pt x="205" y="258"/>
                    <a:pt x="204" y="242"/>
                  </a:cubicBezTo>
                  <a:cubicBezTo>
                    <a:pt x="204" y="232"/>
                    <a:pt x="204" y="221"/>
                    <a:pt x="204" y="210"/>
                  </a:cubicBezTo>
                  <a:cubicBezTo>
                    <a:pt x="253" y="210"/>
                    <a:pt x="301" y="210"/>
                    <a:pt x="349" y="210"/>
                  </a:cubicBezTo>
                  <a:cubicBezTo>
                    <a:pt x="349" y="213"/>
                    <a:pt x="349" y="216"/>
                    <a:pt x="349" y="219"/>
                  </a:cubicBezTo>
                  <a:cubicBezTo>
                    <a:pt x="349" y="277"/>
                    <a:pt x="349" y="334"/>
                    <a:pt x="349" y="391"/>
                  </a:cubicBezTo>
                  <a:cubicBezTo>
                    <a:pt x="349" y="396"/>
                    <a:pt x="350" y="400"/>
                    <a:pt x="344" y="403"/>
                  </a:cubicBezTo>
                  <a:cubicBezTo>
                    <a:pt x="277" y="437"/>
                    <a:pt x="208" y="447"/>
                    <a:pt x="136" y="424"/>
                  </a:cubicBezTo>
                  <a:cubicBezTo>
                    <a:pt x="70" y="403"/>
                    <a:pt x="30" y="355"/>
                    <a:pt x="14" y="288"/>
                  </a:cubicBezTo>
                  <a:cubicBezTo>
                    <a:pt x="0" y="232"/>
                    <a:pt x="3" y="176"/>
                    <a:pt x="28" y="123"/>
                  </a:cubicBezTo>
                  <a:cubicBezTo>
                    <a:pt x="60" y="58"/>
                    <a:pt x="112" y="18"/>
                    <a:pt x="185" y="7"/>
                  </a:cubicBezTo>
                  <a:cubicBezTo>
                    <a:pt x="234" y="0"/>
                    <a:pt x="283" y="4"/>
                    <a:pt x="331" y="22"/>
                  </a:cubicBezTo>
                  <a:cubicBezTo>
                    <a:pt x="337" y="24"/>
                    <a:pt x="339" y="28"/>
                    <a:pt x="339" y="34"/>
                  </a:cubicBezTo>
                  <a:cubicBezTo>
                    <a:pt x="339" y="50"/>
                    <a:pt x="339" y="65"/>
                    <a:pt x="339" y="81"/>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3" name="Freeform 14"/>
            <p:cNvSpPr/>
            <p:nvPr/>
          </p:nvSpPr>
          <p:spPr bwMode="auto">
            <a:xfrm>
              <a:off x="7297094" y="3820916"/>
              <a:ext cx="249860" cy="320428"/>
            </a:xfrm>
            <a:custGeom>
              <a:avLst/>
              <a:gdLst>
                <a:gd name="T0" fmla="*/ 338 w 349"/>
                <a:gd name="T1" fmla="*/ 81 h 447"/>
                <a:gd name="T2" fmla="*/ 288 w 349"/>
                <a:gd name="T3" fmla="*/ 61 h 447"/>
                <a:gd name="T4" fmla="*/ 163 w 349"/>
                <a:gd name="T5" fmla="*/ 61 h 447"/>
                <a:gd name="T6" fmla="*/ 68 w 349"/>
                <a:gd name="T7" fmla="*/ 172 h 447"/>
                <a:gd name="T8" fmla="*/ 82 w 349"/>
                <a:gd name="T9" fmla="*/ 315 h 447"/>
                <a:gd name="T10" fmla="*/ 197 w 349"/>
                <a:gd name="T11" fmla="*/ 388 h 447"/>
                <a:gd name="T12" fmla="*/ 288 w 349"/>
                <a:gd name="T13" fmla="*/ 373 h 447"/>
                <a:gd name="T14" fmla="*/ 294 w 349"/>
                <a:gd name="T15" fmla="*/ 364 h 447"/>
                <a:gd name="T16" fmla="*/ 295 w 349"/>
                <a:gd name="T17" fmla="*/ 261 h 447"/>
                <a:gd name="T18" fmla="*/ 294 w 349"/>
                <a:gd name="T19" fmla="*/ 257 h 447"/>
                <a:gd name="T20" fmla="*/ 284 w 349"/>
                <a:gd name="T21" fmla="*/ 256 h 447"/>
                <a:gd name="T22" fmla="*/ 213 w 349"/>
                <a:gd name="T23" fmla="*/ 256 h 447"/>
                <a:gd name="T24" fmla="*/ 204 w 349"/>
                <a:gd name="T25" fmla="*/ 247 h 447"/>
                <a:gd name="T26" fmla="*/ 204 w 349"/>
                <a:gd name="T27" fmla="*/ 210 h 447"/>
                <a:gd name="T28" fmla="*/ 348 w 349"/>
                <a:gd name="T29" fmla="*/ 210 h 447"/>
                <a:gd name="T30" fmla="*/ 348 w 349"/>
                <a:gd name="T31" fmla="*/ 218 h 447"/>
                <a:gd name="T32" fmla="*/ 348 w 349"/>
                <a:gd name="T33" fmla="*/ 392 h 447"/>
                <a:gd name="T34" fmla="*/ 343 w 349"/>
                <a:gd name="T35" fmla="*/ 403 h 447"/>
                <a:gd name="T36" fmla="*/ 136 w 349"/>
                <a:gd name="T37" fmla="*/ 424 h 447"/>
                <a:gd name="T38" fmla="*/ 13 w 349"/>
                <a:gd name="T39" fmla="*/ 288 h 447"/>
                <a:gd name="T40" fmla="*/ 27 w 349"/>
                <a:gd name="T41" fmla="*/ 123 h 447"/>
                <a:gd name="T42" fmla="*/ 184 w 349"/>
                <a:gd name="T43" fmla="*/ 7 h 447"/>
                <a:gd name="T44" fmla="*/ 330 w 349"/>
                <a:gd name="T45" fmla="*/ 22 h 447"/>
                <a:gd name="T46" fmla="*/ 338 w 349"/>
                <a:gd name="T47" fmla="*/ 33 h 447"/>
                <a:gd name="T48" fmla="*/ 338 w 349"/>
                <a:gd name="T49" fmla="*/ 81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9" h="447">
                  <a:moveTo>
                    <a:pt x="338" y="81"/>
                  </a:moveTo>
                  <a:cubicBezTo>
                    <a:pt x="321" y="74"/>
                    <a:pt x="305" y="66"/>
                    <a:pt x="288" y="61"/>
                  </a:cubicBezTo>
                  <a:cubicBezTo>
                    <a:pt x="247" y="49"/>
                    <a:pt x="204" y="46"/>
                    <a:pt x="163" y="61"/>
                  </a:cubicBezTo>
                  <a:cubicBezTo>
                    <a:pt x="111" y="80"/>
                    <a:pt x="80" y="119"/>
                    <a:pt x="68" y="172"/>
                  </a:cubicBezTo>
                  <a:cubicBezTo>
                    <a:pt x="57" y="221"/>
                    <a:pt x="58" y="270"/>
                    <a:pt x="82" y="315"/>
                  </a:cubicBezTo>
                  <a:cubicBezTo>
                    <a:pt x="106" y="361"/>
                    <a:pt x="146" y="384"/>
                    <a:pt x="197" y="388"/>
                  </a:cubicBezTo>
                  <a:cubicBezTo>
                    <a:pt x="228" y="390"/>
                    <a:pt x="259" y="387"/>
                    <a:pt x="288" y="373"/>
                  </a:cubicBezTo>
                  <a:cubicBezTo>
                    <a:pt x="291" y="371"/>
                    <a:pt x="294" y="367"/>
                    <a:pt x="294" y="364"/>
                  </a:cubicBezTo>
                  <a:cubicBezTo>
                    <a:pt x="295" y="330"/>
                    <a:pt x="295" y="295"/>
                    <a:pt x="295" y="261"/>
                  </a:cubicBezTo>
                  <a:cubicBezTo>
                    <a:pt x="295" y="260"/>
                    <a:pt x="294" y="259"/>
                    <a:pt x="294" y="257"/>
                  </a:cubicBezTo>
                  <a:cubicBezTo>
                    <a:pt x="291" y="257"/>
                    <a:pt x="287" y="256"/>
                    <a:pt x="284" y="256"/>
                  </a:cubicBezTo>
                  <a:cubicBezTo>
                    <a:pt x="260" y="256"/>
                    <a:pt x="236" y="256"/>
                    <a:pt x="213" y="256"/>
                  </a:cubicBezTo>
                  <a:cubicBezTo>
                    <a:pt x="205" y="256"/>
                    <a:pt x="203" y="254"/>
                    <a:pt x="204" y="247"/>
                  </a:cubicBezTo>
                  <a:cubicBezTo>
                    <a:pt x="204" y="235"/>
                    <a:pt x="204" y="223"/>
                    <a:pt x="204" y="210"/>
                  </a:cubicBezTo>
                  <a:cubicBezTo>
                    <a:pt x="252" y="210"/>
                    <a:pt x="299" y="210"/>
                    <a:pt x="348" y="210"/>
                  </a:cubicBezTo>
                  <a:cubicBezTo>
                    <a:pt x="348" y="212"/>
                    <a:pt x="348" y="215"/>
                    <a:pt x="348" y="218"/>
                  </a:cubicBezTo>
                  <a:cubicBezTo>
                    <a:pt x="349" y="276"/>
                    <a:pt x="349" y="334"/>
                    <a:pt x="348" y="392"/>
                  </a:cubicBezTo>
                  <a:cubicBezTo>
                    <a:pt x="348" y="396"/>
                    <a:pt x="346" y="401"/>
                    <a:pt x="343" y="403"/>
                  </a:cubicBezTo>
                  <a:cubicBezTo>
                    <a:pt x="277" y="437"/>
                    <a:pt x="207" y="447"/>
                    <a:pt x="136" y="424"/>
                  </a:cubicBezTo>
                  <a:cubicBezTo>
                    <a:pt x="69" y="403"/>
                    <a:pt x="29" y="355"/>
                    <a:pt x="13" y="288"/>
                  </a:cubicBezTo>
                  <a:cubicBezTo>
                    <a:pt x="0" y="231"/>
                    <a:pt x="2" y="176"/>
                    <a:pt x="27" y="123"/>
                  </a:cubicBezTo>
                  <a:cubicBezTo>
                    <a:pt x="59" y="58"/>
                    <a:pt x="112" y="18"/>
                    <a:pt x="184" y="7"/>
                  </a:cubicBezTo>
                  <a:cubicBezTo>
                    <a:pt x="234" y="0"/>
                    <a:pt x="283" y="4"/>
                    <a:pt x="330" y="22"/>
                  </a:cubicBezTo>
                  <a:cubicBezTo>
                    <a:pt x="336" y="24"/>
                    <a:pt x="338" y="27"/>
                    <a:pt x="338" y="33"/>
                  </a:cubicBezTo>
                  <a:cubicBezTo>
                    <a:pt x="338" y="49"/>
                    <a:pt x="338" y="65"/>
                    <a:pt x="338" y="81"/>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4" name="Freeform 15"/>
            <p:cNvSpPr/>
            <p:nvPr/>
          </p:nvSpPr>
          <p:spPr bwMode="auto">
            <a:xfrm>
              <a:off x="8726901" y="3820916"/>
              <a:ext cx="249860" cy="319822"/>
            </a:xfrm>
            <a:custGeom>
              <a:avLst/>
              <a:gdLst>
                <a:gd name="T0" fmla="*/ 338 w 349"/>
                <a:gd name="T1" fmla="*/ 83 h 446"/>
                <a:gd name="T2" fmla="*/ 254 w 349"/>
                <a:gd name="T3" fmla="*/ 54 h 446"/>
                <a:gd name="T4" fmla="*/ 124 w 349"/>
                <a:gd name="T5" fmla="*/ 83 h 446"/>
                <a:gd name="T6" fmla="*/ 63 w 349"/>
                <a:gd name="T7" fmla="*/ 201 h 446"/>
                <a:gd name="T8" fmla="*/ 75 w 349"/>
                <a:gd name="T9" fmla="*/ 300 h 446"/>
                <a:gd name="T10" fmla="*/ 197 w 349"/>
                <a:gd name="T11" fmla="*/ 387 h 446"/>
                <a:gd name="T12" fmla="*/ 288 w 349"/>
                <a:gd name="T13" fmla="*/ 372 h 446"/>
                <a:gd name="T14" fmla="*/ 295 w 349"/>
                <a:gd name="T15" fmla="*/ 363 h 446"/>
                <a:gd name="T16" fmla="*/ 295 w 349"/>
                <a:gd name="T17" fmla="*/ 263 h 446"/>
                <a:gd name="T18" fmla="*/ 294 w 349"/>
                <a:gd name="T19" fmla="*/ 256 h 446"/>
                <a:gd name="T20" fmla="*/ 220 w 349"/>
                <a:gd name="T21" fmla="*/ 256 h 446"/>
                <a:gd name="T22" fmla="*/ 204 w 349"/>
                <a:gd name="T23" fmla="*/ 240 h 446"/>
                <a:gd name="T24" fmla="*/ 204 w 349"/>
                <a:gd name="T25" fmla="*/ 210 h 446"/>
                <a:gd name="T26" fmla="*/ 348 w 349"/>
                <a:gd name="T27" fmla="*/ 210 h 446"/>
                <a:gd name="T28" fmla="*/ 349 w 349"/>
                <a:gd name="T29" fmla="*/ 219 h 446"/>
                <a:gd name="T30" fmla="*/ 349 w 349"/>
                <a:gd name="T31" fmla="*/ 391 h 446"/>
                <a:gd name="T32" fmla="*/ 341 w 349"/>
                <a:gd name="T33" fmla="*/ 404 h 446"/>
                <a:gd name="T34" fmla="*/ 137 w 349"/>
                <a:gd name="T35" fmla="*/ 425 h 446"/>
                <a:gd name="T36" fmla="*/ 13 w 349"/>
                <a:gd name="T37" fmla="*/ 288 h 446"/>
                <a:gd name="T38" fmla="*/ 27 w 349"/>
                <a:gd name="T39" fmla="*/ 124 h 446"/>
                <a:gd name="T40" fmla="*/ 184 w 349"/>
                <a:gd name="T41" fmla="*/ 7 h 446"/>
                <a:gd name="T42" fmla="*/ 330 w 349"/>
                <a:gd name="T43" fmla="*/ 22 h 446"/>
                <a:gd name="T44" fmla="*/ 338 w 349"/>
                <a:gd name="T45" fmla="*/ 34 h 446"/>
                <a:gd name="T46" fmla="*/ 338 w 349"/>
                <a:gd name="T47" fmla="*/ 83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446">
                  <a:moveTo>
                    <a:pt x="338" y="83"/>
                  </a:moveTo>
                  <a:cubicBezTo>
                    <a:pt x="311" y="66"/>
                    <a:pt x="283" y="57"/>
                    <a:pt x="254" y="54"/>
                  </a:cubicBezTo>
                  <a:cubicBezTo>
                    <a:pt x="207" y="48"/>
                    <a:pt x="163" y="52"/>
                    <a:pt x="124" y="83"/>
                  </a:cubicBezTo>
                  <a:cubicBezTo>
                    <a:pt x="85" y="113"/>
                    <a:pt x="67" y="153"/>
                    <a:pt x="63" y="201"/>
                  </a:cubicBezTo>
                  <a:cubicBezTo>
                    <a:pt x="60" y="235"/>
                    <a:pt x="62" y="268"/>
                    <a:pt x="75" y="300"/>
                  </a:cubicBezTo>
                  <a:cubicBezTo>
                    <a:pt x="98" y="354"/>
                    <a:pt x="139" y="383"/>
                    <a:pt x="197" y="387"/>
                  </a:cubicBezTo>
                  <a:cubicBezTo>
                    <a:pt x="228" y="390"/>
                    <a:pt x="260" y="387"/>
                    <a:pt x="288" y="372"/>
                  </a:cubicBezTo>
                  <a:cubicBezTo>
                    <a:pt x="291" y="371"/>
                    <a:pt x="295" y="367"/>
                    <a:pt x="295" y="363"/>
                  </a:cubicBezTo>
                  <a:cubicBezTo>
                    <a:pt x="295" y="330"/>
                    <a:pt x="295" y="296"/>
                    <a:pt x="295" y="263"/>
                  </a:cubicBezTo>
                  <a:cubicBezTo>
                    <a:pt x="295" y="261"/>
                    <a:pt x="294" y="259"/>
                    <a:pt x="294" y="256"/>
                  </a:cubicBezTo>
                  <a:cubicBezTo>
                    <a:pt x="269" y="256"/>
                    <a:pt x="244" y="256"/>
                    <a:pt x="220" y="256"/>
                  </a:cubicBezTo>
                  <a:cubicBezTo>
                    <a:pt x="202" y="256"/>
                    <a:pt x="204" y="259"/>
                    <a:pt x="204" y="240"/>
                  </a:cubicBezTo>
                  <a:cubicBezTo>
                    <a:pt x="204" y="230"/>
                    <a:pt x="204" y="220"/>
                    <a:pt x="204" y="210"/>
                  </a:cubicBezTo>
                  <a:cubicBezTo>
                    <a:pt x="252" y="210"/>
                    <a:pt x="300" y="210"/>
                    <a:pt x="348" y="210"/>
                  </a:cubicBezTo>
                  <a:cubicBezTo>
                    <a:pt x="348" y="213"/>
                    <a:pt x="349" y="216"/>
                    <a:pt x="349" y="219"/>
                  </a:cubicBezTo>
                  <a:cubicBezTo>
                    <a:pt x="349" y="277"/>
                    <a:pt x="349" y="334"/>
                    <a:pt x="349" y="391"/>
                  </a:cubicBezTo>
                  <a:cubicBezTo>
                    <a:pt x="349" y="398"/>
                    <a:pt x="347" y="402"/>
                    <a:pt x="341" y="404"/>
                  </a:cubicBezTo>
                  <a:cubicBezTo>
                    <a:pt x="275" y="437"/>
                    <a:pt x="207" y="446"/>
                    <a:pt x="137" y="425"/>
                  </a:cubicBezTo>
                  <a:cubicBezTo>
                    <a:pt x="70" y="404"/>
                    <a:pt x="29" y="356"/>
                    <a:pt x="13" y="288"/>
                  </a:cubicBezTo>
                  <a:cubicBezTo>
                    <a:pt x="0" y="232"/>
                    <a:pt x="2" y="176"/>
                    <a:pt x="27" y="124"/>
                  </a:cubicBezTo>
                  <a:cubicBezTo>
                    <a:pt x="59" y="58"/>
                    <a:pt x="112" y="18"/>
                    <a:pt x="184" y="7"/>
                  </a:cubicBezTo>
                  <a:cubicBezTo>
                    <a:pt x="234" y="0"/>
                    <a:pt x="283" y="4"/>
                    <a:pt x="330" y="22"/>
                  </a:cubicBezTo>
                  <a:cubicBezTo>
                    <a:pt x="336" y="24"/>
                    <a:pt x="339" y="27"/>
                    <a:pt x="338" y="34"/>
                  </a:cubicBezTo>
                  <a:cubicBezTo>
                    <a:pt x="338" y="49"/>
                    <a:pt x="338" y="65"/>
                    <a:pt x="338" y="83"/>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5" name="Freeform 16"/>
            <p:cNvSpPr/>
            <p:nvPr/>
          </p:nvSpPr>
          <p:spPr bwMode="auto">
            <a:xfrm>
              <a:off x="4561350" y="3829396"/>
              <a:ext cx="227752" cy="299228"/>
            </a:xfrm>
            <a:custGeom>
              <a:avLst/>
              <a:gdLst>
                <a:gd name="T0" fmla="*/ 318 w 318"/>
                <a:gd name="T1" fmla="*/ 417 h 417"/>
                <a:gd name="T2" fmla="*/ 266 w 318"/>
                <a:gd name="T3" fmla="*/ 417 h 417"/>
                <a:gd name="T4" fmla="*/ 266 w 318"/>
                <a:gd name="T5" fmla="*/ 404 h 417"/>
                <a:gd name="T6" fmla="*/ 266 w 318"/>
                <a:gd name="T7" fmla="*/ 240 h 417"/>
                <a:gd name="T8" fmla="*/ 255 w 318"/>
                <a:gd name="T9" fmla="*/ 228 h 417"/>
                <a:gd name="T10" fmla="*/ 64 w 318"/>
                <a:gd name="T11" fmla="*/ 228 h 417"/>
                <a:gd name="T12" fmla="*/ 53 w 318"/>
                <a:gd name="T13" fmla="*/ 229 h 417"/>
                <a:gd name="T14" fmla="*/ 53 w 318"/>
                <a:gd name="T15" fmla="*/ 416 h 417"/>
                <a:gd name="T16" fmla="*/ 0 w 318"/>
                <a:gd name="T17" fmla="*/ 416 h 417"/>
                <a:gd name="T18" fmla="*/ 0 w 318"/>
                <a:gd name="T19" fmla="*/ 0 h 417"/>
                <a:gd name="T20" fmla="*/ 53 w 318"/>
                <a:gd name="T21" fmla="*/ 0 h 417"/>
                <a:gd name="T22" fmla="*/ 53 w 318"/>
                <a:gd name="T23" fmla="*/ 180 h 417"/>
                <a:gd name="T24" fmla="*/ 64 w 318"/>
                <a:gd name="T25" fmla="*/ 181 h 417"/>
                <a:gd name="T26" fmla="*/ 254 w 318"/>
                <a:gd name="T27" fmla="*/ 181 h 417"/>
                <a:gd name="T28" fmla="*/ 266 w 318"/>
                <a:gd name="T29" fmla="*/ 170 h 417"/>
                <a:gd name="T30" fmla="*/ 266 w 318"/>
                <a:gd name="T31" fmla="*/ 12 h 417"/>
                <a:gd name="T32" fmla="*/ 266 w 318"/>
                <a:gd name="T33" fmla="*/ 0 h 417"/>
                <a:gd name="T34" fmla="*/ 318 w 318"/>
                <a:gd name="T35" fmla="*/ 0 h 417"/>
                <a:gd name="T36" fmla="*/ 318 w 318"/>
                <a:gd name="T37"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8" h="417">
                  <a:moveTo>
                    <a:pt x="318" y="417"/>
                  </a:moveTo>
                  <a:cubicBezTo>
                    <a:pt x="301" y="417"/>
                    <a:pt x="284" y="417"/>
                    <a:pt x="266" y="417"/>
                  </a:cubicBezTo>
                  <a:cubicBezTo>
                    <a:pt x="266" y="412"/>
                    <a:pt x="266" y="408"/>
                    <a:pt x="266" y="404"/>
                  </a:cubicBezTo>
                  <a:cubicBezTo>
                    <a:pt x="266" y="349"/>
                    <a:pt x="265" y="294"/>
                    <a:pt x="266" y="240"/>
                  </a:cubicBezTo>
                  <a:cubicBezTo>
                    <a:pt x="266" y="231"/>
                    <a:pt x="264" y="228"/>
                    <a:pt x="255" y="228"/>
                  </a:cubicBezTo>
                  <a:cubicBezTo>
                    <a:pt x="191" y="228"/>
                    <a:pt x="127" y="228"/>
                    <a:pt x="64" y="228"/>
                  </a:cubicBezTo>
                  <a:cubicBezTo>
                    <a:pt x="61" y="228"/>
                    <a:pt x="57" y="228"/>
                    <a:pt x="53" y="229"/>
                  </a:cubicBezTo>
                  <a:cubicBezTo>
                    <a:pt x="53" y="291"/>
                    <a:pt x="53" y="354"/>
                    <a:pt x="53" y="416"/>
                  </a:cubicBezTo>
                  <a:cubicBezTo>
                    <a:pt x="35" y="416"/>
                    <a:pt x="18" y="416"/>
                    <a:pt x="0" y="416"/>
                  </a:cubicBezTo>
                  <a:cubicBezTo>
                    <a:pt x="0" y="278"/>
                    <a:pt x="0" y="139"/>
                    <a:pt x="0" y="0"/>
                  </a:cubicBezTo>
                  <a:cubicBezTo>
                    <a:pt x="17" y="0"/>
                    <a:pt x="34" y="0"/>
                    <a:pt x="53" y="0"/>
                  </a:cubicBezTo>
                  <a:cubicBezTo>
                    <a:pt x="53" y="59"/>
                    <a:pt x="53" y="119"/>
                    <a:pt x="53" y="180"/>
                  </a:cubicBezTo>
                  <a:cubicBezTo>
                    <a:pt x="57" y="180"/>
                    <a:pt x="61" y="181"/>
                    <a:pt x="64" y="181"/>
                  </a:cubicBezTo>
                  <a:cubicBezTo>
                    <a:pt x="128" y="181"/>
                    <a:pt x="191" y="181"/>
                    <a:pt x="254" y="181"/>
                  </a:cubicBezTo>
                  <a:cubicBezTo>
                    <a:pt x="263" y="181"/>
                    <a:pt x="266" y="179"/>
                    <a:pt x="266" y="170"/>
                  </a:cubicBezTo>
                  <a:cubicBezTo>
                    <a:pt x="265" y="117"/>
                    <a:pt x="266" y="65"/>
                    <a:pt x="266" y="12"/>
                  </a:cubicBezTo>
                  <a:cubicBezTo>
                    <a:pt x="266" y="8"/>
                    <a:pt x="266" y="4"/>
                    <a:pt x="266" y="0"/>
                  </a:cubicBezTo>
                  <a:cubicBezTo>
                    <a:pt x="284" y="0"/>
                    <a:pt x="300" y="0"/>
                    <a:pt x="318" y="0"/>
                  </a:cubicBezTo>
                  <a:cubicBezTo>
                    <a:pt x="318" y="138"/>
                    <a:pt x="318" y="277"/>
                    <a:pt x="318" y="417"/>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6" name="Freeform 17"/>
            <p:cNvSpPr/>
            <p:nvPr/>
          </p:nvSpPr>
          <p:spPr bwMode="auto">
            <a:xfrm>
              <a:off x="7843153" y="3829396"/>
              <a:ext cx="228357" cy="299833"/>
            </a:xfrm>
            <a:custGeom>
              <a:avLst/>
              <a:gdLst>
                <a:gd name="T0" fmla="*/ 53 w 319"/>
                <a:gd name="T1" fmla="*/ 229 h 418"/>
                <a:gd name="T2" fmla="*/ 53 w 319"/>
                <a:gd name="T3" fmla="*/ 416 h 418"/>
                <a:gd name="T4" fmla="*/ 0 w 319"/>
                <a:gd name="T5" fmla="*/ 416 h 418"/>
                <a:gd name="T6" fmla="*/ 0 w 319"/>
                <a:gd name="T7" fmla="*/ 0 h 418"/>
                <a:gd name="T8" fmla="*/ 53 w 319"/>
                <a:gd name="T9" fmla="*/ 0 h 418"/>
                <a:gd name="T10" fmla="*/ 53 w 319"/>
                <a:gd name="T11" fmla="*/ 180 h 418"/>
                <a:gd name="T12" fmla="*/ 64 w 319"/>
                <a:gd name="T13" fmla="*/ 181 h 418"/>
                <a:gd name="T14" fmla="*/ 255 w 319"/>
                <a:gd name="T15" fmla="*/ 181 h 418"/>
                <a:gd name="T16" fmla="*/ 266 w 319"/>
                <a:gd name="T17" fmla="*/ 169 h 418"/>
                <a:gd name="T18" fmla="*/ 266 w 319"/>
                <a:gd name="T19" fmla="*/ 13 h 418"/>
                <a:gd name="T20" fmla="*/ 266 w 319"/>
                <a:gd name="T21" fmla="*/ 0 h 418"/>
                <a:gd name="T22" fmla="*/ 319 w 319"/>
                <a:gd name="T23" fmla="*/ 0 h 418"/>
                <a:gd name="T24" fmla="*/ 319 w 319"/>
                <a:gd name="T25" fmla="*/ 10 h 418"/>
                <a:gd name="T26" fmla="*/ 319 w 319"/>
                <a:gd name="T27" fmla="*/ 406 h 418"/>
                <a:gd name="T28" fmla="*/ 308 w 319"/>
                <a:gd name="T29" fmla="*/ 417 h 418"/>
                <a:gd name="T30" fmla="*/ 266 w 319"/>
                <a:gd name="T31" fmla="*/ 417 h 418"/>
                <a:gd name="T32" fmla="*/ 266 w 319"/>
                <a:gd name="T33" fmla="*/ 404 h 418"/>
                <a:gd name="T34" fmla="*/ 266 w 319"/>
                <a:gd name="T35" fmla="*/ 239 h 418"/>
                <a:gd name="T36" fmla="*/ 255 w 319"/>
                <a:gd name="T37" fmla="*/ 228 h 418"/>
                <a:gd name="T38" fmla="*/ 63 w 319"/>
                <a:gd name="T39" fmla="*/ 228 h 418"/>
                <a:gd name="T40" fmla="*/ 53 w 319"/>
                <a:gd name="T41" fmla="*/ 229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9" h="418">
                  <a:moveTo>
                    <a:pt x="53" y="229"/>
                  </a:moveTo>
                  <a:cubicBezTo>
                    <a:pt x="53" y="292"/>
                    <a:pt x="53" y="354"/>
                    <a:pt x="53" y="416"/>
                  </a:cubicBezTo>
                  <a:cubicBezTo>
                    <a:pt x="35" y="416"/>
                    <a:pt x="18" y="416"/>
                    <a:pt x="0" y="416"/>
                  </a:cubicBezTo>
                  <a:cubicBezTo>
                    <a:pt x="0" y="278"/>
                    <a:pt x="0" y="139"/>
                    <a:pt x="0" y="0"/>
                  </a:cubicBezTo>
                  <a:cubicBezTo>
                    <a:pt x="18" y="0"/>
                    <a:pt x="35" y="0"/>
                    <a:pt x="53" y="0"/>
                  </a:cubicBezTo>
                  <a:cubicBezTo>
                    <a:pt x="53" y="60"/>
                    <a:pt x="53" y="119"/>
                    <a:pt x="53" y="180"/>
                  </a:cubicBezTo>
                  <a:cubicBezTo>
                    <a:pt x="57" y="180"/>
                    <a:pt x="60" y="181"/>
                    <a:pt x="64" y="181"/>
                  </a:cubicBezTo>
                  <a:cubicBezTo>
                    <a:pt x="128" y="181"/>
                    <a:pt x="191" y="181"/>
                    <a:pt x="255" y="181"/>
                  </a:cubicBezTo>
                  <a:cubicBezTo>
                    <a:pt x="264" y="181"/>
                    <a:pt x="266" y="178"/>
                    <a:pt x="266" y="169"/>
                  </a:cubicBezTo>
                  <a:cubicBezTo>
                    <a:pt x="266" y="117"/>
                    <a:pt x="266" y="65"/>
                    <a:pt x="266" y="13"/>
                  </a:cubicBezTo>
                  <a:cubicBezTo>
                    <a:pt x="266" y="9"/>
                    <a:pt x="266" y="5"/>
                    <a:pt x="266" y="0"/>
                  </a:cubicBezTo>
                  <a:cubicBezTo>
                    <a:pt x="284" y="0"/>
                    <a:pt x="301" y="0"/>
                    <a:pt x="319" y="0"/>
                  </a:cubicBezTo>
                  <a:cubicBezTo>
                    <a:pt x="319" y="3"/>
                    <a:pt x="319" y="7"/>
                    <a:pt x="319" y="10"/>
                  </a:cubicBezTo>
                  <a:cubicBezTo>
                    <a:pt x="319" y="142"/>
                    <a:pt x="319" y="274"/>
                    <a:pt x="319" y="406"/>
                  </a:cubicBezTo>
                  <a:cubicBezTo>
                    <a:pt x="319" y="415"/>
                    <a:pt x="317" y="418"/>
                    <a:pt x="308" y="417"/>
                  </a:cubicBezTo>
                  <a:cubicBezTo>
                    <a:pt x="294" y="417"/>
                    <a:pt x="281" y="417"/>
                    <a:pt x="266" y="417"/>
                  </a:cubicBezTo>
                  <a:cubicBezTo>
                    <a:pt x="266" y="412"/>
                    <a:pt x="266" y="408"/>
                    <a:pt x="266" y="404"/>
                  </a:cubicBezTo>
                  <a:cubicBezTo>
                    <a:pt x="266" y="349"/>
                    <a:pt x="266" y="294"/>
                    <a:pt x="266" y="239"/>
                  </a:cubicBezTo>
                  <a:cubicBezTo>
                    <a:pt x="266" y="231"/>
                    <a:pt x="264" y="228"/>
                    <a:pt x="255" y="228"/>
                  </a:cubicBezTo>
                  <a:cubicBezTo>
                    <a:pt x="191" y="228"/>
                    <a:pt x="127" y="228"/>
                    <a:pt x="63" y="228"/>
                  </a:cubicBezTo>
                  <a:cubicBezTo>
                    <a:pt x="60" y="228"/>
                    <a:pt x="57" y="228"/>
                    <a:pt x="53" y="229"/>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7" name="Freeform 18"/>
            <p:cNvSpPr>
              <a:spLocks noEditPoints="1"/>
            </p:cNvSpPr>
            <p:nvPr/>
          </p:nvSpPr>
          <p:spPr bwMode="auto">
            <a:xfrm>
              <a:off x="5338492" y="3827882"/>
              <a:ext cx="268335" cy="301348"/>
            </a:xfrm>
            <a:custGeom>
              <a:avLst/>
              <a:gdLst>
                <a:gd name="T0" fmla="*/ 0 w 375"/>
                <a:gd name="T1" fmla="*/ 419 h 420"/>
                <a:gd name="T2" fmla="*/ 22 w 375"/>
                <a:gd name="T3" fmla="*/ 359 h 420"/>
                <a:gd name="T4" fmla="*/ 154 w 375"/>
                <a:gd name="T5" fmla="*/ 12 h 420"/>
                <a:gd name="T6" fmla="*/ 171 w 375"/>
                <a:gd name="T7" fmla="*/ 1 h 420"/>
                <a:gd name="T8" fmla="*/ 209 w 375"/>
                <a:gd name="T9" fmla="*/ 1 h 420"/>
                <a:gd name="T10" fmla="*/ 218 w 375"/>
                <a:gd name="T11" fmla="*/ 7 h 420"/>
                <a:gd name="T12" fmla="*/ 373 w 375"/>
                <a:gd name="T13" fmla="*/ 414 h 420"/>
                <a:gd name="T14" fmla="*/ 375 w 375"/>
                <a:gd name="T15" fmla="*/ 419 h 420"/>
                <a:gd name="T16" fmla="*/ 320 w 375"/>
                <a:gd name="T17" fmla="*/ 419 h 420"/>
                <a:gd name="T18" fmla="*/ 314 w 375"/>
                <a:gd name="T19" fmla="*/ 411 h 420"/>
                <a:gd name="T20" fmla="*/ 277 w 375"/>
                <a:gd name="T21" fmla="*/ 313 h 420"/>
                <a:gd name="T22" fmla="*/ 264 w 375"/>
                <a:gd name="T23" fmla="*/ 304 h 420"/>
                <a:gd name="T24" fmla="*/ 108 w 375"/>
                <a:gd name="T25" fmla="*/ 304 h 420"/>
                <a:gd name="T26" fmla="*/ 96 w 375"/>
                <a:gd name="T27" fmla="*/ 313 h 420"/>
                <a:gd name="T28" fmla="*/ 62 w 375"/>
                <a:gd name="T29" fmla="*/ 410 h 420"/>
                <a:gd name="T30" fmla="*/ 50 w 375"/>
                <a:gd name="T31" fmla="*/ 419 h 420"/>
                <a:gd name="T32" fmla="*/ 0 w 375"/>
                <a:gd name="T33" fmla="*/ 419 h 420"/>
                <a:gd name="T34" fmla="*/ 186 w 375"/>
                <a:gd name="T35" fmla="*/ 60 h 420"/>
                <a:gd name="T36" fmla="*/ 116 w 375"/>
                <a:gd name="T37" fmla="*/ 257 h 420"/>
                <a:gd name="T38" fmla="*/ 256 w 375"/>
                <a:gd name="T39" fmla="*/ 257 h 420"/>
                <a:gd name="T40" fmla="*/ 186 w 375"/>
                <a:gd name="T41" fmla="*/ 6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5" h="420">
                  <a:moveTo>
                    <a:pt x="0" y="419"/>
                  </a:moveTo>
                  <a:cubicBezTo>
                    <a:pt x="8" y="398"/>
                    <a:pt x="15" y="379"/>
                    <a:pt x="22" y="359"/>
                  </a:cubicBezTo>
                  <a:cubicBezTo>
                    <a:pt x="66" y="243"/>
                    <a:pt x="111" y="128"/>
                    <a:pt x="154" y="12"/>
                  </a:cubicBezTo>
                  <a:cubicBezTo>
                    <a:pt x="158" y="3"/>
                    <a:pt x="162" y="0"/>
                    <a:pt x="171" y="1"/>
                  </a:cubicBezTo>
                  <a:cubicBezTo>
                    <a:pt x="184" y="1"/>
                    <a:pt x="196" y="0"/>
                    <a:pt x="209" y="1"/>
                  </a:cubicBezTo>
                  <a:cubicBezTo>
                    <a:pt x="212" y="1"/>
                    <a:pt x="217" y="4"/>
                    <a:pt x="218" y="7"/>
                  </a:cubicBezTo>
                  <a:cubicBezTo>
                    <a:pt x="270" y="142"/>
                    <a:pt x="322" y="278"/>
                    <a:pt x="373" y="414"/>
                  </a:cubicBezTo>
                  <a:cubicBezTo>
                    <a:pt x="374" y="415"/>
                    <a:pt x="374" y="416"/>
                    <a:pt x="375" y="419"/>
                  </a:cubicBezTo>
                  <a:cubicBezTo>
                    <a:pt x="356" y="419"/>
                    <a:pt x="338" y="419"/>
                    <a:pt x="320" y="419"/>
                  </a:cubicBezTo>
                  <a:cubicBezTo>
                    <a:pt x="318" y="419"/>
                    <a:pt x="315" y="414"/>
                    <a:pt x="314" y="411"/>
                  </a:cubicBezTo>
                  <a:cubicBezTo>
                    <a:pt x="301" y="378"/>
                    <a:pt x="289" y="346"/>
                    <a:pt x="277" y="313"/>
                  </a:cubicBezTo>
                  <a:cubicBezTo>
                    <a:pt x="274" y="306"/>
                    <a:pt x="271" y="304"/>
                    <a:pt x="264" y="304"/>
                  </a:cubicBezTo>
                  <a:cubicBezTo>
                    <a:pt x="212" y="304"/>
                    <a:pt x="160" y="304"/>
                    <a:pt x="108" y="304"/>
                  </a:cubicBezTo>
                  <a:cubicBezTo>
                    <a:pt x="101" y="304"/>
                    <a:pt x="98" y="306"/>
                    <a:pt x="96" y="313"/>
                  </a:cubicBezTo>
                  <a:cubicBezTo>
                    <a:pt x="85" y="345"/>
                    <a:pt x="73" y="378"/>
                    <a:pt x="62" y="410"/>
                  </a:cubicBezTo>
                  <a:cubicBezTo>
                    <a:pt x="60" y="417"/>
                    <a:pt x="57" y="420"/>
                    <a:pt x="50" y="419"/>
                  </a:cubicBezTo>
                  <a:cubicBezTo>
                    <a:pt x="34" y="419"/>
                    <a:pt x="18" y="419"/>
                    <a:pt x="0" y="419"/>
                  </a:cubicBezTo>
                  <a:close/>
                  <a:moveTo>
                    <a:pt x="186" y="60"/>
                  </a:moveTo>
                  <a:cubicBezTo>
                    <a:pt x="164" y="123"/>
                    <a:pt x="140" y="190"/>
                    <a:pt x="116" y="257"/>
                  </a:cubicBezTo>
                  <a:cubicBezTo>
                    <a:pt x="164" y="257"/>
                    <a:pt x="210" y="257"/>
                    <a:pt x="256" y="257"/>
                  </a:cubicBezTo>
                  <a:cubicBezTo>
                    <a:pt x="232" y="189"/>
                    <a:pt x="208" y="122"/>
                    <a:pt x="186" y="60"/>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8" name="Freeform 19"/>
            <p:cNvSpPr>
              <a:spLocks noEditPoints="1"/>
            </p:cNvSpPr>
            <p:nvPr/>
          </p:nvSpPr>
          <p:spPr bwMode="auto">
            <a:xfrm>
              <a:off x="8115728" y="3827882"/>
              <a:ext cx="268335" cy="301348"/>
            </a:xfrm>
            <a:custGeom>
              <a:avLst/>
              <a:gdLst>
                <a:gd name="T0" fmla="*/ 375 w 375"/>
                <a:gd name="T1" fmla="*/ 419 h 420"/>
                <a:gd name="T2" fmla="*/ 320 w 375"/>
                <a:gd name="T3" fmla="*/ 419 h 420"/>
                <a:gd name="T4" fmla="*/ 314 w 375"/>
                <a:gd name="T5" fmla="*/ 411 h 420"/>
                <a:gd name="T6" fmla="*/ 277 w 375"/>
                <a:gd name="T7" fmla="*/ 313 h 420"/>
                <a:gd name="T8" fmla="*/ 264 w 375"/>
                <a:gd name="T9" fmla="*/ 304 h 420"/>
                <a:gd name="T10" fmla="*/ 108 w 375"/>
                <a:gd name="T11" fmla="*/ 304 h 420"/>
                <a:gd name="T12" fmla="*/ 96 w 375"/>
                <a:gd name="T13" fmla="*/ 313 h 420"/>
                <a:gd name="T14" fmla="*/ 62 w 375"/>
                <a:gd name="T15" fmla="*/ 409 h 420"/>
                <a:gd name="T16" fmla="*/ 48 w 375"/>
                <a:gd name="T17" fmla="*/ 419 h 420"/>
                <a:gd name="T18" fmla="*/ 0 w 375"/>
                <a:gd name="T19" fmla="*/ 419 h 420"/>
                <a:gd name="T20" fmla="*/ 3 w 375"/>
                <a:gd name="T21" fmla="*/ 409 h 420"/>
                <a:gd name="T22" fmla="*/ 155 w 375"/>
                <a:gd name="T23" fmla="*/ 10 h 420"/>
                <a:gd name="T24" fmla="*/ 169 w 375"/>
                <a:gd name="T25" fmla="*/ 1 h 420"/>
                <a:gd name="T26" fmla="*/ 207 w 375"/>
                <a:gd name="T27" fmla="*/ 1 h 420"/>
                <a:gd name="T28" fmla="*/ 219 w 375"/>
                <a:gd name="T29" fmla="*/ 9 h 420"/>
                <a:gd name="T30" fmla="*/ 369 w 375"/>
                <a:gd name="T31" fmla="*/ 403 h 420"/>
                <a:gd name="T32" fmla="*/ 375 w 375"/>
                <a:gd name="T33" fmla="*/ 419 h 420"/>
                <a:gd name="T34" fmla="*/ 186 w 375"/>
                <a:gd name="T35" fmla="*/ 60 h 420"/>
                <a:gd name="T36" fmla="*/ 116 w 375"/>
                <a:gd name="T37" fmla="*/ 257 h 420"/>
                <a:gd name="T38" fmla="*/ 256 w 375"/>
                <a:gd name="T39" fmla="*/ 257 h 420"/>
                <a:gd name="T40" fmla="*/ 186 w 375"/>
                <a:gd name="T41" fmla="*/ 6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5" h="420">
                  <a:moveTo>
                    <a:pt x="375" y="419"/>
                  </a:moveTo>
                  <a:cubicBezTo>
                    <a:pt x="356" y="419"/>
                    <a:pt x="338" y="419"/>
                    <a:pt x="320" y="419"/>
                  </a:cubicBezTo>
                  <a:cubicBezTo>
                    <a:pt x="318" y="419"/>
                    <a:pt x="315" y="414"/>
                    <a:pt x="314" y="411"/>
                  </a:cubicBezTo>
                  <a:cubicBezTo>
                    <a:pt x="301" y="378"/>
                    <a:pt x="289" y="346"/>
                    <a:pt x="277" y="313"/>
                  </a:cubicBezTo>
                  <a:cubicBezTo>
                    <a:pt x="274" y="306"/>
                    <a:pt x="271" y="304"/>
                    <a:pt x="264" y="304"/>
                  </a:cubicBezTo>
                  <a:cubicBezTo>
                    <a:pt x="212" y="304"/>
                    <a:pt x="160" y="304"/>
                    <a:pt x="108" y="304"/>
                  </a:cubicBezTo>
                  <a:cubicBezTo>
                    <a:pt x="101" y="304"/>
                    <a:pt x="98" y="306"/>
                    <a:pt x="96" y="313"/>
                  </a:cubicBezTo>
                  <a:cubicBezTo>
                    <a:pt x="85" y="345"/>
                    <a:pt x="73" y="377"/>
                    <a:pt x="62" y="409"/>
                  </a:cubicBezTo>
                  <a:cubicBezTo>
                    <a:pt x="59" y="417"/>
                    <a:pt x="56" y="420"/>
                    <a:pt x="48" y="419"/>
                  </a:cubicBezTo>
                  <a:cubicBezTo>
                    <a:pt x="32" y="419"/>
                    <a:pt x="17" y="419"/>
                    <a:pt x="0" y="419"/>
                  </a:cubicBezTo>
                  <a:cubicBezTo>
                    <a:pt x="1" y="415"/>
                    <a:pt x="2" y="412"/>
                    <a:pt x="3" y="409"/>
                  </a:cubicBezTo>
                  <a:cubicBezTo>
                    <a:pt x="54" y="276"/>
                    <a:pt x="105" y="143"/>
                    <a:pt x="155" y="10"/>
                  </a:cubicBezTo>
                  <a:cubicBezTo>
                    <a:pt x="158" y="3"/>
                    <a:pt x="161" y="0"/>
                    <a:pt x="169" y="1"/>
                  </a:cubicBezTo>
                  <a:cubicBezTo>
                    <a:pt x="182" y="1"/>
                    <a:pt x="194" y="1"/>
                    <a:pt x="207" y="1"/>
                  </a:cubicBezTo>
                  <a:cubicBezTo>
                    <a:pt x="214" y="0"/>
                    <a:pt x="217" y="3"/>
                    <a:pt x="219" y="9"/>
                  </a:cubicBezTo>
                  <a:cubicBezTo>
                    <a:pt x="269" y="141"/>
                    <a:pt x="319" y="272"/>
                    <a:pt x="369" y="403"/>
                  </a:cubicBezTo>
                  <a:cubicBezTo>
                    <a:pt x="371" y="408"/>
                    <a:pt x="373" y="413"/>
                    <a:pt x="375" y="419"/>
                  </a:cubicBezTo>
                  <a:close/>
                  <a:moveTo>
                    <a:pt x="186" y="60"/>
                  </a:moveTo>
                  <a:cubicBezTo>
                    <a:pt x="164" y="123"/>
                    <a:pt x="140" y="190"/>
                    <a:pt x="116" y="257"/>
                  </a:cubicBezTo>
                  <a:cubicBezTo>
                    <a:pt x="164" y="257"/>
                    <a:pt x="210" y="257"/>
                    <a:pt x="256" y="257"/>
                  </a:cubicBezTo>
                  <a:cubicBezTo>
                    <a:pt x="232" y="189"/>
                    <a:pt x="208" y="123"/>
                    <a:pt x="186" y="60"/>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9" name="Freeform 20"/>
            <p:cNvSpPr/>
            <p:nvPr/>
          </p:nvSpPr>
          <p:spPr bwMode="auto">
            <a:xfrm>
              <a:off x="9152724" y="3828790"/>
              <a:ext cx="226237" cy="306193"/>
            </a:xfrm>
            <a:custGeom>
              <a:avLst/>
              <a:gdLst>
                <a:gd name="T0" fmla="*/ 262 w 316"/>
                <a:gd name="T1" fmla="*/ 0 h 427"/>
                <a:gd name="T2" fmla="*/ 315 w 316"/>
                <a:gd name="T3" fmla="*/ 0 h 427"/>
                <a:gd name="T4" fmla="*/ 316 w 316"/>
                <a:gd name="T5" fmla="*/ 8 h 427"/>
                <a:gd name="T6" fmla="*/ 315 w 316"/>
                <a:gd name="T7" fmla="*/ 263 h 427"/>
                <a:gd name="T8" fmla="*/ 290 w 316"/>
                <a:gd name="T9" fmla="*/ 361 h 427"/>
                <a:gd name="T10" fmla="*/ 194 w 316"/>
                <a:gd name="T11" fmla="*/ 422 h 427"/>
                <a:gd name="T12" fmla="*/ 95 w 316"/>
                <a:gd name="T13" fmla="*/ 416 h 427"/>
                <a:gd name="T14" fmla="*/ 11 w 316"/>
                <a:gd name="T15" fmla="*/ 325 h 427"/>
                <a:gd name="T16" fmla="*/ 1 w 316"/>
                <a:gd name="T17" fmla="*/ 248 h 427"/>
                <a:gd name="T18" fmla="*/ 1 w 316"/>
                <a:gd name="T19" fmla="*/ 9 h 427"/>
                <a:gd name="T20" fmla="*/ 2 w 316"/>
                <a:gd name="T21" fmla="*/ 0 h 427"/>
                <a:gd name="T22" fmla="*/ 54 w 316"/>
                <a:gd name="T23" fmla="*/ 0 h 427"/>
                <a:gd name="T24" fmla="*/ 55 w 316"/>
                <a:gd name="T25" fmla="*/ 12 h 427"/>
                <a:gd name="T26" fmla="*/ 55 w 316"/>
                <a:gd name="T27" fmla="*/ 242 h 427"/>
                <a:gd name="T28" fmla="*/ 63 w 316"/>
                <a:gd name="T29" fmla="*/ 312 h 427"/>
                <a:gd name="T30" fmla="*/ 148 w 316"/>
                <a:gd name="T31" fmla="*/ 377 h 427"/>
                <a:gd name="T32" fmla="*/ 182 w 316"/>
                <a:gd name="T33" fmla="*/ 375 h 427"/>
                <a:gd name="T34" fmla="*/ 256 w 316"/>
                <a:gd name="T35" fmla="*/ 309 h 427"/>
                <a:gd name="T36" fmla="*/ 262 w 316"/>
                <a:gd name="T37" fmla="*/ 256 h 427"/>
                <a:gd name="T38" fmla="*/ 262 w 316"/>
                <a:gd name="T39" fmla="*/ 12 h 427"/>
                <a:gd name="T40" fmla="*/ 262 w 316"/>
                <a:gd name="T41"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6" h="427">
                  <a:moveTo>
                    <a:pt x="262" y="0"/>
                  </a:moveTo>
                  <a:cubicBezTo>
                    <a:pt x="280" y="0"/>
                    <a:pt x="297" y="0"/>
                    <a:pt x="315" y="0"/>
                  </a:cubicBezTo>
                  <a:cubicBezTo>
                    <a:pt x="315" y="3"/>
                    <a:pt x="316" y="5"/>
                    <a:pt x="316" y="8"/>
                  </a:cubicBezTo>
                  <a:cubicBezTo>
                    <a:pt x="316" y="93"/>
                    <a:pt x="316" y="178"/>
                    <a:pt x="315" y="263"/>
                  </a:cubicBezTo>
                  <a:cubicBezTo>
                    <a:pt x="315" y="297"/>
                    <a:pt x="308" y="330"/>
                    <a:pt x="290" y="361"/>
                  </a:cubicBezTo>
                  <a:cubicBezTo>
                    <a:pt x="269" y="397"/>
                    <a:pt x="235" y="415"/>
                    <a:pt x="194" y="422"/>
                  </a:cubicBezTo>
                  <a:cubicBezTo>
                    <a:pt x="161" y="427"/>
                    <a:pt x="128" y="426"/>
                    <a:pt x="95" y="416"/>
                  </a:cubicBezTo>
                  <a:cubicBezTo>
                    <a:pt x="50" y="402"/>
                    <a:pt x="22" y="371"/>
                    <a:pt x="11" y="325"/>
                  </a:cubicBezTo>
                  <a:cubicBezTo>
                    <a:pt x="5" y="300"/>
                    <a:pt x="2" y="274"/>
                    <a:pt x="1" y="248"/>
                  </a:cubicBezTo>
                  <a:cubicBezTo>
                    <a:pt x="0" y="168"/>
                    <a:pt x="1" y="89"/>
                    <a:pt x="1" y="9"/>
                  </a:cubicBezTo>
                  <a:cubicBezTo>
                    <a:pt x="1" y="7"/>
                    <a:pt x="1" y="4"/>
                    <a:pt x="2" y="0"/>
                  </a:cubicBezTo>
                  <a:cubicBezTo>
                    <a:pt x="19" y="0"/>
                    <a:pt x="36" y="0"/>
                    <a:pt x="54" y="0"/>
                  </a:cubicBezTo>
                  <a:cubicBezTo>
                    <a:pt x="54" y="4"/>
                    <a:pt x="55" y="8"/>
                    <a:pt x="55" y="12"/>
                  </a:cubicBezTo>
                  <a:cubicBezTo>
                    <a:pt x="55" y="89"/>
                    <a:pt x="54" y="165"/>
                    <a:pt x="55" y="242"/>
                  </a:cubicBezTo>
                  <a:cubicBezTo>
                    <a:pt x="55" y="266"/>
                    <a:pt x="56" y="289"/>
                    <a:pt x="63" y="312"/>
                  </a:cubicBezTo>
                  <a:cubicBezTo>
                    <a:pt x="77" y="352"/>
                    <a:pt x="106" y="375"/>
                    <a:pt x="148" y="377"/>
                  </a:cubicBezTo>
                  <a:cubicBezTo>
                    <a:pt x="159" y="377"/>
                    <a:pt x="171" y="377"/>
                    <a:pt x="182" y="375"/>
                  </a:cubicBezTo>
                  <a:cubicBezTo>
                    <a:pt x="222" y="370"/>
                    <a:pt x="246" y="347"/>
                    <a:pt x="256" y="309"/>
                  </a:cubicBezTo>
                  <a:cubicBezTo>
                    <a:pt x="260" y="292"/>
                    <a:pt x="262" y="274"/>
                    <a:pt x="262" y="256"/>
                  </a:cubicBezTo>
                  <a:cubicBezTo>
                    <a:pt x="263" y="175"/>
                    <a:pt x="262" y="94"/>
                    <a:pt x="262" y="12"/>
                  </a:cubicBezTo>
                  <a:cubicBezTo>
                    <a:pt x="262" y="8"/>
                    <a:pt x="262" y="5"/>
                    <a:pt x="262" y="0"/>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0" name="Freeform 21"/>
            <p:cNvSpPr/>
            <p:nvPr/>
          </p:nvSpPr>
          <p:spPr bwMode="auto">
            <a:xfrm>
              <a:off x="4283021" y="3828790"/>
              <a:ext cx="230477" cy="298925"/>
            </a:xfrm>
            <a:custGeom>
              <a:avLst/>
              <a:gdLst>
                <a:gd name="T0" fmla="*/ 240 w 322"/>
                <a:gd name="T1" fmla="*/ 47 h 417"/>
                <a:gd name="T2" fmla="*/ 20 w 322"/>
                <a:gd name="T3" fmla="*/ 47 h 417"/>
                <a:gd name="T4" fmla="*/ 20 w 322"/>
                <a:gd name="T5" fmla="*/ 0 h 417"/>
                <a:gd name="T6" fmla="*/ 320 w 322"/>
                <a:gd name="T7" fmla="*/ 0 h 417"/>
                <a:gd name="T8" fmla="*/ 315 w 322"/>
                <a:gd name="T9" fmla="*/ 25 h 417"/>
                <a:gd name="T10" fmla="*/ 87 w 322"/>
                <a:gd name="T11" fmla="*/ 359 h 417"/>
                <a:gd name="T12" fmla="*/ 79 w 322"/>
                <a:gd name="T13" fmla="*/ 371 h 417"/>
                <a:gd name="T14" fmla="*/ 314 w 322"/>
                <a:gd name="T15" fmla="*/ 371 h 417"/>
                <a:gd name="T16" fmla="*/ 314 w 322"/>
                <a:gd name="T17" fmla="*/ 417 h 417"/>
                <a:gd name="T18" fmla="*/ 1 w 322"/>
                <a:gd name="T19" fmla="*/ 417 h 417"/>
                <a:gd name="T20" fmla="*/ 6 w 322"/>
                <a:gd name="T21" fmla="*/ 391 h 417"/>
                <a:gd name="T22" fmla="*/ 234 w 322"/>
                <a:gd name="T23" fmla="*/ 57 h 417"/>
                <a:gd name="T24" fmla="*/ 240 w 322"/>
                <a:gd name="T25" fmla="*/ 4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2" h="417">
                  <a:moveTo>
                    <a:pt x="240" y="47"/>
                  </a:moveTo>
                  <a:cubicBezTo>
                    <a:pt x="166" y="47"/>
                    <a:pt x="93" y="47"/>
                    <a:pt x="20" y="47"/>
                  </a:cubicBezTo>
                  <a:cubicBezTo>
                    <a:pt x="20" y="31"/>
                    <a:pt x="20" y="16"/>
                    <a:pt x="20" y="0"/>
                  </a:cubicBezTo>
                  <a:cubicBezTo>
                    <a:pt x="120" y="0"/>
                    <a:pt x="220" y="0"/>
                    <a:pt x="320" y="0"/>
                  </a:cubicBezTo>
                  <a:cubicBezTo>
                    <a:pt x="322" y="10"/>
                    <a:pt x="320" y="17"/>
                    <a:pt x="315" y="25"/>
                  </a:cubicBezTo>
                  <a:cubicBezTo>
                    <a:pt x="239" y="136"/>
                    <a:pt x="163" y="247"/>
                    <a:pt x="87" y="359"/>
                  </a:cubicBezTo>
                  <a:cubicBezTo>
                    <a:pt x="85" y="362"/>
                    <a:pt x="83" y="365"/>
                    <a:pt x="79" y="371"/>
                  </a:cubicBezTo>
                  <a:cubicBezTo>
                    <a:pt x="159" y="371"/>
                    <a:pt x="236" y="371"/>
                    <a:pt x="314" y="371"/>
                  </a:cubicBezTo>
                  <a:cubicBezTo>
                    <a:pt x="314" y="387"/>
                    <a:pt x="314" y="402"/>
                    <a:pt x="314" y="417"/>
                  </a:cubicBezTo>
                  <a:cubicBezTo>
                    <a:pt x="210" y="417"/>
                    <a:pt x="106" y="417"/>
                    <a:pt x="1" y="417"/>
                  </a:cubicBezTo>
                  <a:cubicBezTo>
                    <a:pt x="0" y="408"/>
                    <a:pt x="0" y="400"/>
                    <a:pt x="6" y="391"/>
                  </a:cubicBezTo>
                  <a:cubicBezTo>
                    <a:pt x="82" y="280"/>
                    <a:pt x="158" y="168"/>
                    <a:pt x="234" y="57"/>
                  </a:cubicBezTo>
                  <a:cubicBezTo>
                    <a:pt x="236" y="54"/>
                    <a:pt x="237" y="51"/>
                    <a:pt x="240" y="47"/>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1" name="Freeform 22"/>
            <p:cNvSpPr/>
            <p:nvPr/>
          </p:nvSpPr>
          <p:spPr bwMode="auto">
            <a:xfrm>
              <a:off x="4868451" y="3829396"/>
              <a:ext cx="159608" cy="298319"/>
            </a:xfrm>
            <a:custGeom>
              <a:avLst/>
              <a:gdLst>
                <a:gd name="T0" fmla="*/ 53 w 223"/>
                <a:gd name="T1" fmla="*/ 46 h 416"/>
                <a:gd name="T2" fmla="*/ 53 w 223"/>
                <a:gd name="T3" fmla="*/ 181 h 416"/>
                <a:gd name="T4" fmla="*/ 201 w 223"/>
                <a:gd name="T5" fmla="*/ 181 h 416"/>
                <a:gd name="T6" fmla="*/ 201 w 223"/>
                <a:gd name="T7" fmla="*/ 228 h 416"/>
                <a:gd name="T8" fmla="*/ 53 w 223"/>
                <a:gd name="T9" fmla="*/ 228 h 416"/>
                <a:gd name="T10" fmla="*/ 52 w 223"/>
                <a:gd name="T11" fmla="*/ 238 h 416"/>
                <a:gd name="T12" fmla="*/ 52 w 223"/>
                <a:gd name="T13" fmla="*/ 359 h 416"/>
                <a:gd name="T14" fmla="*/ 63 w 223"/>
                <a:gd name="T15" fmla="*/ 370 h 416"/>
                <a:gd name="T16" fmla="*/ 211 w 223"/>
                <a:gd name="T17" fmla="*/ 370 h 416"/>
                <a:gd name="T18" fmla="*/ 223 w 223"/>
                <a:gd name="T19" fmla="*/ 370 h 416"/>
                <a:gd name="T20" fmla="*/ 223 w 223"/>
                <a:gd name="T21" fmla="*/ 416 h 416"/>
                <a:gd name="T22" fmla="*/ 0 w 223"/>
                <a:gd name="T23" fmla="*/ 416 h 416"/>
                <a:gd name="T24" fmla="*/ 0 w 223"/>
                <a:gd name="T25" fmla="*/ 0 h 416"/>
                <a:gd name="T26" fmla="*/ 213 w 223"/>
                <a:gd name="T27" fmla="*/ 0 h 416"/>
                <a:gd name="T28" fmla="*/ 213 w 223"/>
                <a:gd name="T29" fmla="*/ 46 h 416"/>
                <a:gd name="T30" fmla="*/ 53 w 223"/>
                <a:gd name="T31" fmla="*/ 46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3" h="416">
                  <a:moveTo>
                    <a:pt x="53" y="46"/>
                  </a:moveTo>
                  <a:cubicBezTo>
                    <a:pt x="53" y="91"/>
                    <a:pt x="53" y="135"/>
                    <a:pt x="53" y="181"/>
                  </a:cubicBezTo>
                  <a:cubicBezTo>
                    <a:pt x="103" y="181"/>
                    <a:pt x="152" y="181"/>
                    <a:pt x="201" y="181"/>
                  </a:cubicBezTo>
                  <a:cubicBezTo>
                    <a:pt x="201" y="197"/>
                    <a:pt x="201" y="212"/>
                    <a:pt x="201" y="228"/>
                  </a:cubicBezTo>
                  <a:cubicBezTo>
                    <a:pt x="152" y="228"/>
                    <a:pt x="103" y="228"/>
                    <a:pt x="53" y="228"/>
                  </a:cubicBezTo>
                  <a:cubicBezTo>
                    <a:pt x="53" y="232"/>
                    <a:pt x="52" y="235"/>
                    <a:pt x="52" y="238"/>
                  </a:cubicBezTo>
                  <a:cubicBezTo>
                    <a:pt x="52" y="279"/>
                    <a:pt x="53" y="319"/>
                    <a:pt x="52" y="359"/>
                  </a:cubicBezTo>
                  <a:cubicBezTo>
                    <a:pt x="52" y="368"/>
                    <a:pt x="55" y="370"/>
                    <a:pt x="63" y="370"/>
                  </a:cubicBezTo>
                  <a:cubicBezTo>
                    <a:pt x="112" y="370"/>
                    <a:pt x="162" y="370"/>
                    <a:pt x="211" y="370"/>
                  </a:cubicBezTo>
                  <a:cubicBezTo>
                    <a:pt x="215" y="370"/>
                    <a:pt x="218" y="370"/>
                    <a:pt x="223" y="370"/>
                  </a:cubicBezTo>
                  <a:cubicBezTo>
                    <a:pt x="223" y="386"/>
                    <a:pt x="223" y="401"/>
                    <a:pt x="223" y="416"/>
                  </a:cubicBezTo>
                  <a:cubicBezTo>
                    <a:pt x="149" y="416"/>
                    <a:pt x="74" y="416"/>
                    <a:pt x="0" y="416"/>
                  </a:cubicBezTo>
                  <a:cubicBezTo>
                    <a:pt x="0" y="278"/>
                    <a:pt x="0" y="139"/>
                    <a:pt x="0" y="0"/>
                  </a:cubicBezTo>
                  <a:cubicBezTo>
                    <a:pt x="71" y="0"/>
                    <a:pt x="142" y="0"/>
                    <a:pt x="213" y="0"/>
                  </a:cubicBezTo>
                  <a:cubicBezTo>
                    <a:pt x="213" y="15"/>
                    <a:pt x="213" y="30"/>
                    <a:pt x="213" y="46"/>
                  </a:cubicBezTo>
                  <a:cubicBezTo>
                    <a:pt x="159" y="46"/>
                    <a:pt x="107" y="46"/>
                    <a:pt x="53" y="46"/>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2" name="Freeform 23"/>
            <p:cNvSpPr/>
            <p:nvPr/>
          </p:nvSpPr>
          <p:spPr bwMode="auto">
            <a:xfrm>
              <a:off x="10160343" y="3829396"/>
              <a:ext cx="159608" cy="298319"/>
            </a:xfrm>
            <a:custGeom>
              <a:avLst/>
              <a:gdLst>
                <a:gd name="T0" fmla="*/ 213 w 223"/>
                <a:gd name="T1" fmla="*/ 46 h 416"/>
                <a:gd name="T2" fmla="*/ 53 w 223"/>
                <a:gd name="T3" fmla="*/ 46 h 416"/>
                <a:gd name="T4" fmla="*/ 52 w 223"/>
                <a:gd name="T5" fmla="*/ 55 h 416"/>
                <a:gd name="T6" fmla="*/ 52 w 223"/>
                <a:gd name="T7" fmla="*/ 171 h 416"/>
                <a:gd name="T8" fmla="*/ 62 w 223"/>
                <a:gd name="T9" fmla="*/ 181 h 416"/>
                <a:gd name="T10" fmla="*/ 190 w 223"/>
                <a:gd name="T11" fmla="*/ 181 h 416"/>
                <a:gd name="T12" fmla="*/ 202 w 223"/>
                <a:gd name="T13" fmla="*/ 181 h 416"/>
                <a:gd name="T14" fmla="*/ 202 w 223"/>
                <a:gd name="T15" fmla="*/ 228 h 416"/>
                <a:gd name="T16" fmla="*/ 190 w 223"/>
                <a:gd name="T17" fmla="*/ 228 h 416"/>
                <a:gd name="T18" fmla="*/ 63 w 223"/>
                <a:gd name="T19" fmla="*/ 228 h 416"/>
                <a:gd name="T20" fmla="*/ 52 w 223"/>
                <a:gd name="T21" fmla="*/ 239 h 416"/>
                <a:gd name="T22" fmla="*/ 52 w 223"/>
                <a:gd name="T23" fmla="*/ 360 h 416"/>
                <a:gd name="T24" fmla="*/ 62 w 223"/>
                <a:gd name="T25" fmla="*/ 370 h 416"/>
                <a:gd name="T26" fmla="*/ 210 w 223"/>
                <a:gd name="T27" fmla="*/ 370 h 416"/>
                <a:gd name="T28" fmla="*/ 223 w 223"/>
                <a:gd name="T29" fmla="*/ 370 h 416"/>
                <a:gd name="T30" fmla="*/ 223 w 223"/>
                <a:gd name="T31" fmla="*/ 416 h 416"/>
                <a:gd name="T32" fmla="*/ 0 w 223"/>
                <a:gd name="T33" fmla="*/ 416 h 416"/>
                <a:gd name="T34" fmla="*/ 0 w 223"/>
                <a:gd name="T35" fmla="*/ 0 h 416"/>
                <a:gd name="T36" fmla="*/ 213 w 223"/>
                <a:gd name="T37" fmla="*/ 0 h 416"/>
                <a:gd name="T38" fmla="*/ 213 w 223"/>
                <a:gd name="T39" fmla="*/ 46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3" h="416">
                  <a:moveTo>
                    <a:pt x="213" y="46"/>
                  </a:moveTo>
                  <a:cubicBezTo>
                    <a:pt x="160" y="46"/>
                    <a:pt x="107" y="46"/>
                    <a:pt x="53" y="46"/>
                  </a:cubicBezTo>
                  <a:cubicBezTo>
                    <a:pt x="53" y="50"/>
                    <a:pt x="52" y="52"/>
                    <a:pt x="52" y="55"/>
                  </a:cubicBezTo>
                  <a:cubicBezTo>
                    <a:pt x="52" y="94"/>
                    <a:pt x="53" y="133"/>
                    <a:pt x="52" y="171"/>
                  </a:cubicBezTo>
                  <a:cubicBezTo>
                    <a:pt x="52" y="179"/>
                    <a:pt x="55" y="181"/>
                    <a:pt x="62" y="181"/>
                  </a:cubicBezTo>
                  <a:cubicBezTo>
                    <a:pt x="105" y="181"/>
                    <a:pt x="147" y="181"/>
                    <a:pt x="190" y="181"/>
                  </a:cubicBezTo>
                  <a:cubicBezTo>
                    <a:pt x="194" y="181"/>
                    <a:pt x="197" y="181"/>
                    <a:pt x="202" y="181"/>
                  </a:cubicBezTo>
                  <a:cubicBezTo>
                    <a:pt x="202" y="197"/>
                    <a:pt x="202" y="212"/>
                    <a:pt x="202" y="228"/>
                  </a:cubicBezTo>
                  <a:cubicBezTo>
                    <a:pt x="197" y="228"/>
                    <a:pt x="194" y="228"/>
                    <a:pt x="190" y="228"/>
                  </a:cubicBezTo>
                  <a:cubicBezTo>
                    <a:pt x="148" y="228"/>
                    <a:pt x="105" y="228"/>
                    <a:pt x="63" y="228"/>
                  </a:cubicBezTo>
                  <a:cubicBezTo>
                    <a:pt x="55" y="228"/>
                    <a:pt x="52" y="230"/>
                    <a:pt x="52" y="239"/>
                  </a:cubicBezTo>
                  <a:cubicBezTo>
                    <a:pt x="53" y="279"/>
                    <a:pt x="53" y="319"/>
                    <a:pt x="52" y="360"/>
                  </a:cubicBezTo>
                  <a:cubicBezTo>
                    <a:pt x="52" y="368"/>
                    <a:pt x="55" y="370"/>
                    <a:pt x="62" y="370"/>
                  </a:cubicBezTo>
                  <a:cubicBezTo>
                    <a:pt x="112" y="370"/>
                    <a:pt x="161" y="370"/>
                    <a:pt x="210" y="370"/>
                  </a:cubicBezTo>
                  <a:cubicBezTo>
                    <a:pt x="214" y="370"/>
                    <a:pt x="218" y="370"/>
                    <a:pt x="223" y="370"/>
                  </a:cubicBezTo>
                  <a:cubicBezTo>
                    <a:pt x="223" y="385"/>
                    <a:pt x="223" y="401"/>
                    <a:pt x="223" y="416"/>
                  </a:cubicBezTo>
                  <a:cubicBezTo>
                    <a:pt x="148" y="416"/>
                    <a:pt x="74" y="416"/>
                    <a:pt x="0" y="416"/>
                  </a:cubicBezTo>
                  <a:cubicBezTo>
                    <a:pt x="0" y="278"/>
                    <a:pt x="0" y="139"/>
                    <a:pt x="0" y="0"/>
                  </a:cubicBezTo>
                  <a:cubicBezTo>
                    <a:pt x="70" y="0"/>
                    <a:pt x="141" y="0"/>
                    <a:pt x="213" y="0"/>
                  </a:cubicBezTo>
                  <a:cubicBezTo>
                    <a:pt x="213" y="15"/>
                    <a:pt x="213" y="30"/>
                    <a:pt x="213" y="46"/>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3" name="Freeform 24"/>
            <p:cNvSpPr/>
            <p:nvPr/>
          </p:nvSpPr>
          <p:spPr bwMode="auto">
            <a:xfrm>
              <a:off x="9856270" y="3827882"/>
              <a:ext cx="260461" cy="301348"/>
            </a:xfrm>
            <a:custGeom>
              <a:avLst/>
              <a:gdLst>
                <a:gd name="T0" fmla="*/ 0 w 364"/>
                <a:gd name="T1" fmla="*/ 1 h 420"/>
                <a:gd name="T2" fmla="*/ 56 w 364"/>
                <a:gd name="T3" fmla="*/ 1 h 420"/>
                <a:gd name="T4" fmla="*/ 62 w 364"/>
                <a:gd name="T5" fmla="*/ 9 h 420"/>
                <a:gd name="T6" fmla="*/ 127 w 364"/>
                <a:gd name="T7" fmla="*/ 198 h 420"/>
                <a:gd name="T8" fmla="*/ 175 w 364"/>
                <a:gd name="T9" fmla="*/ 336 h 420"/>
                <a:gd name="T10" fmla="*/ 181 w 364"/>
                <a:gd name="T11" fmla="*/ 362 h 420"/>
                <a:gd name="T12" fmla="*/ 214 w 364"/>
                <a:gd name="T13" fmla="*/ 264 h 420"/>
                <a:gd name="T14" fmla="*/ 303 w 364"/>
                <a:gd name="T15" fmla="*/ 10 h 420"/>
                <a:gd name="T16" fmla="*/ 317 w 364"/>
                <a:gd name="T17" fmla="*/ 1 h 420"/>
                <a:gd name="T18" fmla="*/ 364 w 364"/>
                <a:gd name="T19" fmla="*/ 1 h 420"/>
                <a:gd name="T20" fmla="*/ 333 w 364"/>
                <a:gd name="T21" fmla="*/ 86 h 420"/>
                <a:gd name="T22" fmla="*/ 214 w 364"/>
                <a:gd name="T23" fmla="*/ 410 h 420"/>
                <a:gd name="T24" fmla="*/ 201 w 364"/>
                <a:gd name="T25" fmla="*/ 419 h 420"/>
                <a:gd name="T26" fmla="*/ 161 w 364"/>
                <a:gd name="T27" fmla="*/ 419 h 420"/>
                <a:gd name="T28" fmla="*/ 147 w 364"/>
                <a:gd name="T29" fmla="*/ 410 h 420"/>
                <a:gd name="T30" fmla="*/ 19 w 364"/>
                <a:gd name="T31" fmla="*/ 52 h 420"/>
                <a:gd name="T32" fmla="*/ 0 w 364"/>
                <a:gd name="T33" fmla="*/ 1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4" h="420">
                  <a:moveTo>
                    <a:pt x="0" y="1"/>
                  </a:moveTo>
                  <a:cubicBezTo>
                    <a:pt x="20" y="1"/>
                    <a:pt x="38" y="1"/>
                    <a:pt x="56" y="1"/>
                  </a:cubicBezTo>
                  <a:cubicBezTo>
                    <a:pt x="58" y="1"/>
                    <a:pt x="61" y="6"/>
                    <a:pt x="62" y="9"/>
                  </a:cubicBezTo>
                  <a:cubicBezTo>
                    <a:pt x="84" y="72"/>
                    <a:pt x="106" y="135"/>
                    <a:pt x="127" y="198"/>
                  </a:cubicBezTo>
                  <a:cubicBezTo>
                    <a:pt x="143" y="244"/>
                    <a:pt x="159" y="290"/>
                    <a:pt x="175" y="336"/>
                  </a:cubicBezTo>
                  <a:cubicBezTo>
                    <a:pt x="178" y="345"/>
                    <a:pt x="179" y="354"/>
                    <a:pt x="181" y="362"/>
                  </a:cubicBezTo>
                  <a:cubicBezTo>
                    <a:pt x="192" y="330"/>
                    <a:pt x="203" y="297"/>
                    <a:pt x="214" y="264"/>
                  </a:cubicBezTo>
                  <a:cubicBezTo>
                    <a:pt x="244" y="180"/>
                    <a:pt x="274" y="95"/>
                    <a:pt x="303" y="10"/>
                  </a:cubicBezTo>
                  <a:cubicBezTo>
                    <a:pt x="306" y="3"/>
                    <a:pt x="309" y="0"/>
                    <a:pt x="317" y="1"/>
                  </a:cubicBezTo>
                  <a:cubicBezTo>
                    <a:pt x="332" y="1"/>
                    <a:pt x="348" y="1"/>
                    <a:pt x="364" y="1"/>
                  </a:cubicBezTo>
                  <a:cubicBezTo>
                    <a:pt x="353" y="30"/>
                    <a:pt x="343" y="58"/>
                    <a:pt x="333" y="86"/>
                  </a:cubicBezTo>
                  <a:cubicBezTo>
                    <a:pt x="293" y="194"/>
                    <a:pt x="253" y="302"/>
                    <a:pt x="214" y="410"/>
                  </a:cubicBezTo>
                  <a:cubicBezTo>
                    <a:pt x="211" y="417"/>
                    <a:pt x="208" y="420"/>
                    <a:pt x="201" y="419"/>
                  </a:cubicBezTo>
                  <a:cubicBezTo>
                    <a:pt x="187" y="419"/>
                    <a:pt x="174" y="419"/>
                    <a:pt x="161" y="419"/>
                  </a:cubicBezTo>
                  <a:cubicBezTo>
                    <a:pt x="153" y="420"/>
                    <a:pt x="150" y="417"/>
                    <a:pt x="147" y="410"/>
                  </a:cubicBezTo>
                  <a:cubicBezTo>
                    <a:pt x="105" y="290"/>
                    <a:pt x="62" y="171"/>
                    <a:pt x="19" y="52"/>
                  </a:cubicBezTo>
                  <a:cubicBezTo>
                    <a:pt x="13" y="35"/>
                    <a:pt x="7" y="19"/>
                    <a:pt x="0" y="1"/>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4" name="Freeform 25"/>
            <p:cNvSpPr/>
            <p:nvPr/>
          </p:nvSpPr>
          <p:spPr bwMode="auto">
            <a:xfrm>
              <a:off x="7594201" y="3822127"/>
              <a:ext cx="198071" cy="316491"/>
            </a:xfrm>
            <a:custGeom>
              <a:avLst/>
              <a:gdLst>
                <a:gd name="T0" fmla="*/ 248 w 277"/>
                <a:gd name="T1" fmla="*/ 75 h 441"/>
                <a:gd name="T2" fmla="*/ 145 w 277"/>
                <a:gd name="T3" fmla="*/ 49 h 441"/>
                <a:gd name="T4" fmla="*/ 96 w 277"/>
                <a:gd name="T5" fmla="*/ 62 h 441"/>
                <a:gd name="T6" fmla="*/ 89 w 277"/>
                <a:gd name="T7" fmla="*/ 156 h 441"/>
                <a:gd name="T8" fmla="*/ 148 w 277"/>
                <a:gd name="T9" fmla="*/ 192 h 441"/>
                <a:gd name="T10" fmla="*/ 217 w 277"/>
                <a:gd name="T11" fmla="*/ 232 h 441"/>
                <a:gd name="T12" fmla="*/ 258 w 277"/>
                <a:gd name="T13" fmla="*/ 362 h 441"/>
                <a:gd name="T14" fmla="*/ 190 w 277"/>
                <a:gd name="T15" fmla="*/ 423 h 441"/>
                <a:gd name="T16" fmla="*/ 23 w 277"/>
                <a:gd name="T17" fmla="*/ 417 h 441"/>
                <a:gd name="T18" fmla="*/ 9 w 277"/>
                <a:gd name="T19" fmla="*/ 397 h 441"/>
                <a:gd name="T20" fmla="*/ 9 w 277"/>
                <a:gd name="T21" fmla="*/ 350 h 441"/>
                <a:gd name="T22" fmla="*/ 92 w 277"/>
                <a:gd name="T23" fmla="*/ 384 h 441"/>
                <a:gd name="T24" fmla="*/ 168 w 277"/>
                <a:gd name="T25" fmla="*/ 381 h 441"/>
                <a:gd name="T26" fmla="*/ 192 w 277"/>
                <a:gd name="T27" fmla="*/ 282 h 441"/>
                <a:gd name="T28" fmla="*/ 153 w 277"/>
                <a:gd name="T29" fmla="*/ 255 h 441"/>
                <a:gd name="T30" fmla="*/ 61 w 277"/>
                <a:gd name="T31" fmla="*/ 204 h 441"/>
                <a:gd name="T32" fmla="*/ 14 w 277"/>
                <a:gd name="T33" fmla="*/ 143 h 441"/>
                <a:gd name="T34" fmla="*/ 64 w 277"/>
                <a:gd name="T35" fmla="*/ 24 h 441"/>
                <a:gd name="T36" fmla="*/ 174 w 277"/>
                <a:gd name="T37" fmla="*/ 2 h 441"/>
                <a:gd name="T38" fmla="*/ 239 w 277"/>
                <a:gd name="T39" fmla="*/ 13 h 441"/>
                <a:gd name="T40" fmla="*/ 248 w 277"/>
                <a:gd name="T41" fmla="*/ 26 h 441"/>
                <a:gd name="T42" fmla="*/ 248 w 277"/>
                <a:gd name="T43" fmla="*/ 75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7" h="441">
                  <a:moveTo>
                    <a:pt x="248" y="75"/>
                  </a:moveTo>
                  <a:cubicBezTo>
                    <a:pt x="215" y="54"/>
                    <a:pt x="181" y="48"/>
                    <a:pt x="145" y="49"/>
                  </a:cubicBezTo>
                  <a:cubicBezTo>
                    <a:pt x="128" y="50"/>
                    <a:pt x="112" y="54"/>
                    <a:pt x="96" y="62"/>
                  </a:cubicBezTo>
                  <a:cubicBezTo>
                    <a:pt x="57" y="81"/>
                    <a:pt x="57" y="135"/>
                    <a:pt x="89" y="156"/>
                  </a:cubicBezTo>
                  <a:cubicBezTo>
                    <a:pt x="108" y="169"/>
                    <a:pt x="128" y="180"/>
                    <a:pt x="148" y="192"/>
                  </a:cubicBezTo>
                  <a:cubicBezTo>
                    <a:pt x="171" y="205"/>
                    <a:pt x="196" y="217"/>
                    <a:pt x="217" y="232"/>
                  </a:cubicBezTo>
                  <a:cubicBezTo>
                    <a:pt x="263" y="264"/>
                    <a:pt x="277" y="313"/>
                    <a:pt x="258" y="362"/>
                  </a:cubicBezTo>
                  <a:cubicBezTo>
                    <a:pt x="246" y="394"/>
                    <a:pt x="221" y="413"/>
                    <a:pt x="190" y="423"/>
                  </a:cubicBezTo>
                  <a:cubicBezTo>
                    <a:pt x="134" y="441"/>
                    <a:pt x="78" y="436"/>
                    <a:pt x="23" y="417"/>
                  </a:cubicBezTo>
                  <a:cubicBezTo>
                    <a:pt x="13" y="413"/>
                    <a:pt x="8" y="409"/>
                    <a:pt x="9" y="397"/>
                  </a:cubicBezTo>
                  <a:cubicBezTo>
                    <a:pt x="10" y="382"/>
                    <a:pt x="9" y="366"/>
                    <a:pt x="9" y="350"/>
                  </a:cubicBezTo>
                  <a:cubicBezTo>
                    <a:pt x="35" y="369"/>
                    <a:pt x="62" y="379"/>
                    <a:pt x="92" y="384"/>
                  </a:cubicBezTo>
                  <a:cubicBezTo>
                    <a:pt x="117" y="389"/>
                    <a:pt x="143" y="388"/>
                    <a:pt x="168" y="381"/>
                  </a:cubicBezTo>
                  <a:cubicBezTo>
                    <a:pt x="216" y="367"/>
                    <a:pt x="221" y="309"/>
                    <a:pt x="192" y="282"/>
                  </a:cubicBezTo>
                  <a:cubicBezTo>
                    <a:pt x="180" y="272"/>
                    <a:pt x="166" y="263"/>
                    <a:pt x="153" y="255"/>
                  </a:cubicBezTo>
                  <a:cubicBezTo>
                    <a:pt x="123" y="238"/>
                    <a:pt x="91" y="222"/>
                    <a:pt x="61" y="204"/>
                  </a:cubicBezTo>
                  <a:cubicBezTo>
                    <a:pt x="38" y="190"/>
                    <a:pt x="21" y="170"/>
                    <a:pt x="14" y="143"/>
                  </a:cubicBezTo>
                  <a:cubicBezTo>
                    <a:pt x="0" y="94"/>
                    <a:pt x="20" y="49"/>
                    <a:pt x="64" y="24"/>
                  </a:cubicBezTo>
                  <a:cubicBezTo>
                    <a:pt x="98" y="5"/>
                    <a:pt x="135" y="0"/>
                    <a:pt x="174" y="2"/>
                  </a:cubicBezTo>
                  <a:cubicBezTo>
                    <a:pt x="195" y="4"/>
                    <a:pt x="217" y="9"/>
                    <a:pt x="239" y="13"/>
                  </a:cubicBezTo>
                  <a:cubicBezTo>
                    <a:pt x="246" y="14"/>
                    <a:pt x="248" y="18"/>
                    <a:pt x="248" y="26"/>
                  </a:cubicBezTo>
                  <a:cubicBezTo>
                    <a:pt x="247" y="41"/>
                    <a:pt x="248" y="57"/>
                    <a:pt x="248" y="75"/>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5" name="Freeform 26"/>
            <p:cNvSpPr/>
            <p:nvPr/>
          </p:nvSpPr>
          <p:spPr bwMode="auto">
            <a:xfrm>
              <a:off x="10615543" y="3822127"/>
              <a:ext cx="197465" cy="316491"/>
            </a:xfrm>
            <a:custGeom>
              <a:avLst/>
              <a:gdLst>
                <a:gd name="T0" fmla="*/ 247 w 276"/>
                <a:gd name="T1" fmla="*/ 74 h 441"/>
                <a:gd name="T2" fmla="*/ 130 w 276"/>
                <a:gd name="T3" fmla="*/ 51 h 441"/>
                <a:gd name="T4" fmla="*/ 96 w 276"/>
                <a:gd name="T5" fmla="*/ 62 h 441"/>
                <a:gd name="T6" fmla="*/ 89 w 276"/>
                <a:gd name="T7" fmla="*/ 157 h 441"/>
                <a:gd name="T8" fmla="*/ 146 w 276"/>
                <a:gd name="T9" fmla="*/ 191 h 441"/>
                <a:gd name="T10" fmla="*/ 216 w 276"/>
                <a:gd name="T11" fmla="*/ 232 h 441"/>
                <a:gd name="T12" fmla="*/ 257 w 276"/>
                <a:gd name="T13" fmla="*/ 363 h 441"/>
                <a:gd name="T14" fmla="*/ 189 w 276"/>
                <a:gd name="T15" fmla="*/ 423 h 441"/>
                <a:gd name="T16" fmla="*/ 20 w 276"/>
                <a:gd name="T17" fmla="*/ 416 h 441"/>
                <a:gd name="T18" fmla="*/ 8 w 276"/>
                <a:gd name="T19" fmla="*/ 399 h 441"/>
                <a:gd name="T20" fmla="*/ 8 w 276"/>
                <a:gd name="T21" fmla="*/ 350 h 441"/>
                <a:gd name="T22" fmla="*/ 16 w 276"/>
                <a:gd name="T23" fmla="*/ 355 h 441"/>
                <a:gd name="T24" fmla="*/ 167 w 276"/>
                <a:gd name="T25" fmla="*/ 381 h 441"/>
                <a:gd name="T26" fmla="*/ 191 w 276"/>
                <a:gd name="T27" fmla="*/ 283 h 441"/>
                <a:gd name="T28" fmla="*/ 152 w 276"/>
                <a:gd name="T29" fmla="*/ 255 h 441"/>
                <a:gd name="T30" fmla="*/ 60 w 276"/>
                <a:gd name="T31" fmla="*/ 204 h 441"/>
                <a:gd name="T32" fmla="*/ 13 w 276"/>
                <a:gd name="T33" fmla="*/ 143 h 441"/>
                <a:gd name="T34" fmla="*/ 63 w 276"/>
                <a:gd name="T35" fmla="*/ 24 h 441"/>
                <a:gd name="T36" fmla="*/ 173 w 276"/>
                <a:gd name="T37" fmla="*/ 2 h 441"/>
                <a:gd name="T38" fmla="*/ 238 w 276"/>
                <a:gd name="T39" fmla="*/ 13 h 441"/>
                <a:gd name="T40" fmla="*/ 247 w 276"/>
                <a:gd name="T41" fmla="*/ 26 h 441"/>
                <a:gd name="T42" fmla="*/ 247 w 276"/>
                <a:gd name="T43" fmla="*/ 7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6" h="441">
                  <a:moveTo>
                    <a:pt x="247" y="74"/>
                  </a:moveTo>
                  <a:cubicBezTo>
                    <a:pt x="209" y="52"/>
                    <a:pt x="171" y="45"/>
                    <a:pt x="130" y="51"/>
                  </a:cubicBezTo>
                  <a:cubicBezTo>
                    <a:pt x="118" y="53"/>
                    <a:pt x="107" y="57"/>
                    <a:pt x="96" y="62"/>
                  </a:cubicBezTo>
                  <a:cubicBezTo>
                    <a:pt x="55" y="80"/>
                    <a:pt x="57" y="136"/>
                    <a:pt x="89" y="157"/>
                  </a:cubicBezTo>
                  <a:cubicBezTo>
                    <a:pt x="107" y="170"/>
                    <a:pt x="127" y="180"/>
                    <a:pt x="146" y="191"/>
                  </a:cubicBezTo>
                  <a:cubicBezTo>
                    <a:pt x="170" y="205"/>
                    <a:pt x="194" y="216"/>
                    <a:pt x="216" y="232"/>
                  </a:cubicBezTo>
                  <a:cubicBezTo>
                    <a:pt x="262" y="264"/>
                    <a:pt x="276" y="313"/>
                    <a:pt x="257" y="363"/>
                  </a:cubicBezTo>
                  <a:cubicBezTo>
                    <a:pt x="245" y="394"/>
                    <a:pt x="220" y="413"/>
                    <a:pt x="189" y="423"/>
                  </a:cubicBezTo>
                  <a:cubicBezTo>
                    <a:pt x="132" y="441"/>
                    <a:pt x="76" y="436"/>
                    <a:pt x="20" y="416"/>
                  </a:cubicBezTo>
                  <a:cubicBezTo>
                    <a:pt x="12" y="413"/>
                    <a:pt x="8" y="408"/>
                    <a:pt x="8" y="399"/>
                  </a:cubicBezTo>
                  <a:cubicBezTo>
                    <a:pt x="9" y="383"/>
                    <a:pt x="8" y="367"/>
                    <a:pt x="8" y="350"/>
                  </a:cubicBezTo>
                  <a:cubicBezTo>
                    <a:pt x="12" y="352"/>
                    <a:pt x="14" y="354"/>
                    <a:pt x="16" y="355"/>
                  </a:cubicBezTo>
                  <a:cubicBezTo>
                    <a:pt x="63" y="384"/>
                    <a:pt x="113" y="395"/>
                    <a:pt x="167" y="381"/>
                  </a:cubicBezTo>
                  <a:cubicBezTo>
                    <a:pt x="214" y="368"/>
                    <a:pt x="220" y="310"/>
                    <a:pt x="191" y="283"/>
                  </a:cubicBezTo>
                  <a:cubicBezTo>
                    <a:pt x="180" y="272"/>
                    <a:pt x="166" y="263"/>
                    <a:pt x="152" y="255"/>
                  </a:cubicBezTo>
                  <a:cubicBezTo>
                    <a:pt x="122" y="238"/>
                    <a:pt x="90" y="222"/>
                    <a:pt x="60" y="204"/>
                  </a:cubicBezTo>
                  <a:cubicBezTo>
                    <a:pt x="37" y="190"/>
                    <a:pt x="20" y="170"/>
                    <a:pt x="13" y="143"/>
                  </a:cubicBezTo>
                  <a:cubicBezTo>
                    <a:pt x="0" y="94"/>
                    <a:pt x="19" y="49"/>
                    <a:pt x="63" y="24"/>
                  </a:cubicBezTo>
                  <a:cubicBezTo>
                    <a:pt x="98" y="5"/>
                    <a:pt x="135" y="0"/>
                    <a:pt x="173" y="2"/>
                  </a:cubicBezTo>
                  <a:cubicBezTo>
                    <a:pt x="195" y="4"/>
                    <a:pt x="216" y="9"/>
                    <a:pt x="238" y="13"/>
                  </a:cubicBezTo>
                  <a:cubicBezTo>
                    <a:pt x="245" y="14"/>
                    <a:pt x="247" y="19"/>
                    <a:pt x="247" y="26"/>
                  </a:cubicBezTo>
                  <a:cubicBezTo>
                    <a:pt x="247" y="42"/>
                    <a:pt x="247" y="57"/>
                    <a:pt x="247" y="74"/>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6" name="Freeform 27"/>
            <p:cNvSpPr/>
            <p:nvPr/>
          </p:nvSpPr>
          <p:spPr bwMode="auto">
            <a:xfrm>
              <a:off x="11177956" y="3827882"/>
              <a:ext cx="232597" cy="300742"/>
            </a:xfrm>
            <a:custGeom>
              <a:avLst/>
              <a:gdLst>
                <a:gd name="T0" fmla="*/ 187 w 325"/>
                <a:gd name="T1" fmla="*/ 419 h 419"/>
                <a:gd name="T2" fmla="*/ 139 w 325"/>
                <a:gd name="T3" fmla="*/ 419 h 419"/>
                <a:gd name="T4" fmla="*/ 133 w 325"/>
                <a:gd name="T5" fmla="*/ 410 h 419"/>
                <a:gd name="T6" fmla="*/ 133 w 325"/>
                <a:gd name="T7" fmla="*/ 277 h 419"/>
                <a:gd name="T8" fmla="*/ 128 w 325"/>
                <a:gd name="T9" fmla="*/ 256 h 419"/>
                <a:gd name="T10" fmla="*/ 5 w 325"/>
                <a:gd name="T11" fmla="*/ 12 h 419"/>
                <a:gd name="T12" fmla="*/ 0 w 325"/>
                <a:gd name="T13" fmla="*/ 1 h 419"/>
                <a:gd name="T14" fmla="*/ 58 w 325"/>
                <a:gd name="T15" fmla="*/ 1 h 419"/>
                <a:gd name="T16" fmla="*/ 64 w 325"/>
                <a:gd name="T17" fmla="*/ 7 h 419"/>
                <a:gd name="T18" fmla="*/ 160 w 325"/>
                <a:gd name="T19" fmla="*/ 209 h 419"/>
                <a:gd name="T20" fmla="*/ 162 w 325"/>
                <a:gd name="T21" fmla="*/ 211 h 419"/>
                <a:gd name="T22" fmla="*/ 185 w 325"/>
                <a:gd name="T23" fmla="*/ 165 h 419"/>
                <a:gd name="T24" fmla="*/ 264 w 325"/>
                <a:gd name="T25" fmla="*/ 9 h 419"/>
                <a:gd name="T26" fmla="*/ 277 w 325"/>
                <a:gd name="T27" fmla="*/ 1 h 419"/>
                <a:gd name="T28" fmla="*/ 325 w 325"/>
                <a:gd name="T29" fmla="*/ 1 h 419"/>
                <a:gd name="T30" fmla="*/ 320 w 325"/>
                <a:gd name="T31" fmla="*/ 11 h 419"/>
                <a:gd name="T32" fmla="*/ 192 w 325"/>
                <a:gd name="T33" fmla="*/ 258 h 419"/>
                <a:gd name="T34" fmla="*/ 187 w 325"/>
                <a:gd name="T35" fmla="*/ 275 h 419"/>
                <a:gd name="T36" fmla="*/ 187 w 325"/>
                <a:gd name="T37" fmla="*/ 406 h 419"/>
                <a:gd name="T38" fmla="*/ 187 w 325"/>
                <a:gd name="T39" fmla="*/ 41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5" h="419">
                  <a:moveTo>
                    <a:pt x="187" y="419"/>
                  </a:moveTo>
                  <a:cubicBezTo>
                    <a:pt x="170" y="419"/>
                    <a:pt x="155" y="419"/>
                    <a:pt x="139" y="419"/>
                  </a:cubicBezTo>
                  <a:cubicBezTo>
                    <a:pt x="132" y="419"/>
                    <a:pt x="133" y="414"/>
                    <a:pt x="133" y="410"/>
                  </a:cubicBezTo>
                  <a:cubicBezTo>
                    <a:pt x="133" y="366"/>
                    <a:pt x="134" y="322"/>
                    <a:pt x="133" y="277"/>
                  </a:cubicBezTo>
                  <a:cubicBezTo>
                    <a:pt x="133" y="270"/>
                    <a:pt x="131" y="263"/>
                    <a:pt x="128" y="256"/>
                  </a:cubicBezTo>
                  <a:cubicBezTo>
                    <a:pt x="88" y="175"/>
                    <a:pt x="46" y="94"/>
                    <a:pt x="5" y="12"/>
                  </a:cubicBezTo>
                  <a:cubicBezTo>
                    <a:pt x="4" y="9"/>
                    <a:pt x="2" y="6"/>
                    <a:pt x="0" y="1"/>
                  </a:cubicBezTo>
                  <a:cubicBezTo>
                    <a:pt x="20" y="1"/>
                    <a:pt x="39" y="1"/>
                    <a:pt x="58" y="1"/>
                  </a:cubicBezTo>
                  <a:cubicBezTo>
                    <a:pt x="60" y="1"/>
                    <a:pt x="62" y="5"/>
                    <a:pt x="64" y="7"/>
                  </a:cubicBezTo>
                  <a:cubicBezTo>
                    <a:pt x="96" y="74"/>
                    <a:pt x="128" y="142"/>
                    <a:pt x="160" y="209"/>
                  </a:cubicBezTo>
                  <a:cubicBezTo>
                    <a:pt x="160" y="210"/>
                    <a:pt x="161" y="210"/>
                    <a:pt x="162" y="211"/>
                  </a:cubicBezTo>
                  <a:cubicBezTo>
                    <a:pt x="170" y="196"/>
                    <a:pt x="177" y="180"/>
                    <a:pt x="185" y="165"/>
                  </a:cubicBezTo>
                  <a:cubicBezTo>
                    <a:pt x="211" y="113"/>
                    <a:pt x="238" y="61"/>
                    <a:pt x="264" y="9"/>
                  </a:cubicBezTo>
                  <a:cubicBezTo>
                    <a:pt x="267" y="3"/>
                    <a:pt x="270" y="0"/>
                    <a:pt x="277" y="1"/>
                  </a:cubicBezTo>
                  <a:cubicBezTo>
                    <a:pt x="292" y="1"/>
                    <a:pt x="307" y="1"/>
                    <a:pt x="325" y="1"/>
                  </a:cubicBezTo>
                  <a:cubicBezTo>
                    <a:pt x="323" y="5"/>
                    <a:pt x="321" y="8"/>
                    <a:pt x="320" y="11"/>
                  </a:cubicBezTo>
                  <a:cubicBezTo>
                    <a:pt x="277" y="93"/>
                    <a:pt x="234" y="175"/>
                    <a:pt x="192" y="258"/>
                  </a:cubicBezTo>
                  <a:cubicBezTo>
                    <a:pt x="189" y="263"/>
                    <a:pt x="187" y="269"/>
                    <a:pt x="187" y="275"/>
                  </a:cubicBezTo>
                  <a:cubicBezTo>
                    <a:pt x="187" y="319"/>
                    <a:pt x="187" y="362"/>
                    <a:pt x="187" y="406"/>
                  </a:cubicBezTo>
                  <a:cubicBezTo>
                    <a:pt x="187" y="410"/>
                    <a:pt x="187" y="414"/>
                    <a:pt x="187" y="419"/>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7" name="Freeform 28"/>
            <p:cNvSpPr/>
            <p:nvPr/>
          </p:nvSpPr>
          <p:spPr bwMode="auto">
            <a:xfrm>
              <a:off x="10950204" y="3828790"/>
              <a:ext cx="211094" cy="298925"/>
            </a:xfrm>
            <a:custGeom>
              <a:avLst/>
              <a:gdLst>
                <a:gd name="T0" fmla="*/ 295 w 295"/>
                <a:gd name="T1" fmla="*/ 0 h 417"/>
                <a:gd name="T2" fmla="*/ 295 w 295"/>
                <a:gd name="T3" fmla="*/ 42 h 417"/>
                <a:gd name="T4" fmla="*/ 286 w 295"/>
                <a:gd name="T5" fmla="*/ 47 h 417"/>
                <a:gd name="T6" fmla="*/ 185 w 295"/>
                <a:gd name="T7" fmla="*/ 47 h 417"/>
                <a:gd name="T8" fmla="*/ 174 w 295"/>
                <a:gd name="T9" fmla="*/ 47 h 417"/>
                <a:gd name="T10" fmla="*/ 174 w 295"/>
                <a:gd name="T11" fmla="*/ 417 h 417"/>
                <a:gd name="T12" fmla="*/ 120 w 295"/>
                <a:gd name="T13" fmla="*/ 417 h 417"/>
                <a:gd name="T14" fmla="*/ 120 w 295"/>
                <a:gd name="T15" fmla="*/ 48 h 417"/>
                <a:gd name="T16" fmla="*/ 0 w 295"/>
                <a:gd name="T17" fmla="*/ 48 h 417"/>
                <a:gd name="T18" fmla="*/ 0 w 295"/>
                <a:gd name="T19" fmla="*/ 0 h 417"/>
                <a:gd name="T20" fmla="*/ 295 w 295"/>
                <a:gd name="T21"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17">
                  <a:moveTo>
                    <a:pt x="295" y="0"/>
                  </a:moveTo>
                  <a:cubicBezTo>
                    <a:pt x="295" y="15"/>
                    <a:pt x="294" y="28"/>
                    <a:pt x="295" y="42"/>
                  </a:cubicBezTo>
                  <a:cubicBezTo>
                    <a:pt x="295" y="48"/>
                    <a:pt x="290" y="47"/>
                    <a:pt x="286" y="47"/>
                  </a:cubicBezTo>
                  <a:cubicBezTo>
                    <a:pt x="252" y="47"/>
                    <a:pt x="219" y="47"/>
                    <a:pt x="185" y="47"/>
                  </a:cubicBezTo>
                  <a:cubicBezTo>
                    <a:pt x="182" y="47"/>
                    <a:pt x="178" y="47"/>
                    <a:pt x="174" y="47"/>
                  </a:cubicBezTo>
                  <a:cubicBezTo>
                    <a:pt x="174" y="171"/>
                    <a:pt x="174" y="294"/>
                    <a:pt x="174" y="417"/>
                  </a:cubicBezTo>
                  <a:cubicBezTo>
                    <a:pt x="156" y="417"/>
                    <a:pt x="139" y="417"/>
                    <a:pt x="120" y="417"/>
                  </a:cubicBezTo>
                  <a:cubicBezTo>
                    <a:pt x="120" y="294"/>
                    <a:pt x="120" y="172"/>
                    <a:pt x="120" y="48"/>
                  </a:cubicBezTo>
                  <a:cubicBezTo>
                    <a:pt x="80" y="48"/>
                    <a:pt x="40" y="48"/>
                    <a:pt x="0" y="48"/>
                  </a:cubicBezTo>
                  <a:cubicBezTo>
                    <a:pt x="0" y="31"/>
                    <a:pt x="0" y="16"/>
                    <a:pt x="0" y="0"/>
                  </a:cubicBezTo>
                  <a:cubicBezTo>
                    <a:pt x="98" y="0"/>
                    <a:pt x="196" y="0"/>
                    <a:pt x="295" y="0"/>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8" name="Freeform 29"/>
            <p:cNvSpPr/>
            <p:nvPr/>
          </p:nvSpPr>
          <p:spPr bwMode="auto">
            <a:xfrm>
              <a:off x="5064403" y="3828790"/>
              <a:ext cx="115996" cy="309828"/>
            </a:xfrm>
            <a:custGeom>
              <a:avLst/>
              <a:gdLst>
                <a:gd name="T0" fmla="*/ 0 w 162"/>
                <a:gd name="T1" fmla="*/ 369 h 432"/>
                <a:gd name="T2" fmla="*/ 38 w 162"/>
                <a:gd name="T3" fmla="*/ 377 h 432"/>
                <a:gd name="T4" fmla="*/ 97 w 162"/>
                <a:gd name="T5" fmla="*/ 338 h 432"/>
                <a:gd name="T6" fmla="*/ 108 w 162"/>
                <a:gd name="T7" fmla="*/ 264 h 432"/>
                <a:gd name="T8" fmla="*/ 109 w 162"/>
                <a:gd name="T9" fmla="*/ 13 h 432"/>
                <a:gd name="T10" fmla="*/ 109 w 162"/>
                <a:gd name="T11" fmla="*/ 0 h 432"/>
                <a:gd name="T12" fmla="*/ 161 w 162"/>
                <a:gd name="T13" fmla="*/ 0 h 432"/>
                <a:gd name="T14" fmla="*/ 162 w 162"/>
                <a:gd name="T15" fmla="*/ 6 h 432"/>
                <a:gd name="T16" fmla="*/ 161 w 162"/>
                <a:gd name="T17" fmla="*/ 276 h 432"/>
                <a:gd name="T18" fmla="*/ 139 w 162"/>
                <a:gd name="T19" fmla="*/ 370 h 432"/>
                <a:gd name="T20" fmla="*/ 8 w 162"/>
                <a:gd name="T21" fmla="*/ 420 h 432"/>
                <a:gd name="T22" fmla="*/ 1 w 162"/>
                <a:gd name="T23" fmla="*/ 413 h 432"/>
                <a:gd name="T24" fmla="*/ 0 w 162"/>
                <a:gd name="T25" fmla="*/ 369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32">
                  <a:moveTo>
                    <a:pt x="0" y="369"/>
                  </a:moveTo>
                  <a:cubicBezTo>
                    <a:pt x="14" y="372"/>
                    <a:pt x="26" y="376"/>
                    <a:pt x="38" y="377"/>
                  </a:cubicBezTo>
                  <a:cubicBezTo>
                    <a:pt x="67" y="379"/>
                    <a:pt x="86" y="365"/>
                    <a:pt x="97" y="338"/>
                  </a:cubicBezTo>
                  <a:cubicBezTo>
                    <a:pt x="107" y="315"/>
                    <a:pt x="108" y="289"/>
                    <a:pt x="108" y="264"/>
                  </a:cubicBezTo>
                  <a:cubicBezTo>
                    <a:pt x="109" y="180"/>
                    <a:pt x="109" y="97"/>
                    <a:pt x="109" y="13"/>
                  </a:cubicBezTo>
                  <a:cubicBezTo>
                    <a:pt x="109" y="9"/>
                    <a:pt x="109" y="5"/>
                    <a:pt x="109" y="0"/>
                  </a:cubicBezTo>
                  <a:cubicBezTo>
                    <a:pt x="127" y="0"/>
                    <a:pt x="144" y="0"/>
                    <a:pt x="161" y="0"/>
                  </a:cubicBezTo>
                  <a:cubicBezTo>
                    <a:pt x="162" y="3"/>
                    <a:pt x="162" y="4"/>
                    <a:pt x="162" y="6"/>
                  </a:cubicBezTo>
                  <a:cubicBezTo>
                    <a:pt x="162" y="96"/>
                    <a:pt x="162" y="186"/>
                    <a:pt x="161" y="276"/>
                  </a:cubicBezTo>
                  <a:cubicBezTo>
                    <a:pt x="161" y="308"/>
                    <a:pt x="156" y="341"/>
                    <a:pt x="139" y="370"/>
                  </a:cubicBezTo>
                  <a:cubicBezTo>
                    <a:pt x="108" y="423"/>
                    <a:pt x="54" y="432"/>
                    <a:pt x="8" y="420"/>
                  </a:cubicBezTo>
                  <a:cubicBezTo>
                    <a:pt x="5" y="419"/>
                    <a:pt x="1" y="416"/>
                    <a:pt x="1" y="413"/>
                  </a:cubicBezTo>
                  <a:cubicBezTo>
                    <a:pt x="0" y="398"/>
                    <a:pt x="0" y="383"/>
                    <a:pt x="0" y="369"/>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9" name="Freeform 30"/>
            <p:cNvSpPr/>
            <p:nvPr/>
          </p:nvSpPr>
          <p:spPr bwMode="auto">
            <a:xfrm>
              <a:off x="5255508" y="3828790"/>
              <a:ext cx="37252" cy="298925"/>
            </a:xfrm>
            <a:custGeom>
              <a:avLst/>
              <a:gdLst>
                <a:gd name="T0" fmla="*/ 0 w 52"/>
                <a:gd name="T1" fmla="*/ 0 h 417"/>
                <a:gd name="T2" fmla="*/ 52 w 52"/>
                <a:gd name="T3" fmla="*/ 0 h 417"/>
                <a:gd name="T4" fmla="*/ 52 w 52"/>
                <a:gd name="T5" fmla="*/ 417 h 417"/>
                <a:gd name="T6" fmla="*/ 0 w 52"/>
                <a:gd name="T7" fmla="*/ 417 h 417"/>
                <a:gd name="T8" fmla="*/ 0 w 52"/>
                <a:gd name="T9" fmla="*/ 0 h 417"/>
              </a:gdLst>
              <a:ahLst/>
              <a:cxnLst>
                <a:cxn ang="0">
                  <a:pos x="T0" y="T1"/>
                </a:cxn>
                <a:cxn ang="0">
                  <a:pos x="T2" y="T3"/>
                </a:cxn>
                <a:cxn ang="0">
                  <a:pos x="T4" y="T5"/>
                </a:cxn>
                <a:cxn ang="0">
                  <a:pos x="T6" y="T7"/>
                </a:cxn>
                <a:cxn ang="0">
                  <a:pos x="T8" y="T9"/>
                </a:cxn>
              </a:cxnLst>
              <a:rect l="0" t="0" r="r" b="b"/>
              <a:pathLst>
                <a:path w="52" h="417">
                  <a:moveTo>
                    <a:pt x="0" y="0"/>
                  </a:moveTo>
                  <a:cubicBezTo>
                    <a:pt x="18" y="0"/>
                    <a:pt x="35" y="0"/>
                    <a:pt x="52" y="0"/>
                  </a:cubicBezTo>
                  <a:cubicBezTo>
                    <a:pt x="52" y="139"/>
                    <a:pt x="52" y="278"/>
                    <a:pt x="52" y="417"/>
                  </a:cubicBezTo>
                  <a:cubicBezTo>
                    <a:pt x="35" y="417"/>
                    <a:pt x="18" y="417"/>
                    <a:pt x="0" y="417"/>
                  </a:cubicBezTo>
                  <a:cubicBezTo>
                    <a:pt x="0" y="279"/>
                    <a:pt x="0" y="140"/>
                    <a:pt x="0" y="0"/>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50" name="Freeform 31"/>
            <p:cNvSpPr/>
            <p:nvPr/>
          </p:nvSpPr>
          <p:spPr bwMode="auto">
            <a:xfrm>
              <a:off x="9775406" y="3829396"/>
              <a:ext cx="37252" cy="299228"/>
            </a:xfrm>
            <a:custGeom>
              <a:avLst/>
              <a:gdLst>
                <a:gd name="T0" fmla="*/ 52 w 52"/>
                <a:gd name="T1" fmla="*/ 417 h 417"/>
                <a:gd name="T2" fmla="*/ 0 w 52"/>
                <a:gd name="T3" fmla="*/ 417 h 417"/>
                <a:gd name="T4" fmla="*/ 0 w 52"/>
                <a:gd name="T5" fmla="*/ 0 h 417"/>
                <a:gd name="T6" fmla="*/ 52 w 52"/>
                <a:gd name="T7" fmla="*/ 0 h 417"/>
                <a:gd name="T8" fmla="*/ 52 w 52"/>
                <a:gd name="T9" fmla="*/ 417 h 417"/>
              </a:gdLst>
              <a:ahLst/>
              <a:cxnLst>
                <a:cxn ang="0">
                  <a:pos x="T0" y="T1"/>
                </a:cxn>
                <a:cxn ang="0">
                  <a:pos x="T2" y="T3"/>
                </a:cxn>
                <a:cxn ang="0">
                  <a:pos x="T4" y="T5"/>
                </a:cxn>
                <a:cxn ang="0">
                  <a:pos x="T6" y="T7"/>
                </a:cxn>
                <a:cxn ang="0">
                  <a:pos x="T8" y="T9"/>
                </a:cxn>
              </a:cxnLst>
              <a:rect l="0" t="0" r="r" b="b"/>
              <a:pathLst>
                <a:path w="52" h="417">
                  <a:moveTo>
                    <a:pt x="52" y="417"/>
                  </a:moveTo>
                  <a:cubicBezTo>
                    <a:pt x="34" y="417"/>
                    <a:pt x="17" y="417"/>
                    <a:pt x="0" y="417"/>
                  </a:cubicBezTo>
                  <a:cubicBezTo>
                    <a:pt x="0" y="278"/>
                    <a:pt x="0" y="139"/>
                    <a:pt x="0" y="0"/>
                  </a:cubicBezTo>
                  <a:cubicBezTo>
                    <a:pt x="17" y="0"/>
                    <a:pt x="34" y="0"/>
                    <a:pt x="52" y="0"/>
                  </a:cubicBezTo>
                  <a:cubicBezTo>
                    <a:pt x="52" y="138"/>
                    <a:pt x="52" y="277"/>
                    <a:pt x="52" y="417"/>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51" name="Freeform 32"/>
            <p:cNvSpPr/>
            <p:nvPr/>
          </p:nvSpPr>
          <p:spPr bwMode="auto">
            <a:xfrm>
              <a:off x="10863889" y="3829396"/>
              <a:ext cx="36949" cy="298319"/>
            </a:xfrm>
            <a:custGeom>
              <a:avLst/>
              <a:gdLst>
                <a:gd name="T0" fmla="*/ 0 w 52"/>
                <a:gd name="T1" fmla="*/ 416 h 416"/>
                <a:gd name="T2" fmla="*/ 0 w 52"/>
                <a:gd name="T3" fmla="*/ 0 h 416"/>
                <a:gd name="T4" fmla="*/ 52 w 52"/>
                <a:gd name="T5" fmla="*/ 0 h 416"/>
                <a:gd name="T6" fmla="*/ 52 w 52"/>
                <a:gd name="T7" fmla="*/ 416 h 416"/>
                <a:gd name="T8" fmla="*/ 0 w 52"/>
                <a:gd name="T9" fmla="*/ 416 h 416"/>
              </a:gdLst>
              <a:ahLst/>
              <a:cxnLst>
                <a:cxn ang="0">
                  <a:pos x="T0" y="T1"/>
                </a:cxn>
                <a:cxn ang="0">
                  <a:pos x="T2" y="T3"/>
                </a:cxn>
                <a:cxn ang="0">
                  <a:pos x="T4" y="T5"/>
                </a:cxn>
                <a:cxn ang="0">
                  <a:pos x="T6" y="T7"/>
                </a:cxn>
                <a:cxn ang="0">
                  <a:pos x="T8" y="T9"/>
                </a:cxn>
              </a:cxnLst>
              <a:rect l="0" t="0" r="r" b="b"/>
              <a:pathLst>
                <a:path w="52" h="416">
                  <a:moveTo>
                    <a:pt x="0" y="416"/>
                  </a:moveTo>
                  <a:cubicBezTo>
                    <a:pt x="0" y="277"/>
                    <a:pt x="0" y="139"/>
                    <a:pt x="0" y="0"/>
                  </a:cubicBezTo>
                  <a:cubicBezTo>
                    <a:pt x="17" y="0"/>
                    <a:pt x="34" y="0"/>
                    <a:pt x="52" y="0"/>
                  </a:cubicBezTo>
                  <a:cubicBezTo>
                    <a:pt x="52" y="138"/>
                    <a:pt x="52" y="277"/>
                    <a:pt x="52" y="416"/>
                  </a:cubicBezTo>
                  <a:cubicBezTo>
                    <a:pt x="35" y="416"/>
                    <a:pt x="18" y="416"/>
                    <a:pt x="0" y="416"/>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grpSp>
      <p:grpSp>
        <p:nvGrpSpPr>
          <p:cNvPr id="52" name="组合 51"/>
          <p:cNvGrpSpPr/>
          <p:nvPr userDrawn="1"/>
        </p:nvGrpSpPr>
        <p:grpSpPr>
          <a:xfrm>
            <a:off x="9574535" y="151505"/>
            <a:ext cx="465920" cy="465920"/>
            <a:chOff x="1128982" y="2642197"/>
            <a:chExt cx="1774763" cy="1774763"/>
          </a:xfrm>
        </p:grpSpPr>
        <p:grpSp>
          <p:nvGrpSpPr>
            <p:cNvPr id="53" name="组合 52"/>
            <p:cNvGrpSpPr/>
            <p:nvPr/>
          </p:nvGrpSpPr>
          <p:grpSpPr>
            <a:xfrm>
              <a:off x="1277721" y="2786671"/>
              <a:ext cx="1477284" cy="1485815"/>
              <a:chOff x="3767138" y="1090613"/>
              <a:chExt cx="4673600" cy="4700588"/>
            </a:xfrm>
          </p:grpSpPr>
          <p:sp>
            <p:nvSpPr>
              <p:cNvPr id="55" name="Freeform 5"/>
              <p:cNvSpPr/>
              <p:nvPr/>
            </p:nvSpPr>
            <p:spPr bwMode="auto">
              <a:xfrm>
                <a:off x="5795963" y="3930651"/>
                <a:ext cx="92075" cy="177800"/>
              </a:xfrm>
              <a:custGeom>
                <a:avLst/>
                <a:gdLst>
                  <a:gd name="T0" fmla="*/ 12 w 12"/>
                  <a:gd name="T1" fmla="*/ 0 h 23"/>
                  <a:gd name="T2" fmla="*/ 12 w 12"/>
                  <a:gd name="T3" fmla="*/ 23 h 23"/>
                  <a:gd name="T4" fmla="*/ 6 w 12"/>
                  <a:gd name="T5" fmla="*/ 23 h 23"/>
                  <a:gd name="T6" fmla="*/ 6 w 12"/>
                  <a:gd name="T7" fmla="*/ 8 h 23"/>
                  <a:gd name="T8" fmla="*/ 0 w 12"/>
                  <a:gd name="T9" fmla="*/ 11 h 23"/>
                  <a:gd name="T10" fmla="*/ 0 w 12"/>
                  <a:gd name="T11" fmla="*/ 5 h 23"/>
                  <a:gd name="T12" fmla="*/ 7 w 12"/>
                  <a:gd name="T13" fmla="*/ 0 h 23"/>
                  <a:gd name="T14" fmla="*/ 12 w 12"/>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3">
                    <a:moveTo>
                      <a:pt x="12" y="0"/>
                    </a:moveTo>
                    <a:cubicBezTo>
                      <a:pt x="12" y="23"/>
                      <a:pt x="12" y="23"/>
                      <a:pt x="12" y="23"/>
                    </a:cubicBezTo>
                    <a:cubicBezTo>
                      <a:pt x="6" y="23"/>
                      <a:pt x="6" y="23"/>
                      <a:pt x="6" y="23"/>
                    </a:cubicBezTo>
                    <a:cubicBezTo>
                      <a:pt x="6" y="8"/>
                      <a:pt x="6" y="8"/>
                      <a:pt x="6" y="8"/>
                    </a:cubicBezTo>
                    <a:cubicBezTo>
                      <a:pt x="4" y="9"/>
                      <a:pt x="2" y="10"/>
                      <a:pt x="0" y="11"/>
                    </a:cubicBezTo>
                    <a:cubicBezTo>
                      <a:pt x="0" y="5"/>
                      <a:pt x="0" y="5"/>
                      <a:pt x="0" y="5"/>
                    </a:cubicBezTo>
                    <a:cubicBezTo>
                      <a:pt x="3" y="4"/>
                      <a:pt x="5" y="2"/>
                      <a:pt x="7" y="0"/>
                    </a:cubicBezTo>
                    <a:lnTo>
                      <a:pt x="12" y="0"/>
                    </a:lnTo>
                    <a:close/>
                  </a:path>
                </a:pathLst>
              </a:custGeom>
              <a:solidFill>
                <a:srgbClr val="005C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6"/>
              <p:cNvSpPr>
                <a:spLocks noEditPoints="1"/>
              </p:cNvSpPr>
              <p:nvPr/>
            </p:nvSpPr>
            <p:spPr bwMode="auto">
              <a:xfrm>
                <a:off x="5964238" y="3930651"/>
                <a:ext cx="147638" cy="177800"/>
              </a:xfrm>
              <a:custGeom>
                <a:avLst/>
                <a:gdLst>
                  <a:gd name="T0" fmla="*/ 12 w 19"/>
                  <a:gd name="T1" fmla="*/ 14 h 23"/>
                  <a:gd name="T2" fmla="*/ 10 w 19"/>
                  <a:gd name="T3" fmla="*/ 15 h 23"/>
                  <a:gd name="T4" fmla="*/ 10 w 19"/>
                  <a:gd name="T5" fmla="*/ 12 h 23"/>
                  <a:gd name="T6" fmla="*/ 10 w 19"/>
                  <a:gd name="T7" fmla="*/ 12 h 23"/>
                  <a:gd name="T8" fmla="*/ 12 w 19"/>
                  <a:gd name="T9" fmla="*/ 10 h 23"/>
                  <a:gd name="T10" fmla="*/ 12 w 19"/>
                  <a:gd name="T11" fmla="*/ 7 h 23"/>
                  <a:gd name="T12" fmla="*/ 12 w 19"/>
                  <a:gd name="T13" fmla="*/ 4 h 23"/>
                  <a:gd name="T14" fmla="*/ 10 w 19"/>
                  <a:gd name="T15" fmla="*/ 4 h 23"/>
                  <a:gd name="T16" fmla="*/ 10 w 19"/>
                  <a:gd name="T17" fmla="*/ 0 h 23"/>
                  <a:gd name="T18" fmla="*/ 15 w 19"/>
                  <a:gd name="T19" fmla="*/ 2 h 23"/>
                  <a:gd name="T20" fmla="*/ 19 w 19"/>
                  <a:gd name="T21" fmla="*/ 9 h 23"/>
                  <a:gd name="T22" fmla="*/ 18 w 19"/>
                  <a:gd name="T23" fmla="*/ 16 h 23"/>
                  <a:gd name="T24" fmla="*/ 15 w 19"/>
                  <a:gd name="T25" fmla="*/ 21 h 23"/>
                  <a:gd name="T26" fmla="*/ 10 w 19"/>
                  <a:gd name="T27" fmla="*/ 23 h 23"/>
                  <a:gd name="T28" fmla="*/ 10 w 19"/>
                  <a:gd name="T29" fmla="*/ 19 h 23"/>
                  <a:gd name="T30" fmla="*/ 11 w 19"/>
                  <a:gd name="T31" fmla="*/ 18 h 23"/>
                  <a:gd name="T32" fmla="*/ 13 w 19"/>
                  <a:gd name="T33" fmla="*/ 14 h 23"/>
                  <a:gd name="T34" fmla="*/ 12 w 19"/>
                  <a:gd name="T35" fmla="*/ 14 h 23"/>
                  <a:gd name="T36" fmla="*/ 10 w 19"/>
                  <a:gd name="T37" fmla="*/ 15 h 23"/>
                  <a:gd name="T38" fmla="*/ 8 w 19"/>
                  <a:gd name="T39" fmla="*/ 15 h 23"/>
                  <a:gd name="T40" fmla="*/ 3 w 19"/>
                  <a:gd name="T41" fmla="*/ 13 h 23"/>
                  <a:gd name="T42" fmla="*/ 1 w 19"/>
                  <a:gd name="T43" fmla="*/ 9 h 23"/>
                  <a:gd name="T44" fmla="*/ 2 w 19"/>
                  <a:gd name="T45" fmla="*/ 3 h 23"/>
                  <a:gd name="T46" fmla="*/ 9 w 19"/>
                  <a:gd name="T47" fmla="*/ 0 h 23"/>
                  <a:gd name="T48" fmla="*/ 10 w 19"/>
                  <a:gd name="T49" fmla="*/ 0 h 23"/>
                  <a:gd name="T50" fmla="*/ 10 w 19"/>
                  <a:gd name="T51" fmla="*/ 4 h 23"/>
                  <a:gd name="T52" fmla="*/ 9 w 19"/>
                  <a:gd name="T53" fmla="*/ 4 h 23"/>
                  <a:gd name="T54" fmla="*/ 7 w 19"/>
                  <a:gd name="T55" fmla="*/ 5 h 23"/>
                  <a:gd name="T56" fmla="*/ 7 w 19"/>
                  <a:gd name="T57" fmla="*/ 9 h 23"/>
                  <a:gd name="T58" fmla="*/ 8 w 19"/>
                  <a:gd name="T59" fmla="*/ 11 h 23"/>
                  <a:gd name="T60" fmla="*/ 10 w 19"/>
                  <a:gd name="T61" fmla="*/ 12 h 23"/>
                  <a:gd name="T62" fmla="*/ 10 w 19"/>
                  <a:gd name="T63" fmla="*/ 15 h 23"/>
                  <a:gd name="T64" fmla="*/ 10 w 19"/>
                  <a:gd name="T65" fmla="*/ 23 h 23"/>
                  <a:gd name="T66" fmla="*/ 9 w 19"/>
                  <a:gd name="T67" fmla="*/ 23 h 23"/>
                  <a:gd name="T68" fmla="*/ 4 w 19"/>
                  <a:gd name="T69" fmla="*/ 22 h 23"/>
                  <a:gd name="T70" fmla="*/ 1 w 19"/>
                  <a:gd name="T71" fmla="*/ 18 h 23"/>
                  <a:gd name="T72" fmla="*/ 7 w 19"/>
                  <a:gd name="T73" fmla="*/ 17 h 23"/>
                  <a:gd name="T74" fmla="*/ 9 w 19"/>
                  <a:gd name="T75" fmla="*/ 19 h 23"/>
                  <a:gd name="T76" fmla="*/ 10 w 19"/>
                  <a:gd name="T77" fmla="*/ 19 h 23"/>
                  <a:gd name="T78" fmla="*/ 10 w 19"/>
                  <a:gd name="T7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 h="23">
                    <a:moveTo>
                      <a:pt x="12" y="14"/>
                    </a:moveTo>
                    <a:cubicBezTo>
                      <a:pt x="12" y="14"/>
                      <a:pt x="11" y="15"/>
                      <a:pt x="10" y="15"/>
                    </a:cubicBezTo>
                    <a:cubicBezTo>
                      <a:pt x="10" y="12"/>
                      <a:pt x="10" y="12"/>
                      <a:pt x="10" y="12"/>
                    </a:cubicBezTo>
                    <a:cubicBezTo>
                      <a:pt x="10" y="12"/>
                      <a:pt x="10" y="12"/>
                      <a:pt x="10" y="12"/>
                    </a:cubicBezTo>
                    <a:cubicBezTo>
                      <a:pt x="11" y="12"/>
                      <a:pt x="11" y="11"/>
                      <a:pt x="12" y="10"/>
                    </a:cubicBezTo>
                    <a:cubicBezTo>
                      <a:pt x="13" y="9"/>
                      <a:pt x="13" y="8"/>
                      <a:pt x="12" y="7"/>
                    </a:cubicBezTo>
                    <a:cubicBezTo>
                      <a:pt x="12" y="6"/>
                      <a:pt x="12" y="5"/>
                      <a:pt x="12" y="4"/>
                    </a:cubicBezTo>
                    <a:cubicBezTo>
                      <a:pt x="11" y="4"/>
                      <a:pt x="10" y="4"/>
                      <a:pt x="10" y="4"/>
                    </a:cubicBezTo>
                    <a:cubicBezTo>
                      <a:pt x="10" y="0"/>
                      <a:pt x="10" y="0"/>
                      <a:pt x="10" y="0"/>
                    </a:cubicBezTo>
                    <a:cubicBezTo>
                      <a:pt x="12" y="0"/>
                      <a:pt x="14" y="1"/>
                      <a:pt x="15" y="2"/>
                    </a:cubicBezTo>
                    <a:cubicBezTo>
                      <a:pt x="17" y="4"/>
                      <a:pt x="18" y="6"/>
                      <a:pt x="19" y="9"/>
                    </a:cubicBezTo>
                    <a:cubicBezTo>
                      <a:pt x="19" y="11"/>
                      <a:pt x="19" y="13"/>
                      <a:pt x="18" y="16"/>
                    </a:cubicBezTo>
                    <a:cubicBezTo>
                      <a:pt x="18" y="18"/>
                      <a:pt x="17" y="20"/>
                      <a:pt x="15" y="21"/>
                    </a:cubicBezTo>
                    <a:cubicBezTo>
                      <a:pt x="14" y="23"/>
                      <a:pt x="12" y="23"/>
                      <a:pt x="10" y="23"/>
                    </a:cubicBezTo>
                    <a:cubicBezTo>
                      <a:pt x="10" y="19"/>
                      <a:pt x="10" y="19"/>
                      <a:pt x="10" y="19"/>
                    </a:cubicBezTo>
                    <a:cubicBezTo>
                      <a:pt x="10" y="19"/>
                      <a:pt x="11" y="19"/>
                      <a:pt x="11" y="18"/>
                    </a:cubicBezTo>
                    <a:cubicBezTo>
                      <a:pt x="12" y="17"/>
                      <a:pt x="12" y="16"/>
                      <a:pt x="13" y="14"/>
                    </a:cubicBezTo>
                    <a:lnTo>
                      <a:pt x="12" y="14"/>
                    </a:lnTo>
                    <a:close/>
                    <a:moveTo>
                      <a:pt x="10" y="15"/>
                    </a:moveTo>
                    <a:cubicBezTo>
                      <a:pt x="9" y="15"/>
                      <a:pt x="9" y="15"/>
                      <a:pt x="8" y="15"/>
                    </a:cubicBezTo>
                    <a:cubicBezTo>
                      <a:pt x="6" y="15"/>
                      <a:pt x="5" y="15"/>
                      <a:pt x="3" y="13"/>
                    </a:cubicBezTo>
                    <a:cubicBezTo>
                      <a:pt x="2" y="12"/>
                      <a:pt x="1" y="11"/>
                      <a:pt x="1" y="9"/>
                    </a:cubicBezTo>
                    <a:cubicBezTo>
                      <a:pt x="0" y="6"/>
                      <a:pt x="1" y="4"/>
                      <a:pt x="2" y="3"/>
                    </a:cubicBezTo>
                    <a:cubicBezTo>
                      <a:pt x="4" y="1"/>
                      <a:pt x="6" y="0"/>
                      <a:pt x="9" y="0"/>
                    </a:cubicBezTo>
                    <a:cubicBezTo>
                      <a:pt x="9" y="0"/>
                      <a:pt x="9" y="0"/>
                      <a:pt x="10" y="0"/>
                    </a:cubicBezTo>
                    <a:cubicBezTo>
                      <a:pt x="10" y="4"/>
                      <a:pt x="10" y="4"/>
                      <a:pt x="10" y="4"/>
                    </a:cubicBezTo>
                    <a:cubicBezTo>
                      <a:pt x="9" y="4"/>
                      <a:pt x="9" y="4"/>
                      <a:pt x="9" y="4"/>
                    </a:cubicBezTo>
                    <a:cubicBezTo>
                      <a:pt x="9" y="4"/>
                      <a:pt x="8" y="4"/>
                      <a:pt x="7" y="5"/>
                    </a:cubicBezTo>
                    <a:cubicBezTo>
                      <a:pt x="6" y="6"/>
                      <a:pt x="6" y="7"/>
                      <a:pt x="7" y="9"/>
                    </a:cubicBezTo>
                    <a:cubicBezTo>
                      <a:pt x="7" y="10"/>
                      <a:pt x="7" y="10"/>
                      <a:pt x="8" y="11"/>
                    </a:cubicBezTo>
                    <a:cubicBezTo>
                      <a:pt x="8" y="11"/>
                      <a:pt x="9" y="12"/>
                      <a:pt x="10" y="12"/>
                    </a:cubicBezTo>
                    <a:cubicBezTo>
                      <a:pt x="10" y="15"/>
                      <a:pt x="10" y="15"/>
                      <a:pt x="10" y="15"/>
                    </a:cubicBezTo>
                    <a:close/>
                    <a:moveTo>
                      <a:pt x="10" y="23"/>
                    </a:moveTo>
                    <a:cubicBezTo>
                      <a:pt x="9" y="23"/>
                      <a:pt x="9" y="23"/>
                      <a:pt x="9" y="23"/>
                    </a:cubicBezTo>
                    <a:cubicBezTo>
                      <a:pt x="7" y="23"/>
                      <a:pt x="5" y="23"/>
                      <a:pt x="4" y="22"/>
                    </a:cubicBezTo>
                    <a:cubicBezTo>
                      <a:pt x="2" y="21"/>
                      <a:pt x="1" y="20"/>
                      <a:pt x="1" y="18"/>
                    </a:cubicBezTo>
                    <a:cubicBezTo>
                      <a:pt x="7" y="17"/>
                      <a:pt x="7" y="17"/>
                      <a:pt x="7" y="17"/>
                    </a:cubicBezTo>
                    <a:cubicBezTo>
                      <a:pt x="7" y="19"/>
                      <a:pt x="8" y="19"/>
                      <a:pt x="9" y="19"/>
                    </a:cubicBezTo>
                    <a:cubicBezTo>
                      <a:pt x="9" y="19"/>
                      <a:pt x="9" y="19"/>
                      <a:pt x="10" y="19"/>
                    </a:cubicBezTo>
                    <a:lnTo>
                      <a:pt x="10" y="23"/>
                    </a:lnTo>
                    <a:close/>
                  </a:path>
                </a:pathLst>
              </a:custGeom>
              <a:solidFill>
                <a:srgbClr val="005C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7"/>
              <p:cNvSpPr/>
              <p:nvPr/>
            </p:nvSpPr>
            <p:spPr bwMode="auto">
              <a:xfrm>
                <a:off x="6149975" y="3930651"/>
                <a:ext cx="100013" cy="177800"/>
              </a:xfrm>
              <a:custGeom>
                <a:avLst/>
                <a:gdLst>
                  <a:gd name="T0" fmla="*/ 13 w 13"/>
                  <a:gd name="T1" fmla="*/ 0 h 23"/>
                  <a:gd name="T2" fmla="*/ 13 w 13"/>
                  <a:gd name="T3" fmla="*/ 23 h 23"/>
                  <a:gd name="T4" fmla="*/ 7 w 13"/>
                  <a:gd name="T5" fmla="*/ 23 h 23"/>
                  <a:gd name="T6" fmla="*/ 7 w 13"/>
                  <a:gd name="T7" fmla="*/ 8 h 23"/>
                  <a:gd name="T8" fmla="*/ 0 w 13"/>
                  <a:gd name="T9" fmla="*/ 11 h 23"/>
                  <a:gd name="T10" fmla="*/ 0 w 13"/>
                  <a:gd name="T11" fmla="*/ 5 h 23"/>
                  <a:gd name="T12" fmla="*/ 8 w 13"/>
                  <a:gd name="T13" fmla="*/ 0 h 23"/>
                  <a:gd name="T14" fmla="*/ 13 w 13"/>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3">
                    <a:moveTo>
                      <a:pt x="13" y="0"/>
                    </a:moveTo>
                    <a:cubicBezTo>
                      <a:pt x="13" y="23"/>
                      <a:pt x="13" y="23"/>
                      <a:pt x="13" y="23"/>
                    </a:cubicBezTo>
                    <a:cubicBezTo>
                      <a:pt x="7" y="23"/>
                      <a:pt x="7" y="23"/>
                      <a:pt x="7" y="23"/>
                    </a:cubicBezTo>
                    <a:cubicBezTo>
                      <a:pt x="7" y="8"/>
                      <a:pt x="7" y="8"/>
                      <a:pt x="7" y="8"/>
                    </a:cubicBezTo>
                    <a:cubicBezTo>
                      <a:pt x="5" y="9"/>
                      <a:pt x="3" y="10"/>
                      <a:pt x="0" y="11"/>
                    </a:cubicBezTo>
                    <a:cubicBezTo>
                      <a:pt x="0" y="5"/>
                      <a:pt x="0" y="5"/>
                      <a:pt x="0" y="5"/>
                    </a:cubicBezTo>
                    <a:cubicBezTo>
                      <a:pt x="4" y="4"/>
                      <a:pt x="6" y="2"/>
                      <a:pt x="8" y="0"/>
                    </a:cubicBezTo>
                    <a:lnTo>
                      <a:pt x="13" y="0"/>
                    </a:lnTo>
                    <a:close/>
                  </a:path>
                </a:pathLst>
              </a:custGeom>
              <a:solidFill>
                <a:srgbClr val="005C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8"/>
              <p:cNvSpPr/>
              <p:nvPr/>
            </p:nvSpPr>
            <p:spPr bwMode="auto">
              <a:xfrm>
                <a:off x="6335713" y="3930651"/>
                <a:ext cx="92075" cy="177800"/>
              </a:xfrm>
              <a:custGeom>
                <a:avLst/>
                <a:gdLst>
                  <a:gd name="T0" fmla="*/ 12 w 12"/>
                  <a:gd name="T1" fmla="*/ 0 h 23"/>
                  <a:gd name="T2" fmla="*/ 12 w 12"/>
                  <a:gd name="T3" fmla="*/ 23 h 23"/>
                  <a:gd name="T4" fmla="*/ 6 w 12"/>
                  <a:gd name="T5" fmla="*/ 23 h 23"/>
                  <a:gd name="T6" fmla="*/ 6 w 12"/>
                  <a:gd name="T7" fmla="*/ 8 h 23"/>
                  <a:gd name="T8" fmla="*/ 0 w 12"/>
                  <a:gd name="T9" fmla="*/ 11 h 23"/>
                  <a:gd name="T10" fmla="*/ 0 w 12"/>
                  <a:gd name="T11" fmla="*/ 5 h 23"/>
                  <a:gd name="T12" fmla="*/ 7 w 12"/>
                  <a:gd name="T13" fmla="*/ 0 h 23"/>
                  <a:gd name="T14" fmla="*/ 12 w 12"/>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3">
                    <a:moveTo>
                      <a:pt x="12" y="0"/>
                    </a:moveTo>
                    <a:cubicBezTo>
                      <a:pt x="12" y="23"/>
                      <a:pt x="12" y="23"/>
                      <a:pt x="12" y="23"/>
                    </a:cubicBezTo>
                    <a:cubicBezTo>
                      <a:pt x="6" y="23"/>
                      <a:pt x="6" y="23"/>
                      <a:pt x="6" y="23"/>
                    </a:cubicBezTo>
                    <a:cubicBezTo>
                      <a:pt x="6" y="8"/>
                      <a:pt x="6" y="8"/>
                      <a:pt x="6" y="8"/>
                    </a:cubicBezTo>
                    <a:cubicBezTo>
                      <a:pt x="4" y="9"/>
                      <a:pt x="2" y="10"/>
                      <a:pt x="0" y="11"/>
                    </a:cubicBezTo>
                    <a:cubicBezTo>
                      <a:pt x="0" y="5"/>
                      <a:pt x="0" y="5"/>
                      <a:pt x="0" y="5"/>
                    </a:cubicBezTo>
                    <a:cubicBezTo>
                      <a:pt x="3" y="4"/>
                      <a:pt x="5" y="2"/>
                      <a:pt x="7" y="0"/>
                    </a:cubicBezTo>
                    <a:lnTo>
                      <a:pt x="12" y="0"/>
                    </a:lnTo>
                    <a:close/>
                  </a:path>
                </a:pathLst>
              </a:custGeom>
              <a:solidFill>
                <a:srgbClr val="005C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9"/>
              <p:cNvSpPr>
                <a:spLocks noEditPoints="1"/>
              </p:cNvSpPr>
              <p:nvPr/>
            </p:nvSpPr>
            <p:spPr bwMode="auto">
              <a:xfrm>
                <a:off x="4391025" y="2239963"/>
                <a:ext cx="1897063" cy="2632075"/>
              </a:xfrm>
              <a:custGeom>
                <a:avLst/>
                <a:gdLst>
                  <a:gd name="T0" fmla="*/ 198 w 246"/>
                  <a:gd name="T1" fmla="*/ 315 h 341"/>
                  <a:gd name="T2" fmla="*/ 175 w 246"/>
                  <a:gd name="T3" fmla="*/ 299 h 341"/>
                  <a:gd name="T4" fmla="*/ 188 w 246"/>
                  <a:gd name="T5" fmla="*/ 312 h 341"/>
                  <a:gd name="T6" fmla="*/ 188 w 246"/>
                  <a:gd name="T7" fmla="*/ 321 h 341"/>
                  <a:gd name="T8" fmla="*/ 169 w 246"/>
                  <a:gd name="T9" fmla="*/ 300 h 341"/>
                  <a:gd name="T10" fmla="*/ 169 w 246"/>
                  <a:gd name="T11" fmla="*/ 298 h 341"/>
                  <a:gd name="T12" fmla="*/ 152 w 246"/>
                  <a:gd name="T13" fmla="*/ 317 h 341"/>
                  <a:gd name="T14" fmla="*/ 136 w 246"/>
                  <a:gd name="T15" fmla="*/ 303 h 341"/>
                  <a:gd name="T16" fmla="*/ 120 w 246"/>
                  <a:gd name="T17" fmla="*/ 295 h 341"/>
                  <a:gd name="T18" fmla="*/ 120 w 246"/>
                  <a:gd name="T19" fmla="*/ 286 h 341"/>
                  <a:gd name="T20" fmla="*/ 120 w 246"/>
                  <a:gd name="T21" fmla="*/ 279 h 341"/>
                  <a:gd name="T22" fmla="*/ 106 w 246"/>
                  <a:gd name="T23" fmla="*/ 263 h 341"/>
                  <a:gd name="T24" fmla="*/ 100 w 246"/>
                  <a:gd name="T25" fmla="*/ 263 h 341"/>
                  <a:gd name="T26" fmla="*/ 120 w 246"/>
                  <a:gd name="T27" fmla="*/ 295 h 341"/>
                  <a:gd name="T28" fmla="*/ 120 w 246"/>
                  <a:gd name="T29" fmla="*/ 286 h 341"/>
                  <a:gd name="T30" fmla="*/ 115 w 246"/>
                  <a:gd name="T31" fmla="*/ 306 h 341"/>
                  <a:gd name="T32" fmla="*/ 79 w 246"/>
                  <a:gd name="T33" fmla="*/ 252 h 341"/>
                  <a:gd name="T34" fmla="*/ 68 w 246"/>
                  <a:gd name="T35" fmla="*/ 240 h 341"/>
                  <a:gd name="T36" fmla="*/ 70 w 246"/>
                  <a:gd name="T37" fmla="*/ 235 h 341"/>
                  <a:gd name="T38" fmla="*/ 67 w 246"/>
                  <a:gd name="T39" fmla="*/ 146 h 341"/>
                  <a:gd name="T40" fmla="*/ 67 w 246"/>
                  <a:gd name="T41" fmla="*/ 51 h 341"/>
                  <a:gd name="T42" fmla="*/ 53 w 246"/>
                  <a:gd name="T43" fmla="*/ 53 h 341"/>
                  <a:gd name="T44" fmla="*/ 50 w 246"/>
                  <a:gd name="T45" fmla="*/ 58 h 341"/>
                  <a:gd name="T46" fmla="*/ 50 w 246"/>
                  <a:gd name="T47" fmla="*/ 101 h 341"/>
                  <a:gd name="T48" fmla="*/ 61 w 246"/>
                  <a:gd name="T49" fmla="*/ 159 h 341"/>
                  <a:gd name="T50" fmla="*/ 67 w 246"/>
                  <a:gd name="T51" fmla="*/ 129 h 341"/>
                  <a:gd name="T52" fmla="*/ 61 w 246"/>
                  <a:gd name="T53" fmla="*/ 213 h 341"/>
                  <a:gd name="T54" fmla="*/ 67 w 246"/>
                  <a:gd name="T55" fmla="*/ 243 h 341"/>
                  <a:gd name="T56" fmla="*/ 64 w 246"/>
                  <a:gd name="T57" fmla="*/ 244 h 341"/>
                  <a:gd name="T58" fmla="*/ 50 w 246"/>
                  <a:gd name="T59" fmla="*/ 53 h 341"/>
                  <a:gd name="T60" fmla="*/ 50 w 246"/>
                  <a:gd name="T61" fmla="*/ 3 h 341"/>
                  <a:gd name="T62" fmla="*/ 43 w 246"/>
                  <a:gd name="T63" fmla="*/ 31 h 341"/>
                  <a:gd name="T64" fmla="*/ 50 w 246"/>
                  <a:gd name="T65" fmla="*/ 58 h 341"/>
                  <a:gd name="T66" fmla="*/ 38 w 246"/>
                  <a:gd name="T67" fmla="*/ 89 h 341"/>
                  <a:gd name="T68" fmla="*/ 50 w 246"/>
                  <a:gd name="T69" fmla="*/ 101 h 341"/>
                  <a:gd name="T70" fmla="*/ 50 w 246"/>
                  <a:gd name="T71" fmla="*/ 140 h 341"/>
                  <a:gd name="T72" fmla="*/ 50 w 246"/>
                  <a:gd name="T73" fmla="*/ 228 h 341"/>
                  <a:gd name="T74" fmla="*/ 39 w 246"/>
                  <a:gd name="T75" fmla="*/ 198 h 341"/>
                  <a:gd name="T76" fmla="*/ 38 w 246"/>
                  <a:gd name="T77" fmla="*/ 189 h 341"/>
                  <a:gd name="T78" fmla="*/ 38 w 246"/>
                  <a:gd name="T79" fmla="*/ 70 h 341"/>
                  <a:gd name="T80" fmla="*/ 38 w 246"/>
                  <a:gd name="T81" fmla="*/ 70 h 341"/>
                  <a:gd name="T82" fmla="*/ 38 w 246"/>
                  <a:gd name="T83" fmla="*/ 89 h 341"/>
                  <a:gd name="T84" fmla="*/ 36 w 246"/>
                  <a:gd name="T85" fmla="*/ 117 h 341"/>
                  <a:gd name="T86" fmla="*/ 38 w 246"/>
                  <a:gd name="T87" fmla="*/ 155 h 341"/>
                  <a:gd name="T88" fmla="*/ 38 w 246"/>
                  <a:gd name="T89" fmla="*/ 185 h 341"/>
                  <a:gd name="T90" fmla="*/ 36 w 246"/>
                  <a:gd name="T91" fmla="*/ 231 h 341"/>
                  <a:gd name="T92" fmla="*/ 36 w 246"/>
                  <a:gd name="T93" fmla="*/ 16 h 341"/>
                  <a:gd name="T94" fmla="*/ 36 w 246"/>
                  <a:gd name="T95" fmla="*/ 62 h 341"/>
                  <a:gd name="T96" fmla="*/ 27 w 246"/>
                  <a:gd name="T97" fmla="*/ 64 h 341"/>
                  <a:gd name="T98" fmla="*/ 36 w 246"/>
                  <a:gd name="T99" fmla="*/ 112 h 341"/>
                  <a:gd name="T100" fmla="*/ 36 w 246"/>
                  <a:gd name="T101" fmla="*/ 185 h 341"/>
                  <a:gd name="T102" fmla="*/ 36 w 246"/>
                  <a:gd name="T103" fmla="*/ 196 h 341"/>
                  <a:gd name="T104" fmla="*/ 27 w 246"/>
                  <a:gd name="T105" fmla="*/ 124 h 341"/>
                  <a:gd name="T106" fmla="*/ 27 w 246"/>
                  <a:gd name="T107" fmla="*/ 118 h 341"/>
                  <a:gd name="T108" fmla="*/ 9 w 246"/>
                  <a:gd name="T109" fmla="*/ 84 h 341"/>
                  <a:gd name="T110" fmla="*/ 27 w 246"/>
                  <a:gd name="T111" fmla="*/ 124 h 341"/>
                  <a:gd name="T112" fmla="*/ 11 w 246"/>
                  <a:gd name="T113" fmla="*/ 162 h 341"/>
                  <a:gd name="T114" fmla="*/ 27 w 246"/>
                  <a:gd name="T115" fmla="*/ 19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6" h="341">
                    <a:moveTo>
                      <a:pt x="188" y="323"/>
                    </a:moveTo>
                    <a:cubicBezTo>
                      <a:pt x="188" y="321"/>
                      <a:pt x="188" y="321"/>
                      <a:pt x="188" y="321"/>
                    </a:cubicBezTo>
                    <a:cubicBezTo>
                      <a:pt x="190" y="321"/>
                      <a:pt x="190" y="321"/>
                      <a:pt x="190" y="321"/>
                    </a:cubicBezTo>
                    <a:cubicBezTo>
                      <a:pt x="188" y="323"/>
                      <a:pt x="188" y="323"/>
                      <a:pt x="188" y="323"/>
                    </a:cubicBezTo>
                    <a:close/>
                    <a:moveTo>
                      <a:pt x="188" y="319"/>
                    </a:moveTo>
                    <a:cubicBezTo>
                      <a:pt x="201" y="319"/>
                      <a:pt x="229" y="327"/>
                      <a:pt x="236" y="341"/>
                    </a:cubicBezTo>
                    <a:cubicBezTo>
                      <a:pt x="246" y="341"/>
                      <a:pt x="246" y="341"/>
                      <a:pt x="246" y="341"/>
                    </a:cubicBezTo>
                    <a:cubicBezTo>
                      <a:pt x="232" y="323"/>
                      <a:pt x="216" y="320"/>
                      <a:pt x="198" y="315"/>
                    </a:cubicBezTo>
                    <a:cubicBezTo>
                      <a:pt x="194" y="314"/>
                      <a:pt x="191" y="313"/>
                      <a:pt x="188" y="312"/>
                    </a:cubicBezTo>
                    <a:cubicBezTo>
                      <a:pt x="188" y="312"/>
                      <a:pt x="188" y="312"/>
                      <a:pt x="188" y="312"/>
                    </a:cubicBezTo>
                    <a:cubicBezTo>
                      <a:pt x="192" y="316"/>
                      <a:pt x="192" y="316"/>
                      <a:pt x="192" y="316"/>
                    </a:cubicBezTo>
                    <a:cubicBezTo>
                      <a:pt x="188" y="318"/>
                      <a:pt x="188" y="318"/>
                      <a:pt x="188" y="318"/>
                    </a:cubicBezTo>
                    <a:lnTo>
                      <a:pt x="188" y="319"/>
                    </a:lnTo>
                    <a:close/>
                    <a:moveTo>
                      <a:pt x="169" y="298"/>
                    </a:moveTo>
                    <a:cubicBezTo>
                      <a:pt x="171" y="298"/>
                      <a:pt x="174" y="300"/>
                      <a:pt x="175" y="301"/>
                    </a:cubicBezTo>
                    <a:cubicBezTo>
                      <a:pt x="175" y="300"/>
                      <a:pt x="175" y="300"/>
                      <a:pt x="175" y="299"/>
                    </a:cubicBezTo>
                    <a:cubicBezTo>
                      <a:pt x="174" y="293"/>
                      <a:pt x="169" y="282"/>
                      <a:pt x="169" y="282"/>
                    </a:cubicBezTo>
                    <a:cubicBezTo>
                      <a:pt x="169" y="282"/>
                      <a:pt x="176" y="288"/>
                      <a:pt x="179" y="297"/>
                    </a:cubicBezTo>
                    <a:cubicBezTo>
                      <a:pt x="180" y="299"/>
                      <a:pt x="180" y="301"/>
                      <a:pt x="181" y="305"/>
                    </a:cubicBezTo>
                    <a:cubicBezTo>
                      <a:pt x="183" y="306"/>
                      <a:pt x="185" y="308"/>
                      <a:pt x="186" y="310"/>
                    </a:cubicBezTo>
                    <a:cubicBezTo>
                      <a:pt x="186" y="302"/>
                      <a:pt x="185" y="291"/>
                      <a:pt x="180" y="278"/>
                    </a:cubicBezTo>
                    <a:cubicBezTo>
                      <a:pt x="178" y="271"/>
                      <a:pt x="173" y="266"/>
                      <a:pt x="169" y="262"/>
                    </a:cubicBezTo>
                    <a:cubicBezTo>
                      <a:pt x="169" y="298"/>
                      <a:pt x="169" y="298"/>
                      <a:pt x="169" y="298"/>
                    </a:cubicBezTo>
                    <a:close/>
                    <a:moveTo>
                      <a:pt x="188" y="312"/>
                    </a:moveTo>
                    <a:cubicBezTo>
                      <a:pt x="188" y="312"/>
                      <a:pt x="188" y="312"/>
                      <a:pt x="188" y="312"/>
                    </a:cubicBezTo>
                    <a:cubicBezTo>
                      <a:pt x="188" y="312"/>
                      <a:pt x="188" y="312"/>
                      <a:pt x="188" y="312"/>
                    </a:cubicBezTo>
                    <a:cubicBezTo>
                      <a:pt x="188" y="312"/>
                      <a:pt x="188" y="312"/>
                      <a:pt x="188" y="312"/>
                    </a:cubicBezTo>
                    <a:close/>
                    <a:moveTo>
                      <a:pt x="188" y="318"/>
                    </a:moveTo>
                    <a:cubicBezTo>
                      <a:pt x="188" y="319"/>
                      <a:pt x="188" y="319"/>
                      <a:pt x="188" y="319"/>
                    </a:cubicBezTo>
                    <a:cubicBezTo>
                      <a:pt x="187" y="319"/>
                      <a:pt x="186" y="319"/>
                      <a:pt x="185" y="319"/>
                    </a:cubicBezTo>
                    <a:cubicBezTo>
                      <a:pt x="188" y="318"/>
                      <a:pt x="188" y="318"/>
                      <a:pt x="188" y="318"/>
                    </a:cubicBezTo>
                    <a:close/>
                    <a:moveTo>
                      <a:pt x="188" y="321"/>
                    </a:moveTo>
                    <a:cubicBezTo>
                      <a:pt x="188" y="323"/>
                      <a:pt x="188" y="323"/>
                      <a:pt x="188" y="323"/>
                    </a:cubicBezTo>
                    <a:cubicBezTo>
                      <a:pt x="187" y="323"/>
                      <a:pt x="187" y="323"/>
                      <a:pt x="187" y="323"/>
                    </a:cubicBezTo>
                    <a:cubicBezTo>
                      <a:pt x="186" y="324"/>
                      <a:pt x="180" y="328"/>
                      <a:pt x="169" y="330"/>
                    </a:cubicBezTo>
                    <a:cubicBezTo>
                      <a:pt x="169" y="323"/>
                      <a:pt x="169" y="323"/>
                      <a:pt x="169" y="323"/>
                    </a:cubicBezTo>
                    <a:cubicBezTo>
                      <a:pt x="176" y="322"/>
                      <a:pt x="186" y="321"/>
                      <a:pt x="186" y="321"/>
                    </a:cubicBezTo>
                    <a:cubicBezTo>
                      <a:pt x="188" y="321"/>
                      <a:pt x="188" y="321"/>
                      <a:pt x="188" y="321"/>
                    </a:cubicBezTo>
                    <a:close/>
                    <a:moveTo>
                      <a:pt x="169" y="319"/>
                    </a:moveTo>
                    <a:cubicBezTo>
                      <a:pt x="169" y="300"/>
                      <a:pt x="169" y="300"/>
                      <a:pt x="169" y="300"/>
                    </a:cubicBezTo>
                    <a:cubicBezTo>
                      <a:pt x="181" y="304"/>
                      <a:pt x="186" y="314"/>
                      <a:pt x="186" y="315"/>
                    </a:cubicBezTo>
                    <a:cubicBezTo>
                      <a:pt x="187" y="316"/>
                      <a:pt x="187" y="316"/>
                      <a:pt x="187" y="316"/>
                    </a:cubicBezTo>
                    <a:cubicBezTo>
                      <a:pt x="185" y="316"/>
                      <a:pt x="185" y="316"/>
                      <a:pt x="185" y="316"/>
                    </a:cubicBezTo>
                    <a:cubicBezTo>
                      <a:pt x="185" y="316"/>
                      <a:pt x="177" y="318"/>
                      <a:pt x="169" y="319"/>
                    </a:cubicBezTo>
                    <a:close/>
                    <a:moveTo>
                      <a:pt x="157" y="296"/>
                    </a:moveTo>
                    <a:cubicBezTo>
                      <a:pt x="157" y="296"/>
                      <a:pt x="158" y="296"/>
                      <a:pt x="158" y="296"/>
                    </a:cubicBezTo>
                    <a:cubicBezTo>
                      <a:pt x="160" y="296"/>
                      <a:pt x="162" y="296"/>
                      <a:pt x="164" y="297"/>
                    </a:cubicBezTo>
                    <a:cubicBezTo>
                      <a:pt x="166" y="297"/>
                      <a:pt x="167" y="297"/>
                      <a:pt x="169" y="298"/>
                    </a:cubicBezTo>
                    <a:cubicBezTo>
                      <a:pt x="169" y="262"/>
                      <a:pt x="169" y="262"/>
                      <a:pt x="169" y="262"/>
                    </a:cubicBezTo>
                    <a:cubicBezTo>
                      <a:pt x="161" y="256"/>
                      <a:pt x="152" y="254"/>
                      <a:pt x="152" y="254"/>
                    </a:cubicBezTo>
                    <a:cubicBezTo>
                      <a:pt x="152" y="254"/>
                      <a:pt x="156" y="269"/>
                      <a:pt x="157" y="276"/>
                    </a:cubicBezTo>
                    <a:cubicBezTo>
                      <a:pt x="157" y="281"/>
                      <a:pt x="156" y="287"/>
                      <a:pt x="157" y="296"/>
                    </a:cubicBezTo>
                    <a:close/>
                    <a:moveTo>
                      <a:pt x="169" y="300"/>
                    </a:moveTo>
                    <a:cubicBezTo>
                      <a:pt x="169" y="319"/>
                      <a:pt x="169" y="319"/>
                      <a:pt x="169" y="319"/>
                    </a:cubicBezTo>
                    <a:cubicBezTo>
                      <a:pt x="167" y="319"/>
                      <a:pt x="166" y="319"/>
                      <a:pt x="164" y="319"/>
                    </a:cubicBezTo>
                    <a:cubicBezTo>
                      <a:pt x="161" y="319"/>
                      <a:pt x="155" y="318"/>
                      <a:pt x="152" y="317"/>
                    </a:cubicBezTo>
                    <a:cubicBezTo>
                      <a:pt x="154" y="320"/>
                      <a:pt x="159" y="323"/>
                      <a:pt x="164" y="323"/>
                    </a:cubicBezTo>
                    <a:cubicBezTo>
                      <a:pt x="166" y="323"/>
                      <a:pt x="167" y="323"/>
                      <a:pt x="169" y="323"/>
                    </a:cubicBezTo>
                    <a:cubicBezTo>
                      <a:pt x="169" y="330"/>
                      <a:pt x="169" y="330"/>
                      <a:pt x="169" y="330"/>
                    </a:cubicBezTo>
                    <a:cubicBezTo>
                      <a:pt x="165" y="331"/>
                      <a:pt x="160" y="331"/>
                      <a:pt x="155" y="331"/>
                    </a:cubicBezTo>
                    <a:cubicBezTo>
                      <a:pt x="152" y="331"/>
                      <a:pt x="149" y="331"/>
                      <a:pt x="146" y="331"/>
                    </a:cubicBezTo>
                    <a:cubicBezTo>
                      <a:pt x="133" y="329"/>
                      <a:pt x="125" y="321"/>
                      <a:pt x="120" y="314"/>
                    </a:cubicBezTo>
                    <a:cubicBezTo>
                      <a:pt x="120" y="305"/>
                      <a:pt x="120" y="305"/>
                      <a:pt x="120" y="305"/>
                    </a:cubicBezTo>
                    <a:cubicBezTo>
                      <a:pt x="125" y="305"/>
                      <a:pt x="132" y="304"/>
                      <a:pt x="136" y="303"/>
                    </a:cubicBezTo>
                    <a:cubicBezTo>
                      <a:pt x="138" y="303"/>
                      <a:pt x="140" y="302"/>
                      <a:pt x="141" y="302"/>
                    </a:cubicBezTo>
                    <a:cubicBezTo>
                      <a:pt x="146" y="300"/>
                      <a:pt x="151" y="299"/>
                      <a:pt x="158" y="299"/>
                    </a:cubicBezTo>
                    <a:cubicBezTo>
                      <a:pt x="160" y="299"/>
                      <a:pt x="162" y="299"/>
                      <a:pt x="164" y="299"/>
                    </a:cubicBezTo>
                    <a:cubicBezTo>
                      <a:pt x="166" y="299"/>
                      <a:pt x="167" y="300"/>
                      <a:pt x="169" y="300"/>
                    </a:cubicBezTo>
                    <a:close/>
                    <a:moveTo>
                      <a:pt x="120" y="295"/>
                    </a:moveTo>
                    <a:cubicBezTo>
                      <a:pt x="120" y="295"/>
                      <a:pt x="120" y="295"/>
                      <a:pt x="120" y="295"/>
                    </a:cubicBezTo>
                    <a:cubicBezTo>
                      <a:pt x="122" y="295"/>
                      <a:pt x="122" y="295"/>
                      <a:pt x="122" y="295"/>
                    </a:cubicBezTo>
                    <a:cubicBezTo>
                      <a:pt x="120" y="295"/>
                      <a:pt x="120" y="295"/>
                      <a:pt x="120" y="295"/>
                    </a:cubicBezTo>
                    <a:close/>
                    <a:moveTo>
                      <a:pt x="120" y="292"/>
                    </a:moveTo>
                    <a:cubicBezTo>
                      <a:pt x="124" y="293"/>
                      <a:pt x="135" y="297"/>
                      <a:pt x="136" y="296"/>
                    </a:cubicBezTo>
                    <a:cubicBezTo>
                      <a:pt x="137" y="294"/>
                      <a:pt x="130" y="293"/>
                      <a:pt x="123" y="285"/>
                    </a:cubicBezTo>
                    <a:cubicBezTo>
                      <a:pt x="126" y="291"/>
                      <a:pt x="126" y="291"/>
                      <a:pt x="126" y="291"/>
                    </a:cubicBezTo>
                    <a:cubicBezTo>
                      <a:pt x="120" y="291"/>
                      <a:pt x="120" y="291"/>
                      <a:pt x="120" y="291"/>
                    </a:cubicBezTo>
                    <a:cubicBezTo>
                      <a:pt x="120" y="292"/>
                      <a:pt x="120" y="292"/>
                      <a:pt x="120" y="292"/>
                    </a:cubicBezTo>
                    <a:close/>
                    <a:moveTo>
                      <a:pt x="120" y="289"/>
                    </a:moveTo>
                    <a:cubicBezTo>
                      <a:pt x="120" y="286"/>
                      <a:pt x="120" y="286"/>
                      <a:pt x="120" y="286"/>
                    </a:cubicBezTo>
                    <a:cubicBezTo>
                      <a:pt x="120" y="287"/>
                      <a:pt x="120" y="288"/>
                      <a:pt x="120" y="288"/>
                    </a:cubicBezTo>
                    <a:cubicBezTo>
                      <a:pt x="121" y="289"/>
                      <a:pt x="121" y="289"/>
                      <a:pt x="121" y="289"/>
                    </a:cubicBezTo>
                    <a:cubicBezTo>
                      <a:pt x="120" y="289"/>
                      <a:pt x="120" y="289"/>
                      <a:pt x="120" y="289"/>
                    </a:cubicBezTo>
                    <a:close/>
                    <a:moveTo>
                      <a:pt x="120" y="279"/>
                    </a:moveTo>
                    <a:cubicBezTo>
                      <a:pt x="120" y="232"/>
                      <a:pt x="120" y="232"/>
                      <a:pt x="120" y="232"/>
                    </a:cubicBezTo>
                    <a:cubicBezTo>
                      <a:pt x="123" y="237"/>
                      <a:pt x="126" y="244"/>
                      <a:pt x="127" y="252"/>
                    </a:cubicBezTo>
                    <a:cubicBezTo>
                      <a:pt x="127" y="266"/>
                      <a:pt x="124" y="276"/>
                      <a:pt x="122" y="283"/>
                    </a:cubicBezTo>
                    <a:cubicBezTo>
                      <a:pt x="121" y="282"/>
                      <a:pt x="121" y="280"/>
                      <a:pt x="120" y="279"/>
                    </a:cubicBezTo>
                    <a:close/>
                    <a:moveTo>
                      <a:pt x="120" y="232"/>
                    </a:moveTo>
                    <a:cubicBezTo>
                      <a:pt x="120" y="279"/>
                      <a:pt x="120" y="279"/>
                      <a:pt x="120" y="279"/>
                    </a:cubicBezTo>
                    <a:cubicBezTo>
                      <a:pt x="120" y="278"/>
                      <a:pt x="119" y="277"/>
                      <a:pt x="119" y="277"/>
                    </a:cubicBezTo>
                    <a:cubicBezTo>
                      <a:pt x="119" y="274"/>
                      <a:pt x="119" y="271"/>
                      <a:pt x="120" y="269"/>
                    </a:cubicBezTo>
                    <a:cubicBezTo>
                      <a:pt x="120" y="260"/>
                      <a:pt x="115" y="252"/>
                      <a:pt x="115" y="252"/>
                    </a:cubicBezTo>
                    <a:cubicBezTo>
                      <a:pt x="115" y="252"/>
                      <a:pt x="116" y="263"/>
                      <a:pt x="115" y="270"/>
                    </a:cubicBezTo>
                    <a:cubicBezTo>
                      <a:pt x="115" y="270"/>
                      <a:pt x="115" y="271"/>
                      <a:pt x="115" y="271"/>
                    </a:cubicBezTo>
                    <a:cubicBezTo>
                      <a:pt x="113" y="268"/>
                      <a:pt x="110" y="266"/>
                      <a:pt x="106" y="263"/>
                    </a:cubicBezTo>
                    <a:cubicBezTo>
                      <a:pt x="104" y="262"/>
                      <a:pt x="102" y="262"/>
                      <a:pt x="101" y="261"/>
                    </a:cubicBezTo>
                    <a:cubicBezTo>
                      <a:pt x="100" y="261"/>
                      <a:pt x="100" y="261"/>
                      <a:pt x="99" y="260"/>
                    </a:cubicBezTo>
                    <a:cubicBezTo>
                      <a:pt x="101" y="252"/>
                      <a:pt x="105" y="246"/>
                      <a:pt x="106" y="242"/>
                    </a:cubicBezTo>
                    <a:cubicBezTo>
                      <a:pt x="107" y="236"/>
                      <a:pt x="108" y="220"/>
                      <a:pt x="108" y="220"/>
                    </a:cubicBezTo>
                    <a:cubicBezTo>
                      <a:pt x="108" y="220"/>
                      <a:pt x="115" y="224"/>
                      <a:pt x="120" y="232"/>
                    </a:cubicBezTo>
                    <a:close/>
                    <a:moveTo>
                      <a:pt x="120" y="286"/>
                    </a:moveTo>
                    <a:cubicBezTo>
                      <a:pt x="119" y="282"/>
                      <a:pt x="115" y="271"/>
                      <a:pt x="105" y="266"/>
                    </a:cubicBezTo>
                    <a:cubicBezTo>
                      <a:pt x="103" y="265"/>
                      <a:pt x="101" y="264"/>
                      <a:pt x="100" y="263"/>
                    </a:cubicBezTo>
                    <a:cubicBezTo>
                      <a:pt x="94" y="261"/>
                      <a:pt x="88" y="260"/>
                      <a:pt x="84" y="260"/>
                    </a:cubicBezTo>
                    <a:cubicBezTo>
                      <a:pt x="82" y="260"/>
                      <a:pt x="80" y="260"/>
                      <a:pt x="79" y="259"/>
                    </a:cubicBezTo>
                    <a:cubicBezTo>
                      <a:pt x="76" y="259"/>
                      <a:pt x="71" y="258"/>
                      <a:pt x="67" y="257"/>
                    </a:cubicBezTo>
                    <a:cubicBezTo>
                      <a:pt x="67" y="277"/>
                      <a:pt x="67" y="277"/>
                      <a:pt x="67" y="277"/>
                    </a:cubicBezTo>
                    <a:cubicBezTo>
                      <a:pt x="69" y="281"/>
                      <a:pt x="73" y="285"/>
                      <a:pt x="79" y="288"/>
                    </a:cubicBezTo>
                    <a:cubicBezTo>
                      <a:pt x="81" y="290"/>
                      <a:pt x="84" y="291"/>
                      <a:pt x="87" y="292"/>
                    </a:cubicBezTo>
                    <a:cubicBezTo>
                      <a:pt x="105" y="299"/>
                      <a:pt x="118" y="296"/>
                      <a:pt x="118" y="296"/>
                    </a:cubicBezTo>
                    <a:cubicBezTo>
                      <a:pt x="120" y="295"/>
                      <a:pt x="120" y="295"/>
                      <a:pt x="120" y="295"/>
                    </a:cubicBezTo>
                    <a:cubicBezTo>
                      <a:pt x="120" y="295"/>
                      <a:pt x="120" y="295"/>
                      <a:pt x="120" y="295"/>
                    </a:cubicBezTo>
                    <a:cubicBezTo>
                      <a:pt x="119" y="294"/>
                      <a:pt x="119" y="294"/>
                      <a:pt x="119" y="294"/>
                    </a:cubicBezTo>
                    <a:cubicBezTo>
                      <a:pt x="119" y="294"/>
                      <a:pt x="104" y="290"/>
                      <a:pt x="98" y="287"/>
                    </a:cubicBezTo>
                    <a:cubicBezTo>
                      <a:pt x="93" y="285"/>
                      <a:pt x="89" y="281"/>
                      <a:pt x="89" y="278"/>
                    </a:cubicBezTo>
                    <a:cubicBezTo>
                      <a:pt x="91" y="280"/>
                      <a:pt x="96" y="283"/>
                      <a:pt x="99" y="284"/>
                    </a:cubicBezTo>
                    <a:cubicBezTo>
                      <a:pt x="106" y="287"/>
                      <a:pt x="119" y="289"/>
                      <a:pt x="119" y="289"/>
                    </a:cubicBezTo>
                    <a:cubicBezTo>
                      <a:pt x="120" y="289"/>
                      <a:pt x="120" y="289"/>
                      <a:pt x="120" y="289"/>
                    </a:cubicBezTo>
                    <a:cubicBezTo>
                      <a:pt x="120" y="286"/>
                      <a:pt x="120" y="286"/>
                      <a:pt x="120" y="286"/>
                    </a:cubicBezTo>
                    <a:close/>
                    <a:moveTo>
                      <a:pt x="120" y="291"/>
                    </a:moveTo>
                    <a:cubicBezTo>
                      <a:pt x="120" y="292"/>
                      <a:pt x="120" y="292"/>
                      <a:pt x="120" y="292"/>
                    </a:cubicBezTo>
                    <a:cubicBezTo>
                      <a:pt x="119" y="292"/>
                      <a:pt x="119" y="291"/>
                      <a:pt x="119" y="291"/>
                    </a:cubicBezTo>
                    <a:cubicBezTo>
                      <a:pt x="120" y="291"/>
                      <a:pt x="120" y="291"/>
                      <a:pt x="120" y="291"/>
                    </a:cubicBezTo>
                    <a:close/>
                    <a:moveTo>
                      <a:pt x="120" y="305"/>
                    </a:moveTo>
                    <a:cubicBezTo>
                      <a:pt x="120" y="314"/>
                      <a:pt x="120" y="314"/>
                      <a:pt x="120" y="314"/>
                    </a:cubicBezTo>
                    <a:cubicBezTo>
                      <a:pt x="117" y="310"/>
                      <a:pt x="116" y="307"/>
                      <a:pt x="116" y="307"/>
                    </a:cubicBezTo>
                    <a:cubicBezTo>
                      <a:pt x="115" y="306"/>
                      <a:pt x="115" y="306"/>
                      <a:pt x="115" y="306"/>
                    </a:cubicBezTo>
                    <a:cubicBezTo>
                      <a:pt x="117" y="306"/>
                      <a:pt x="117" y="306"/>
                      <a:pt x="117" y="306"/>
                    </a:cubicBezTo>
                    <a:cubicBezTo>
                      <a:pt x="117" y="306"/>
                      <a:pt x="118" y="306"/>
                      <a:pt x="120" y="305"/>
                    </a:cubicBezTo>
                    <a:close/>
                    <a:moveTo>
                      <a:pt x="67" y="246"/>
                    </a:moveTo>
                    <a:cubicBezTo>
                      <a:pt x="67" y="246"/>
                      <a:pt x="67" y="246"/>
                      <a:pt x="67" y="246"/>
                    </a:cubicBezTo>
                    <a:cubicBezTo>
                      <a:pt x="67" y="246"/>
                      <a:pt x="67" y="246"/>
                      <a:pt x="67" y="246"/>
                    </a:cubicBezTo>
                    <a:cubicBezTo>
                      <a:pt x="67" y="246"/>
                      <a:pt x="67" y="246"/>
                      <a:pt x="67" y="246"/>
                    </a:cubicBezTo>
                    <a:close/>
                    <a:moveTo>
                      <a:pt x="67" y="243"/>
                    </a:moveTo>
                    <a:cubicBezTo>
                      <a:pt x="70" y="246"/>
                      <a:pt x="78" y="252"/>
                      <a:pt x="79" y="252"/>
                    </a:cubicBezTo>
                    <a:cubicBezTo>
                      <a:pt x="81" y="250"/>
                      <a:pt x="75" y="247"/>
                      <a:pt x="71" y="237"/>
                    </a:cubicBezTo>
                    <a:cubicBezTo>
                      <a:pt x="71" y="243"/>
                      <a:pt x="71" y="243"/>
                      <a:pt x="71" y="243"/>
                    </a:cubicBezTo>
                    <a:cubicBezTo>
                      <a:pt x="67" y="242"/>
                      <a:pt x="67" y="242"/>
                      <a:pt x="67" y="242"/>
                    </a:cubicBezTo>
                    <a:cubicBezTo>
                      <a:pt x="67" y="243"/>
                      <a:pt x="67" y="243"/>
                      <a:pt x="67" y="243"/>
                    </a:cubicBezTo>
                    <a:close/>
                    <a:moveTo>
                      <a:pt x="67" y="239"/>
                    </a:moveTo>
                    <a:cubicBezTo>
                      <a:pt x="67" y="224"/>
                      <a:pt x="67" y="224"/>
                      <a:pt x="67" y="224"/>
                    </a:cubicBezTo>
                    <a:cubicBezTo>
                      <a:pt x="69" y="232"/>
                      <a:pt x="68" y="238"/>
                      <a:pt x="68" y="239"/>
                    </a:cubicBezTo>
                    <a:cubicBezTo>
                      <a:pt x="68" y="240"/>
                      <a:pt x="68" y="240"/>
                      <a:pt x="68" y="240"/>
                    </a:cubicBezTo>
                    <a:cubicBezTo>
                      <a:pt x="67" y="239"/>
                      <a:pt x="67" y="239"/>
                      <a:pt x="67" y="239"/>
                    </a:cubicBezTo>
                    <a:close/>
                    <a:moveTo>
                      <a:pt x="67" y="218"/>
                    </a:moveTo>
                    <a:cubicBezTo>
                      <a:pt x="67" y="219"/>
                      <a:pt x="68" y="221"/>
                      <a:pt x="68" y="222"/>
                    </a:cubicBezTo>
                    <a:cubicBezTo>
                      <a:pt x="68" y="221"/>
                      <a:pt x="68" y="221"/>
                      <a:pt x="69" y="221"/>
                    </a:cubicBezTo>
                    <a:cubicBezTo>
                      <a:pt x="71" y="215"/>
                      <a:pt x="74" y="204"/>
                      <a:pt x="74" y="204"/>
                    </a:cubicBezTo>
                    <a:cubicBezTo>
                      <a:pt x="74" y="204"/>
                      <a:pt x="76" y="213"/>
                      <a:pt x="73" y="221"/>
                    </a:cubicBezTo>
                    <a:cubicBezTo>
                      <a:pt x="72" y="223"/>
                      <a:pt x="71" y="226"/>
                      <a:pt x="70" y="228"/>
                    </a:cubicBezTo>
                    <a:cubicBezTo>
                      <a:pt x="70" y="231"/>
                      <a:pt x="70" y="233"/>
                      <a:pt x="70" y="235"/>
                    </a:cubicBezTo>
                    <a:cubicBezTo>
                      <a:pt x="75" y="229"/>
                      <a:pt x="81" y="221"/>
                      <a:pt x="84" y="209"/>
                    </a:cubicBezTo>
                    <a:cubicBezTo>
                      <a:pt x="90" y="189"/>
                      <a:pt x="78" y="173"/>
                      <a:pt x="78" y="173"/>
                    </a:cubicBezTo>
                    <a:cubicBezTo>
                      <a:pt x="78" y="173"/>
                      <a:pt x="72" y="187"/>
                      <a:pt x="69" y="192"/>
                    </a:cubicBezTo>
                    <a:cubicBezTo>
                      <a:pt x="68" y="193"/>
                      <a:pt x="67" y="194"/>
                      <a:pt x="67" y="195"/>
                    </a:cubicBezTo>
                    <a:cubicBezTo>
                      <a:pt x="67" y="218"/>
                      <a:pt x="67" y="218"/>
                      <a:pt x="67" y="218"/>
                    </a:cubicBezTo>
                    <a:close/>
                    <a:moveTo>
                      <a:pt x="67" y="146"/>
                    </a:moveTo>
                    <a:cubicBezTo>
                      <a:pt x="67" y="129"/>
                      <a:pt x="67" y="129"/>
                      <a:pt x="67" y="129"/>
                    </a:cubicBezTo>
                    <a:cubicBezTo>
                      <a:pt x="67" y="133"/>
                      <a:pt x="68" y="139"/>
                      <a:pt x="67" y="146"/>
                    </a:cubicBezTo>
                    <a:close/>
                    <a:moveTo>
                      <a:pt x="67" y="96"/>
                    </a:moveTo>
                    <a:cubicBezTo>
                      <a:pt x="67" y="81"/>
                      <a:pt x="67" y="81"/>
                      <a:pt x="67" y="81"/>
                    </a:cubicBezTo>
                    <a:cubicBezTo>
                      <a:pt x="69" y="80"/>
                      <a:pt x="71" y="79"/>
                      <a:pt x="71" y="79"/>
                    </a:cubicBezTo>
                    <a:cubicBezTo>
                      <a:pt x="71" y="79"/>
                      <a:pt x="71" y="87"/>
                      <a:pt x="67" y="96"/>
                    </a:cubicBezTo>
                    <a:close/>
                    <a:moveTo>
                      <a:pt x="67" y="61"/>
                    </a:moveTo>
                    <a:cubicBezTo>
                      <a:pt x="67" y="51"/>
                      <a:pt x="67" y="51"/>
                      <a:pt x="67" y="51"/>
                    </a:cubicBezTo>
                    <a:cubicBezTo>
                      <a:pt x="67" y="51"/>
                      <a:pt x="67" y="51"/>
                      <a:pt x="67" y="51"/>
                    </a:cubicBezTo>
                    <a:cubicBezTo>
                      <a:pt x="67" y="51"/>
                      <a:pt x="67" y="51"/>
                      <a:pt x="67" y="51"/>
                    </a:cubicBezTo>
                    <a:cubicBezTo>
                      <a:pt x="67" y="39"/>
                      <a:pt x="67" y="39"/>
                      <a:pt x="67" y="39"/>
                    </a:cubicBezTo>
                    <a:cubicBezTo>
                      <a:pt x="69" y="40"/>
                      <a:pt x="72" y="41"/>
                      <a:pt x="74" y="41"/>
                    </a:cubicBezTo>
                    <a:cubicBezTo>
                      <a:pt x="78" y="41"/>
                      <a:pt x="91" y="40"/>
                      <a:pt x="91" y="40"/>
                    </a:cubicBezTo>
                    <a:cubicBezTo>
                      <a:pt x="91" y="40"/>
                      <a:pt x="85" y="57"/>
                      <a:pt x="68" y="61"/>
                    </a:cubicBezTo>
                    <a:cubicBezTo>
                      <a:pt x="68" y="61"/>
                      <a:pt x="67" y="61"/>
                      <a:pt x="67" y="61"/>
                    </a:cubicBezTo>
                    <a:close/>
                    <a:moveTo>
                      <a:pt x="67" y="39"/>
                    </a:moveTo>
                    <a:cubicBezTo>
                      <a:pt x="67" y="51"/>
                      <a:pt x="67" y="51"/>
                      <a:pt x="67" y="51"/>
                    </a:cubicBezTo>
                    <a:cubicBezTo>
                      <a:pt x="65" y="51"/>
                      <a:pt x="57" y="53"/>
                      <a:pt x="53" y="53"/>
                    </a:cubicBezTo>
                    <a:cubicBezTo>
                      <a:pt x="52" y="53"/>
                      <a:pt x="52" y="53"/>
                      <a:pt x="52" y="53"/>
                    </a:cubicBezTo>
                    <a:cubicBezTo>
                      <a:pt x="54" y="51"/>
                      <a:pt x="55" y="48"/>
                      <a:pt x="56" y="44"/>
                    </a:cubicBezTo>
                    <a:cubicBezTo>
                      <a:pt x="57" y="42"/>
                      <a:pt x="57" y="41"/>
                      <a:pt x="58" y="39"/>
                    </a:cubicBezTo>
                    <a:cubicBezTo>
                      <a:pt x="58" y="38"/>
                      <a:pt x="58" y="38"/>
                      <a:pt x="58" y="38"/>
                    </a:cubicBezTo>
                    <a:cubicBezTo>
                      <a:pt x="61" y="38"/>
                      <a:pt x="64" y="38"/>
                      <a:pt x="67" y="39"/>
                    </a:cubicBezTo>
                    <a:close/>
                    <a:moveTo>
                      <a:pt x="67" y="51"/>
                    </a:moveTo>
                    <a:cubicBezTo>
                      <a:pt x="65" y="52"/>
                      <a:pt x="60" y="56"/>
                      <a:pt x="54" y="57"/>
                    </a:cubicBezTo>
                    <a:cubicBezTo>
                      <a:pt x="53" y="57"/>
                      <a:pt x="51" y="57"/>
                      <a:pt x="50" y="58"/>
                    </a:cubicBezTo>
                    <a:cubicBezTo>
                      <a:pt x="50" y="62"/>
                      <a:pt x="50" y="62"/>
                      <a:pt x="50" y="62"/>
                    </a:cubicBezTo>
                    <a:cubicBezTo>
                      <a:pt x="54" y="63"/>
                      <a:pt x="60" y="63"/>
                      <a:pt x="67" y="61"/>
                    </a:cubicBezTo>
                    <a:cubicBezTo>
                      <a:pt x="67" y="51"/>
                      <a:pt x="67" y="51"/>
                      <a:pt x="67" y="51"/>
                    </a:cubicBezTo>
                    <a:close/>
                    <a:moveTo>
                      <a:pt x="67" y="81"/>
                    </a:moveTo>
                    <a:cubicBezTo>
                      <a:pt x="67" y="96"/>
                      <a:pt x="67" y="96"/>
                      <a:pt x="67" y="96"/>
                    </a:cubicBezTo>
                    <a:cubicBezTo>
                      <a:pt x="64" y="100"/>
                      <a:pt x="61" y="104"/>
                      <a:pt x="56" y="108"/>
                    </a:cubicBezTo>
                    <a:cubicBezTo>
                      <a:pt x="54" y="109"/>
                      <a:pt x="52" y="110"/>
                      <a:pt x="50" y="112"/>
                    </a:cubicBezTo>
                    <a:cubicBezTo>
                      <a:pt x="50" y="101"/>
                      <a:pt x="50" y="101"/>
                      <a:pt x="50" y="101"/>
                    </a:cubicBezTo>
                    <a:cubicBezTo>
                      <a:pt x="51" y="100"/>
                      <a:pt x="51" y="99"/>
                      <a:pt x="51" y="99"/>
                    </a:cubicBezTo>
                    <a:cubicBezTo>
                      <a:pt x="51" y="99"/>
                      <a:pt x="51" y="99"/>
                      <a:pt x="50" y="100"/>
                    </a:cubicBezTo>
                    <a:cubicBezTo>
                      <a:pt x="50" y="87"/>
                      <a:pt x="50" y="87"/>
                      <a:pt x="50" y="87"/>
                    </a:cubicBezTo>
                    <a:cubicBezTo>
                      <a:pt x="52" y="87"/>
                      <a:pt x="53" y="87"/>
                      <a:pt x="54" y="86"/>
                    </a:cubicBezTo>
                    <a:cubicBezTo>
                      <a:pt x="57" y="85"/>
                      <a:pt x="63" y="83"/>
                      <a:pt x="67" y="81"/>
                    </a:cubicBezTo>
                    <a:close/>
                    <a:moveTo>
                      <a:pt x="67" y="129"/>
                    </a:moveTo>
                    <a:cubicBezTo>
                      <a:pt x="67" y="146"/>
                      <a:pt x="67" y="146"/>
                      <a:pt x="67" y="146"/>
                    </a:cubicBezTo>
                    <a:cubicBezTo>
                      <a:pt x="66" y="150"/>
                      <a:pt x="64" y="155"/>
                      <a:pt x="61" y="159"/>
                    </a:cubicBezTo>
                    <a:cubicBezTo>
                      <a:pt x="57" y="164"/>
                      <a:pt x="53" y="168"/>
                      <a:pt x="50" y="171"/>
                    </a:cubicBezTo>
                    <a:cubicBezTo>
                      <a:pt x="50" y="162"/>
                      <a:pt x="50" y="162"/>
                      <a:pt x="50" y="162"/>
                    </a:cubicBezTo>
                    <a:cubicBezTo>
                      <a:pt x="52" y="157"/>
                      <a:pt x="53" y="152"/>
                      <a:pt x="53" y="152"/>
                    </a:cubicBezTo>
                    <a:cubicBezTo>
                      <a:pt x="53" y="152"/>
                      <a:pt x="52" y="154"/>
                      <a:pt x="50" y="157"/>
                    </a:cubicBezTo>
                    <a:cubicBezTo>
                      <a:pt x="50" y="140"/>
                      <a:pt x="50" y="140"/>
                      <a:pt x="50" y="140"/>
                    </a:cubicBezTo>
                    <a:cubicBezTo>
                      <a:pt x="51" y="140"/>
                      <a:pt x="51" y="139"/>
                      <a:pt x="52" y="139"/>
                    </a:cubicBezTo>
                    <a:cubicBezTo>
                      <a:pt x="56" y="136"/>
                      <a:pt x="66" y="125"/>
                      <a:pt x="66" y="125"/>
                    </a:cubicBezTo>
                    <a:cubicBezTo>
                      <a:pt x="66" y="125"/>
                      <a:pt x="66" y="127"/>
                      <a:pt x="67" y="129"/>
                    </a:cubicBezTo>
                    <a:close/>
                    <a:moveTo>
                      <a:pt x="67" y="195"/>
                    </a:moveTo>
                    <a:cubicBezTo>
                      <a:pt x="67" y="218"/>
                      <a:pt x="67" y="218"/>
                      <a:pt x="67" y="218"/>
                    </a:cubicBezTo>
                    <a:cubicBezTo>
                      <a:pt x="65" y="216"/>
                      <a:pt x="64" y="214"/>
                      <a:pt x="62" y="212"/>
                    </a:cubicBezTo>
                    <a:cubicBezTo>
                      <a:pt x="61" y="210"/>
                      <a:pt x="59" y="209"/>
                      <a:pt x="58" y="207"/>
                    </a:cubicBezTo>
                    <a:cubicBezTo>
                      <a:pt x="58" y="207"/>
                      <a:pt x="57" y="207"/>
                      <a:pt x="57" y="206"/>
                    </a:cubicBezTo>
                    <a:cubicBezTo>
                      <a:pt x="60" y="201"/>
                      <a:pt x="64" y="198"/>
                      <a:pt x="67" y="195"/>
                    </a:cubicBezTo>
                    <a:close/>
                    <a:moveTo>
                      <a:pt x="67" y="224"/>
                    </a:moveTo>
                    <a:cubicBezTo>
                      <a:pt x="65" y="220"/>
                      <a:pt x="63" y="216"/>
                      <a:pt x="61" y="213"/>
                    </a:cubicBezTo>
                    <a:cubicBezTo>
                      <a:pt x="59" y="212"/>
                      <a:pt x="58" y="210"/>
                      <a:pt x="57" y="209"/>
                    </a:cubicBezTo>
                    <a:cubicBezTo>
                      <a:pt x="54" y="207"/>
                      <a:pt x="52" y="205"/>
                      <a:pt x="50" y="204"/>
                    </a:cubicBezTo>
                    <a:cubicBezTo>
                      <a:pt x="50" y="228"/>
                      <a:pt x="50" y="228"/>
                      <a:pt x="50" y="228"/>
                    </a:cubicBezTo>
                    <a:cubicBezTo>
                      <a:pt x="56" y="233"/>
                      <a:pt x="66" y="239"/>
                      <a:pt x="67" y="239"/>
                    </a:cubicBezTo>
                    <a:cubicBezTo>
                      <a:pt x="67" y="239"/>
                      <a:pt x="67" y="239"/>
                      <a:pt x="67" y="239"/>
                    </a:cubicBezTo>
                    <a:cubicBezTo>
                      <a:pt x="67" y="224"/>
                      <a:pt x="67" y="224"/>
                      <a:pt x="67" y="224"/>
                    </a:cubicBezTo>
                    <a:close/>
                    <a:moveTo>
                      <a:pt x="67" y="242"/>
                    </a:moveTo>
                    <a:cubicBezTo>
                      <a:pt x="67" y="243"/>
                      <a:pt x="67" y="243"/>
                      <a:pt x="67" y="243"/>
                    </a:cubicBezTo>
                    <a:cubicBezTo>
                      <a:pt x="66" y="242"/>
                      <a:pt x="65" y="241"/>
                      <a:pt x="65" y="241"/>
                    </a:cubicBezTo>
                    <a:cubicBezTo>
                      <a:pt x="67" y="242"/>
                      <a:pt x="67" y="242"/>
                      <a:pt x="67" y="242"/>
                    </a:cubicBezTo>
                    <a:close/>
                    <a:moveTo>
                      <a:pt x="67" y="246"/>
                    </a:moveTo>
                    <a:cubicBezTo>
                      <a:pt x="67" y="246"/>
                      <a:pt x="67" y="246"/>
                      <a:pt x="67" y="246"/>
                    </a:cubicBezTo>
                    <a:cubicBezTo>
                      <a:pt x="63" y="245"/>
                      <a:pt x="63" y="245"/>
                      <a:pt x="63" y="245"/>
                    </a:cubicBezTo>
                    <a:cubicBezTo>
                      <a:pt x="63" y="245"/>
                      <a:pt x="57" y="244"/>
                      <a:pt x="50" y="240"/>
                    </a:cubicBezTo>
                    <a:cubicBezTo>
                      <a:pt x="50" y="232"/>
                      <a:pt x="50" y="232"/>
                      <a:pt x="50" y="232"/>
                    </a:cubicBezTo>
                    <a:cubicBezTo>
                      <a:pt x="55" y="237"/>
                      <a:pt x="64" y="244"/>
                      <a:pt x="64" y="244"/>
                    </a:cubicBezTo>
                    <a:cubicBezTo>
                      <a:pt x="67" y="246"/>
                      <a:pt x="67" y="246"/>
                      <a:pt x="67" y="246"/>
                    </a:cubicBezTo>
                    <a:close/>
                    <a:moveTo>
                      <a:pt x="67" y="257"/>
                    </a:moveTo>
                    <a:cubicBezTo>
                      <a:pt x="67" y="277"/>
                      <a:pt x="67" y="277"/>
                      <a:pt x="67" y="277"/>
                    </a:cubicBezTo>
                    <a:cubicBezTo>
                      <a:pt x="60" y="267"/>
                      <a:pt x="59" y="256"/>
                      <a:pt x="59" y="256"/>
                    </a:cubicBezTo>
                    <a:cubicBezTo>
                      <a:pt x="59" y="255"/>
                      <a:pt x="59" y="255"/>
                      <a:pt x="59" y="255"/>
                    </a:cubicBezTo>
                    <a:cubicBezTo>
                      <a:pt x="60" y="255"/>
                      <a:pt x="60" y="255"/>
                      <a:pt x="60" y="255"/>
                    </a:cubicBezTo>
                    <a:cubicBezTo>
                      <a:pt x="60" y="255"/>
                      <a:pt x="63" y="256"/>
                      <a:pt x="67" y="257"/>
                    </a:cubicBezTo>
                    <a:close/>
                    <a:moveTo>
                      <a:pt x="50" y="53"/>
                    </a:moveTo>
                    <a:cubicBezTo>
                      <a:pt x="52" y="50"/>
                      <a:pt x="53" y="47"/>
                      <a:pt x="54" y="43"/>
                    </a:cubicBezTo>
                    <a:cubicBezTo>
                      <a:pt x="55" y="42"/>
                      <a:pt x="55" y="40"/>
                      <a:pt x="56" y="38"/>
                    </a:cubicBezTo>
                    <a:cubicBezTo>
                      <a:pt x="57" y="33"/>
                      <a:pt x="56" y="28"/>
                      <a:pt x="56" y="24"/>
                    </a:cubicBezTo>
                    <a:cubicBezTo>
                      <a:pt x="56" y="22"/>
                      <a:pt x="56" y="20"/>
                      <a:pt x="56" y="19"/>
                    </a:cubicBezTo>
                    <a:cubicBezTo>
                      <a:pt x="56" y="14"/>
                      <a:pt x="56" y="1"/>
                      <a:pt x="56" y="1"/>
                    </a:cubicBezTo>
                    <a:cubicBezTo>
                      <a:pt x="56" y="0"/>
                      <a:pt x="56" y="0"/>
                      <a:pt x="56" y="0"/>
                    </a:cubicBezTo>
                    <a:cubicBezTo>
                      <a:pt x="55" y="0"/>
                      <a:pt x="55" y="0"/>
                      <a:pt x="55" y="0"/>
                    </a:cubicBezTo>
                    <a:cubicBezTo>
                      <a:pt x="55" y="0"/>
                      <a:pt x="53" y="1"/>
                      <a:pt x="50" y="3"/>
                    </a:cubicBezTo>
                    <a:lnTo>
                      <a:pt x="50" y="53"/>
                    </a:lnTo>
                    <a:close/>
                    <a:moveTo>
                      <a:pt x="50" y="3"/>
                    </a:moveTo>
                    <a:cubicBezTo>
                      <a:pt x="50" y="53"/>
                      <a:pt x="50" y="53"/>
                      <a:pt x="50" y="53"/>
                    </a:cubicBezTo>
                    <a:cubicBezTo>
                      <a:pt x="45" y="59"/>
                      <a:pt x="40" y="61"/>
                      <a:pt x="39" y="61"/>
                    </a:cubicBezTo>
                    <a:cubicBezTo>
                      <a:pt x="38" y="61"/>
                      <a:pt x="38" y="61"/>
                      <a:pt x="38" y="61"/>
                    </a:cubicBezTo>
                    <a:cubicBezTo>
                      <a:pt x="38" y="60"/>
                      <a:pt x="38" y="60"/>
                      <a:pt x="38" y="60"/>
                    </a:cubicBezTo>
                    <a:cubicBezTo>
                      <a:pt x="38" y="59"/>
                      <a:pt x="38" y="48"/>
                      <a:pt x="39" y="41"/>
                    </a:cubicBezTo>
                    <a:cubicBezTo>
                      <a:pt x="40" y="38"/>
                      <a:pt x="41" y="33"/>
                      <a:pt x="43" y="31"/>
                    </a:cubicBezTo>
                    <a:cubicBezTo>
                      <a:pt x="41" y="31"/>
                      <a:pt x="39" y="33"/>
                      <a:pt x="38" y="36"/>
                    </a:cubicBezTo>
                    <a:cubicBezTo>
                      <a:pt x="38" y="13"/>
                      <a:pt x="38" y="13"/>
                      <a:pt x="38" y="13"/>
                    </a:cubicBezTo>
                    <a:cubicBezTo>
                      <a:pt x="42" y="8"/>
                      <a:pt x="46" y="5"/>
                      <a:pt x="50" y="3"/>
                    </a:cubicBezTo>
                    <a:close/>
                    <a:moveTo>
                      <a:pt x="50" y="58"/>
                    </a:moveTo>
                    <a:cubicBezTo>
                      <a:pt x="49" y="58"/>
                      <a:pt x="48" y="58"/>
                      <a:pt x="48" y="58"/>
                    </a:cubicBezTo>
                    <a:cubicBezTo>
                      <a:pt x="46" y="59"/>
                      <a:pt x="44" y="60"/>
                      <a:pt x="43" y="61"/>
                    </a:cubicBezTo>
                    <a:cubicBezTo>
                      <a:pt x="45" y="62"/>
                      <a:pt x="47" y="62"/>
                      <a:pt x="50" y="62"/>
                    </a:cubicBezTo>
                    <a:cubicBezTo>
                      <a:pt x="50" y="58"/>
                      <a:pt x="50" y="58"/>
                      <a:pt x="50" y="58"/>
                    </a:cubicBezTo>
                    <a:close/>
                    <a:moveTo>
                      <a:pt x="50" y="87"/>
                    </a:moveTo>
                    <a:cubicBezTo>
                      <a:pt x="50" y="100"/>
                      <a:pt x="50" y="100"/>
                      <a:pt x="50" y="100"/>
                    </a:cubicBezTo>
                    <a:cubicBezTo>
                      <a:pt x="47" y="101"/>
                      <a:pt x="42" y="105"/>
                      <a:pt x="38" y="106"/>
                    </a:cubicBezTo>
                    <a:cubicBezTo>
                      <a:pt x="38" y="106"/>
                      <a:pt x="38" y="106"/>
                      <a:pt x="38" y="106"/>
                    </a:cubicBezTo>
                    <a:cubicBezTo>
                      <a:pt x="38" y="104"/>
                      <a:pt x="38" y="104"/>
                      <a:pt x="38" y="104"/>
                    </a:cubicBezTo>
                    <a:cubicBezTo>
                      <a:pt x="39" y="102"/>
                      <a:pt x="39" y="99"/>
                      <a:pt x="39" y="96"/>
                    </a:cubicBezTo>
                    <a:cubicBezTo>
                      <a:pt x="39" y="94"/>
                      <a:pt x="39" y="92"/>
                      <a:pt x="38" y="90"/>
                    </a:cubicBezTo>
                    <a:cubicBezTo>
                      <a:pt x="38" y="90"/>
                      <a:pt x="38" y="90"/>
                      <a:pt x="38" y="89"/>
                    </a:cubicBezTo>
                    <a:cubicBezTo>
                      <a:pt x="38" y="89"/>
                      <a:pt x="38" y="89"/>
                      <a:pt x="38" y="89"/>
                    </a:cubicBezTo>
                    <a:cubicBezTo>
                      <a:pt x="42" y="88"/>
                      <a:pt x="46" y="87"/>
                      <a:pt x="50" y="87"/>
                    </a:cubicBezTo>
                    <a:close/>
                    <a:moveTo>
                      <a:pt x="50" y="101"/>
                    </a:moveTo>
                    <a:cubicBezTo>
                      <a:pt x="48" y="103"/>
                      <a:pt x="45" y="107"/>
                      <a:pt x="41" y="109"/>
                    </a:cubicBezTo>
                    <a:cubicBezTo>
                      <a:pt x="40" y="110"/>
                      <a:pt x="39" y="110"/>
                      <a:pt x="38" y="111"/>
                    </a:cubicBezTo>
                    <a:cubicBezTo>
                      <a:pt x="38" y="116"/>
                      <a:pt x="38" y="116"/>
                      <a:pt x="38" y="116"/>
                    </a:cubicBezTo>
                    <a:cubicBezTo>
                      <a:pt x="42" y="115"/>
                      <a:pt x="45" y="114"/>
                      <a:pt x="50" y="112"/>
                    </a:cubicBezTo>
                    <a:cubicBezTo>
                      <a:pt x="50" y="101"/>
                      <a:pt x="50" y="101"/>
                      <a:pt x="50" y="101"/>
                    </a:cubicBezTo>
                    <a:close/>
                    <a:moveTo>
                      <a:pt x="50" y="140"/>
                    </a:moveTo>
                    <a:cubicBezTo>
                      <a:pt x="50" y="157"/>
                      <a:pt x="50" y="157"/>
                      <a:pt x="50" y="157"/>
                    </a:cubicBezTo>
                    <a:cubicBezTo>
                      <a:pt x="48" y="159"/>
                      <a:pt x="45" y="162"/>
                      <a:pt x="43" y="164"/>
                    </a:cubicBezTo>
                    <a:cubicBezTo>
                      <a:pt x="43" y="165"/>
                      <a:pt x="43" y="165"/>
                      <a:pt x="42" y="165"/>
                    </a:cubicBezTo>
                    <a:cubicBezTo>
                      <a:pt x="42" y="162"/>
                      <a:pt x="42" y="158"/>
                      <a:pt x="40" y="154"/>
                    </a:cubicBezTo>
                    <a:cubicBezTo>
                      <a:pt x="40" y="153"/>
                      <a:pt x="39" y="151"/>
                      <a:pt x="38" y="150"/>
                    </a:cubicBezTo>
                    <a:cubicBezTo>
                      <a:pt x="38" y="147"/>
                      <a:pt x="38" y="147"/>
                      <a:pt x="38" y="147"/>
                    </a:cubicBezTo>
                    <a:cubicBezTo>
                      <a:pt x="42" y="144"/>
                      <a:pt x="47" y="142"/>
                      <a:pt x="50" y="140"/>
                    </a:cubicBezTo>
                    <a:close/>
                    <a:moveTo>
                      <a:pt x="50" y="162"/>
                    </a:moveTo>
                    <a:cubicBezTo>
                      <a:pt x="49" y="163"/>
                      <a:pt x="48" y="165"/>
                      <a:pt x="47" y="166"/>
                    </a:cubicBezTo>
                    <a:cubicBezTo>
                      <a:pt x="45" y="168"/>
                      <a:pt x="44" y="169"/>
                      <a:pt x="42" y="171"/>
                    </a:cubicBezTo>
                    <a:cubicBezTo>
                      <a:pt x="42" y="174"/>
                      <a:pt x="41" y="176"/>
                      <a:pt x="40" y="178"/>
                    </a:cubicBezTo>
                    <a:cubicBezTo>
                      <a:pt x="43" y="176"/>
                      <a:pt x="46" y="174"/>
                      <a:pt x="50" y="171"/>
                    </a:cubicBezTo>
                    <a:cubicBezTo>
                      <a:pt x="50" y="162"/>
                      <a:pt x="50" y="162"/>
                      <a:pt x="50" y="162"/>
                    </a:cubicBezTo>
                    <a:close/>
                    <a:moveTo>
                      <a:pt x="50" y="204"/>
                    </a:moveTo>
                    <a:cubicBezTo>
                      <a:pt x="50" y="228"/>
                      <a:pt x="50" y="228"/>
                      <a:pt x="50" y="228"/>
                    </a:cubicBezTo>
                    <a:cubicBezTo>
                      <a:pt x="49" y="228"/>
                      <a:pt x="49" y="228"/>
                      <a:pt x="49" y="228"/>
                    </a:cubicBezTo>
                    <a:cubicBezTo>
                      <a:pt x="47" y="226"/>
                      <a:pt x="44" y="221"/>
                      <a:pt x="42" y="218"/>
                    </a:cubicBezTo>
                    <a:cubicBezTo>
                      <a:pt x="42" y="221"/>
                      <a:pt x="44" y="227"/>
                      <a:pt x="48" y="231"/>
                    </a:cubicBezTo>
                    <a:cubicBezTo>
                      <a:pt x="48" y="231"/>
                      <a:pt x="49" y="232"/>
                      <a:pt x="50" y="232"/>
                    </a:cubicBezTo>
                    <a:cubicBezTo>
                      <a:pt x="50" y="240"/>
                      <a:pt x="50" y="240"/>
                      <a:pt x="50" y="240"/>
                    </a:cubicBezTo>
                    <a:cubicBezTo>
                      <a:pt x="46" y="239"/>
                      <a:pt x="42" y="236"/>
                      <a:pt x="38" y="233"/>
                    </a:cubicBezTo>
                    <a:cubicBezTo>
                      <a:pt x="38" y="198"/>
                      <a:pt x="38" y="198"/>
                      <a:pt x="38" y="198"/>
                    </a:cubicBezTo>
                    <a:cubicBezTo>
                      <a:pt x="39" y="198"/>
                      <a:pt x="39" y="198"/>
                      <a:pt x="39" y="198"/>
                    </a:cubicBezTo>
                    <a:cubicBezTo>
                      <a:pt x="40" y="199"/>
                      <a:pt x="41" y="200"/>
                      <a:pt x="43" y="200"/>
                    </a:cubicBezTo>
                    <a:cubicBezTo>
                      <a:pt x="45" y="201"/>
                      <a:pt x="47" y="203"/>
                      <a:pt x="50" y="204"/>
                    </a:cubicBezTo>
                    <a:close/>
                    <a:moveTo>
                      <a:pt x="38" y="189"/>
                    </a:moveTo>
                    <a:cubicBezTo>
                      <a:pt x="38" y="185"/>
                      <a:pt x="38" y="185"/>
                      <a:pt x="38" y="185"/>
                    </a:cubicBezTo>
                    <a:cubicBezTo>
                      <a:pt x="39" y="186"/>
                      <a:pt x="39" y="186"/>
                      <a:pt x="39" y="186"/>
                    </a:cubicBezTo>
                    <a:cubicBezTo>
                      <a:pt x="40" y="180"/>
                      <a:pt x="40" y="180"/>
                      <a:pt x="40" y="180"/>
                    </a:cubicBezTo>
                    <a:cubicBezTo>
                      <a:pt x="41" y="190"/>
                      <a:pt x="45" y="195"/>
                      <a:pt x="43" y="196"/>
                    </a:cubicBezTo>
                    <a:cubicBezTo>
                      <a:pt x="42" y="196"/>
                      <a:pt x="40" y="193"/>
                      <a:pt x="38" y="189"/>
                    </a:cubicBezTo>
                    <a:close/>
                    <a:moveTo>
                      <a:pt x="38" y="178"/>
                    </a:moveTo>
                    <a:cubicBezTo>
                      <a:pt x="40" y="173"/>
                      <a:pt x="42" y="165"/>
                      <a:pt x="38" y="155"/>
                    </a:cubicBezTo>
                    <a:cubicBezTo>
                      <a:pt x="38" y="155"/>
                      <a:pt x="38" y="155"/>
                      <a:pt x="38" y="155"/>
                    </a:cubicBezTo>
                    <a:cubicBezTo>
                      <a:pt x="38" y="178"/>
                      <a:pt x="38" y="178"/>
                      <a:pt x="38" y="178"/>
                    </a:cubicBezTo>
                    <a:close/>
                    <a:moveTo>
                      <a:pt x="38" y="70"/>
                    </a:moveTo>
                    <a:cubicBezTo>
                      <a:pt x="38" y="65"/>
                      <a:pt x="38" y="65"/>
                      <a:pt x="38" y="65"/>
                    </a:cubicBezTo>
                    <a:cubicBezTo>
                      <a:pt x="42" y="62"/>
                      <a:pt x="42" y="62"/>
                      <a:pt x="42" y="62"/>
                    </a:cubicBezTo>
                    <a:cubicBezTo>
                      <a:pt x="40" y="65"/>
                      <a:pt x="39" y="67"/>
                      <a:pt x="38" y="70"/>
                    </a:cubicBezTo>
                    <a:close/>
                    <a:moveTo>
                      <a:pt x="38" y="13"/>
                    </a:moveTo>
                    <a:cubicBezTo>
                      <a:pt x="38" y="36"/>
                      <a:pt x="38" y="36"/>
                      <a:pt x="38" y="36"/>
                    </a:cubicBezTo>
                    <a:cubicBezTo>
                      <a:pt x="37" y="37"/>
                      <a:pt x="37" y="39"/>
                      <a:pt x="36" y="41"/>
                    </a:cubicBezTo>
                    <a:cubicBezTo>
                      <a:pt x="36" y="41"/>
                      <a:pt x="36" y="42"/>
                      <a:pt x="36" y="43"/>
                    </a:cubicBezTo>
                    <a:cubicBezTo>
                      <a:pt x="36" y="16"/>
                      <a:pt x="36" y="16"/>
                      <a:pt x="36" y="16"/>
                    </a:cubicBezTo>
                    <a:cubicBezTo>
                      <a:pt x="37" y="15"/>
                      <a:pt x="37" y="14"/>
                      <a:pt x="38" y="13"/>
                    </a:cubicBezTo>
                    <a:close/>
                    <a:moveTo>
                      <a:pt x="38" y="65"/>
                    </a:moveTo>
                    <a:cubicBezTo>
                      <a:pt x="38" y="70"/>
                      <a:pt x="38" y="70"/>
                      <a:pt x="38" y="70"/>
                    </a:cubicBezTo>
                    <a:cubicBezTo>
                      <a:pt x="37" y="73"/>
                      <a:pt x="37" y="76"/>
                      <a:pt x="36" y="76"/>
                    </a:cubicBezTo>
                    <a:cubicBezTo>
                      <a:pt x="36" y="62"/>
                      <a:pt x="36" y="62"/>
                      <a:pt x="36" y="62"/>
                    </a:cubicBezTo>
                    <a:cubicBezTo>
                      <a:pt x="36" y="61"/>
                      <a:pt x="36" y="59"/>
                      <a:pt x="36" y="59"/>
                    </a:cubicBezTo>
                    <a:cubicBezTo>
                      <a:pt x="37" y="66"/>
                      <a:pt x="37" y="66"/>
                      <a:pt x="37" y="66"/>
                    </a:cubicBezTo>
                    <a:cubicBezTo>
                      <a:pt x="38" y="65"/>
                      <a:pt x="38" y="65"/>
                      <a:pt x="38" y="65"/>
                    </a:cubicBezTo>
                    <a:close/>
                    <a:moveTo>
                      <a:pt x="38" y="89"/>
                    </a:moveTo>
                    <a:cubicBezTo>
                      <a:pt x="38" y="89"/>
                      <a:pt x="38" y="89"/>
                      <a:pt x="38" y="89"/>
                    </a:cubicBezTo>
                    <a:cubicBezTo>
                      <a:pt x="38" y="89"/>
                      <a:pt x="38" y="89"/>
                      <a:pt x="38" y="89"/>
                    </a:cubicBezTo>
                    <a:cubicBezTo>
                      <a:pt x="38" y="89"/>
                      <a:pt x="38" y="89"/>
                      <a:pt x="38" y="89"/>
                    </a:cubicBezTo>
                    <a:close/>
                    <a:moveTo>
                      <a:pt x="38" y="104"/>
                    </a:moveTo>
                    <a:cubicBezTo>
                      <a:pt x="38" y="106"/>
                      <a:pt x="38" y="106"/>
                      <a:pt x="38" y="106"/>
                    </a:cubicBezTo>
                    <a:cubicBezTo>
                      <a:pt x="38" y="107"/>
                      <a:pt x="38" y="107"/>
                      <a:pt x="37" y="107"/>
                    </a:cubicBezTo>
                    <a:cubicBezTo>
                      <a:pt x="38" y="106"/>
                      <a:pt x="38" y="105"/>
                      <a:pt x="38" y="104"/>
                    </a:cubicBezTo>
                    <a:close/>
                    <a:moveTo>
                      <a:pt x="38" y="111"/>
                    </a:moveTo>
                    <a:cubicBezTo>
                      <a:pt x="38" y="116"/>
                      <a:pt x="38" y="116"/>
                      <a:pt x="38" y="116"/>
                    </a:cubicBezTo>
                    <a:cubicBezTo>
                      <a:pt x="37" y="116"/>
                      <a:pt x="37" y="116"/>
                      <a:pt x="36" y="117"/>
                    </a:cubicBezTo>
                    <a:cubicBezTo>
                      <a:pt x="36" y="112"/>
                      <a:pt x="36" y="112"/>
                      <a:pt x="36" y="112"/>
                    </a:cubicBezTo>
                    <a:cubicBezTo>
                      <a:pt x="37" y="112"/>
                      <a:pt x="37" y="111"/>
                      <a:pt x="38" y="111"/>
                    </a:cubicBezTo>
                    <a:close/>
                    <a:moveTo>
                      <a:pt x="38" y="147"/>
                    </a:moveTo>
                    <a:cubicBezTo>
                      <a:pt x="38" y="150"/>
                      <a:pt x="38" y="150"/>
                      <a:pt x="38" y="150"/>
                    </a:cubicBezTo>
                    <a:cubicBezTo>
                      <a:pt x="38" y="149"/>
                      <a:pt x="38" y="149"/>
                      <a:pt x="38" y="149"/>
                    </a:cubicBezTo>
                    <a:cubicBezTo>
                      <a:pt x="38" y="149"/>
                      <a:pt x="37" y="148"/>
                      <a:pt x="37" y="148"/>
                    </a:cubicBezTo>
                    <a:cubicBezTo>
                      <a:pt x="37" y="148"/>
                      <a:pt x="38" y="147"/>
                      <a:pt x="38" y="147"/>
                    </a:cubicBezTo>
                    <a:close/>
                    <a:moveTo>
                      <a:pt x="38" y="155"/>
                    </a:moveTo>
                    <a:cubicBezTo>
                      <a:pt x="38" y="178"/>
                      <a:pt x="38" y="178"/>
                      <a:pt x="38" y="178"/>
                    </a:cubicBezTo>
                    <a:cubicBezTo>
                      <a:pt x="38" y="179"/>
                      <a:pt x="37" y="180"/>
                      <a:pt x="37" y="180"/>
                    </a:cubicBezTo>
                    <a:cubicBezTo>
                      <a:pt x="36" y="181"/>
                      <a:pt x="36" y="181"/>
                      <a:pt x="36" y="181"/>
                    </a:cubicBezTo>
                    <a:cubicBezTo>
                      <a:pt x="36" y="180"/>
                      <a:pt x="36" y="180"/>
                      <a:pt x="36" y="180"/>
                    </a:cubicBezTo>
                    <a:cubicBezTo>
                      <a:pt x="36" y="150"/>
                      <a:pt x="36" y="150"/>
                      <a:pt x="36" y="150"/>
                    </a:cubicBezTo>
                    <a:cubicBezTo>
                      <a:pt x="36" y="150"/>
                      <a:pt x="36" y="150"/>
                      <a:pt x="36" y="150"/>
                    </a:cubicBezTo>
                    <a:cubicBezTo>
                      <a:pt x="37" y="151"/>
                      <a:pt x="37" y="153"/>
                      <a:pt x="38" y="155"/>
                    </a:cubicBezTo>
                    <a:close/>
                    <a:moveTo>
                      <a:pt x="38" y="185"/>
                    </a:moveTo>
                    <a:cubicBezTo>
                      <a:pt x="38" y="189"/>
                      <a:pt x="38" y="189"/>
                      <a:pt x="38" y="189"/>
                    </a:cubicBezTo>
                    <a:cubicBezTo>
                      <a:pt x="37" y="188"/>
                      <a:pt x="37" y="186"/>
                      <a:pt x="36" y="185"/>
                    </a:cubicBezTo>
                    <a:cubicBezTo>
                      <a:pt x="36" y="183"/>
                      <a:pt x="36" y="183"/>
                      <a:pt x="36" y="183"/>
                    </a:cubicBezTo>
                    <a:cubicBezTo>
                      <a:pt x="38" y="185"/>
                      <a:pt x="38" y="185"/>
                      <a:pt x="38" y="185"/>
                    </a:cubicBezTo>
                    <a:close/>
                    <a:moveTo>
                      <a:pt x="38" y="198"/>
                    </a:moveTo>
                    <a:cubicBezTo>
                      <a:pt x="38" y="233"/>
                      <a:pt x="38" y="233"/>
                      <a:pt x="38" y="233"/>
                    </a:cubicBezTo>
                    <a:cubicBezTo>
                      <a:pt x="37" y="232"/>
                      <a:pt x="37" y="232"/>
                      <a:pt x="36" y="231"/>
                    </a:cubicBezTo>
                    <a:cubicBezTo>
                      <a:pt x="36" y="231"/>
                      <a:pt x="36" y="231"/>
                      <a:pt x="36" y="231"/>
                    </a:cubicBezTo>
                    <a:cubicBezTo>
                      <a:pt x="36" y="196"/>
                      <a:pt x="36" y="196"/>
                      <a:pt x="36" y="196"/>
                    </a:cubicBezTo>
                    <a:cubicBezTo>
                      <a:pt x="37" y="197"/>
                      <a:pt x="37" y="197"/>
                      <a:pt x="38" y="198"/>
                    </a:cubicBezTo>
                    <a:close/>
                    <a:moveTo>
                      <a:pt x="36" y="105"/>
                    </a:moveTo>
                    <a:cubicBezTo>
                      <a:pt x="36" y="88"/>
                      <a:pt x="36" y="88"/>
                      <a:pt x="36" y="88"/>
                    </a:cubicBezTo>
                    <a:cubicBezTo>
                      <a:pt x="36" y="89"/>
                      <a:pt x="36" y="90"/>
                      <a:pt x="36" y="91"/>
                    </a:cubicBezTo>
                    <a:cubicBezTo>
                      <a:pt x="37" y="92"/>
                      <a:pt x="37" y="94"/>
                      <a:pt x="37" y="96"/>
                    </a:cubicBezTo>
                    <a:cubicBezTo>
                      <a:pt x="37" y="99"/>
                      <a:pt x="37" y="102"/>
                      <a:pt x="36" y="105"/>
                    </a:cubicBezTo>
                    <a:close/>
                    <a:moveTo>
                      <a:pt x="36" y="16"/>
                    </a:moveTo>
                    <a:cubicBezTo>
                      <a:pt x="36" y="43"/>
                      <a:pt x="36" y="43"/>
                      <a:pt x="36" y="43"/>
                    </a:cubicBezTo>
                    <a:cubicBezTo>
                      <a:pt x="35" y="50"/>
                      <a:pt x="34" y="60"/>
                      <a:pt x="34" y="60"/>
                    </a:cubicBezTo>
                    <a:cubicBezTo>
                      <a:pt x="34" y="63"/>
                      <a:pt x="34" y="63"/>
                      <a:pt x="34" y="63"/>
                    </a:cubicBezTo>
                    <a:cubicBezTo>
                      <a:pt x="33" y="60"/>
                      <a:pt x="33" y="60"/>
                      <a:pt x="33" y="60"/>
                    </a:cubicBezTo>
                    <a:cubicBezTo>
                      <a:pt x="32" y="60"/>
                      <a:pt x="28" y="48"/>
                      <a:pt x="31" y="32"/>
                    </a:cubicBezTo>
                    <a:cubicBezTo>
                      <a:pt x="31" y="29"/>
                      <a:pt x="32" y="26"/>
                      <a:pt x="33" y="23"/>
                    </a:cubicBezTo>
                    <a:cubicBezTo>
                      <a:pt x="34" y="20"/>
                      <a:pt x="35" y="18"/>
                      <a:pt x="36" y="16"/>
                    </a:cubicBezTo>
                    <a:close/>
                    <a:moveTo>
                      <a:pt x="36" y="62"/>
                    </a:moveTo>
                    <a:cubicBezTo>
                      <a:pt x="35" y="66"/>
                      <a:pt x="34" y="75"/>
                      <a:pt x="35" y="76"/>
                    </a:cubicBezTo>
                    <a:cubicBezTo>
                      <a:pt x="35" y="76"/>
                      <a:pt x="36" y="76"/>
                      <a:pt x="36" y="76"/>
                    </a:cubicBezTo>
                    <a:cubicBezTo>
                      <a:pt x="36" y="62"/>
                      <a:pt x="36" y="62"/>
                      <a:pt x="36" y="62"/>
                    </a:cubicBezTo>
                    <a:close/>
                    <a:moveTo>
                      <a:pt x="36" y="88"/>
                    </a:moveTo>
                    <a:cubicBezTo>
                      <a:pt x="36" y="105"/>
                      <a:pt x="36" y="105"/>
                      <a:pt x="36" y="105"/>
                    </a:cubicBezTo>
                    <a:cubicBezTo>
                      <a:pt x="33" y="114"/>
                      <a:pt x="28" y="118"/>
                      <a:pt x="28" y="118"/>
                    </a:cubicBezTo>
                    <a:cubicBezTo>
                      <a:pt x="27" y="119"/>
                      <a:pt x="27" y="119"/>
                      <a:pt x="27" y="119"/>
                    </a:cubicBezTo>
                    <a:cubicBezTo>
                      <a:pt x="27" y="64"/>
                      <a:pt x="27" y="64"/>
                      <a:pt x="27" y="64"/>
                    </a:cubicBezTo>
                    <a:cubicBezTo>
                      <a:pt x="28" y="67"/>
                      <a:pt x="29" y="70"/>
                      <a:pt x="30" y="72"/>
                    </a:cubicBezTo>
                    <a:cubicBezTo>
                      <a:pt x="30" y="73"/>
                      <a:pt x="31" y="75"/>
                      <a:pt x="32" y="76"/>
                    </a:cubicBezTo>
                    <a:cubicBezTo>
                      <a:pt x="33" y="79"/>
                      <a:pt x="35" y="83"/>
                      <a:pt x="36" y="88"/>
                    </a:cubicBezTo>
                    <a:close/>
                    <a:moveTo>
                      <a:pt x="36" y="112"/>
                    </a:moveTo>
                    <a:cubicBezTo>
                      <a:pt x="35" y="112"/>
                      <a:pt x="35" y="112"/>
                      <a:pt x="35" y="112"/>
                    </a:cubicBezTo>
                    <a:cubicBezTo>
                      <a:pt x="34" y="114"/>
                      <a:pt x="33" y="116"/>
                      <a:pt x="32" y="117"/>
                    </a:cubicBezTo>
                    <a:cubicBezTo>
                      <a:pt x="33" y="117"/>
                      <a:pt x="34" y="117"/>
                      <a:pt x="36" y="117"/>
                    </a:cubicBezTo>
                    <a:cubicBezTo>
                      <a:pt x="36" y="112"/>
                      <a:pt x="36" y="112"/>
                      <a:pt x="36" y="112"/>
                    </a:cubicBezTo>
                    <a:close/>
                    <a:moveTo>
                      <a:pt x="36" y="150"/>
                    </a:moveTo>
                    <a:cubicBezTo>
                      <a:pt x="36" y="180"/>
                      <a:pt x="36" y="180"/>
                      <a:pt x="36" y="180"/>
                    </a:cubicBezTo>
                    <a:cubicBezTo>
                      <a:pt x="35" y="180"/>
                      <a:pt x="35" y="180"/>
                      <a:pt x="35" y="180"/>
                    </a:cubicBezTo>
                    <a:cubicBezTo>
                      <a:pt x="35" y="180"/>
                      <a:pt x="31" y="175"/>
                      <a:pt x="27" y="170"/>
                    </a:cubicBezTo>
                    <a:cubicBezTo>
                      <a:pt x="27" y="139"/>
                      <a:pt x="27" y="139"/>
                      <a:pt x="27" y="139"/>
                    </a:cubicBezTo>
                    <a:cubicBezTo>
                      <a:pt x="30" y="141"/>
                      <a:pt x="33" y="145"/>
                      <a:pt x="36" y="150"/>
                    </a:cubicBezTo>
                    <a:close/>
                    <a:moveTo>
                      <a:pt x="36" y="183"/>
                    </a:moveTo>
                    <a:cubicBezTo>
                      <a:pt x="36" y="185"/>
                      <a:pt x="36" y="185"/>
                      <a:pt x="36" y="185"/>
                    </a:cubicBezTo>
                    <a:cubicBezTo>
                      <a:pt x="34" y="183"/>
                      <a:pt x="34" y="181"/>
                      <a:pt x="34" y="181"/>
                    </a:cubicBezTo>
                    <a:cubicBezTo>
                      <a:pt x="36" y="183"/>
                      <a:pt x="36" y="183"/>
                      <a:pt x="36" y="183"/>
                    </a:cubicBezTo>
                    <a:close/>
                    <a:moveTo>
                      <a:pt x="36" y="196"/>
                    </a:moveTo>
                    <a:cubicBezTo>
                      <a:pt x="36" y="231"/>
                      <a:pt x="36" y="231"/>
                      <a:pt x="36" y="231"/>
                    </a:cubicBezTo>
                    <a:cubicBezTo>
                      <a:pt x="34" y="229"/>
                      <a:pt x="32" y="227"/>
                      <a:pt x="30" y="224"/>
                    </a:cubicBezTo>
                    <a:cubicBezTo>
                      <a:pt x="29" y="223"/>
                      <a:pt x="28" y="222"/>
                      <a:pt x="27" y="221"/>
                    </a:cubicBezTo>
                    <a:cubicBezTo>
                      <a:pt x="27" y="191"/>
                      <a:pt x="27" y="191"/>
                      <a:pt x="27" y="191"/>
                    </a:cubicBezTo>
                    <a:cubicBezTo>
                      <a:pt x="30" y="192"/>
                      <a:pt x="33" y="195"/>
                      <a:pt x="36" y="196"/>
                    </a:cubicBezTo>
                    <a:close/>
                    <a:moveTo>
                      <a:pt x="27" y="182"/>
                    </a:moveTo>
                    <a:cubicBezTo>
                      <a:pt x="29" y="184"/>
                      <a:pt x="31" y="184"/>
                      <a:pt x="31" y="184"/>
                    </a:cubicBezTo>
                    <a:cubicBezTo>
                      <a:pt x="34" y="186"/>
                      <a:pt x="34" y="186"/>
                      <a:pt x="34" y="186"/>
                    </a:cubicBezTo>
                    <a:cubicBezTo>
                      <a:pt x="32" y="183"/>
                      <a:pt x="32" y="183"/>
                      <a:pt x="32" y="183"/>
                    </a:cubicBezTo>
                    <a:cubicBezTo>
                      <a:pt x="32" y="183"/>
                      <a:pt x="30" y="180"/>
                      <a:pt x="27" y="176"/>
                    </a:cubicBezTo>
                    <a:cubicBezTo>
                      <a:pt x="27" y="182"/>
                      <a:pt x="27" y="182"/>
                      <a:pt x="27" y="182"/>
                    </a:cubicBezTo>
                    <a:close/>
                    <a:moveTo>
                      <a:pt x="27" y="132"/>
                    </a:moveTo>
                    <a:cubicBezTo>
                      <a:pt x="27" y="124"/>
                      <a:pt x="27" y="124"/>
                      <a:pt x="27" y="124"/>
                    </a:cubicBezTo>
                    <a:cubicBezTo>
                      <a:pt x="28" y="124"/>
                      <a:pt x="28" y="124"/>
                      <a:pt x="28" y="124"/>
                    </a:cubicBezTo>
                    <a:cubicBezTo>
                      <a:pt x="31" y="119"/>
                      <a:pt x="31" y="119"/>
                      <a:pt x="31" y="119"/>
                    </a:cubicBezTo>
                    <a:cubicBezTo>
                      <a:pt x="28" y="129"/>
                      <a:pt x="31" y="135"/>
                      <a:pt x="29" y="135"/>
                    </a:cubicBezTo>
                    <a:cubicBezTo>
                      <a:pt x="28" y="135"/>
                      <a:pt x="28" y="133"/>
                      <a:pt x="27" y="132"/>
                    </a:cubicBezTo>
                    <a:close/>
                    <a:moveTo>
                      <a:pt x="27" y="64"/>
                    </a:moveTo>
                    <a:cubicBezTo>
                      <a:pt x="27" y="119"/>
                      <a:pt x="27" y="119"/>
                      <a:pt x="27" y="119"/>
                    </a:cubicBezTo>
                    <a:cubicBezTo>
                      <a:pt x="27" y="119"/>
                      <a:pt x="27" y="119"/>
                      <a:pt x="27" y="119"/>
                    </a:cubicBezTo>
                    <a:cubicBezTo>
                      <a:pt x="27" y="118"/>
                      <a:pt x="27" y="118"/>
                      <a:pt x="27" y="118"/>
                    </a:cubicBezTo>
                    <a:cubicBezTo>
                      <a:pt x="26" y="118"/>
                      <a:pt x="22" y="107"/>
                      <a:pt x="21" y="99"/>
                    </a:cubicBezTo>
                    <a:cubicBezTo>
                      <a:pt x="21" y="97"/>
                      <a:pt x="21" y="91"/>
                      <a:pt x="21" y="88"/>
                    </a:cubicBezTo>
                    <a:cubicBezTo>
                      <a:pt x="19" y="90"/>
                      <a:pt x="18" y="95"/>
                      <a:pt x="18" y="100"/>
                    </a:cubicBezTo>
                    <a:cubicBezTo>
                      <a:pt x="19" y="106"/>
                      <a:pt x="23" y="120"/>
                      <a:pt x="23" y="120"/>
                    </a:cubicBezTo>
                    <a:cubicBezTo>
                      <a:pt x="23" y="123"/>
                      <a:pt x="23" y="123"/>
                      <a:pt x="23" y="123"/>
                    </a:cubicBezTo>
                    <a:cubicBezTo>
                      <a:pt x="21" y="120"/>
                      <a:pt x="21" y="120"/>
                      <a:pt x="21" y="120"/>
                    </a:cubicBezTo>
                    <a:cubicBezTo>
                      <a:pt x="21" y="120"/>
                      <a:pt x="13" y="111"/>
                      <a:pt x="10" y="93"/>
                    </a:cubicBezTo>
                    <a:cubicBezTo>
                      <a:pt x="10" y="90"/>
                      <a:pt x="9" y="87"/>
                      <a:pt x="9" y="84"/>
                    </a:cubicBezTo>
                    <a:cubicBezTo>
                      <a:pt x="8" y="65"/>
                      <a:pt x="23" y="54"/>
                      <a:pt x="23" y="54"/>
                    </a:cubicBezTo>
                    <a:cubicBezTo>
                      <a:pt x="24" y="53"/>
                      <a:pt x="24" y="53"/>
                      <a:pt x="24" y="53"/>
                    </a:cubicBezTo>
                    <a:cubicBezTo>
                      <a:pt x="25" y="54"/>
                      <a:pt x="25" y="54"/>
                      <a:pt x="25" y="54"/>
                    </a:cubicBezTo>
                    <a:cubicBezTo>
                      <a:pt x="25" y="54"/>
                      <a:pt x="26" y="59"/>
                      <a:pt x="27" y="64"/>
                    </a:cubicBezTo>
                    <a:close/>
                    <a:moveTo>
                      <a:pt x="27" y="124"/>
                    </a:moveTo>
                    <a:cubicBezTo>
                      <a:pt x="24" y="118"/>
                      <a:pt x="24" y="118"/>
                      <a:pt x="24" y="118"/>
                    </a:cubicBezTo>
                    <a:cubicBezTo>
                      <a:pt x="24" y="118"/>
                      <a:pt x="26" y="127"/>
                      <a:pt x="27" y="132"/>
                    </a:cubicBezTo>
                    <a:cubicBezTo>
                      <a:pt x="27" y="124"/>
                      <a:pt x="27" y="124"/>
                      <a:pt x="27" y="124"/>
                    </a:cubicBezTo>
                    <a:close/>
                    <a:moveTo>
                      <a:pt x="27" y="139"/>
                    </a:moveTo>
                    <a:cubicBezTo>
                      <a:pt x="27" y="138"/>
                      <a:pt x="27" y="138"/>
                      <a:pt x="27" y="138"/>
                    </a:cubicBezTo>
                    <a:cubicBezTo>
                      <a:pt x="25" y="136"/>
                      <a:pt x="24" y="135"/>
                      <a:pt x="23" y="134"/>
                    </a:cubicBezTo>
                    <a:cubicBezTo>
                      <a:pt x="20" y="130"/>
                      <a:pt x="13" y="119"/>
                      <a:pt x="13" y="119"/>
                    </a:cubicBezTo>
                    <a:cubicBezTo>
                      <a:pt x="12" y="118"/>
                      <a:pt x="12" y="118"/>
                      <a:pt x="12" y="118"/>
                    </a:cubicBezTo>
                    <a:cubicBezTo>
                      <a:pt x="11" y="119"/>
                      <a:pt x="11" y="119"/>
                      <a:pt x="11" y="119"/>
                    </a:cubicBezTo>
                    <a:cubicBezTo>
                      <a:pt x="11" y="120"/>
                      <a:pt x="0" y="136"/>
                      <a:pt x="8" y="154"/>
                    </a:cubicBezTo>
                    <a:cubicBezTo>
                      <a:pt x="9" y="157"/>
                      <a:pt x="10" y="160"/>
                      <a:pt x="11" y="162"/>
                    </a:cubicBezTo>
                    <a:cubicBezTo>
                      <a:pt x="17" y="173"/>
                      <a:pt x="23" y="179"/>
                      <a:pt x="27" y="182"/>
                    </a:cubicBezTo>
                    <a:cubicBezTo>
                      <a:pt x="27" y="176"/>
                      <a:pt x="27" y="176"/>
                      <a:pt x="27" y="176"/>
                    </a:cubicBezTo>
                    <a:cubicBezTo>
                      <a:pt x="25" y="172"/>
                      <a:pt x="23" y="168"/>
                      <a:pt x="22" y="166"/>
                    </a:cubicBezTo>
                    <a:cubicBezTo>
                      <a:pt x="19" y="162"/>
                      <a:pt x="19" y="156"/>
                      <a:pt x="20" y="153"/>
                    </a:cubicBezTo>
                    <a:cubicBezTo>
                      <a:pt x="21" y="156"/>
                      <a:pt x="23" y="162"/>
                      <a:pt x="24" y="164"/>
                    </a:cubicBezTo>
                    <a:cubicBezTo>
                      <a:pt x="25" y="166"/>
                      <a:pt x="26" y="168"/>
                      <a:pt x="27" y="170"/>
                    </a:cubicBezTo>
                    <a:cubicBezTo>
                      <a:pt x="27" y="139"/>
                      <a:pt x="27" y="139"/>
                      <a:pt x="27" y="139"/>
                    </a:cubicBezTo>
                    <a:close/>
                    <a:moveTo>
                      <a:pt x="27" y="191"/>
                    </a:moveTo>
                    <a:cubicBezTo>
                      <a:pt x="27" y="221"/>
                      <a:pt x="27" y="221"/>
                      <a:pt x="27" y="221"/>
                    </a:cubicBezTo>
                    <a:cubicBezTo>
                      <a:pt x="17" y="206"/>
                      <a:pt x="21" y="188"/>
                      <a:pt x="21" y="188"/>
                    </a:cubicBezTo>
                    <a:cubicBezTo>
                      <a:pt x="22" y="187"/>
                      <a:pt x="22" y="187"/>
                      <a:pt x="22" y="187"/>
                    </a:cubicBezTo>
                    <a:cubicBezTo>
                      <a:pt x="23" y="187"/>
                      <a:pt x="23" y="187"/>
                      <a:pt x="23" y="187"/>
                    </a:cubicBezTo>
                    <a:cubicBezTo>
                      <a:pt x="23" y="188"/>
                      <a:pt x="25" y="189"/>
                      <a:pt x="27" y="191"/>
                    </a:cubicBezTo>
                    <a:close/>
                  </a:path>
                </a:pathLst>
              </a:custGeom>
              <a:solidFill>
                <a:srgbClr val="939D2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0"/>
              <p:cNvSpPr>
                <a:spLocks noEditPoints="1"/>
              </p:cNvSpPr>
              <p:nvPr/>
            </p:nvSpPr>
            <p:spPr bwMode="auto">
              <a:xfrm>
                <a:off x="5926138" y="2239963"/>
                <a:ext cx="1882775" cy="2632075"/>
              </a:xfrm>
              <a:custGeom>
                <a:avLst/>
                <a:gdLst>
                  <a:gd name="T0" fmla="*/ 217 w 244"/>
                  <a:gd name="T1" fmla="*/ 176 h 341"/>
                  <a:gd name="T2" fmla="*/ 232 w 244"/>
                  <a:gd name="T3" fmla="*/ 119 h 341"/>
                  <a:gd name="T4" fmla="*/ 217 w 244"/>
                  <a:gd name="T5" fmla="*/ 124 h 341"/>
                  <a:gd name="T6" fmla="*/ 222 w 244"/>
                  <a:gd name="T7" fmla="*/ 120 h 341"/>
                  <a:gd name="T8" fmla="*/ 217 w 244"/>
                  <a:gd name="T9" fmla="*/ 64 h 341"/>
                  <a:gd name="T10" fmla="*/ 215 w 244"/>
                  <a:gd name="T11" fmla="*/ 72 h 341"/>
                  <a:gd name="T12" fmla="*/ 217 w 244"/>
                  <a:gd name="T13" fmla="*/ 139 h 341"/>
                  <a:gd name="T14" fmla="*/ 211 w 244"/>
                  <a:gd name="T15" fmla="*/ 186 h 341"/>
                  <a:gd name="T16" fmla="*/ 209 w 244"/>
                  <a:gd name="T17" fmla="*/ 196 h 341"/>
                  <a:gd name="T18" fmla="*/ 210 w 244"/>
                  <a:gd name="T19" fmla="*/ 112 h 341"/>
                  <a:gd name="T20" fmla="*/ 209 w 244"/>
                  <a:gd name="T21" fmla="*/ 16 h 341"/>
                  <a:gd name="T22" fmla="*/ 209 w 244"/>
                  <a:gd name="T23" fmla="*/ 43 h 341"/>
                  <a:gd name="T24" fmla="*/ 207 w 244"/>
                  <a:gd name="T25" fmla="*/ 65 h 341"/>
                  <a:gd name="T26" fmla="*/ 209 w 244"/>
                  <a:gd name="T27" fmla="*/ 88 h 341"/>
                  <a:gd name="T28" fmla="*/ 209 w 244"/>
                  <a:gd name="T29" fmla="*/ 181 h 341"/>
                  <a:gd name="T30" fmla="*/ 207 w 244"/>
                  <a:gd name="T31" fmla="*/ 189 h 341"/>
                  <a:gd name="T32" fmla="*/ 209 w 244"/>
                  <a:gd name="T33" fmla="*/ 196 h 341"/>
                  <a:gd name="T34" fmla="*/ 207 w 244"/>
                  <a:gd name="T35" fmla="*/ 107 h 341"/>
                  <a:gd name="T36" fmla="*/ 206 w 244"/>
                  <a:gd name="T37" fmla="*/ 41 h 341"/>
                  <a:gd name="T38" fmla="*/ 207 w 244"/>
                  <a:gd name="T39" fmla="*/ 70 h 341"/>
                  <a:gd name="T40" fmla="*/ 207 w 244"/>
                  <a:gd name="T41" fmla="*/ 106 h 341"/>
                  <a:gd name="T42" fmla="*/ 195 w 244"/>
                  <a:gd name="T43" fmla="*/ 112 h 341"/>
                  <a:gd name="T44" fmla="*/ 195 w 244"/>
                  <a:gd name="T45" fmla="*/ 157 h 341"/>
                  <a:gd name="T46" fmla="*/ 207 w 244"/>
                  <a:gd name="T47" fmla="*/ 189 h 341"/>
                  <a:gd name="T48" fmla="*/ 195 w 244"/>
                  <a:gd name="T49" fmla="*/ 232 h 341"/>
                  <a:gd name="T50" fmla="*/ 207 w 244"/>
                  <a:gd name="T51" fmla="*/ 198 h 341"/>
                  <a:gd name="T52" fmla="*/ 202 w 244"/>
                  <a:gd name="T53" fmla="*/ 61 h 341"/>
                  <a:gd name="T54" fmla="*/ 189 w 244"/>
                  <a:gd name="T55" fmla="*/ 24 h 341"/>
                  <a:gd name="T56" fmla="*/ 178 w 244"/>
                  <a:gd name="T57" fmla="*/ 51 h 341"/>
                  <a:gd name="T58" fmla="*/ 195 w 244"/>
                  <a:gd name="T59" fmla="*/ 112 h 341"/>
                  <a:gd name="T60" fmla="*/ 192 w 244"/>
                  <a:gd name="T61" fmla="*/ 152 h 341"/>
                  <a:gd name="T62" fmla="*/ 195 w 244"/>
                  <a:gd name="T63" fmla="*/ 140 h 341"/>
                  <a:gd name="T64" fmla="*/ 195 w 244"/>
                  <a:gd name="T65" fmla="*/ 204 h 341"/>
                  <a:gd name="T66" fmla="*/ 178 w 244"/>
                  <a:gd name="T67" fmla="*/ 277 h 341"/>
                  <a:gd name="T68" fmla="*/ 180 w 244"/>
                  <a:gd name="T69" fmla="*/ 241 h 341"/>
                  <a:gd name="T70" fmla="*/ 178 w 244"/>
                  <a:gd name="T71" fmla="*/ 51 h 341"/>
                  <a:gd name="T72" fmla="*/ 178 w 244"/>
                  <a:gd name="T73" fmla="*/ 39 h 341"/>
                  <a:gd name="T74" fmla="*/ 178 w 244"/>
                  <a:gd name="T75" fmla="*/ 39 h 341"/>
                  <a:gd name="T76" fmla="*/ 178 w 244"/>
                  <a:gd name="T77" fmla="*/ 195 h 341"/>
                  <a:gd name="T78" fmla="*/ 160 w 244"/>
                  <a:gd name="T79" fmla="*/ 209 h 341"/>
                  <a:gd name="T80" fmla="*/ 178 w 244"/>
                  <a:gd name="T81" fmla="*/ 224 h 341"/>
                  <a:gd name="T82" fmla="*/ 178 w 244"/>
                  <a:gd name="T83" fmla="*/ 246 h 341"/>
                  <a:gd name="T84" fmla="*/ 125 w 244"/>
                  <a:gd name="T85" fmla="*/ 295 h 341"/>
                  <a:gd name="T86" fmla="*/ 125 w 244"/>
                  <a:gd name="T87" fmla="*/ 286 h 341"/>
                  <a:gd name="T88" fmla="*/ 128 w 244"/>
                  <a:gd name="T89" fmla="*/ 306 h 341"/>
                  <a:gd name="T90" fmla="*/ 125 w 244"/>
                  <a:gd name="T91" fmla="*/ 279 h 341"/>
                  <a:gd name="T92" fmla="*/ 146 w 244"/>
                  <a:gd name="T93" fmla="*/ 260 h 341"/>
                  <a:gd name="T94" fmla="*/ 76 w 244"/>
                  <a:gd name="T95" fmla="*/ 298 h 341"/>
                  <a:gd name="T96" fmla="*/ 118 w 244"/>
                  <a:gd name="T97" fmla="*/ 252 h 341"/>
                  <a:gd name="T98" fmla="*/ 119 w 244"/>
                  <a:gd name="T99" fmla="*/ 291 h 341"/>
                  <a:gd name="T100" fmla="*/ 125 w 244"/>
                  <a:gd name="T101" fmla="*/ 295 h 341"/>
                  <a:gd name="T102" fmla="*/ 93 w 244"/>
                  <a:gd name="T103" fmla="*/ 317 h 341"/>
                  <a:gd name="T104" fmla="*/ 125 w 244"/>
                  <a:gd name="T105" fmla="*/ 305 h 341"/>
                  <a:gd name="T106" fmla="*/ 64 w 244"/>
                  <a:gd name="T107" fmla="*/ 278 h 341"/>
                  <a:gd name="T108" fmla="*/ 76 w 244"/>
                  <a:gd name="T109" fmla="*/ 300 h 341"/>
                  <a:gd name="T110" fmla="*/ 57 w 244"/>
                  <a:gd name="T111" fmla="*/ 319 h 341"/>
                  <a:gd name="T112" fmla="*/ 57 w 244"/>
                  <a:gd name="T113" fmla="*/ 312 h 341"/>
                  <a:gd name="T114" fmla="*/ 57 w 244"/>
                  <a:gd name="T115" fmla="*/ 32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4" h="341">
                    <a:moveTo>
                      <a:pt x="217" y="221"/>
                    </a:moveTo>
                    <a:cubicBezTo>
                      <a:pt x="217" y="191"/>
                      <a:pt x="217" y="191"/>
                      <a:pt x="217" y="191"/>
                    </a:cubicBezTo>
                    <a:cubicBezTo>
                      <a:pt x="220" y="189"/>
                      <a:pt x="222" y="188"/>
                      <a:pt x="222" y="187"/>
                    </a:cubicBezTo>
                    <a:cubicBezTo>
                      <a:pt x="223" y="187"/>
                      <a:pt x="223" y="187"/>
                      <a:pt x="223" y="187"/>
                    </a:cubicBezTo>
                    <a:cubicBezTo>
                      <a:pt x="223" y="188"/>
                      <a:pt x="223" y="188"/>
                      <a:pt x="223" y="188"/>
                    </a:cubicBezTo>
                    <a:cubicBezTo>
                      <a:pt x="223" y="188"/>
                      <a:pt x="228" y="206"/>
                      <a:pt x="217" y="221"/>
                    </a:cubicBezTo>
                    <a:close/>
                    <a:moveTo>
                      <a:pt x="217" y="182"/>
                    </a:moveTo>
                    <a:cubicBezTo>
                      <a:pt x="217" y="176"/>
                      <a:pt x="217" y="176"/>
                      <a:pt x="217" y="176"/>
                    </a:cubicBezTo>
                    <a:cubicBezTo>
                      <a:pt x="220" y="172"/>
                      <a:pt x="222" y="168"/>
                      <a:pt x="223" y="166"/>
                    </a:cubicBezTo>
                    <a:cubicBezTo>
                      <a:pt x="225" y="162"/>
                      <a:pt x="226" y="156"/>
                      <a:pt x="225" y="153"/>
                    </a:cubicBezTo>
                    <a:cubicBezTo>
                      <a:pt x="224" y="156"/>
                      <a:pt x="222" y="162"/>
                      <a:pt x="221" y="164"/>
                    </a:cubicBezTo>
                    <a:cubicBezTo>
                      <a:pt x="220" y="166"/>
                      <a:pt x="219" y="168"/>
                      <a:pt x="217" y="170"/>
                    </a:cubicBezTo>
                    <a:cubicBezTo>
                      <a:pt x="217" y="139"/>
                      <a:pt x="217" y="139"/>
                      <a:pt x="217" y="139"/>
                    </a:cubicBezTo>
                    <a:cubicBezTo>
                      <a:pt x="218" y="138"/>
                      <a:pt x="218" y="138"/>
                      <a:pt x="218" y="138"/>
                    </a:cubicBezTo>
                    <a:cubicBezTo>
                      <a:pt x="219" y="136"/>
                      <a:pt x="221" y="135"/>
                      <a:pt x="222" y="134"/>
                    </a:cubicBezTo>
                    <a:cubicBezTo>
                      <a:pt x="225" y="130"/>
                      <a:pt x="232" y="119"/>
                      <a:pt x="232" y="119"/>
                    </a:cubicBezTo>
                    <a:cubicBezTo>
                      <a:pt x="233" y="118"/>
                      <a:pt x="233" y="118"/>
                      <a:pt x="233" y="118"/>
                    </a:cubicBezTo>
                    <a:cubicBezTo>
                      <a:pt x="234" y="119"/>
                      <a:pt x="234" y="119"/>
                      <a:pt x="234" y="119"/>
                    </a:cubicBezTo>
                    <a:cubicBezTo>
                      <a:pt x="234" y="120"/>
                      <a:pt x="244" y="136"/>
                      <a:pt x="237" y="154"/>
                    </a:cubicBezTo>
                    <a:cubicBezTo>
                      <a:pt x="236" y="157"/>
                      <a:pt x="235" y="160"/>
                      <a:pt x="233" y="162"/>
                    </a:cubicBezTo>
                    <a:cubicBezTo>
                      <a:pt x="228" y="173"/>
                      <a:pt x="221" y="179"/>
                      <a:pt x="217" y="182"/>
                    </a:cubicBezTo>
                    <a:close/>
                    <a:moveTo>
                      <a:pt x="217" y="132"/>
                    </a:moveTo>
                    <a:cubicBezTo>
                      <a:pt x="219" y="127"/>
                      <a:pt x="220" y="118"/>
                      <a:pt x="220" y="118"/>
                    </a:cubicBezTo>
                    <a:cubicBezTo>
                      <a:pt x="217" y="124"/>
                      <a:pt x="217" y="124"/>
                      <a:pt x="217" y="124"/>
                    </a:cubicBezTo>
                    <a:cubicBezTo>
                      <a:pt x="217" y="132"/>
                      <a:pt x="217" y="132"/>
                      <a:pt x="217" y="132"/>
                    </a:cubicBezTo>
                    <a:close/>
                    <a:moveTo>
                      <a:pt x="217" y="119"/>
                    </a:moveTo>
                    <a:cubicBezTo>
                      <a:pt x="218" y="119"/>
                      <a:pt x="218" y="119"/>
                      <a:pt x="218" y="119"/>
                    </a:cubicBezTo>
                    <a:cubicBezTo>
                      <a:pt x="218" y="118"/>
                      <a:pt x="218" y="118"/>
                      <a:pt x="218" y="118"/>
                    </a:cubicBezTo>
                    <a:cubicBezTo>
                      <a:pt x="219" y="118"/>
                      <a:pt x="223" y="107"/>
                      <a:pt x="224" y="99"/>
                    </a:cubicBezTo>
                    <a:cubicBezTo>
                      <a:pt x="224" y="97"/>
                      <a:pt x="224" y="91"/>
                      <a:pt x="224" y="88"/>
                    </a:cubicBezTo>
                    <a:cubicBezTo>
                      <a:pt x="226" y="90"/>
                      <a:pt x="227" y="95"/>
                      <a:pt x="227" y="100"/>
                    </a:cubicBezTo>
                    <a:cubicBezTo>
                      <a:pt x="226" y="106"/>
                      <a:pt x="222" y="120"/>
                      <a:pt x="222" y="120"/>
                    </a:cubicBezTo>
                    <a:cubicBezTo>
                      <a:pt x="222" y="123"/>
                      <a:pt x="222" y="123"/>
                      <a:pt x="222" y="123"/>
                    </a:cubicBezTo>
                    <a:cubicBezTo>
                      <a:pt x="224" y="120"/>
                      <a:pt x="224" y="120"/>
                      <a:pt x="224" y="120"/>
                    </a:cubicBezTo>
                    <a:cubicBezTo>
                      <a:pt x="224" y="120"/>
                      <a:pt x="232" y="111"/>
                      <a:pt x="235" y="93"/>
                    </a:cubicBezTo>
                    <a:cubicBezTo>
                      <a:pt x="235" y="90"/>
                      <a:pt x="236" y="87"/>
                      <a:pt x="236" y="84"/>
                    </a:cubicBezTo>
                    <a:cubicBezTo>
                      <a:pt x="237" y="65"/>
                      <a:pt x="222" y="54"/>
                      <a:pt x="222" y="54"/>
                    </a:cubicBezTo>
                    <a:cubicBezTo>
                      <a:pt x="221" y="53"/>
                      <a:pt x="221" y="53"/>
                      <a:pt x="221" y="53"/>
                    </a:cubicBezTo>
                    <a:cubicBezTo>
                      <a:pt x="220" y="54"/>
                      <a:pt x="220" y="54"/>
                      <a:pt x="220" y="54"/>
                    </a:cubicBezTo>
                    <a:cubicBezTo>
                      <a:pt x="220" y="54"/>
                      <a:pt x="219" y="59"/>
                      <a:pt x="217" y="64"/>
                    </a:cubicBezTo>
                    <a:lnTo>
                      <a:pt x="217" y="119"/>
                    </a:lnTo>
                    <a:close/>
                    <a:moveTo>
                      <a:pt x="217" y="64"/>
                    </a:moveTo>
                    <a:cubicBezTo>
                      <a:pt x="217" y="119"/>
                      <a:pt x="217" y="119"/>
                      <a:pt x="217" y="119"/>
                    </a:cubicBezTo>
                    <a:cubicBezTo>
                      <a:pt x="217" y="118"/>
                      <a:pt x="217" y="118"/>
                      <a:pt x="217" y="118"/>
                    </a:cubicBezTo>
                    <a:cubicBezTo>
                      <a:pt x="217" y="118"/>
                      <a:pt x="211" y="114"/>
                      <a:pt x="209" y="105"/>
                    </a:cubicBezTo>
                    <a:cubicBezTo>
                      <a:pt x="209" y="88"/>
                      <a:pt x="209" y="88"/>
                      <a:pt x="209" y="88"/>
                    </a:cubicBezTo>
                    <a:cubicBezTo>
                      <a:pt x="210" y="83"/>
                      <a:pt x="212" y="79"/>
                      <a:pt x="213" y="76"/>
                    </a:cubicBezTo>
                    <a:cubicBezTo>
                      <a:pt x="214" y="75"/>
                      <a:pt x="215" y="73"/>
                      <a:pt x="215" y="72"/>
                    </a:cubicBezTo>
                    <a:cubicBezTo>
                      <a:pt x="216" y="70"/>
                      <a:pt x="216" y="67"/>
                      <a:pt x="217" y="64"/>
                    </a:cubicBezTo>
                    <a:close/>
                    <a:moveTo>
                      <a:pt x="217" y="124"/>
                    </a:moveTo>
                    <a:cubicBezTo>
                      <a:pt x="217" y="132"/>
                      <a:pt x="217" y="132"/>
                      <a:pt x="217" y="132"/>
                    </a:cubicBezTo>
                    <a:cubicBezTo>
                      <a:pt x="217" y="133"/>
                      <a:pt x="216" y="135"/>
                      <a:pt x="216" y="135"/>
                    </a:cubicBezTo>
                    <a:cubicBezTo>
                      <a:pt x="214" y="135"/>
                      <a:pt x="216" y="129"/>
                      <a:pt x="214" y="119"/>
                    </a:cubicBezTo>
                    <a:cubicBezTo>
                      <a:pt x="217" y="124"/>
                      <a:pt x="217" y="124"/>
                      <a:pt x="217" y="124"/>
                    </a:cubicBezTo>
                    <a:cubicBezTo>
                      <a:pt x="217" y="124"/>
                      <a:pt x="217" y="124"/>
                      <a:pt x="217" y="124"/>
                    </a:cubicBezTo>
                    <a:close/>
                    <a:moveTo>
                      <a:pt x="217" y="139"/>
                    </a:moveTo>
                    <a:cubicBezTo>
                      <a:pt x="217" y="170"/>
                      <a:pt x="217" y="170"/>
                      <a:pt x="217" y="170"/>
                    </a:cubicBezTo>
                    <a:cubicBezTo>
                      <a:pt x="214" y="175"/>
                      <a:pt x="210" y="180"/>
                      <a:pt x="209" y="180"/>
                    </a:cubicBezTo>
                    <a:cubicBezTo>
                      <a:pt x="209" y="180"/>
                      <a:pt x="209" y="180"/>
                      <a:pt x="209" y="180"/>
                    </a:cubicBezTo>
                    <a:cubicBezTo>
                      <a:pt x="209" y="150"/>
                      <a:pt x="209" y="150"/>
                      <a:pt x="209" y="150"/>
                    </a:cubicBezTo>
                    <a:cubicBezTo>
                      <a:pt x="212" y="145"/>
                      <a:pt x="215" y="141"/>
                      <a:pt x="217" y="139"/>
                    </a:cubicBezTo>
                    <a:close/>
                    <a:moveTo>
                      <a:pt x="217" y="176"/>
                    </a:moveTo>
                    <a:cubicBezTo>
                      <a:pt x="215" y="180"/>
                      <a:pt x="213" y="183"/>
                      <a:pt x="213" y="183"/>
                    </a:cubicBezTo>
                    <a:cubicBezTo>
                      <a:pt x="211" y="186"/>
                      <a:pt x="211" y="186"/>
                      <a:pt x="211" y="186"/>
                    </a:cubicBezTo>
                    <a:cubicBezTo>
                      <a:pt x="214" y="184"/>
                      <a:pt x="214" y="184"/>
                      <a:pt x="214" y="184"/>
                    </a:cubicBezTo>
                    <a:cubicBezTo>
                      <a:pt x="214" y="184"/>
                      <a:pt x="215" y="184"/>
                      <a:pt x="217" y="182"/>
                    </a:cubicBezTo>
                    <a:cubicBezTo>
                      <a:pt x="217" y="176"/>
                      <a:pt x="217" y="176"/>
                      <a:pt x="217" y="176"/>
                    </a:cubicBezTo>
                    <a:close/>
                    <a:moveTo>
                      <a:pt x="217" y="191"/>
                    </a:moveTo>
                    <a:cubicBezTo>
                      <a:pt x="217" y="221"/>
                      <a:pt x="217" y="221"/>
                      <a:pt x="217" y="221"/>
                    </a:cubicBezTo>
                    <a:cubicBezTo>
                      <a:pt x="217" y="222"/>
                      <a:pt x="216" y="223"/>
                      <a:pt x="215" y="224"/>
                    </a:cubicBezTo>
                    <a:cubicBezTo>
                      <a:pt x="213" y="227"/>
                      <a:pt x="211" y="229"/>
                      <a:pt x="209" y="231"/>
                    </a:cubicBezTo>
                    <a:cubicBezTo>
                      <a:pt x="209" y="196"/>
                      <a:pt x="209" y="196"/>
                      <a:pt x="209" y="196"/>
                    </a:cubicBezTo>
                    <a:cubicBezTo>
                      <a:pt x="212" y="195"/>
                      <a:pt x="215" y="192"/>
                      <a:pt x="217" y="191"/>
                    </a:cubicBezTo>
                    <a:close/>
                    <a:moveTo>
                      <a:pt x="209" y="185"/>
                    </a:moveTo>
                    <a:cubicBezTo>
                      <a:pt x="209" y="183"/>
                      <a:pt x="209" y="183"/>
                      <a:pt x="209" y="183"/>
                    </a:cubicBezTo>
                    <a:cubicBezTo>
                      <a:pt x="211" y="181"/>
                      <a:pt x="211" y="181"/>
                      <a:pt x="211" y="181"/>
                    </a:cubicBezTo>
                    <a:cubicBezTo>
                      <a:pt x="211" y="181"/>
                      <a:pt x="210" y="183"/>
                      <a:pt x="209" y="185"/>
                    </a:cubicBezTo>
                    <a:close/>
                    <a:moveTo>
                      <a:pt x="209" y="117"/>
                    </a:moveTo>
                    <a:cubicBezTo>
                      <a:pt x="210" y="117"/>
                      <a:pt x="212" y="117"/>
                      <a:pt x="213" y="117"/>
                    </a:cubicBezTo>
                    <a:cubicBezTo>
                      <a:pt x="212" y="116"/>
                      <a:pt x="211" y="114"/>
                      <a:pt x="210" y="112"/>
                    </a:cubicBezTo>
                    <a:cubicBezTo>
                      <a:pt x="209" y="112"/>
                      <a:pt x="209" y="112"/>
                      <a:pt x="209" y="112"/>
                    </a:cubicBezTo>
                    <a:cubicBezTo>
                      <a:pt x="209" y="117"/>
                      <a:pt x="209" y="117"/>
                      <a:pt x="209" y="117"/>
                    </a:cubicBezTo>
                    <a:close/>
                    <a:moveTo>
                      <a:pt x="209" y="76"/>
                    </a:moveTo>
                    <a:cubicBezTo>
                      <a:pt x="209" y="76"/>
                      <a:pt x="209" y="76"/>
                      <a:pt x="210" y="76"/>
                    </a:cubicBezTo>
                    <a:cubicBezTo>
                      <a:pt x="211" y="75"/>
                      <a:pt x="210" y="66"/>
                      <a:pt x="209" y="62"/>
                    </a:cubicBezTo>
                    <a:cubicBezTo>
                      <a:pt x="209" y="76"/>
                      <a:pt x="209" y="76"/>
                      <a:pt x="209" y="76"/>
                    </a:cubicBezTo>
                    <a:close/>
                    <a:moveTo>
                      <a:pt x="209" y="43"/>
                    </a:moveTo>
                    <a:cubicBezTo>
                      <a:pt x="209" y="16"/>
                      <a:pt x="209" y="16"/>
                      <a:pt x="209" y="16"/>
                    </a:cubicBezTo>
                    <a:cubicBezTo>
                      <a:pt x="210" y="18"/>
                      <a:pt x="211" y="20"/>
                      <a:pt x="212" y="23"/>
                    </a:cubicBezTo>
                    <a:cubicBezTo>
                      <a:pt x="213" y="26"/>
                      <a:pt x="213" y="29"/>
                      <a:pt x="214" y="32"/>
                    </a:cubicBezTo>
                    <a:cubicBezTo>
                      <a:pt x="217" y="48"/>
                      <a:pt x="213" y="60"/>
                      <a:pt x="212" y="60"/>
                    </a:cubicBezTo>
                    <a:cubicBezTo>
                      <a:pt x="211" y="63"/>
                      <a:pt x="211" y="63"/>
                      <a:pt x="211" y="63"/>
                    </a:cubicBezTo>
                    <a:cubicBezTo>
                      <a:pt x="211" y="60"/>
                      <a:pt x="211" y="60"/>
                      <a:pt x="211" y="60"/>
                    </a:cubicBezTo>
                    <a:cubicBezTo>
                      <a:pt x="211" y="60"/>
                      <a:pt x="210" y="50"/>
                      <a:pt x="209" y="43"/>
                    </a:cubicBezTo>
                    <a:close/>
                    <a:moveTo>
                      <a:pt x="209" y="16"/>
                    </a:moveTo>
                    <a:cubicBezTo>
                      <a:pt x="209" y="43"/>
                      <a:pt x="209" y="43"/>
                      <a:pt x="209" y="43"/>
                    </a:cubicBezTo>
                    <a:cubicBezTo>
                      <a:pt x="209" y="42"/>
                      <a:pt x="209" y="41"/>
                      <a:pt x="209" y="41"/>
                    </a:cubicBezTo>
                    <a:cubicBezTo>
                      <a:pt x="208" y="39"/>
                      <a:pt x="208" y="37"/>
                      <a:pt x="207" y="36"/>
                    </a:cubicBezTo>
                    <a:cubicBezTo>
                      <a:pt x="207" y="13"/>
                      <a:pt x="207" y="13"/>
                      <a:pt x="207" y="13"/>
                    </a:cubicBezTo>
                    <a:cubicBezTo>
                      <a:pt x="208" y="14"/>
                      <a:pt x="208" y="15"/>
                      <a:pt x="209" y="16"/>
                    </a:cubicBezTo>
                    <a:close/>
                    <a:moveTo>
                      <a:pt x="209" y="62"/>
                    </a:moveTo>
                    <a:cubicBezTo>
                      <a:pt x="209" y="76"/>
                      <a:pt x="209" y="76"/>
                      <a:pt x="209" y="76"/>
                    </a:cubicBezTo>
                    <a:cubicBezTo>
                      <a:pt x="208" y="76"/>
                      <a:pt x="208" y="73"/>
                      <a:pt x="207" y="70"/>
                    </a:cubicBezTo>
                    <a:cubicBezTo>
                      <a:pt x="207" y="65"/>
                      <a:pt x="207" y="65"/>
                      <a:pt x="207" y="65"/>
                    </a:cubicBezTo>
                    <a:cubicBezTo>
                      <a:pt x="207" y="66"/>
                      <a:pt x="207" y="66"/>
                      <a:pt x="207" y="66"/>
                    </a:cubicBezTo>
                    <a:cubicBezTo>
                      <a:pt x="209" y="59"/>
                      <a:pt x="209" y="59"/>
                      <a:pt x="209" y="59"/>
                    </a:cubicBezTo>
                    <a:cubicBezTo>
                      <a:pt x="209" y="59"/>
                      <a:pt x="209" y="61"/>
                      <a:pt x="209" y="62"/>
                    </a:cubicBezTo>
                    <a:close/>
                    <a:moveTo>
                      <a:pt x="209" y="88"/>
                    </a:moveTo>
                    <a:cubicBezTo>
                      <a:pt x="209" y="105"/>
                      <a:pt x="209" y="105"/>
                      <a:pt x="209" y="105"/>
                    </a:cubicBezTo>
                    <a:cubicBezTo>
                      <a:pt x="208" y="102"/>
                      <a:pt x="208" y="99"/>
                      <a:pt x="208" y="96"/>
                    </a:cubicBezTo>
                    <a:cubicBezTo>
                      <a:pt x="208" y="94"/>
                      <a:pt x="208" y="92"/>
                      <a:pt x="209" y="91"/>
                    </a:cubicBezTo>
                    <a:cubicBezTo>
                      <a:pt x="209" y="90"/>
                      <a:pt x="209" y="89"/>
                      <a:pt x="209" y="88"/>
                    </a:cubicBezTo>
                    <a:close/>
                    <a:moveTo>
                      <a:pt x="209" y="112"/>
                    </a:moveTo>
                    <a:cubicBezTo>
                      <a:pt x="209" y="117"/>
                      <a:pt x="209" y="117"/>
                      <a:pt x="209" y="117"/>
                    </a:cubicBezTo>
                    <a:cubicBezTo>
                      <a:pt x="208" y="116"/>
                      <a:pt x="208" y="116"/>
                      <a:pt x="207" y="116"/>
                    </a:cubicBezTo>
                    <a:cubicBezTo>
                      <a:pt x="207" y="111"/>
                      <a:pt x="207" y="111"/>
                      <a:pt x="207" y="111"/>
                    </a:cubicBezTo>
                    <a:cubicBezTo>
                      <a:pt x="208" y="111"/>
                      <a:pt x="208" y="112"/>
                      <a:pt x="209" y="112"/>
                    </a:cubicBezTo>
                    <a:close/>
                    <a:moveTo>
                      <a:pt x="209" y="150"/>
                    </a:moveTo>
                    <a:cubicBezTo>
                      <a:pt x="209" y="180"/>
                      <a:pt x="209" y="180"/>
                      <a:pt x="209" y="180"/>
                    </a:cubicBezTo>
                    <a:cubicBezTo>
                      <a:pt x="209" y="181"/>
                      <a:pt x="209" y="181"/>
                      <a:pt x="209" y="181"/>
                    </a:cubicBezTo>
                    <a:cubicBezTo>
                      <a:pt x="208" y="180"/>
                      <a:pt x="208" y="180"/>
                      <a:pt x="208" y="180"/>
                    </a:cubicBezTo>
                    <a:cubicBezTo>
                      <a:pt x="208" y="180"/>
                      <a:pt x="207" y="179"/>
                      <a:pt x="207" y="178"/>
                    </a:cubicBezTo>
                    <a:cubicBezTo>
                      <a:pt x="207" y="155"/>
                      <a:pt x="207" y="155"/>
                      <a:pt x="207" y="155"/>
                    </a:cubicBezTo>
                    <a:cubicBezTo>
                      <a:pt x="207" y="153"/>
                      <a:pt x="208" y="151"/>
                      <a:pt x="209" y="150"/>
                    </a:cubicBezTo>
                    <a:cubicBezTo>
                      <a:pt x="209" y="150"/>
                      <a:pt x="209" y="150"/>
                      <a:pt x="209" y="150"/>
                    </a:cubicBezTo>
                    <a:close/>
                    <a:moveTo>
                      <a:pt x="209" y="183"/>
                    </a:moveTo>
                    <a:cubicBezTo>
                      <a:pt x="209" y="185"/>
                      <a:pt x="209" y="185"/>
                      <a:pt x="209" y="185"/>
                    </a:cubicBezTo>
                    <a:cubicBezTo>
                      <a:pt x="208" y="186"/>
                      <a:pt x="208" y="188"/>
                      <a:pt x="207" y="189"/>
                    </a:cubicBezTo>
                    <a:cubicBezTo>
                      <a:pt x="207" y="185"/>
                      <a:pt x="207" y="185"/>
                      <a:pt x="207" y="185"/>
                    </a:cubicBezTo>
                    <a:cubicBezTo>
                      <a:pt x="209" y="183"/>
                      <a:pt x="209" y="183"/>
                      <a:pt x="209" y="183"/>
                    </a:cubicBezTo>
                    <a:close/>
                    <a:moveTo>
                      <a:pt x="209" y="196"/>
                    </a:moveTo>
                    <a:cubicBezTo>
                      <a:pt x="209" y="231"/>
                      <a:pt x="209" y="231"/>
                      <a:pt x="209" y="231"/>
                    </a:cubicBezTo>
                    <a:cubicBezTo>
                      <a:pt x="209" y="231"/>
                      <a:pt x="209" y="231"/>
                      <a:pt x="209" y="231"/>
                    </a:cubicBezTo>
                    <a:cubicBezTo>
                      <a:pt x="208" y="232"/>
                      <a:pt x="207" y="232"/>
                      <a:pt x="207" y="233"/>
                    </a:cubicBezTo>
                    <a:cubicBezTo>
                      <a:pt x="207" y="198"/>
                      <a:pt x="207" y="198"/>
                      <a:pt x="207" y="198"/>
                    </a:cubicBezTo>
                    <a:cubicBezTo>
                      <a:pt x="207" y="197"/>
                      <a:pt x="208" y="197"/>
                      <a:pt x="209" y="196"/>
                    </a:cubicBezTo>
                    <a:close/>
                    <a:moveTo>
                      <a:pt x="207" y="150"/>
                    </a:moveTo>
                    <a:cubicBezTo>
                      <a:pt x="207" y="147"/>
                      <a:pt x="207" y="147"/>
                      <a:pt x="207" y="147"/>
                    </a:cubicBezTo>
                    <a:cubicBezTo>
                      <a:pt x="207" y="147"/>
                      <a:pt x="207" y="148"/>
                      <a:pt x="208" y="148"/>
                    </a:cubicBezTo>
                    <a:cubicBezTo>
                      <a:pt x="208" y="148"/>
                      <a:pt x="207" y="149"/>
                      <a:pt x="207" y="149"/>
                    </a:cubicBezTo>
                    <a:cubicBezTo>
                      <a:pt x="207" y="150"/>
                      <a:pt x="207" y="150"/>
                      <a:pt x="207" y="150"/>
                    </a:cubicBezTo>
                    <a:close/>
                    <a:moveTo>
                      <a:pt x="207" y="106"/>
                    </a:moveTo>
                    <a:cubicBezTo>
                      <a:pt x="207" y="104"/>
                      <a:pt x="207" y="104"/>
                      <a:pt x="207" y="104"/>
                    </a:cubicBezTo>
                    <a:cubicBezTo>
                      <a:pt x="207" y="105"/>
                      <a:pt x="207" y="106"/>
                      <a:pt x="207" y="107"/>
                    </a:cubicBezTo>
                    <a:cubicBezTo>
                      <a:pt x="207" y="107"/>
                      <a:pt x="207" y="107"/>
                      <a:pt x="207" y="106"/>
                    </a:cubicBezTo>
                    <a:close/>
                    <a:moveTo>
                      <a:pt x="207" y="89"/>
                    </a:moveTo>
                    <a:cubicBezTo>
                      <a:pt x="207" y="89"/>
                      <a:pt x="207" y="89"/>
                      <a:pt x="207" y="89"/>
                    </a:cubicBezTo>
                    <a:cubicBezTo>
                      <a:pt x="207" y="89"/>
                      <a:pt x="207" y="89"/>
                      <a:pt x="207" y="89"/>
                    </a:cubicBezTo>
                    <a:close/>
                    <a:moveTo>
                      <a:pt x="207" y="13"/>
                    </a:moveTo>
                    <a:cubicBezTo>
                      <a:pt x="207" y="36"/>
                      <a:pt x="207" y="36"/>
                      <a:pt x="207" y="36"/>
                    </a:cubicBezTo>
                    <a:cubicBezTo>
                      <a:pt x="205" y="33"/>
                      <a:pt x="204" y="31"/>
                      <a:pt x="202" y="31"/>
                    </a:cubicBezTo>
                    <a:cubicBezTo>
                      <a:pt x="204" y="33"/>
                      <a:pt x="205" y="38"/>
                      <a:pt x="206" y="41"/>
                    </a:cubicBezTo>
                    <a:cubicBezTo>
                      <a:pt x="207" y="48"/>
                      <a:pt x="207" y="59"/>
                      <a:pt x="207" y="60"/>
                    </a:cubicBezTo>
                    <a:cubicBezTo>
                      <a:pt x="207" y="61"/>
                      <a:pt x="207" y="61"/>
                      <a:pt x="207" y="61"/>
                    </a:cubicBezTo>
                    <a:cubicBezTo>
                      <a:pt x="206" y="61"/>
                      <a:pt x="206" y="61"/>
                      <a:pt x="206" y="61"/>
                    </a:cubicBezTo>
                    <a:cubicBezTo>
                      <a:pt x="205" y="61"/>
                      <a:pt x="200" y="59"/>
                      <a:pt x="195" y="53"/>
                    </a:cubicBezTo>
                    <a:cubicBezTo>
                      <a:pt x="195" y="3"/>
                      <a:pt x="195" y="3"/>
                      <a:pt x="195" y="3"/>
                    </a:cubicBezTo>
                    <a:cubicBezTo>
                      <a:pt x="199" y="5"/>
                      <a:pt x="203" y="8"/>
                      <a:pt x="207" y="13"/>
                    </a:cubicBezTo>
                    <a:close/>
                    <a:moveTo>
                      <a:pt x="207" y="65"/>
                    </a:moveTo>
                    <a:cubicBezTo>
                      <a:pt x="207" y="70"/>
                      <a:pt x="207" y="70"/>
                      <a:pt x="207" y="70"/>
                    </a:cubicBezTo>
                    <a:cubicBezTo>
                      <a:pt x="206" y="67"/>
                      <a:pt x="205" y="65"/>
                      <a:pt x="203" y="62"/>
                    </a:cubicBezTo>
                    <a:cubicBezTo>
                      <a:pt x="207" y="65"/>
                      <a:pt x="207" y="65"/>
                      <a:pt x="207" y="65"/>
                    </a:cubicBezTo>
                    <a:close/>
                    <a:moveTo>
                      <a:pt x="207" y="89"/>
                    </a:moveTo>
                    <a:cubicBezTo>
                      <a:pt x="207" y="89"/>
                      <a:pt x="207" y="89"/>
                      <a:pt x="207" y="89"/>
                    </a:cubicBezTo>
                    <a:cubicBezTo>
                      <a:pt x="207" y="90"/>
                      <a:pt x="207" y="90"/>
                      <a:pt x="206" y="90"/>
                    </a:cubicBezTo>
                    <a:cubicBezTo>
                      <a:pt x="206" y="92"/>
                      <a:pt x="206" y="94"/>
                      <a:pt x="206" y="96"/>
                    </a:cubicBezTo>
                    <a:cubicBezTo>
                      <a:pt x="206" y="99"/>
                      <a:pt x="206" y="102"/>
                      <a:pt x="207" y="104"/>
                    </a:cubicBezTo>
                    <a:cubicBezTo>
                      <a:pt x="207" y="106"/>
                      <a:pt x="207" y="106"/>
                      <a:pt x="207" y="106"/>
                    </a:cubicBezTo>
                    <a:cubicBezTo>
                      <a:pt x="206" y="106"/>
                      <a:pt x="206" y="106"/>
                      <a:pt x="206" y="106"/>
                    </a:cubicBezTo>
                    <a:cubicBezTo>
                      <a:pt x="203" y="105"/>
                      <a:pt x="198" y="101"/>
                      <a:pt x="195" y="100"/>
                    </a:cubicBezTo>
                    <a:cubicBezTo>
                      <a:pt x="195" y="87"/>
                      <a:pt x="195" y="87"/>
                      <a:pt x="195" y="87"/>
                    </a:cubicBezTo>
                    <a:cubicBezTo>
                      <a:pt x="198" y="87"/>
                      <a:pt x="202" y="88"/>
                      <a:pt x="207" y="89"/>
                    </a:cubicBezTo>
                    <a:close/>
                    <a:moveTo>
                      <a:pt x="207" y="111"/>
                    </a:moveTo>
                    <a:cubicBezTo>
                      <a:pt x="206" y="110"/>
                      <a:pt x="205" y="110"/>
                      <a:pt x="204" y="109"/>
                    </a:cubicBezTo>
                    <a:cubicBezTo>
                      <a:pt x="200" y="107"/>
                      <a:pt x="197" y="103"/>
                      <a:pt x="195" y="101"/>
                    </a:cubicBezTo>
                    <a:cubicBezTo>
                      <a:pt x="195" y="112"/>
                      <a:pt x="195" y="112"/>
                      <a:pt x="195" y="112"/>
                    </a:cubicBezTo>
                    <a:cubicBezTo>
                      <a:pt x="199" y="114"/>
                      <a:pt x="203" y="115"/>
                      <a:pt x="207" y="116"/>
                    </a:cubicBezTo>
                    <a:cubicBezTo>
                      <a:pt x="207" y="111"/>
                      <a:pt x="207" y="111"/>
                      <a:pt x="207" y="111"/>
                    </a:cubicBezTo>
                    <a:close/>
                    <a:moveTo>
                      <a:pt x="207" y="147"/>
                    </a:moveTo>
                    <a:cubicBezTo>
                      <a:pt x="207" y="150"/>
                      <a:pt x="207" y="150"/>
                      <a:pt x="207" y="150"/>
                    </a:cubicBezTo>
                    <a:cubicBezTo>
                      <a:pt x="206" y="151"/>
                      <a:pt x="205" y="153"/>
                      <a:pt x="205" y="154"/>
                    </a:cubicBezTo>
                    <a:cubicBezTo>
                      <a:pt x="203" y="158"/>
                      <a:pt x="202" y="162"/>
                      <a:pt x="202" y="165"/>
                    </a:cubicBezTo>
                    <a:cubicBezTo>
                      <a:pt x="202" y="165"/>
                      <a:pt x="202" y="165"/>
                      <a:pt x="202" y="164"/>
                    </a:cubicBezTo>
                    <a:cubicBezTo>
                      <a:pt x="200" y="162"/>
                      <a:pt x="197" y="159"/>
                      <a:pt x="195" y="157"/>
                    </a:cubicBezTo>
                    <a:cubicBezTo>
                      <a:pt x="195" y="140"/>
                      <a:pt x="195" y="140"/>
                      <a:pt x="195" y="140"/>
                    </a:cubicBezTo>
                    <a:cubicBezTo>
                      <a:pt x="198" y="142"/>
                      <a:pt x="202" y="144"/>
                      <a:pt x="207" y="147"/>
                    </a:cubicBezTo>
                    <a:close/>
                    <a:moveTo>
                      <a:pt x="207" y="155"/>
                    </a:moveTo>
                    <a:cubicBezTo>
                      <a:pt x="207" y="155"/>
                      <a:pt x="207" y="155"/>
                      <a:pt x="207" y="155"/>
                    </a:cubicBezTo>
                    <a:cubicBezTo>
                      <a:pt x="203" y="165"/>
                      <a:pt x="205" y="173"/>
                      <a:pt x="207" y="178"/>
                    </a:cubicBezTo>
                    <a:cubicBezTo>
                      <a:pt x="207" y="155"/>
                      <a:pt x="207" y="155"/>
                      <a:pt x="207" y="155"/>
                    </a:cubicBezTo>
                    <a:close/>
                    <a:moveTo>
                      <a:pt x="207" y="185"/>
                    </a:moveTo>
                    <a:cubicBezTo>
                      <a:pt x="207" y="189"/>
                      <a:pt x="207" y="189"/>
                      <a:pt x="207" y="189"/>
                    </a:cubicBezTo>
                    <a:cubicBezTo>
                      <a:pt x="205" y="193"/>
                      <a:pt x="202" y="196"/>
                      <a:pt x="201" y="196"/>
                    </a:cubicBezTo>
                    <a:cubicBezTo>
                      <a:pt x="199" y="195"/>
                      <a:pt x="204" y="190"/>
                      <a:pt x="205" y="180"/>
                    </a:cubicBezTo>
                    <a:cubicBezTo>
                      <a:pt x="206" y="186"/>
                      <a:pt x="206" y="186"/>
                      <a:pt x="206" y="186"/>
                    </a:cubicBezTo>
                    <a:cubicBezTo>
                      <a:pt x="207" y="185"/>
                      <a:pt x="207" y="185"/>
                      <a:pt x="207" y="185"/>
                    </a:cubicBezTo>
                    <a:close/>
                    <a:moveTo>
                      <a:pt x="207" y="198"/>
                    </a:moveTo>
                    <a:cubicBezTo>
                      <a:pt x="207" y="233"/>
                      <a:pt x="207" y="233"/>
                      <a:pt x="207" y="233"/>
                    </a:cubicBezTo>
                    <a:cubicBezTo>
                      <a:pt x="203" y="236"/>
                      <a:pt x="199" y="239"/>
                      <a:pt x="195" y="240"/>
                    </a:cubicBezTo>
                    <a:cubicBezTo>
                      <a:pt x="195" y="232"/>
                      <a:pt x="195" y="232"/>
                      <a:pt x="195" y="232"/>
                    </a:cubicBezTo>
                    <a:cubicBezTo>
                      <a:pt x="196" y="232"/>
                      <a:pt x="197" y="231"/>
                      <a:pt x="197" y="231"/>
                    </a:cubicBezTo>
                    <a:cubicBezTo>
                      <a:pt x="201" y="227"/>
                      <a:pt x="203" y="221"/>
                      <a:pt x="203" y="218"/>
                    </a:cubicBezTo>
                    <a:cubicBezTo>
                      <a:pt x="201" y="221"/>
                      <a:pt x="198" y="226"/>
                      <a:pt x="195" y="228"/>
                    </a:cubicBezTo>
                    <a:cubicBezTo>
                      <a:pt x="195" y="228"/>
                      <a:pt x="195" y="228"/>
                      <a:pt x="195" y="228"/>
                    </a:cubicBezTo>
                    <a:cubicBezTo>
                      <a:pt x="195" y="204"/>
                      <a:pt x="195" y="204"/>
                      <a:pt x="195" y="204"/>
                    </a:cubicBezTo>
                    <a:cubicBezTo>
                      <a:pt x="198" y="203"/>
                      <a:pt x="200" y="201"/>
                      <a:pt x="202" y="200"/>
                    </a:cubicBezTo>
                    <a:cubicBezTo>
                      <a:pt x="204" y="200"/>
                      <a:pt x="205" y="199"/>
                      <a:pt x="206" y="198"/>
                    </a:cubicBezTo>
                    <a:cubicBezTo>
                      <a:pt x="207" y="198"/>
                      <a:pt x="207" y="198"/>
                      <a:pt x="207" y="198"/>
                    </a:cubicBezTo>
                    <a:close/>
                    <a:moveTo>
                      <a:pt x="195" y="171"/>
                    </a:moveTo>
                    <a:cubicBezTo>
                      <a:pt x="199" y="174"/>
                      <a:pt x="202" y="176"/>
                      <a:pt x="205" y="178"/>
                    </a:cubicBezTo>
                    <a:cubicBezTo>
                      <a:pt x="204" y="176"/>
                      <a:pt x="203" y="174"/>
                      <a:pt x="203" y="171"/>
                    </a:cubicBezTo>
                    <a:cubicBezTo>
                      <a:pt x="201" y="169"/>
                      <a:pt x="199" y="168"/>
                      <a:pt x="198" y="166"/>
                    </a:cubicBezTo>
                    <a:cubicBezTo>
                      <a:pt x="197" y="165"/>
                      <a:pt x="196" y="163"/>
                      <a:pt x="195" y="162"/>
                    </a:cubicBezTo>
                    <a:cubicBezTo>
                      <a:pt x="195" y="171"/>
                      <a:pt x="195" y="171"/>
                      <a:pt x="195" y="171"/>
                    </a:cubicBezTo>
                    <a:close/>
                    <a:moveTo>
                      <a:pt x="195" y="62"/>
                    </a:moveTo>
                    <a:cubicBezTo>
                      <a:pt x="198" y="62"/>
                      <a:pt x="200" y="62"/>
                      <a:pt x="202" y="61"/>
                    </a:cubicBezTo>
                    <a:cubicBezTo>
                      <a:pt x="200" y="60"/>
                      <a:pt x="199" y="59"/>
                      <a:pt x="197" y="58"/>
                    </a:cubicBezTo>
                    <a:cubicBezTo>
                      <a:pt x="196" y="58"/>
                      <a:pt x="196" y="58"/>
                      <a:pt x="195" y="58"/>
                    </a:cubicBezTo>
                    <a:lnTo>
                      <a:pt x="195" y="62"/>
                    </a:lnTo>
                    <a:close/>
                    <a:moveTo>
                      <a:pt x="195" y="3"/>
                    </a:moveTo>
                    <a:cubicBezTo>
                      <a:pt x="195" y="53"/>
                      <a:pt x="195" y="53"/>
                      <a:pt x="195" y="53"/>
                    </a:cubicBezTo>
                    <a:cubicBezTo>
                      <a:pt x="193" y="50"/>
                      <a:pt x="191" y="47"/>
                      <a:pt x="190" y="43"/>
                    </a:cubicBezTo>
                    <a:cubicBezTo>
                      <a:pt x="190" y="42"/>
                      <a:pt x="189" y="40"/>
                      <a:pt x="189" y="38"/>
                    </a:cubicBezTo>
                    <a:cubicBezTo>
                      <a:pt x="188" y="33"/>
                      <a:pt x="189" y="28"/>
                      <a:pt x="189" y="24"/>
                    </a:cubicBezTo>
                    <a:cubicBezTo>
                      <a:pt x="189" y="22"/>
                      <a:pt x="189" y="20"/>
                      <a:pt x="189" y="19"/>
                    </a:cubicBezTo>
                    <a:cubicBezTo>
                      <a:pt x="189" y="14"/>
                      <a:pt x="189" y="1"/>
                      <a:pt x="189" y="1"/>
                    </a:cubicBezTo>
                    <a:cubicBezTo>
                      <a:pt x="189" y="0"/>
                      <a:pt x="189" y="0"/>
                      <a:pt x="189" y="0"/>
                    </a:cubicBezTo>
                    <a:cubicBezTo>
                      <a:pt x="190" y="0"/>
                      <a:pt x="190" y="0"/>
                      <a:pt x="190" y="0"/>
                    </a:cubicBezTo>
                    <a:cubicBezTo>
                      <a:pt x="190" y="0"/>
                      <a:pt x="192" y="1"/>
                      <a:pt x="195" y="3"/>
                    </a:cubicBezTo>
                    <a:close/>
                    <a:moveTo>
                      <a:pt x="195" y="58"/>
                    </a:moveTo>
                    <a:cubicBezTo>
                      <a:pt x="193" y="57"/>
                      <a:pt x="192" y="57"/>
                      <a:pt x="191" y="57"/>
                    </a:cubicBezTo>
                    <a:cubicBezTo>
                      <a:pt x="185" y="56"/>
                      <a:pt x="180" y="52"/>
                      <a:pt x="178" y="51"/>
                    </a:cubicBezTo>
                    <a:cubicBezTo>
                      <a:pt x="178" y="61"/>
                      <a:pt x="178" y="61"/>
                      <a:pt x="178" y="61"/>
                    </a:cubicBezTo>
                    <a:cubicBezTo>
                      <a:pt x="185" y="63"/>
                      <a:pt x="190" y="63"/>
                      <a:pt x="195" y="62"/>
                    </a:cubicBezTo>
                    <a:cubicBezTo>
                      <a:pt x="195" y="58"/>
                      <a:pt x="195" y="58"/>
                      <a:pt x="195" y="58"/>
                    </a:cubicBezTo>
                    <a:close/>
                    <a:moveTo>
                      <a:pt x="195" y="87"/>
                    </a:moveTo>
                    <a:cubicBezTo>
                      <a:pt x="195" y="100"/>
                      <a:pt x="195" y="100"/>
                      <a:pt x="195" y="100"/>
                    </a:cubicBezTo>
                    <a:cubicBezTo>
                      <a:pt x="194" y="99"/>
                      <a:pt x="193" y="99"/>
                      <a:pt x="193" y="99"/>
                    </a:cubicBezTo>
                    <a:cubicBezTo>
                      <a:pt x="193" y="99"/>
                      <a:pt x="194" y="100"/>
                      <a:pt x="195" y="101"/>
                    </a:cubicBezTo>
                    <a:cubicBezTo>
                      <a:pt x="195" y="112"/>
                      <a:pt x="195" y="112"/>
                      <a:pt x="195" y="112"/>
                    </a:cubicBezTo>
                    <a:cubicBezTo>
                      <a:pt x="193" y="110"/>
                      <a:pt x="191" y="109"/>
                      <a:pt x="189" y="108"/>
                    </a:cubicBezTo>
                    <a:cubicBezTo>
                      <a:pt x="184" y="104"/>
                      <a:pt x="181" y="100"/>
                      <a:pt x="178" y="96"/>
                    </a:cubicBezTo>
                    <a:cubicBezTo>
                      <a:pt x="178" y="81"/>
                      <a:pt x="178" y="81"/>
                      <a:pt x="178" y="81"/>
                    </a:cubicBezTo>
                    <a:cubicBezTo>
                      <a:pt x="182" y="83"/>
                      <a:pt x="187" y="85"/>
                      <a:pt x="190" y="86"/>
                    </a:cubicBezTo>
                    <a:cubicBezTo>
                      <a:pt x="192" y="87"/>
                      <a:pt x="193" y="87"/>
                      <a:pt x="195" y="87"/>
                    </a:cubicBezTo>
                    <a:close/>
                    <a:moveTo>
                      <a:pt x="195" y="140"/>
                    </a:moveTo>
                    <a:cubicBezTo>
                      <a:pt x="195" y="157"/>
                      <a:pt x="195" y="157"/>
                      <a:pt x="195" y="157"/>
                    </a:cubicBezTo>
                    <a:cubicBezTo>
                      <a:pt x="193" y="154"/>
                      <a:pt x="192" y="152"/>
                      <a:pt x="192" y="152"/>
                    </a:cubicBezTo>
                    <a:cubicBezTo>
                      <a:pt x="192" y="152"/>
                      <a:pt x="193" y="157"/>
                      <a:pt x="195" y="162"/>
                    </a:cubicBezTo>
                    <a:cubicBezTo>
                      <a:pt x="195" y="171"/>
                      <a:pt x="195" y="171"/>
                      <a:pt x="195" y="171"/>
                    </a:cubicBezTo>
                    <a:cubicBezTo>
                      <a:pt x="191" y="168"/>
                      <a:pt x="188" y="164"/>
                      <a:pt x="184" y="159"/>
                    </a:cubicBezTo>
                    <a:cubicBezTo>
                      <a:pt x="181" y="155"/>
                      <a:pt x="179" y="150"/>
                      <a:pt x="178" y="146"/>
                    </a:cubicBezTo>
                    <a:cubicBezTo>
                      <a:pt x="178" y="129"/>
                      <a:pt x="178" y="129"/>
                      <a:pt x="178" y="129"/>
                    </a:cubicBezTo>
                    <a:cubicBezTo>
                      <a:pt x="179" y="127"/>
                      <a:pt x="179" y="125"/>
                      <a:pt x="179" y="125"/>
                    </a:cubicBezTo>
                    <a:cubicBezTo>
                      <a:pt x="179" y="125"/>
                      <a:pt x="189" y="136"/>
                      <a:pt x="193" y="139"/>
                    </a:cubicBezTo>
                    <a:cubicBezTo>
                      <a:pt x="193" y="139"/>
                      <a:pt x="194" y="140"/>
                      <a:pt x="195" y="140"/>
                    </a:cubicBezTo>
                    <a:close/>
                    <a:moveTo>
                      <a:pt x="195" y="204"/>
                    </a:moveTo>
                    <a:cubicBezTo>
                      <a:pt x="195" y="228"/>
                      <a:pt x="195" y="228"/>
                      <a:pt x="195" y="228"/>
                    </a:cubicBezTo>
                    <a:cubicBezTo>
                      <a:pt x="189" y="233"/>
                      <a:pt x="179" y="239"/>
                      <a:pt x="178" y="239"/>
                    </a:cubicBezTo>
                    <a:cubicBezTo>
                      <a:pt x="178" y="239"/>
                      <a:pt x="178" y="239"/>
                      <a:pt x="178" y="239"/>
                    </a:cubicBezTo>
                    <a:cubicBezTo>
                      <a:pt x="178" y="224"/>
                      <a:pt x="178" y="224"/>
                      <a:pt x="178" y="224"/>
                    </a:cubicBezTo>
                    <a:cubicBezTo>
                      <a:pt x="180" y="220"/>
                      <a:pt x="181" y="216"/>
                      <a:pt x="184" y="213"/>
                    </a:cubicBezTo>
                    <a:cubicBezTo>
                      <a:pt x="186" y="212"/>
                      <a:pt x="187" y="210"/>
                      <a:pt x="188" y="209"/>
                    </a:cubicBezTo>
                    <a:cubicBezTo>
                      <a:pt x="191" y="207"/>
                      <a:pt x="193" y="205"/>
                      <a:pt x="195" y="204"/>
                    </a:cubicBezTo>
                    <a:close/>
                    <a:moveTo>
                      <a:pt x="195" y="232"/>
                    </a:moveTo>
                    <a:cubicBezTo>
                      <a:pt x="190" y="237"/>
                      <a:pt x="181" y="244"/>
                      <a:pt x="181" y="244"/>
                    </a:cubicBezTo>
                    <a:cubicBezTo>
                      <a:pt x="178" y="246"/>
                      <a:pt x="178" y="246"/>
                      <a:pt x="178" y="246"/>
                    </a:cubicBezTo>
                    <a:cubicBezTo>
                      <a:pt x="178" y="246"/>
                      <a:pt x="178" y="246"/>
                      <a:pt x="178" y="246"/>
                    </a:cubicBezTo>
                    <a:cubicBezTo>
                      <a:pt x="181" y="245"/>
                      <a:pt x="181" y="245"/>
                      <a:pt x="181" y="245"/>
                    </a:cubicBezTo>
                    <a:cubicBezTo>
                      <a:pt x="182" y="245"/>
                      <a:pt x="187" y="244"/>
                      <a:pt x="195" y="240"/>
                    </a:cubicBezTo>
                    <a:cubicBezTo>
                      <a:pt x="195" y="232"/>
                      <a:pt x="195" y="232"/>
                      <a:pt x="195" y="232"/>
                    </a:cubicBezTo>
                    <a:close/>
                    <a:moveTo>
                      <a:pt x="178" y="277"/>
                    </a:moveTo>
                    <a:cubicBezTo>
                      <a:pt x="178" y="257"/>
                      <a:pt x="178" y="257"/>
                      <a:pt x="178" y="257"/>
                    </a:cubicBezTo>
                    <a:cubicBezTo>
                      <a:pt x="182" y="256"/>
                      <a:pt x="185" y="255"/>
                      <a:pt x="185" y="255"/>
                    </a:cubicBezTo>
                    <a:cubicBezTo>
                      <a:pt x="186" y="255"/>
                      <a:pt x="186" y="255"/>
                      <a:pt x="186" y="255"/>
                    </a:cubicBezTo>
                    <a:cubicBezTo>
                      <a:pt x="186" y="256"/>
                      <a:pt x="186" y="256"/>
                      <a:pt x="186" y="256"/>
                    </a:cubicBezTo>
                    <a:cubicBezTo>
                      <a:pt x="186" y="256"/>
                      <a:pt x="185" y="267"/>
                      <a:pt x="178" y="277"/>
                    </a:cubicBezTo>
                    <a:close/>
                    <a:moveTo>
                      <a:pt x="178" y="243"/>
                    </a:moveTo>
                    <a:cubicBezTo>
                      <a:pt x="178" y="242"/>
                      <a:pt x="178" y="242"/>
                      <a:pt x="178" y="242"/>
                    </a:cubicBezTo>
                    <a:cubicBezTo>
                      <a:pt x="180" y="241"/>
                      <a:pt x="180" y="241"/>
                      <a:pt x="180" y="241"/>
                    </a:cubicBezTo>
                    <a:cubicBezTo>
                      <a:pt x="180" y="241"/>
                      <a:pt x="179" y="242"/>
                      <a:pt x="178" y="243"/>
                    </a:cubicBezTo>
                    <a:close/>
                    <a:moveTo>
                      <a:pt x="178" y="218"/>
                    </a:moveTo>
                    <a:cubicBezTo>
                      <a:pt x="179" y="216"/>
                      <a:pt x="181" y="214"/>
                      <a:pt x="183" y="212"/>
                    </a:cubicBezTo>
                    <a:cubicBezTo>
                      <a:pt x="184" y="210"/>
                      <a:pt x="185" y="209"/>
                      <a:pt x="187" y="207"/>
                    </a:cubicBezTo>
                    <a:cubicBezTo>
                      <a:pt x="187" y="207"/>
                      <a:pt x="187" y="207"/>
                      <a:pt x="188" y="206"/>
                    </a:cubicBezTo>
                    <a:cubicBezTo>
                      <a:pt x="185" y="201"/>
                      <a:pt x="181" y="198"/>
                      <a:pt x="178" y="195"/>
                    </a:cubicBezTo>
                    <a:cubicBezTo>
                      <a:pt x="178" y="218"/>
                      <a:pt x="178" y="218"/>
                      <a:pt x="178" y="218"/>
                    </a:cubicBezTo>
                    <a:close/>
                    <a:moveTo>
                      <a:pt x="178" y="51"/>
                    </a:moveTo>
                    <a:cubicBezTo>
                      <a:pt x="180" y="51"/>
                      <a:pt x="188" y="53"/>
                      <a:pt x="192" y="53"/>
                    </a:cubicBezTo>
                    <a:cubicBezTo>
                      <a:pt x="192" y="53"/>
                      <a:pt x="193" y="53"/>
                      <a:pt x="193" y="53"/>
                    </a:cubicBezTo>
                    <a:cubicBezTo>
                      <a:pt x="191" y="51"/>
                      <a:pt x="190" y="48"/>
                      <a:pt x="188" y="44"/>
                    </a:cubicBezTo>
                    <a:cubicBezTo>
                      <a:pt x="188" y="42"/>
                      <a:pt x="187" y="41"/>
                      <a:pt x="187" y="39"/>
                    </a:cubicBezTo>
                    <a:cubicBezTo>
                      <a:pt x="187" y="38"/>
                      <a:pt x="187" y="38"/>
                      <a:pt x="187" y="38"/>
                    </a:cubicBezTo>
                    <a:cubicBezTo>
                      <a:pt x="184" y="38"/>
                      <a:pt x="181" y="38"/>
                      <a:pt x="178" y="39"/>
                    </a:cubicBezTo>
                    <a:lnTo>
                      <a:pt x="178" y="51"/>
                    </a:lnTo>
                    <a:close/>
                    <a:moveTo>
                      <a:pt x="178" y="39"/>
                    </a:moveTo>
                    <a:cubicBezTo>
                      <a:pt x="178" y="51"/>
                      <a:pt x="178" y="51"/>
                      <a:pt x="178" y="51"/>
                    </a:cubicBezTo>
                    <a:cubicBezTo>
                      <a:pt x="178" y="51"/>
                      <a:pt x="178" y="51"/>
                      <a:pt x="178" y="51"/>
                    </a:cubicBezTo>
                    <a:cubicBezTo>
                      <a:pt x="178" y="51"/>
                      <a:pt x="178" y="51"/>
                      <a:pt x="178" y="51"/>
                    </a:cubicBezTo>
                    <a:cubicBezTo>
                      <a:pt x="178" y="61"/>
                      <a:pt x="178" y="61"/>
                      <a:pt x="178" y="61"/>
                    </a:cubicBezTo>
                    <a:cubicBezTo>
                      <a:pt x="178" y="61"/>
                      <a:pt x="177" y="61"/>
                      <a:pt x="177" y="61"/>
                    </a:cubicBezTo>
                    <a:cubicBezTo>
                      <a:pt x="160" y="57"/>
                      <a:pt x="154" y="40"/>
                      <a:pt x="154" y="40"/>
                    </a:cubicBezTo>
                    <a:cubicBezTo>
                      <a:pt x="154" y="40"/>
                      <a:pt x="166" y="41"/>
                      <a:pt x="171" y="41"/>
                    </a:cubicBezTo>
                    <a:cubicBezTo>
                      <a:pt x="173" y="41"/>
                      <a:pt x="176" y="40"/>
                      <a:pt x="178" y="39"/>
                    </a:cubicBezTo>
                    <a:close/>
                    <a:moveTo>
                      <a:pt x="178" y="81"/>
                    </a:moveTo>
                    <a:cubicBezTo>
                      <a:pt x="178" y="96"/>
                      <a:pt x="178" y="96"/>
                      <a:pt x="178" y="96"/>
                    </a:cubicBezTo>
                    <a:cubicBezTo>
                      <a:pt x="174" y="87"/>
                      <a:pt x="174" y="79"/>
                      <a:pt x="174" y="79"/>
                    </a:cubicBezTo>
                    <a:cubicBezTo>
                      <a:pt x="174" y="79"/>
                      <a:pt x="176" y="80"/>
                      <a:pt x="178" y="81"/>
                    </a:cubicBezTo>
                    <a:close/>
                    <a:moveTo>
                      <a:pt x="178" y="129"/>
                    </a:moveTo>
                    <a:cubicBezTo>
                      <a:pt x="178" y="146"/>
                      <a:pt x="178" y="146"/>
                      <a:pt x="178" y="146"/>
                    </a:cubicBezTo>
                    <a:cubicBezTo>
                      <a:pt x="177" y="139"/>
                      <a:pt x="178" y="133"/>
                      <a:pt x="178" y="129"/>
                    </a:cubicBezTo>
                    <a:close/>
                    <a:moveTo>
                      <a:pt x="178" y="195"/>
                    </a:moveTo>
                    <a:cubicBezTo>
                      <a:pt x="178" y="218"/>
                      <a:pt x="178" y="218"/>
                      <a:pt x="178" y="218"/>
                    </a:cubicBezTo>
                    <a:cubicBezTo>
                      <a:pt x="178" y="219"/>
                      <a:pt x="177" y="221"/>
                      <a:pt x="177" y="222"/>
                    </a:cubicBezTo>
                    <a:cubicBezTo>
                      <a:pt x="176" y="221"/>
                      <a:pt x="176" y="221"/>
                      <a:pt x="176" y="221"/>
                    </a:cubicBezTo>
                    <a:cubicBezTo>
                      <a:pt x="174" y="215"/>
                      <a:pt x="171" y="204"/>
                      <a:pt x="171" y="204"/>
                    </a:cubicBezTo>
                    <a:cubicBezTo>
                      <a:pt x="171" y="204"/>
                      <a:pt x="169" y="213"/>
                      <a:pt x="172" y="221"/>
                    </a:cubicBezTo>
                    <a:cubicBezTo>
                      <a:pt x="173" y="223"/>
                      <a:pt x="174" y="226"/>
                      <a:pt x="175" y="228"/>
                    </a:cubicBezTo>
                    <a:cubicBezTo>
                      <a:pt x="175" y="231"/>
                      <a:pt x="174" y="233"/>
                      <a:pt x="175" y="235"/>
                    </a:cubicBezTo>
                    <a:cubicBezTo>
                      <a:pt x="170" y="229"/>
                      <a:pt x="164" y="221"/>
                      <a:pt x="160" y="209"/>
                    </a:cubicBezTo>
                    <a:cubicBezTo>
                      <a:pt x="155" y="189"/>
                      <a:pt x="167" y="173"/>
                      <a:pt x="167" y="173"/>
                    </a:cubicBezTo>
                    <a:cubicBezTo>
                      <a:pt x="167" y="173"/>
                      <a:pt x="173" y="187"/>
                      <a:pt x="176" y="192"/>
                    </a:cubicBezTo>
                    <a:cubicBezTo>
                      <a:pt x="177" y="193"/>
                      <a:pt x="177" y="194"/>
                      <a:pt x="178" y="195"/>
                    </a:cubicBezTo>
                    <a:close/>
                    <a:moveTo>
                      <a:pt x="178" y="224"/>
                    </a:moveTo>
                    <a:cubicBezTo>
                      <a:pt x="176" y="232"/>
                      <a:pt x="177" y="238"/>
                      <a:pt x="177" y="239"/>
                    </a:cubicBezTo>
                    <a:cubicBezTo>
                      <a:pt x="177" y="240"/>
                      <a:pt x="177" y="240"/>
                      <a:pt x="177" y="240"/>
                    </a:cubicBezTo>
                    <a:cubicBezTo>
                      <a:pt x="178" y="239"/>
                      <a:pt x="178" y="239"/>
                      <a:pt x="178" y="239"/>
                    </a:cubicBezTo>
                    <a:cubicBezTo>
                      <a:pt x="178" y="224"/>
                      <a:pt x="178" y="224"/>
                      <a:pt x="178" y="224"/>
                    </a:cubicBezTo>
                    <a:close/>
                    <a:moveTo>
                      <a:pt x="178" y="242"/>
                    </a:moveTo>
                    <a:cubicBezTo>
                      <a:pt x="178" y="243"/>
                      <a:pt x="178" y="243"/>
                      <a:pt x="178" y="243"/>
                    </a:cubicBezTo>
                    <a:cubicBezTo>
                      <a:pt x="175" y="246"/>
                      <a:pt x="167" y="252"/>
                      <a:pt x="165" y="252"/>
                    </a:cubicBezTo>
                    <a:cubicBezTo>
                      <a:pt x="164" y="250"/>
                      <a:pt x="170" y="247"/>
                      <a:pt x="174" y="237"/>
                    </a:cubicBezTo>
                    <a:cubicBezTo>
                      <a:pt x="173" y="243"/>
                      <a:pt x="173" y="243"/>
                      <a:pt x="173" y="243"/>
                    </a:cubicBezTo>
                    <a:cubicBezTo>
                      <a:pt x="178" y="242"/>
                      <a:pt x="178" y="242"/>
                      <a:pt x="178" y="242"/>
                    </a:cubicBezTo>
                    <a:close/>
                    <a:moveTo>
                      <a:pt x="178" y="246"/>
                    </a:moveTo>
                    <a:cubicBezTo>
                      <a:pt x="178" y="246"/>
                      <a:pt x="178" y="246"/>
                      <a:pt x="178" y="246"/>
                    </a:cubicBezTo>
                    <a:cubicBezTo>
                      <a:pt x="178" y="246"/>
                      <a:pt x="178" y="246"/>
                      <a:pt x="178" y="246"/>
                    </a:cubicBezTo>
                    <a:cubicBezTo>
                      <a:pt x="178" y="246"/>
                      <a:pt x="178" y="246"/>
                      <a:pt x="178" y="246"/>
                    </a:cubicBezTo>
                    <a:close/>
                    <a:moveTo>
                      <a:pt x="178" y="257"/>
                    </a:moveTo>
                    <a:cubicBezTo>
                      <a:pt x="178" y="277"/>
                      <a:pt x="178" y="277"/>
                      <a:pt x="178" y="277"/>
                    </a:cubicBezTo>
                    <a:cubicBezTo>
                      <a:pt x="175" y="281"/>
                      <a:pt x="172" y="285"/>
                      <a:pt x="166" y="288"/>
                    </a:cubicBezTo>
                    <a:cubicBezTo>
                      <a:pt x="163" y="290"/>
                      <a:pt x="160" y="291"/>
                      <a:pt x="157" y="292"/>
                    </a:cubicBezTo>
                    <a:cubicBezTo>
                      <a:pt x="140" y="299"/>
                      <a:pt x="127" y="296"/>
                      <a:pt x="126" y="296"/>
                    </a:cubicBezTo>
                    <a:cubicBezTo>
                      <a:pt x="125" y="295"/>
                      <a:pt x="125" y="295"/>
                      <a:pt x="125" y="295"/>
                    </a:cubicBezTo>
                    <a:cubicBezTo>
                      <a:pt x="125" y="295"/>
                      <a:pt x="125" y="295"/>
                      <a:pt x="125" y="295"/>
                    </a:cubicBezTo>
                    <a:cubicBezTo>
                      <a:pt x="126" y="294"/>
                      <a:pt x="126" y="294"/>
                      <a:pt x="126" y="294"/>
                    </a:cubicBezTo>
                    <a:cubicBezTo>
                      <a:pt x="126" y="294"/>
                      <a:pt x="141" y="290"/>
                      <a:pt x="147" y="287"/>
                    </a:cubicBezTo>
                    <a:cubicBezTo>
                      <a:pt x="151" y="285"/>
                      <a:pt x="156" y="281"/>
                      <a:pt x="156" y="278"/>
                    </a:cubicBezTo>
                    <a:cubicBezTo>
                      <a:pt x="153" y="280"/>
                      <a:pt x="148" y="283"/>
                      <a:pt x="146" y="284"/>
                    </a:cubicBezTo>
                    <a:cubicBezTo>
                      <a:pt x="138" y="287"/>
                      <a:pt x="126" y="289"/>
                      <a:pt x="125" y="289"/>
                    </a:cubicBezTo>
                    <a:cubicBezTo>
                      <a:pt x="125" y="289"/>
                      <a:pt x="125" y="289"/>
                      <a:pt x="125" y="289"/>
                    </a:cubicBezTo>
                    <a:cubicBezTo>
                      <a:pt x="125" y="286"/>
                      <a:pt x="125" y="286"/>
                      <a:pt x="125" y="286"/>
                    </a:cubicBezTo>
                    <a:cubicBezTo>
                      <a:pt x="126" y="282"/>
                      <a:pt x="129" y="271"/>
                      <a:pt x="140" y="266"/>
                    </a:cubicBezTo>
                    <a:cubicBezTo>
                      <a:pt x="142" y="265"/>
                      <a:pt x="143" y="264"/>
                      <a:pt x="145" y="263"/>
                    </a:cubicBezTo>
                    <a:cubicBezTo>
                      <a:pt x="151" y="261"/>
                      <a:pt x="157" y="260"/>
                      <a:pt x="161" y="260"/>
                    </a:cubicBezTo>
                    <a:cubicBezTo>
                      <a:pt x="163" y="260"/>
                      <a:pt x="165" y="260"/>
                      <a:pt x="166" y="259"/>
                    </a:cubicBezTo>
                    <a:cubicBezTo>
                      <a:pt x="169" y="259"/>
                      <a:pt x="174" y="258"/>
                      <a:pt x="178" y="257"/>
                    </a:cubicBezTo>
                    <a:close/>
                    <a:moveTo>
                      <a:pt x="125" y="314"/>
                    </a:moveTo>
                    <a:cubicBezTo>
                      <a:pt x="125" y="305"/>
                      <a:pt x="125" y="305"/>
                      <a:pt x="125" y="305"/>
                    </a:cubicBezTo>
                    <a:cubicBezTo>
                      <a:pt x="127" y="306"/>
                      <a:pt x="128" y="306"/>
                      <a:pt x="128" y="306"/>
                    </a:cubicBezTo>
                    <a:cubicBezTo>
                      <a:pt x="129" y="306"/>
                      <a:pt x="129" y="306"/>
                      <a:pt x="129" y="306"/>
                    </a:cubicBezTo>
                    <a:cubicBezTo>
                      <a:pt x="129" y="307"/>
                      <a:pt x="129" y="307"/>
                      <a:pt x="129" y="307"/>
                    </a:cubicBezTo>
                    <a:cubicBezTo>
                      <a:pt x="129" y="307"/>
                      <a:pt x="128" y="310"/>
                      <a:pt x="125" y="314"/>
                    </a:cubicBezTo>
                    <a:close/>
                    <a:moveTo>
                      <a:pt x="125" y="292"/>
                    </a:moveTo>
                    <a:cubicBezTo>
                      <a:pt x="126" y="292"/>
                      <a:pt x="126" y="291"/>
                      <a:pt x="126" y="291"/>
                    </a:cubicBezTo>
                    <a:cubicBezTo>
                      <a:pt x="125" y="291"/>
                      <a:pt x="125" y="291"/>
                      <a:pt x="125" y="291"/>
                    </a:cubicBezTo>
                    <a:cubicBezTo>
                      <a:pt x="125" y="292"/>
                      <a:pt x="125" y="292"/>
                      <a:pt x="125" y="292"/>
                    </a:cubicBezTo>
                    <a:close/>
                    <a:moveTo>
                      <a:pt x="125" y="279"/>
                    </a:moveTo>
                    <a:cubicBezTo>
                      <a:pt x="125" y="278"/>
                      <a:pt x="126" y="277"/>
                      <a:pt x="126" y="277"/>
                    </a:cubicBezTo>
                    <a:cubicBezTo>
                      <a:pt x="126" y="274"/>
                      <a:pt x="125" y="271"/>
                      <a:pt x="125" y="269"/>
                    </a:cubicBezTo>
                    <a:cubicBezTo>
                      <a:pt x="125" y="260"/>
                      <a:pt x="129" y="252"/>
                      <a:pt x="129" y="252"/>
                    </a:cubicBezTo>
                    <a:cubicBezTo>
                      <a:pt x="129" y="252"/>
                      <a:pt x="129" y="263"/>
                      <a:pt x="129" y="270"/>
                    </a:cubicBezTo>
                    <a:cubicBezTo>
                      <a:pt x="129" y="270"/>
                      <a:pt x="130" y="271"/>
                      <a:pt x="130" y="271"/>
                    </a:cubicBezTo>
                    <a:cubicBezTo>
                      <a:pt x="132" y="268"/>
                      <a:pt x="135" y="266"/>
                      <a:pt x="139" y="263"/>
                    </a:cubicBezTo>
                    <a:cubicBezTo>
                      <a:pt x="141" y="262"/>
                      <a:pt x="142" y="262"/>
                      <a:pt x="144" y="261"/>
                    </a:cubicBezTo>
                    <a:cubicBezTo>
                      <a:pt x="145" y="261"/>
                      <a:pt x="145" y="261"/>
                      <a:pt x="146" y="260"/>
                    </a:cubicBezTo>
                    <a:cubicBezTo>
                      <a:pt x="144" y="252"/>
                      <a:pt x="140" y="246"/>
                      <a:pt x="139" y="242"/>
                    </a:cubicBezTo>
                    <a:cubicBezTo>
                      <a:pt x="137" y="236"/>
                      <a:pt x="137" y="220"/>
                      <a:pt x="137" y="220"/>
                    </a:cubicBezTo>
                    <a:cubicBezTo>
                      <a:pt x="137" y="220"/>
                      <a:pt x="130" y="224"/>
                      <a:pt x="125" y="232"/>
                    </a:cubicBezTo>
                    <a:lnTo>
                      <a:pt x="125" y="279"/>
                    </a:lnTo>
                    <a:close/>
                    <a:moveTo>
                      <a:pt x="88" y="296"/>
                    </a:moveTo>
                    <a:cubicBezTo>
                      <a:pt x="88" y="296"/>
                      <a:pt x="87" y="296"/>
                      <a:pt x="87" y="296"/>
                    </a:cubicBezTo>
                    <a:cubicBezTo>
                      <a:pt x="85" y="296"/>
                      <a:pt x="83" y="296"/>
                      <a:pt x="81" y="297"/>
                    </a:cubicBezTo>
                    <a:cubicBezTo>
                      <a:pt x="79" y="297"/>
                      <a:pt x="77" y="297"/>
                      <a:pt x="76" y="298"/>
                    </a:cubicBezTo>
                    <a:cubicBezTo>
                      <a:pt x="76" y="262"/>
                      <a:pt x="76" y="262"/>
                      <a:pt x="76" y="262"/>
                    </a:cubicBezTo>
                    <a:cubicBezTo>
                      <a:pt x="84" y="256"/>
                      <a:pt x="93" y="254"/>
                      <a:pt x="93" y="254"/>
                    </a:cubicBezTo>
                    <a:cubicBezTo>
                      <a:pt x="93" y="254"/>
                      <a:pt x="88" y="269"/>
                      <a:pt x="88" y="276"/>
                    </a:cubicBezTo>
                    <a:cubicBezTo>
                      <a:pt x="88" y="281"/>
                      <a:pt x="89" y="287"/>
                      <a:pt x="88" y="296"/>
                    </a:cubicBezTo>
                    <a:close/>
                    <a:moveTo>
                      <a:pt x="125" y="232"/>
                    </a:moveTo>
                    <a:cubicBezTo>
                      <a:pt x="125" y="279"/>
                      <a:pt x="125" y="279"/>
                      <a:pt x="125" y="279"/>
                    </a:cubicBezTo>
                    <a:cubicBezTo>
                      <a:pt x="124" y="280"/>
                      <a:pt x="123" y="282"/>
                      <a:pt x="123" y="283"/>
                    </a:cubicBezTo>
                    <a:cubicBezTo>
                      <a:pt x="120" y="276"/>
                      <a:pt x="118" y="266"/>
                      <a:pt x="118" y="252"/>
                    </a:cubicBezTo>
                    <a:cubicBezTo>
                      <a:pt x="118" y="244"/>
                      <a:pt x="121" y="237"/>
                      <a:pt x="125" y="232"/>
                    </a:cubicBezTo>
                    <a:close/>
                    <a:moveTo>
                      <a:pt x="125" y="286"/>
                    </a:moveTo>
                    <a:cubicBezTo>
                      <a:pt x="125" y="289"/>
                      <a:pt x="125" y="289"/>
                      <a:pt x="125" y="289"/>
                    </a:cubicBezTo>
                    <a:cubicBezTo>
                      <a:pt x="124" y="289"/>
                      <a:pt x="124" y="289"/>
                      <a:pt x="124" y="289"/>
                    </a:cubicBezTo>
                    <a:cubicBezTo>
                      <a:pt x="124" y="288"/>
                      <a:pt x="124" y="288"/>
                      <a:pt x="124" y="288"/>
                    </a:cubicBezTo>
                    <a:cubicBezTo>
                      <a:pt x="124" y="288"/>
                      <a:pt x="125" y="287"/>
                      <a:pt x="125" y="286"/>
                    </a:cubicBezTo>
                    <a:close/>
                    <a:moveTo>
                      <a:pt x="125" y="291"/>
                    </a:moveTo>
                    <a:cubicBezTo>
                      <a:pt x="119" y="291"/>
                      <a:pt x="119" y="291"/>
                      <a:pt x="119" y="291"/>
                    </a:cubicBezTo>
                    <a:cubicBezTo>
                      <a:pt x="122" y="285"/>
                      <a:pt x="122" y="285"/>
                      <a:pt x="122" y="285"/>
                    </a:cubicBezTo>
                    <a:cubicBezTo>
                      <a:pt x="115" y="293"/>
                      <a:pt x="107" y="294"/>
                      <a:pt x="109" y="296"/>
                    </a:cubicBezTo>
                    <a:cubicBezTo>
                      <a:pt x="110" y="297"/>
                      <a:pt x="121" y="293"/>
                      <a:pt x="125" y="292"/>
                    </a:cubicBezTo>
                    <a:cubicBezTo>
                      <a:pt x="125" y="291"/>
                      <a:pt x="125" y="291"/>
                      <a:pt x="125" y="291"/>
                    </a:cubicBezTo>
                    <a:close/>
                    <a:moveTo>
                      <a:pt x="125" y="295"/>
                    </a:moveTo>
                    <a:cubicBezTo>
                      <a:pt x="125" y="295"/>
                      <a:pt x="125" y="295"/>
                      <a:pt x="125" y="295"/>
                    </a:cubicBezTo>
                    <a:cubicBezTo>
                      <a:pt x="123" y="295"/>
                      <a:pt x="123" y="295"/>
                      <a:pt x="123" y="295"/>
                    </a:cubicBezTo>
                    <a:cubicBezTo>
                      <a:pt x="125" y="295"/>
                      <a:pt x="125" y="295"/>
                      <a:pt x="125" y="295"/>
                    </a:cubicBezTo>
                    <a:close/>
                    <a:moveTo>
                      <a:pt x="125" y="305"/>
                    </a:moveTo>
                    <a:cubicBezTo>
                      <a:pt x="125" y="314"/>
                      <a:pt x="125" y="314"/>
                      <a:pt x="125" y="314"/>
                    </a:cubicBezTo>
                    <a:cubicBezTo>
                      <a:pt x="120" y="321"/>
                      <a:pt x="112" y="329"/>
                      <a:pt x="99" y="331"/>
                    </a:cubicBezTo>
                    <a:cubicBezTo>
                      <a:pt x="96" y="331"/>
                      <a:pt x="93" y="331"/>
                      <a:pt x="89" y="331"/>
                    </a:cubicBezTo>
                    <a:cubicBezTo>
                      <a:pt x="84" y="331"/>
                      <a:pt x="80" y="331"/>
                      <a:pt x="76" y="330"/>
                    </a:cubicBezTo>
                    <a:cubicBezTo>
                      <a:pt x="76" y="323"/>
                      <a:pt x="76" y="323"/>
                      <a:pt x="76" y="323"/>
                    </a:cubicBezTo>
                    <a:cubicBezTo>
                      <a:pt x="78" y="323"/>
                      <a:pt x="79" y="323"/>
                      <a:pt x="80" y="323"/>
                    </a:cubicBezTo>
                    <a:cubicBezTo>
                      <a:pt x="86" y="323"/>
                      <a:pt x="91" y="320"/>
                      <a:pt x="93" y="317"/>
                    </a:cubicBezTo>
                    <a:cubicBezTo>
                      <a:pt x="90" y="318"/>
                      <a:pt x="84" y="319"/>
                      <a:pt x="81" y="319"/>
                    </a:cubicBezTo>
                    <a:cubicBezTo>
                      <a:pt x="79" y="319"/>
                      <a:pt x="78" y="319"/>
                      <a:pt x="76" y="319"/>
                    </a:cubicBezTo>
                    <a:cubicBezTo>
                      <a:pt x="76" y="300"/>
                      <a:pt x="76" y="300"/>
                      <a:pt x="76" y="300"/>
                    </a:cubicBezTo>
                    <a:cubicBezTo>
                      <a:pt x="77" y="300"/>
                      <a:pt x="79" y="299"/>
                      <a:pt x="81" y="299"/>
                    </a:cubicBezTo>
                    <a:cubicBezTo>
                      <a:pt x="83" y="299"/>
                      <a:pt x="85" y="299"/>
                      <a:pt x="87" y="299"/>
                    </a:cubicBezTo>
                    <a:cubicBezTo>
                      <a:pt x="93" y="299"/>
                      <a:pt x="99" y="300"/>
                      <a:pt x="103" y="302"/>
                    </a:cubicBezTo>
                    <a:cubicBezTo>
                      <a:pt x="105" y="302"/>
                      <a:pt x="107" y="303"/>
                      <a:pt x="108" y="303"/>
                    </a:cubicBezTo>
                    <a:cubicBezTo>
                      <a:pt x="112" y="304"/>
                      <a:pt x="120" y="305"/>
                      <a:pt x="125" y="305"/>
                    </a:cubicBezTo>
                    <a:close/>
                    <a:moveTo>
                      <a:pt x="76" y="298"/>
                    </a:moveTo>
                    <a:cubicBezTo>
                      <a:pt x="73" y="298"/>
                      <a:pt x="71" y="300"/>
                      <a:pt x="69" y="301"/>
                    </a:cubicBezTo>
                    <a:cubicBezTo>
                      <a:pt x="69" y="300"/>
                      <a:pt x="69" y="300"/>
                      <a:pt x="70" y="299"/>
                    </a:cubicBezTo>
                    <a:cubicBezTo>
                      <a:pt x="71" y="293"/>
                      <a:pt x="75" y="282"/>
                      <a:pt x="75" y="282"/>
                    </a:cubicBezTo>
                    <a:cubicBezTo>
                      <a:pt x="75" y="282"/>
                      <a:pt x="69" y="288"/>
                      <a:pt x="66" y="297"/>
                    </a:cubicBezTo>
                    <a:cubicBezTo>
                      <a:pt x="65" y="299"/>
                      <a:pt x="65" y="301"/>
                      <a:pt x="64" y="305"/>
                    </a:cubicBezTo>
                    <a:cubicBezTo>
                      <a:pt x="62" y="306"/>
                      <a:pt x="60" y="308"/>
                      <a:pt x="59" y="310"/>
                    </a:cubicBezTo>
                    <a:cubicBezTo>
                      <a:pt x="59" y="302"/>
                      <a:pt x="60" y="291"/>
                      <a:pt x="64" y="278"/>
                    </a:cubicBezTo>
                    <a:cubicBezTo>
                      <a:pt x="67" y="271"/>
                      <a:pt x="71" y="266"/>
                      <a:pt x="76" y="262"/>
                    </a:cubicBezTo>
                    <a:cubicBezTo>
                      <a:pt x="76" y="298"/>
                      <a:pt x="76" y="298"/>
                      <a:pt x="76" y="298"/>
                    </a:cubicBezTo>
                    <a:close/>
                    <a:moveTo>
                      <a:pt x="76" y="300"/>
                    </a:moveTo>
                    <a:cubicBezTo>
                      <a:pt x="64" y="304"/>
                      <a:pt x="59" y="314"/>
                      <a:pt x="59" y="315"/>
                    </a:cubicBezTo>
                    <a:cubicBezTo>
                      <a:pt x="58" y="316"/>
                      <a:pt x="58" y="316"/>
                      <a:pt x="58" y="316"/>
                    </a:cubicBezTo>
                    <a:cubicBezTo>
                      <a:pt x="59" y="316"/>
                      <a:pt x="59" y="316"/>
                      <a:pt x="59" y="316"/>
                    </a:cubicBezTo>
                    <a:cubicBezTo>
                      <a:pt x="60" y="316"/>
                      <a:pt x="68" y="318"/>
                      <a:pt x="76" y="319"/>
                    </a:cubicBezTo>
                    <a:cubicBezTo>
                      <a:pt x="76" y="300"/>
                      <a:pt x="76" y="300"/>
                      <a:pt x="76" y="300"/>
                    </a:cubicBezTo>
                    <a:close/>
                    <a:moveTo>
                      <a:pt x="76" y="323"/>
                    </a:moveTo>
                    <a:cubicBezTo>
                      <a:pt x="76" y="330"/>
                      <a:pt x="76" y="330"/>
                      <a:pt x="76" y="330"/>
                    </a:cubicBezTo>
                    <a:cubicBezTo>
                      <a:pt x="65" y="328"/>
                      <a:pt x="58" y="324"/>
                      <a:pt x="58" y="323"/>
                    </a:cubicBezTo>
                    <a:cubicBezTo>
                      <a:pt x="57" y="323"/>
                      <a:pt x="57" y="323"/>
                      <a:pt x="57" y="323"/>
                    </a:cubicBezTo>
                    <a:cubicBezTo>
                      <a:pt x="57" y="321"/>
                      <a:pt x="57" y="321"/>
                      <a:pt x="57" y="321"/>
                    </a:cubicBezTo>
                    <a:cubicBezTo>
                      <a:pt x="59" y="321"/>
                      <a:pt x="59" y="321"/>
                      <a:pt x="59" y="321"/>
                    </a:cubicBezTo>
                    <a:cubicBezTo>
                      <a:pt x="59" y="321"/>
                      <a:pt x="69" y="322"/>
                      <a:pt x="76" y="323"/>
                    </a:cubicBezTo>
                    <a:close/>
                    <a:moveTo>
                      <a:pt x="57" y="319"/>
                    </a:moveTo>
                    <a:cubicBezTo>
                      <a:pt x="57" y="318"/>
                      <a:pt x="57" y="318"/>
                      <a:pt x="57" y="318"/>
                    </a:cubicBezTo>
                    <a:cubicBezTo>
                      <a:pt x="59" y="319"/>
                      <a:pt x="59" y="319"/>
                      <a:pt x="59" y="319"/>
                    </a:cubicBezTo>
                    <a:cubicBezTo>
                      <a:pt x="59" y="319"/>
                      <a:pt x="58" y="319"/>
                      <a:pt x="57" y="319"/>
                    </a:cubicBezTo>
                    <a:close/>
                    <a:moveTo>
                      <a:pt x="57" y="312"/>
                    </a:moveTo>
                    <a:cubicBezTo>
                      <a:pt x="57" y="312"/>
                      <a:pt x="57" y="312"/>
                      <a:pt x="57" y="312"/>
                    </a:cubicBezTo>
                    <a:cubicBezTo>
                      <a:pt x="57" y="312"/>
                      <a:pt x="57" y="312"/>
                      <a:pt x="57" y="312"/>
                    </a:cubicBezTo>
                    <a:close/>
                    <a:moveTo>
                      <a:pt x="57" y="312"/>
                    </a:moveTo>
                    <a:cubicBezTo>
                      <a:pt x="57" y="312"/>
                      <a:pt x="57" y="312"/>
                      <a:pt x="57" y="312"/>
                    </a:cubicBezTo>
                    <a:cubicBezTo>
                      <a:pt x="53" y="316"/>
                      <a:pt x="53" y="316"/>
                      <a:pt x="53" y="316"/>
                    </a:cubicBezTo>
                    <a:cubicBezTo>
                      <a:pt x="57" y="318"/>
                      <a:pt x="57" y="318"/>
                      <a:pt x="57" y="318"/>
                    </a:cubicBezTo>
                    <a:cubicBezTo>
                      <a:pt x="57" y="319"/>
                      <a:pt x="57" y="319"/>
                      <a:pt x="57" y="319"/>
                    </a:cubicBezTo>
                    <a:cubicBezTo>
                      <a:pt x="44" y="319"/>
                      <a:pt x="17" y="327"/>
                      <a:pt x="9" y="341"/>
                    </a:cubicBezTo>
                    <a:cubicBezTo>
                      <a:pt x="0" y="341"/>
                      <a:pt x="0" y="341"/>
                      <a:pt x="0" y="341"/>
                    </a:cubicBezTo>
                    <a:cubicBezTo>
                      <a:pt x="13" y="323"/>
                      <a:pt x="29" y="320"/>
                      <a:pt x="47" y="315"/>
                    </a:cubicBezTo>
                    <a:cubicBezTo>
                      <a:pt x="51" y="314"/>
                      <a:pt x="54" y="313"/>
                      <a:pt x="57" y="312"/>
                    </a:cubicBezTo>
                    <a:close/>
                    <a:moveTo>
                      <a:pt x="57" y="321"/>
                    </a:moveTo>
                    <a:cubicBezTo>
                      <a:pt x="55" y="321"/>
                      <a:pt x="55" y="321"/>
                      <a:pt x="55" y="321"/>
                    </a:cubicBezTo>
                    <a:cubicBezTo>
                      <a:pt x="57" y="323"/>
                      <a:pt x="57" y="323"/>
                      <a:pt x="57" y="323"/>
                    </a:cubicBezTo>
                    <a:lnTo>
                      <a:pt x="57" y="321"/>
                    </a:lnTo>
                    <a:close/>
                  </a:path>
                </a:pathLst>
              </a:custGeom>
              <a:solidFill>
                <a:srgbClr val="939D2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1"/>
              <p:cNvSpPr>
                <a:spLocks noEditPoints="1"/>
              </p:cNvSpPr>
              <p:nvPr/>
            </p:nvSpPr>
            <p:spPr bwMode="auto">
              <a:xfrm>
                <a:off x="5278438" y="2047876"/>
                <a:ext cx="1643063" cy="1720850"/>
              </a:xfrm>
              <a:custGeom>
                <a:avLst/>
                <a:gdLst>
                  <a:gd name="T0" fmla="*/ 165 w 213"/>
                  <a:gd name="T1" fmla="*/ 212 h 223"/>
                  <a:gd name="T2" fmla="*/ 186 w 213"/>
                  <a:gd name="T3" fmla="*/ 194 h 223"/>
                  <a:gd name="T4" fmla="*/ 163 w 213"/>
                  <a:gd name="T5" fmla="*/ 170 h 223"/>
                  <a:gd name="T6" fmla="*/ 183 w 213"/>
                  <a:gd name="T7" fmla="*/ 155 h 223"/>
                  <a:gd name="T8" fmla="*/ 211 w 213"/>
                  <a:gd name="T9" fmla="*/ 190 h 223"/>
                  <a:gd name="T10" fmla="*/ 161 w 213"/>
                  <a:gd name="T11" fmla="*/ 130 h 223"/>
                  <a:gd name="T12" fmla="*/ 187 w 213"/>
                  <a:gd name="T13" fmla="*/ 141 h 223"/>
                  <a:gd name="T14" fmla="*/ 205 w 213"/>
                  <a:gd name="T15" fmla="*/ 138 h 223"/>
                  <a:gd name="T16" fmla="*/ 182 w 213"/>
                  <a:gd name="T17" fmla="*/ 116 h 223"/>
                  <a:gd name="T18" fmla="*/ 157 w 213"/>
                  <a:gd name="T19" fmla="*/ 61 h 223"/>
                  <a:gd name="T20" fmla="*/ 179 w 213"/>
                  <a:gd name="T21" fmla="*/ 72 h 223"/>
                  <a:gd name="T22" fmla="*/ 202 w 213"/>
                  <a:gd name="T23" fmla="*/ 104 h 223"/>
                  <a:gd name="T24" fmla="*/ 169 w 213"/>
                  <a:gd name="T25" fmla="*/ 96 h 223"/>
                  <a:gd name="T26" fmla="*/ 171 w 213"/>
                  <a:gd name="T27" fmla="*/ 30 h 223"/>
                  <a:gd name="T28" fmla="*/ 184 w 213"/>
                  <a:gd name="T29" fmla="*/ 54 h 223"/>
                  <a:gd name="T30" fmla="*/ 149 w 213"/>
                  <a:gd name="T31" fmla="*/ 205 h 223"/>
                  <a:gd name="T32" fmla="*/ 129 w 213"/>
                  <a:gd name="T33" fmla="*/ 194 h 223"/>
                  <a:gd name="T34" fmla="*/ 113 w 213"/>
                  <a:gd name="T35" fmla="*/ 182 h 223"/>
                  <a:gd name="T36" fmla="*/ 122 w 213"/>
                  <a:gd name="T37" fmla="*/ 161 h 223"/>
                  <a:gd name="T38" fmla="*/ 139 w 213"/>
                  <a:gd name="T39" fmla="*/ 179 h 223"/>
                  <a:gd name="T40" fmla="*/ 149 w 213"/>
                  <a:gd name="T41" fmla="*/ 143 h 223"/>
                  <a:gd name="T42" fmla="*/ 129 w 213"/>
                  <a:gd name="T43" fmla="*/ 131 h 223"/>
                  <a:gd name="T44" fmla="*/ 141 w 213"/>
                  <a:gd name="T45" fmla="*/ 119 h 223"/>
                  <a:gd name="T46" fmla="*/ 152 w 213"/>
                  <a:gd name="T47" fmla="*/ 103 h 223"/>
                  <a:gd name="T48" fmla="*/ 134 w 213"/>
                  <a:gd name="T49" fmla="*/ 91 h 223"/>
                  <a:gd name="T50" fmla="*/ 118 w 213"/>
                  <a:gd name="T51" fmla="*/ 76 h 223"/>
                  <a:gd name="T52" fmla="*/ 112 w 213"/>
                  <a:gd name="T53" fmla="*/ 135 h 223"/>
                  <a:gd name="T54" fmla="*/ 127 w 213"/>
                  <a:gd name="T55" fmla="*/ 153 h 223"/>
                  <a:gd name="T56" fmla="*/ 151 w 213"/>
                  <a:gd name="T57" fmla="*/ 165 h 223"/>
                  <a:gd name="T58" fmla="*/ 135 w 213"/>
                  <a:gd name="T59" fmla="*/ 37 h 223"/>
                  <a:gd name="T60" fmla="*/ 120 w 213"/>
                  <a:gd name="T61" fmla="*/ 26 h 223"/>
                  <a:gd name="T62" fmla="*/ 109 w 213"/>
                  <a:gd name="T63" fmla="*/ 14 h 223"/>
                  <a:gd name="T64" fmla="*/ 120 w 213"/>
                  <a:gd name="T65" fmla="*/ 35 h 223"/>
                  <a:gd name="T66" fmla="*/ 134 w 213"/>
                  <a:gd name="T67" fmla="*/ 47 h 223"/>
                  <a:gd name="T68" fmla="*/ 151 w 213"/>
                  <a:gd name="T69" fmla="*/ 58 h 223"/>
                  <a:gd name="T70" fmla="*/ 141 w 213"/>
                  <a:gd name="T71" fmla="*/ 78 h 223"/>
                  <a:gd name="T72" fmla="*/ 124 w 213"/>
                  <a:gd name="T73" fmla="*/ 65 h 223"/>
                  <a:gd name="T74" fmla="*/ 112 w 213"/>
                  <a:gd name="T75" fmla="*/ 49 h 223"/>
                  <a:gd name="T76" fmla="*/ 100 w 213"/>
                  <a:gd name="T77" fmla="*/ 53 h 223"/>
                  <a:gd name="T78" fmla="*/ 88 w 213"/>
                  <a:gd name="T79" fmla="*/ 69 h 223"/>
                  <a:gd name="T80" fmla="*/ 73 w 213"/>
                  <a:gd name="T81" fmla="*/ 83 h 223"/>
                  <a:gd name="T82" fmla="*/ 60 w 213"/>
                  <a:gd name="T83" fmla="*/ 61 h 223"/>
                  <a:gd name="T84" fmla="*/ 80 w 213"/>
                  <a:gd name="T85" fmla="*/ 48 h 223"/>
                  <a:gd name="T86" fmla="*/ 95 w 213"/>
                  <a:gd name="T87" fmla="*/ 32 h 223"/>
                  <a:gd name="T88" fmla="*/ 102 w 213"/>
                  <a:gd name="T89" fmla="*/ 16 h 223"/>
                  <a:gd name="T90" fmla="*/ 88 w 213"/>
                  <a:gd name="T91" fmla="*/ 30 h 223"/>
                  <a:gd name="T92" fmla="*/ 66 w 213"/>
                  <a:gd name="T93" fmla="*/ 41 h 223"/>
                  <a:gd name="T94" fmla="*/ 77 w 213"/>
                  <a:gd name="T95" fmla="*/ 19 h 223"/>
                  <a:gd name="T96" fmla="*/ 99 w 213"/>
                  <a:gd name="T97" fmla="*/ 7 h 223"/>
                  <a:gd name="T98" fmla="*/ 115 w 213"/>
                  <a:gd name="T99" fmla="*/ 8 h 223"/>
                  <a:gd name="T100" fmla="*/ 136 w 213"/>
                  <a:gd name="T101" fmla="*/ 19 h 223"/>
                  <a:gd name="T102" fmla="*/ 82 w 213"/>
                  <a:gd name="T103" fmla="*/ 174 h 223"/>
                  <a:gd name="T104" fmla="*/ 103 w 213"/>
                  <a:gd name="T105" fmla="*/ 175 h 223"/>
                  <a:gd name="T106" fmla="*/ 88 w 213"/>
                  <a:gd name="T107" fmla="*/ 153 h 223"/>
                  <a:gd name="T108" fmla="*/ 101 w 213"/>
                  <a:gd name="T109" fmla="*/ 70 h 223"/>
                  <a:gd name="T110" fmla="*/ 81 w 213"/>
                  <a:gd name="T111" fmla="*/ 111 h 223"/>
                  <a:gd name="T112" fmla="*/ 26 w 213"/>
                  <a:gd name="T113" fmla="*/ 53 h 223"/>
                  <a:gd name="T114" fmla="*/ 48 w 213"/>
                  <a:gd name="T115" fmla="*/ 28 h 223"/>
                  <a:gd name="T116" fmla="*/ 36 w 213"/>
                  <a:gd name="T117" fmla="*/ 101 h 223"/>
                  <a:gd name="T118" fmla="*/ 13 w 213"/>
                  <a:gd name="T119" fmla="*/ 87 h 223"/>
                  <a:gd name="T120" fmla="*/ 47 w 213"/>
                  <a:gd name="T121" fmla="*/ 67 h 223"/>
                  <a:gd name="T122" fmla="*/ 9 w 213"/>
                  <a:gd name="T123" fmla="*/ 139 h 223"/>
                  <a:gd name="T124" fmla="*/ 49 w 213"/>
                  <a:gd name="T125" fmla="*/ 21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3" h="223">
                    <a:moveTo>
                      <a:pt x="202" y="223"/>
                    </a:moveTo>
                    <a:cubicBezTo>
                      <a:pt x="202" y="223"/>
                      <a:pt x="202" y="223"/>
                      <a:pt x="202" y="223"/>
                    </a:cubicBezTo>
                    <a:cubicBezTo>
                      <a:pt x="202" y="222"/>
                      <a:pt x="202" y="222"/>
                      <a:pt x="202" y="222"/>
                    </a:cubicBezTo>
                    <a:cubicBezTo>
                      <a:pt x="202" y="222"/>
                      <a:pt x="202" y="222"/>
                      <a:pt x="202" y="222"/>
                    </a:cubicBezTo>
                    <a:cubicBezTo>
                      <a:pt x="202" y="222"/>
                      <a:pt x="202" y="222"/>
                      <a:pt x="202" y="222"/>
                    </a:cubicBezTo>
                    <a:cubicBezTo>
                      <a:pt x="202" y="222"/>
                      <a:pt x="202" y="222"/>
                      <a:pt x="202" y="222"/>
                    </a:cubicBezTo>
                    <a:cubicBezTo>
                      <a:pt x="201" y="222"/>
                      <a:pt x="201" y="222"/>
                      <a:pt x="201" y="222"/>
                    </a:cubicBezTo>
                    <a:cubicBezTo>
                      <a:pt x="201" y="222"/>
                      <a:pt x="201" y="222"/>
                      <a:pt x="201" y="222"/>
                    </a:cubicBezTo>
                    <a:cubicBezTo>
                      <a:pt x="201" y="222"/>
                      <a:pt x="201" y="222"/>
                      <a:pt x="201" y="222"/>
                    </a:cubicBezTo>
                    <a:cubicBezTo>
                      <a:pt x="201" y="222"/>
                      <a:pt x="201" y="222"/>
                      <a:pt x="201" y="222"/>
                    </a:cubicBezTo>
                    <a:cubicBezTo>
                      <a:pt x="201" y="222"/>
                      <a:pt x="201" y="222"/>
                      <a:pt x="201" y="222"/>
                    </a:cubicBezTo>
                    <a:cubicBezTo>
                      <a:pt x="201" y="222"/>
                      <a:pt x="201" y="222"/>
                      <a:pt x="201" y="222"/>
                    </a:cubicBezTo>
                    <a:cubicBezTo>
                      <a:pt x="201" y="222"/>
                      <a:pt x="201" y="222"/>
                      <a:pt x="201" y="222"/>
                    </a:cubicBezTo>
                    <a:cubicBezTo>
                      <a:pt x="200" y="222"/>
                      <a:pt x="200" y="222"/>
                      <a:pt x="200" y="222"/>
                    </a:cubicBezTo>
                    <a:cubicBezTo>
                      <a:pt x="200" y="222"/>
                      <a:pt x="200" y="222"/>
                      <a:pt x="200" y="222"/>
                    </a:cubicBezTo>
                    <a:cubicBezTo>
                      <a:pt x="200" y="222"/>
                      <a:pt x="200" y="222"/>
                      <a:pt x="200" y="222"/>
                    </a:cubicBezTo>
                    <a:cubicBezTo>
                      <a:pt x="200" y="222"/>
                      <a:pt x="200" y="222"/>
                      <a:pt x="200" y="222"/>
                    </a:cubicBezTo>
                    <a:cubicBezTo>
                      <a:pt x="200" y="222"/>
                      <a:pt x="200" y="222"/>
                      <a:pt x="200" y="222"/>
                    </a:cubicBezTo>
                    <a:cubicBezTo>
                      <a:pt x="200" y="222"/>
                      <a:pt x="200" y="222"/>
                      <a:pt x="200" y="222"/>
                    </a:cubicBezTo>
                    <a:cubicBezTo>
                      <a:pt x="200" y="222"/>
                      <a:pt x="200"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8" y="222"/>
                      <a:pt x="198" y="222"/>
                      <a:pt x="198" y="222"/>
                    </a:cubicBezTo>
                    <a:cubicBezTo>
                      <a:pt x="198" y="221"/>
                      <a:pt x="198" y="221"/>
                      <a:pt x="198" y="221"/>
                    </a:cubicBezTo>
                    <a:cubicBezTo>
                      <a:pt x="198" y="221"/>
                      <a:pt x="198" y="221"/>
                      <a:pt x="198" y="221"/>
                    </a:cubicBezTo>
                    <a:cubicBezTo>
                      <a:pt x="198" y="221"/>
                      <a:pt x="198" y="221"/>
                      <a:pt x="198" y="221"/>
                    </a:cubicBezTo>
                    <a:cubicBezTo>
                      <a:pt x="198" y="221"/>
                      <a:pt x="198" y="221"/>
                      <a:pt x="198" y="221"/>
                    </a:cubicBezTo>
                    <a:cubicBezTo>
                      <a:pt x="198" y="221"/>
                      <a:pt x="198" y="221"/>
                      <a:pt x="198" y="221"/>
                    </a:cubicBezTo>
                    <a:cubicBezTo>
                      <a:pt x="198" y="221"/>
                      <a:pt x="198" y="221"/>
                      <a:pt x="198" y="221"/>
                    </a:cubicBezTo>
                    <a:cubicBezTo>
                      <a:pt x="197" y="221"/>
                      <a:pt x="197" y="221"/>
                      <a:pt x="197" y="221"/>
                    </a:cubicBezTo>
                    <a:cubicBezTo>
                      <a:pt x="197" y="221"/>
                      <a:pt x="197" y="221"/>
                      <a:pt x="197" y="221"/>
                    </a:cubicBezTo>
                    <a:cubicBezTo>
                      <a:pt x="197" y="221"/>
                      <a:pt x="197" y="221"/>
                      <a:pt x="197" y="221"/>
                    </a:cubicBezTo>
                    <a:cubicBezTo>
                      <a:pt x="197" y="221"/>
                      <a:pt x="197" y="221"/>
                      <a:pt x="197" y="221"/>
                    </a:cubicBezTo>
                    <a:cubicBezTo>
                      <a:pt x="197" y="221"/>
                      <a:pt x="197" y="221"/>
                      <a:pt x="197" y="221"/>
                    </a:cubicBezTo>
                    <a:cubicBezTo>
                      <a:pt x="197" y="221"/>
                      <a:pt x="197" y="221"/>
                      <a:pt x="197" y="221"/>
                    </a:cubicBezTo>
                    <a:cubicBezTo>
                      <a:pt x="196" y="221"/>
                      <a:pt x="196" y="221"/>
                      <a:pt x="196" y="221"/>
                    </a:cubicBezTo>
                    <a:cubicBezTo>
                      <a:pt x="196" y="221"/>
                      <a:pt x="196" y="221"/>
                      <a:pt x="196" y="221"/>
                    </a:cubicBezTo>
                    <a:cubicBezTo>
                      <a:pt x="196" y="221"/>
                      <a:pt x="196" y="221"/>
                      <a:pt x="196" y="221"/>
                    </a:cubicBezTo>
                    <a:cubicBezTo>
                      <a:pt x="196" y="221"/>
                      <a:pt x="196" y="221"/>
                      <a:pt x="196" y="221"/>
                    </a:cubicBezTo>
                    <a:cubicBezTo>
                      <a:pt x="196" y="221"/>
                      <a:pt x="196" y="221"/>
                      <a:pt x="196" y="221"/>
                    </a:cubicBezTo>
                    <a:cubicBezTo>
                      <a:pt x="196" y="221"/>
                      <a:pt x="196"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4" y="221"/>
                      <a:pt x="194" y="221"/>
                      <a:pt x="194" y="221"/>
                    </a:cubicBezTo>
                    <a:cubicBezTo>
                      <a:pt x="194" y="221"/>
                      <a:pt x="194" y="221"/>
                      <a:pt x="194" y="221"/>
                    </a:cubicBezTo>
                    <a:cubicBezTo>
                      <a:pt x="194" y="221"/>
                      <a:pt x="194" y="221"/>
                      <a:pt x="194" y="221"/>
                    </a:cubicBezTo>
                    <a:cubicBezTo>
                      <a:pt x="194" y="221"/>
                      <a:pt x="194" y="221"/>
                      <a:pt x="194" y="221"/>
                    </a:cubicBezTo>
                    <a:cubicBezTo>
                      <a:pt x="194" y="221"/>
                      <a:pt x="193" y="221"/>
                      <a:pt x="193" y="221"/>
                    </a:cubicBezTo>
                    <a:cubicBezTo>
                      <a:pt x="193" y="221"/>
                      <a:pt x="193" y="221"/>
                      <a:pt x="193" y="221"/>
                    </a:cubicBezTo>
                    <a:cubicBezTo>
                      <a:pt x="193" y="221"/>
                      <a:pt x="193" y="221"/>
                      <a:pt x="193" y="221"/>
                    </a:cubicBezTo>
                    <a:cubicBezTo>
                      <a:pt x="193" y="221"/>
                      <a:pt x="193" y="221"/>
                      <a:pt x="193" y="221"/>
                    </a:cubicBezTo>
                    <a:cubicBezTo>
                      <a:pt x="193" y="221"/>
                      <a:pt x="192" y="221"/>
                      <a:pt x="192" y="221"/>
                    </a:cubicBezTo>
                    <a:cubicBezTo>
                      <a:pt x="192" y="221"/>
                      <a:pt x="192" y="221"/>
                      <a:pt x="192" y="221"/>
                    </a:cubicBezTo>
                    <a:cubicBezTo>
                      <a:pt x="192" y="221"/>
                      <a:pt x="192" y="221"/>
                      <a:pt x="192" y="221"/>
                    </a:cubicBezTo>
                    <a:cubicBezTo>
                      <a:pt x="192" y="221"/>
                      <a:pt x="192" y="221"/>
                      <a:pt x="192" y="221"/>
                    </a:cubicBezTo>
                    <a:cubicBezTo>
                      <a:pt x="192" y="221"/>
                      <a:pt x="191" y="221"/>
                      <a:pt x="191" y="221"/>
                    </a:cubicBezTo>
                    <a:cubicBezTo>
                      <a:pt x="191" y="221"/>
                      <a:pt x="191" y="221"/>
                      <a:pt x="191" y="221"/>
                    </a:cubicBezTo>
                    <a:cubicBezTo>
                      <a:pt x="191" y="221"/>
                      <a:pt x="191" y="221"/>
                      <a:pt x="191" y="221"/>
                    </a:cubicBezTo>
                    <a:cubicBezTo>
                      <a:pt x="191" y="221"/>
                      <a:pt x="191" y="221"/>
                      <a:pt x="191" y="221"/>
                    </a:cubicBezTo>
                    <a:cubicBezTo>
                      <a:pt x="191" y="221"/>
                      <a:pt x="191" y="221"/>
                      <a:pt x="191" y="221"/>
                    </a:cubicBezTo>
                    <a:cubicBezTo>
                      <a:pt x="191" y="221"/>
                      <a:pt x="191" y="221"/>
                      <a:pt x="191" y="221"/>
                    </a:cubicBezTo>
                    <a:cubicBezTo>
                      <a:pt x="191" y="221"/>
                      <a:pt x="191" y="221"/>
                      <a:pt x="191" y="221"/>
                    </a:cubicBezTo>
                    <a:cubicBezTo>
                      <a:pt x="191" y="221"/>
                      <a:pt x="191" y="221"/>
                      <a:pt x="191" y="221"/>
                    </a:cubicBezTo>
                    <a:cubicBezTo>
                      <a:pt x="191" y="221"/>
                      <a:pt x="190" y="221"/>
                      <a:pt x="190" y="221"/>
                    </a:cubicBezTo>
                    <a:cubicBezTo>
                      <a:pt x="190" y="221"/>
                      <a:pt x="190" y="221"/>
                      <a:pt x="190" y="221"/>
                    </a:cubicBezTo>
                    <a:cubicBezTo>
                      <a:pt x="190" y="221"/>
                      <a:pt x="190" y="221"/>
                      <a:pt x="190" y="221"/>
                    </a:cubicBezTo>
                    <a:cubicBezTo>
                      <a:pt x="190" y="221"/>
                      <a:pt x="190" y="221"/>
                      <a:pt x="190" y="221"/>
                    </a:cubicBezTo>
                    <a:cubicBezTo>
                      <a:pt x="190" y="220"/>
                      <a:pt x="190" y="220"/>
                      <a:pt x="190" y="220"/>
                    </a:cubicBezTo>
                    <a:cubicBezTo>
                      <a:pt x="190" y="220"/>
                      <a:pt x="190" y="220"/>
                      <a:pt x="190" y="220"/>
                    </a:cubicBezTo>
                    <a:cubicBezTo>
                      <a:pt x="190" y="220"/>
                      <a:pt x="190" y="220"/>
                      <a:pt x="190" y="220"/>
                    </a:cubicBezTo>
                    <a:cubicBezTo>
                      <a:pt x="190" y="220"/>
                      <a:pt x="190" y="220"/>
                      <a:pt x="190" y="220"/>
                    </a:cubicBezTo>
                    <a:cubicBezTo>
                      <a:pt x="190" y="220"/>
                      <a:pt x="190" y="220"/>
                      <a:pt x="190" y="220"/>
                    </a:cubicBezTo>
                    <a:cubicBezTo>
                      <a:pt x="189" y="220"/>
                      <a:pt x="189" y="220"/>
                      <a:pt x="189" y="220"/>
                    </a:cubicBezTo>
                    <a:cubicBezTo>
                      <a:pt x="189" y="220"/>
                      <a:pt x="189" y="220"/>
                      <a:pt x="189" y="220"/>
                    </a:cubicBezTo>
                    <a:cubicBezTo>
                      <a:pt x="189" y="220"/>
                      <a:pt x="189" y="220"/>
                      <a:pt x="189" y="220"/>
                    </a:cubicBezTo>
                    <a:cubicBezTo>
                      <a:pt x="189" y="220"/>
                      <a:pt x="189" y="220"/>
                      <a:pt x="188" y="220"/>
                    </a:cubicBezTo>
                    <a:cubicBezTo>
                      <a:pt x="188" y="220"/>
                      <a:pt x="188" y="220"/>
                      <a:pt x="188" y="220"/>
                    </a:cubicBezTo>
                    <a:cubicBezTo>
                      <a:pt x="188" y="220"/>
                      <a:pt x="188" y="220"/>
                      <a:pt x="188" y="220"/>
                    </a:cubicBezTo>
                    <a:cubicBezTo>
                      <a:pt x="188" y="220"/>
                      <a:pt x="188" y="220"/>
                      <a:pt x="188" y="220"/>
                    </a:cubicBezTo>
                    <a:cubicBezTo>
                      <a:pt x="188" y="220"/>
                      <a:pt x="188" y="220"/>
                      <a:pt x="188" y="220"/>
                    </a:cubicBezTo>
                    <a:cubicBezTo>
                      <a:pt x="188" y="220"/>
                      <a:pt x="188" y="220"/>
                      <a:pt x="187" y="220"/>
                    </a:cubicBezTo>
                    <a:cubicBezTo>
                      <a:pt x="187" y="220"/>
                      <a:pt x="187" y="220"/>
                      <a:pt x="187" y="220"/>
                    </a:cubicBezTo>
                    <a:cubicBezTo>
                      <a:pt x="187" y="220"/>
                      <a:pt x="187" y="220"/>
                      <a:pt x="187" y="220"/>
                    </a:cubicBezTo>
                    <a:cubicBezTo>
                      <a:pt x="187" y="220"/>
                      <a:pt x="187" y="220"/>
                      <a:pt x="187" y="220"/>
                    </a:cubicBezTo>
                    <a:cubicBezTo>
                      <a:pt x="187" y="220"/>
                      <a:pt x="187" y="220"/>
                      <a:pt x="187" y="220"/>
                    </a:cubicBezTo>
                    <a:cubicBezTo>
                      <a:pt x="187" y="220"/>
                      <a:pt x="187" y="220"/>
                      <a:pt x="187" y="220"/>
                    </a:cubicBezTo>
                    <a:cubicBezTo>
                      <a:pt x="186" y="219"/>
                      <a:pt x="186" y="219"/>
                      <a:pt x="186" y="219"/>
                    </a:cubicBezTo>
                    <a:cubicBezTo>
                      <a:pt x="186" y="219"/>
                      <a:pt x="186" y="219"/>
                      <a:pt x="186" y="219"/>
                    </a:cubicBezTo>
                    <a:cubicBezTo>
                      <a:pt x="186" y="219"/>
                      <a:pt x="186" y="219"/>
                      <a:pt x="186" y="219"/>
                    </a:cubicBezTo>
                    <a:cubicBezTo>
                      <a:pt x="186" y="219"/>
                      <a:pt x="186" y="219"/>
                      <a:pt x="186" y="219"/>
                    </a:cubicBezTo>
                    <a:cubicBezTo>
                      <a:pt x="186" y="219"/>
                      <a:pt x="186" y="219"/>
                      <a:pt x="186" y="219"/>
                    </a:cubicBezTo>
                    <a:cubicBezTo>
                      <a:pt x="185" y="219"/>
                      <a:pt x="185" y="219"/>
                      <a:pt x="185" y="219"/>
                    </a:cubicBezTo>
                    <a:cubicBezTo>
                      <a:pt x="185" y="219"/>
                      <a:pt x="185" y="219"/>
                      <a:pt x="185" y="219"/>
                    </a:cubicBezTo>
                    <a:cubicBezTo>
                      <a:pt x="185" y="219"/>
                      <a:pt x="185" y="219"/>
                      <a:pt x="185" y="219"/>
                    </a:cubicBezTo>
                    <a:cubicBezTo>
                      <a:pt x="185" y="219"/>
                      <a:pt x="185" y="219"/>
                      <a:pt x="185" y="219"/>
                    </a:cubicBezTo>
                    <a:cubicBezTo>
                      <a:pt x="185" y="219"/>
                      <a:pt x="185" y="219"/>
                      <a:pt x="185" y="219"/>
                    </a:cubicBezTo>
                    <a:cubicBezTo>
                      <a:pt x="185" y="219"/>
                      <a:pt x="185" y="219"/>
                      <a:pt x="185" y="219"/>
                    </a:cubicBezTo>
                    <a:cubicBezTo>
                      <a:pt x="185" y="219"/>
                      <a:pt x="185" y="219"/>
                      <a:pt x="185" y="219"/>
                    </a:cubicBezTo>
                    <a:cubicBezTo>
                      <a:pt x="184" y="219"/>
                      <a:pt x="184" y="219"/>
                      <a:pt x="184" y="219"/>
                    </a:cubicBezTo>
                    <a:cubicBezTo>
                      <a:pt x="184" y="219"/>
                      <a:pt x="184" y="219"/>
                      <a:pt x="184" y="219"/>
                    </a:cubicBezTo>
                    <a:cubicBezTo>
                      <a:pt x="184" y="219"/>
                      <a:pt x="184" y="219"/>
                      <a:pt x="184" y="219"/>
                    </a:cubicBezTo>
                    <a:cubicBezTo>
                      <a:pt x="184" y="219"/>
                      <a:pt x="184" y="219"/>
                      <a:pt x="184" y="219"/>
                    </a:cubicBezTo>
                    <a:cubicBezTo>
                      <a:pt x="184" y="219"/>
                      <a:pt x="184" y="219"/>
                      <a:pt x="184" y="219"/>
                    </a:cubicBezTo>
                    <a:cubicBezTo>
                      <a:pt x="184" y="219"/>
                      <a:pt x="184" y="219"/>
                      <a:pt x="184" y="219"/>
                    </a:cubicBezTo>
                    <a:cubicBezTo>
                      <a:pt x="184" y="219"/>
                      <a:pt x="184" y="219"/>
                      <a:pt x="184" y="219"/>
                    </a:cubicBezTo>
                    <a:cubicBezTo>
                      <a:pt x="184" y="219"/>
                      <a:pt x="184" y="219"/>
                      <a:pt x="184" y="219"/>
                    </a:cubicBezTo>
                    <a:cubicBezTo>
                      <a:pt x="184" y="219"/>
                      <a:pt x="184" y="219"/>
                      <a:pt x="184" y="219"/>
                    </a:cubicBezTo>
                    <a:cubicBezTo>
                      <a:pt x="183" y="219"/>
                      <a:pt x="183" y="219"/>
                      <a:pt x="183" y="219"/>
                    </a:cubicBezTo>
                    <a:cubicBezTo>
                      <a:pt x="183" y="218"/>
                      <a:pt x="183" y="218"/>
                      <a:pt x="183" y="218"/>
                    </a:cubicBezTo>
                    <a:cubicBezTo>
                      <a:pt x="183" y="218"/>
                      <a:pt x="183" y="218"/>
                      <a:pt x="183" y="218"/>
                    </a:cubicBezTo>
                    <a:cubicBezTo>
                      <a:pt x="183" y="218"/>
                      <a:pt x="183" y="218"/>
                      <a:pt x="183" y="218"/>
                    </a:cubicBezTo>
                    <a:cubicBezTo>
                      <a:pt x="183" y="218"/>
                      <a:pt x="183" y="218"/>
                      <a:pt x="183" y="218"/>
                    </a:cubicBezTo>
                    <a:cubicBezTo>
                      <a:pt x="183" y="218"/>
                      <a:pt x="183" y="218"/>
                      <a:pt x="183" y="218"/>
                    </a:cubicBezTo>
                    <a:cubicBezTo>
                      <a:pt x="183" y="218"/>
                      <a:pt x="183" y="218"/>
                      <a:pt x="183" y="218"/>
                    </a:cubicBezTo>
                    <a:cubicBezTo>
                      <a:pt x="183" y="218"/>
                      <a:pt x="183" y="218"/>
                      <a:pt x="183" y="218"/>
                    </a:cubicBezTo>
                    <a:cubicBezTo>
                      <a:pt x="183" y="218"/>
                      <a:pt x="183" y="218"/>
                      <a:pt x="183" y="218"/>
                    </a:cubicBezTo>
                    <a:cubicBezTo>
                      <a:pt x="183" y="218"/>
                      <a:pt x="183" y="218"/>
                      <a:pt x="182" y="218"/>
                    </a:cubicBezTo>
                    <a:cubicBezTo>
                      <a:pt x="182" y="218"/>
                      <a:pt x="182" y="218"/>
                      <a:pt x="182" y="218"/>
                    </a:cubicBezTo>
                    <a:cubicBezTo>
                      <a:pt x="182" y="218"/>
                      <a:pt x="182" y="218"/>
                      <a:pt x="182" y="218"/>
                    </a:cubicBezTo>
                    <a:cubicBezTo>
                      <a:pt x="182" y="218"/>
                      <a:pt x="182" y="218"/>
                      <a:pt x="182" y="218"/>
                    </a:cubicBezTo>
                    <a:cubicBezTo>
                      <a:pt x="182" y="218"/>
                      <a:pt x="182" y="218"/>
                      <a:pt x="182" y="218"/>
                    </a:cubicBezTo>
                    <a:cubicBezTo>
                      <a:pt x="182" y="218"/>
                      <a:pt x="182" y="218"/>
                      <a:pt x="182" y="218"/>
                    </a:cubicBezTo>
                    <a:cubicBezTo>
                      <a:pt x="182" y="218"/>
                      <a:pt x="182" y="218"/>
                      <a:pt x="182" y="218"/>
                    </a:cubicBezTo>
                    <a:cubicBezTo>
                      <a:pt x="182" y="218"/>
                      <a:pt x="182" y="218"/>
                      <a:pt x="182" y="218"/>
                    </a:cubicBezTo>
                    <a:cubicBezTo>
                      <a:pt x="182" y="218"/>
                      <a:pt x="182" y="218"/>
                      <a:pt x="182" y="218"/>
                    </a:cubicBezTo>
                    <a:cubicBezTo>
                      <a:pt x="182" y="218"/>
                      <a:pt x="181" y="218"/>
                      <a:pt x="181" y="218"/>
                    </a:cubicBezTo>
                    <a:cubicBezTo>
                      <a:pt x="181" y="218"/>
                      <a:pt x="181" y="218"/>
                      <a:pt x="181" y="218"/>
                    </a:cubicBezTo>
                    <a:cubicBezTo>
                      <a:pt x="181" y="218"/>
                      <a:pt x="181" y="218"/>
                      <a:pt x="181" y="218"/>
                    </a:cubicBezTo>
                    <a:cubicBezTo>
                      <a:pt x="181" y="218"/>
                      <a:pt x="181" y="218"/>
                      <a:pt x="181" y="218"/>
                    </a:cubicBezTo>
                    <a:cubicBezTo>
                      <a:pt x="181" y="218"/>
                      <a:pt x="181" y="218"/>
                      <a:pt x="181" y="218"/>
                    </a:cubicBezTo>
                    <a:cubicBezTo>
                      <a:pt x="181" y="218"/>
                      <a:pt x="181" y="218"/>
                      <a:pt x="181" y="218"/>
                    </a:cubicBezTo>
                    <a:cubicBezTo>
                      <a:pt x="181" y="218"/>
                      <a:pt x="181" y="218"/>
                      <a:pt x="181" y="218"/>
                    </a:cubicBezTo>
                    <a:cubicBezTo>
                      <a:pt x="181" y="217"/>
                      <a:pt x="181" y="217"/>
                      <a:pt x="181" y="217"/>
                    </a:cubicBezTo>
                    <a:cubicBezTo>
                      <a:pt x="181" y="217"/>
                      <a:pt x="181" y="217"/>
                      <a:pt x="181" y="217"/>
                    </a:cubicBezTo>
                    <a:cubicBezTo>
                      <a:pt x="181" y="217"/>
                      <a:pt x="181" y="217"/>
                      <a:pt x="181" y="217"/>
                    </a:cubicBezTo>
                    <a:cubicBezTo>
                      <a:pt x="181" y="217"/>
                      <a:pt x="181" y="217"/>
                      <a:pt x="181" y="217"/>
                    </a:cubicBezTo>
                    <a:cubicBezTo>
                      <a:pt x="181" y="217"/>
                      <a:pt x="181" y="217"/>
                      <a:pt x="181" y="217"/>
                    </a:cubicBezTo>
                    <a:cubicBezTo>
                      <a:pt x="181" y="217"/>
                      <a:pt x="181" y="217"/>
                      <a:pt x="181" y="217"/>
                    </a:cubicBezTo>
                    <a:cubicBezTo>
                      <a:pt x="181" y="217"/>
                      <a:pt x="181" y="217"/>
                      <a:pt x="181" y="217"/>
                    </a:cubicBezTo>
                    <a:cubicBezTo>
                      <a:pt x="181" y="217"/>
                      <a:pt x="181" y="217"/>
                      <a:pt x="181" y="217"/>
                    </a:cubicBezTo>
                    <a:cubicBezTo>
                      <a:pt x="180" y="217"/>
                      <a:pt x="180" y="217"/>
                      <a:pt x="180" y="217"/>
                    </a:cubicBezTo>
                    <a:cubicBezTo>
                      <a:pt x="180" y="217"/>
                      <a:pt x="180" y="217"/>
                      <a:pt x="180" y="217"/>
                    </a:cubicBezTo>
                    <a:cubicBezTo>
                      <a:pt x="180" y="217"/>
                      <a:pt x="180" y="217"/>
                      <a:pt x="180" y="217"/>
                    </a:cubicBezTo>
                    <a:cubicBezTo>
                      <a:pt x="180" y="217"/>
                      <a:pt x="180" y="217"/>
                      <a:pt x="180" y="217"/>
                    </a:cubicBezTo>
                    <a:cubicBezTo>
                      <a:pt x="180" y="217"/>
                      <a:pt x="180" y="217"/>
                      <a:pt x="180" y="217"/>
                    </a:cubicBezTo>
                    <a:cubicBezTo>
                      <a:pt x="180" y="217"/>
                      <a:pt x="180" y="217"/>
                      <a:pt x="180" y="217"/>
                    </a:cubicBezTo>
                    <a:cubicBezTo>
                      <a:pt x="180" y="217"/>
                      <a:pt x="180" y="217"/>
                      <a:pt x="180" y="217"/>
                    </a:cubicBezTo>
                    <a:cubicBezTo>
                      <a:pt x="180" y="217"/>
                      <a:pt x="180" y="217"/>
                      <a:pt x="180" y="217"/>
                    </a:cubicBezTo>
                    <a:cubicBezTo>
                      <a:pt x="180" y="217"/>
                      <a:pt x="180" y="217"/>
                      <a:pt x="180" y="217"/>
                    </a:cubicBezTo>
                    <a:cubicBezTo>
                      <a:pt x="180" y="217"/>
                      <a:pt x="179" y="217"/>
                      <a:pt x="179" y="217"/>
                    </a:cubicBezTo>
                    <a:cubicBezTo>
                      <a:pt x="179" y="217"/>
                      <a:pt x="179" y="217"/>
                      <a:pt x="179" y="217"/>
                    </a:cubicBezTo>
                    <a:cubicBezTo>
                      <a:pt x="179" y="217"/>
                      <a:pt x="179" y="217"/>
                      <a:pt x="179" y="217"/>
                    </a:cubicBezTo>
                    <a:cubicBezTo>
                      <a:pt x="179" y="217"/>
                      <a:pt x="179" y="217"/>
                      <a:pt x="179" y="217"/>
                    </a:cubicBezTo>
                    <a:cubicBezTo>
                      <a:pt x="179" y="217"/>
                      <a:pt x="179" y="217"/>
                      <a:pt x="179" y="217"/>
                    </a:cubicBezTo>
                    <a:cubicBezTo>
                      <a:pt x="179" y="217"/>
                      <a:pt x="179" y="217"/>
                      <a:pt x="179" y="217"/>
                    </a:cubicBezTo>
                    <a:cubicBezTo>
                      <a:pt x="179" y="217"/>
                      <a:pt x="179" y="217"/>
                      <a:pt x="178" y="217"/>
                    </a:cubicBezTo>
                    <a:cubicBezTo>
                      <a:pt x="178" y="217"/>
                      <a:pt x="178" y="217"/>
                      <a:pt x="178" y="217"/>
                    </a:cubicBezTo>
                    <a:cubicBezTo>
                      <a:pt x="178" y="217"/>
                      <a:pt x="178" y="217"/>
                      <a:pt x="178" y="217"/>
                    </a:cubicBezTo>
                    <a:cubicBezTo>
                      <a:pt x="178" y="217"/>
                      <a:pt x="178" y="217"/>
                      <a:pt x="178" y="217"/>
                    </a:cubicBezTo>
                    <a:cubicBezTo>
                      <a:pt x="178" y="217"/>
                      <a:pt x="178" y="217"/>
                      <a:pt x="178" y="217"/>
                    </a:cubicBezTo>
                    <a:cubicBezTo>
                      <a:pt x="178" y="217"/>
                      <a:pt x="178" y="217"/>
                      <a:pt x="178" y="217"/>
                    </a:cubicBezTo>
                    <a:cubicBezTo>
                      <a:pt x="178" y="217"/>
                      <a:pt x="178" y="217"/>
                      <a:pt x="178" y="217"/>
                    </a:cubicBezTo>
                    <a:cubicBezTo>
                      <a:pt x="178" y="217"/>
                      <a:pt x="178" y="217"/>
                      <a:pt x="178" y="217"/>
                    </a:cubicBezTo>
                    <a:cubicBezTo>
                      <a:pt x="178" y="216"/>
                      <a:pt x="178" y="216"/>
                      <a:pt x="178" y="216"/>
                    </a:cubicBezTo>
                    <a:cubicBezTo>
                      <a:pt x="178" y="216"/>
                      <a:pt x="178" y="216"/>
                      <a:pt x="178" y="216"/>
                    </a:cubicBezTo>
                    <a:cubicBezTo>
                      <a:pt x="178" y="216"/>
                      <a:pt x="178" y="216"/>
                      <a:pt x="178"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6" y="216"/>
                      <a:pt x="176" y="216"/>
                      <a:pt x="176" y="216"/>
                    </a:cubicBezTo>
                    <a:cubicBezTo>
                      <a:pt x="176" y="216"/>
                      <a:pt x="176" y="216"/>
                      <a:pt x="176" y="216"/>
                    </a:cubicBezTo>
                    <a:cubicBezTo>
                      <a:pt x="176" y="216"/>
                      <a:pt x="176" y="216"/>
                      <a:pt x="176" y="216"/>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5" y="215"/>
                      <a:pt x="174" y="215"/>
                      <a:pt x="174" y="215"/>
                    </a:cubicBezTo>
                    <a:cubicBezTo>
                      <a:pt x="174" y="215"/>
                      <a:pt x="174" y="215"/>
                      <a:pt x="174" y="215"/>
                    </a:cubicBezTo>
                    <a:cubicBezTo>
                      <a:pt x="174" y="215"/>
                      <a:pt x="174" y="215"/>
                      <a:pt x="174" y="215"/>
                    </a:cubicBezTo>
                    <a:cubicBezTo>
                      <a:pt x="173" y="215"/>
                      <a:pt x="173" y="215"/>
                      <a:pt x="173" y="215"/>
                    </a:cubicBezTo>
                    <a:cubicBezTo>
                      <a:pt x="173" y="215"/>
                      <a:pt x="173" y="215"/>
                      <a:pt x="173" y="215"/>
                    </a:cubicBezTo>
                    <a:cubicBezTo>
                      <a:pt x="173" y="215"/>
                      <a:pt x="173" y="215"/>
                      <a:pt x="173" y="215"/>
                    </a:cubicBezTo>
                    <a:cubicBezTo>
                      <a:pt x="173" y="215"/>
                      <a:pt x="173" y="215"/>
                      <a:pt x="173" y="215"/>
                    </a:cubicBezTo>
                    <a:cubicBezTo>
                      <a:pt x="173" y="215"/>
                      <a:pt x="173" y="215"/>
                      <a:pt x="173" y="215"/>
                    </a:cubicBezTo>
                    <a:cubicBezTo>
                      <a:pt x="173" y="215"/>
                      <a:pt x="173" y="215"/>
                      <a:pt x="173" y="215"/>
                    </a:cubicBezTo>
                    <a:cubicBezTo>
                      <a:pt x="172" y="215"/>
                      <a:pt x="172" y="215"/>
                      <a:pt x="172" y="215"/>
                    </a:cubicBezTo>
                    <a:cubicBezTo>
                      <a:pt x="172" y="215"/>
                      <a:pt x="172" y="215"/>
                      <a:pt x="172" y="215"/>
                    </a:cubicBezTo>
                    <a:cubicBezTo>
                      <a:pt x="172" y="215"/>
                      <a:pt x="172" y="215"/>
                      <a:pt x="172" y="215"/>
                    </a:cubicBezTo>
                    <a:cubicBezTo>
                      <a:pt x="172" y="215"/>
                      <a:pt x="172" y="215"/>
                      <a:pt x="172" y="215"/>
                    </a:cubicBezTo>
                    <a:cubicBezTo>
                      <a:pt x="172" y="215"/>
                      <a:pt x="172" y="215"/>
                      <a:pt x="172" y="215"/>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0" y="214"/>
                      <a:pt x="170" y="214"/>
                      <a:pt x="170" y="214"/>
                    </a:cubicBezTo>
                    <a:cubicBezTo>
                      <a:pt x="170" y="214"/>
                      <a:pt x="170" y="214"/>
                      <a:pt x="170" y="214"/>
                    </a:cubicBezTo>
                    <a:cubicBezTo>
                      <a:pt x="170" y="214"/>
                      <a:pt x="170" y="214"/>
                      <a:pt x="170" y="214"/>
                    </a:cubicBezTo>
                    <a:cubicBezTo>
                      <a:pt x="170" y="214"/>
                      <a:pt x="170" y="214"/>
                      <a:pt x="170" y="214"/>
                    </a:cubicBezTo>
                    <a:cubicBezTo>
                      <a:pt x="170" y="213"/>
                      <a:pt x="170" y="213"/>
                      <a:pt x="170" y="213"/>
                    </a:cubicBezTo>
                    <a:cubicBezTo>
                      <a:pt x="170" y="213"/>
                      <a:pt x="170" y="213"/>
                      <a:pt x="170" y="213"/>
                    </a:cubicBezTo>
                    <a:cubicBezTo>
                      <a:pt x="170" y="213"/>
                      <a:pt x="170" y="213"/>
                      <a:pt x="170" y="213"/>
                    </a:cubicBezTo>
                    <a:cubicBezTo>
                      <a:pt x="170" y="213"/>
                      <a:pt x="170" y="213"/>
                      <a:pt x="170" y="213"/>
                    </a:cubicBezTo>
                    <a:cubicBezTo>
                      <a:pt x="170" y="213"/>
                      <a:pt x="170" y="213"/>
                      <a:pt x="170" y="213"/>
                    </a:cubicBezTo>
                    <a:cubicBezTo>
                      <a:pt x="170" y="213"/>
                      <a:pt x="170" y="213"/>
                      <a:pt x="170" y="213"/>
                    </a:cubicBezTo>
                    <a:cubicBezTo>
                      <a:pt x="170" y="213"/>
                      <a:pt x="170" y="213"/>
                      <a:pt x="170" y="213"/>
                    </a:cubicBezTo>
                    <a:cubicBezTo>
                      <a:pt x="170" y="213"/>
                      <a:pt x="170" y="213"/>
                      <a:pt x="170" y="213"/>
                    </a:cubicBezTo>
                    <a:cubicBezTo>
                      <a:pt x="169" y="213"/>
                      <a:pt x="169" y="213"/>
                      <a:pt x="169" y="213"/>
                    </a:cubicBezTo>
                    <a:cubicBezTo>
                      <a:pt x="169" y="213"/>
                      <a:pt x="169" y="213"/>
                      <a:pt x="169" y="213"/>
                    </a:cubicBezTo>
                    <a:cubicBezTo>
                      <a:pt x="169" y="213"/>
                      <a:pt x="168" y="213"/>
                      <a:pt x="168" y="213"/>
                    </a:cubicBezTo>
                    <a:cubicBezTo>
                      <a:pt x="168" y="213"/>
                      <a:pt x="168" y="213"/>
                      <a:pt x="168" y="213"/>
                    </a:cubicBezTo>
                    <a:cubicBezTo>
                      <a:pt x="168" y="213"/>
                      <a:pt x="168" y="213"/>
                      <a:pt x="168" y="213"/>
                    </a:cubicBezTo>
                    <a:cubicBezTo>
                      <a:pt x="168" y="213"/>
                      <a:pt x="168" y="213"/>
                      <a:pt x="168" y="213"/>
                    </a:cubicBezTo>
                    <a:cubicBezTo>
                      <a:pt x="168" y="213"/>
                      <a:pt x="168" y="213"/>
                      <a:pt x="168" y="213"/>
                    </a:cubicBezTo>
                    <a:cubicBezTo>
                      <a:pt x="168" y="213"/>
                      <a:pt x="168" y="213"/>
                      <a:pt x="168" y="213"/>
                    </a:cubicBezTo>
                    <a:cubicBezTo>
                      <a:pt x="168" y="213"/>
                      <a:pt x="168" y="213"/>
                      <a:pt x="168" y="213"/>
                    </a:cubicBezTo>
                    <a:cubicBezTo>
                      <a:pt x="168" y="213"/>
                      <a:pt x="168" y="213"/>
                      <a:pt x="168" y="213"/>
                    </a:cubicBezTo>
                    <a:cubicBezTo>
                      <a:pt x="168" y="213"/>
                      <a:pt x="167" y="213"/>
                      <a:pt x="167" y="213"/>
                    </a:cubicBezTo>
                    <a:cubicBezTo>
                      <a:pt x="167" y="213"/>
                      <a:pt x="167" y="213"/>
                      <a:pt x="167" y="213"/>
                    </a:cubicBezTo>
                    <a:cubicBezTo>
                      <a:pt x="167" y="213"/>
                      <a:pt x="167" y="213"/>
                      <a:pt x="167" y="213"/>
                    </a:cubicBezTo>
                    <a:cubicBezTo>
                      <a:pt x="167" y="213"/>
                      <a:pt x="167" y="213"/>
                      <a:pt x="167" y="213"/>
                    </a:cubicBezTo>
                    <a:cubicBezTo>
                      <a:pt x="167" y="213"/>
                      <a:pt x="167" y="213"/>
                      <a:pt x="167" y="213"/>
                    </a:cubicBezTo>
                    <a:cubicBezTo>
                      <a:pt x="167" y="213"/>
                      <a:pt x="167" y="213"/>
                      <a:pt x="167" y="213"/>
                    </a:cubicBezTo>
                    <a:cubicBezTo>
                      <a:pt x="167" y="213"/>
                      <a:pt x="167" y="213"/>
                      <a:pt x="167" y="213"/>
                    </a:cubicBezTo>
                    <a:cubicBezTo>
                      <a:pt x="167" y="213"/>
                      <a:pt x="167" y="213"/>
                      <a:pt x="167" y="213"/>
                    </a:cubicBezTo>
                    <a:cubicBezTo>
                      <a:pt x="167" y="213"/>
                      <a:pt x="167" y="213"/>
                      <a:pt x="167" y="213"/>
                    </a:cubicBezTo>
                    <a:cubicBezTo>
                      <a:pt x="167" y="213"/>
                      <a:pt x="167" y="213"/>
                      <a:pt x="167" y="213"/>
                    </a:cubicBezTo>
                    <a:cubicBezTo>
                      <a:pt x="166" y="213"/>
                      <a:pt x="166" y="213"/>
                      <a:pt x="166" y="213"/>
                    </a:cubicBezTo>
                    <a:cubicBezTo>
                      <a:pt x="166" y="213"/>
                      <a:pt x="166" y="213"/>
                      <a:pt x="166" y="213"/>
                    </a:cubicBezTo>
                    <a:cubicBezTo>
                      <a:pt x="166" y="213"/>
                      <a:pt x="166" y="213"/>
                      <a:pt x="166" y="213"/>
                    </a:cubicBezTo>
                    <a:cubicBezTo>
                      <a:pt x="166" y="213"/>
                      <a:pt x="166" y="213"/>
                      <a:pt x="166" y="213"/>
                    </a:cubicBezTo>
                    <a:cubicBezTo>
                      <a:pt x="166" y="213"/>
                      <a:pt x="166" y="213"/>
                      <a:pt x="166" y="213"/>
                    </a:cubicBezTo>
                    <a:cubicBezTo>
                      <a:pt x="166" y="213"/>
                      <a:pt x="166" y="213"/>
                      <a:pt x="166" y="213"/>
                    </a:cubicBezTo>
                    <a:cubicBezTo>
                      <a:pt x="166" y="213"/>
                      <a:pt x="166" y="213"/>
                      <a:pt x="166" y="213"/>
                    </a:cubicBezTo>
                    <a:cubicBezTo>
                      <a:pt x="166" y="212"/>
                      <a:pt x="166" y="212"/>
                      <a:pt x="166" y="212"/>
                    </a:cubicBezTo>
                    <a:cubicBezTo>
                      <a:pt x="166" y="212"/>
                      <a:pt x="166" y="212"/>
                      <a:pt x="166" y="212"/>
                    </a:cubicBezTo>
                    <a:cubicBezTo>
                      <a:pt x="166" y="212"/>
                      <a:pt x="166" y="212"/>
                      <a:pt x="166" y="212"/>
                    </a:cubicBezTo>
                    <a:cubicBezTo>
                      <a:pt x="166" y="212"/>
                      <a:pt x="166" y="212"/>
                      <a:pt x="166" y="212"/>
                    </a:cubicBezTo>
                    <a:cubicBezTo>
                      <a:pt x="166" y="212"/>
                      <a:pt x="166" y="212"/>
                      <a:pt x="166" y="212"/>
                    </a:cubicBezTo>
                    <a:cubicBezTo>
                      <a:pt x="166" y="212"/>
                      <a:pt x="166" y="212"/>
                      <a:pt x="166" y="212"/>
                    </a:cubicBezTo>
                    <a:cubicBezTo>
                      <a:pt x="166" y="212"/>
                      <a:pt x="166" y="212"/>
                      <a:pt x="166"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4" y="212"/>
                      <a:pt x="164" y="212"/>
                      <a:pt x="164" y="212"/>
                    </a:cubicBezTo>
                    <a:cubicBezTo>
                      <a:pt x="164" y="212"/>
                      <a:pt x="164" y="212"/>
                      <a:pt x="164" y="212"/>
                    </a:cubicBezTo>
                    <a:cubicBezTo>
                      <a:pt x="164" y="212"/>
                      <a:pt x="164" y="212"/>
                      <a:pt x="164" y="212"/>
                    </a:cubicBezTo>
                    <a:cubicBezTo>
                      <a:pt x="164" y="212"/>
                      <a:pt x="164" y="212"/>
                      <a:pt x="164" y="212"/>
                    </a:cubicBezTo>
                    <a:cubicBezTo>
                      <a:pt x="164" y="212"/>
                      <a:pt x="164" y="212"/>
                      <a:pt x="164" y="212"/>
                    </a:cubicBezTo>
                    <a:cubicBezTo>
                      <a:pt x="164" y="212"/>
                      <a:pt x="164" y="212"/>
                      <a:pt x="164" y="212"/>
                    </a:cubicBezTo>
                    <a:cubicBezTo>
                      <a:pt x="164" y="211"/>
                      <a:pt x="164" y="211"/>
                      <a:pt x="164" y="211"/>
                    </a:cubicBezTo>
                    <a:cubicBezTo>
                      <a:pt x="164" y="211"/>
                      <a:pt x="164" y="211"/>
                      <a:pt x="164" y="211"/>
                    </a:cubicBezTo>
                    <a:cubicBezTo>
                      <a:pt x="164" y="211"/>
                      <a:pt x="164" y="211"/>
                      <a:pt x="164" y="211"/>
                    </a:cubicBezTo>
                    <a:cubicBezTo>
                      <a:pt x="164" y="211"/>
                      <a:pt x="164" y="211"/>
                      <a:pt x="164" y="211"/>
                    </a:cubicBezTo>
                    <a:cubicBezTo>
                      <a:pt x="164" y="211"/>
                      <a:pt x="164" y="211"/>
                      <a:pt x="164" y="211"/>
                    </a:cubicBezTo>
                    <a:cubicBezTo>
                      <a:pt x="164" y="211"/>
                      <a:pt x="164" y="211"/>
                      <a:pt x="164" y="211"/>
                    </a:cubicBezTo>
                    <a:cubicBezTo>
                      <a:pt x="164" y="211"/>
                      <a:pt x="164" y="211"/>
                      <a:pt x="164" y="211"/>
                    </a:cubicBezTo>
                    <a:cubicBezTo>
                      <a:pt x="164" y="211"/>
                      <a:pt x="164" y="211"/>
                      <a:pt x="164" y="211"/>
                    </a:cubicBezTo>
                    <a:cubicBezTo>
                      <a:pt x="163" y="211"/>
                      <a:pt x="163" y="211"/>
                      <a:pt x="163" y="211"/>
                    </a:cubicBezTo>
                    <a:cubicBezTo>
                      <a:pt x="163" y="211"/>
                      <a:pt x="163" y="211"/>
                      <a:pt x="163" y="211"/>
                    </a:cubicBezTo>
                    <a:cubicBezTo>
                      <a:pt x="163" y="211"/>
                      <a:pt x="163" y="211"/>
                      <a:pt x="163" y="211"/>
                    </a:cubicBezTo>
                    <a:cubicBezTo>
                      <a:pt x="163" y="211"/>
                      <a:pt x="163" y="211"/>
                      <a:pt x="163" y="211"/>
                    </a:cubicBezTo>
                    <a:cubicBezTo>
                      <a:pt x="163" y="211"/>
                      <a:pt x="163" y="211"/>
                      <a:pt x="163" y="211"/>
                    </a:cubicBezTo>
                    <a:cubicBezTo>
                      <a:pt x="163" y="211"/>
                      <a:pt x="163" y="211"/>
                      <a:pt x="163" y="211"/>
                    </a:cubicBezTo>
                    <a:cubicBezTo>
                      <a:pt x="163" y="211"/>
                      <a:pt x="163" y="211"/>
                      <a:pt x="163" y="211"/>
                    </a:cubicBezTo>
                    <a:cubicBezTo>
                      <a:pt x="163" y="211"/>
                      <a:pt x="163" y="211"/>
                      <a:pt x="163" y="211"/>
                    </a:cubicBezTo>
                    <a:cubicBezTo>
                      <a:pt x="163" y="211"/>
                      <a:pt x="163" y="211"/>
                      <a:pt x="163" y="211"/>
                    </a:cubicBezTo>
                    <a:cubicBezTo>
                      <a:pt x="162" y="211"/>
                      <a:pt x="162" y="211"/>
                      <a:pt x="162" y="211"/>
                    </a:cubicBezTo>
                    <a:cubicBezTo>
                      <a:pt x="162" y="211"/>
                      <a:pt x="162" y="211"/>
                      <a:pt x="162" y="211"/>
                    </a:cubicBezTo>
                    <a:cubicBezTo>
                      <a:pt x="162" y="211"/>
                      <a:pt x="162" y="211"/>
                      <a:pt x="162" y="211"/>
                    </a:cubicBezTo>
                    <a:cubicBezTo>
                      <a:pt x="162" y="211"/>
                      <a:pt x="162" y="211"/>
                      <a:pt x="162" y="211"/>
                    </a:cubicBezTo>
                    <a:cubicBezTo>
                      <a:pt x="162" y="211"/>
                      <a:pt x="162" y="211"/>
                      <a:pt x="162" y="211"/>
                    </a:cubicBezTo>
                    <a:cubicBezTo>
                      <a:pt x="162" y="211"/>
                      <a:pt x="162" y="211"/>
                      <a:pt x="162" y="211"/>
                    </a:cubicBezTo>
                    <a:cubicBezTo>
                      <a:pt x="162" y="211"/>
                      <a:pt x="162" y="211"/>
                      <a:pt x="162" y="211"/>
                    </a:cubicBezTo>
                    <a:cubicBezTo>
                      <a:pt x="162" y="211"/>
                      <a:pt x="162" y="211"/>
                      <a:pt x="162" y="211"/>
                    </a:cubicBezTo>
                    <a:cubicBezTo>
                      <a:pt x="162" y="210"/>
                      <a:pt x="162" y="210"/>
                      <a:pt x="162" y="210"/>
                    </a:cubicBezTo>
                    <a:cubicBezTo>
                      <a:pt x="162" y="210"/>
                      <a:pt x="162" y="210"/>
                      <a:pt x="162" y="210"/>
                    </a:cubicBezTo>
                    <a:cubicBezTo>
                      <a:pt x="162" y="210"/>
                      <a:pt x="162" y="210"/>
                      <a:pt x="162" y="210"/>
                    </a:cubicBezTo>
                    <a:cubicBezTo>
                      <a:pt x="162" y="210"/>
                      <a:pt x="162" y="210"/>
                      <a:pt x="162" y="210"/>
                    </a:cubicBezTo>
                    <a:cubicBezTo>
                      <a:pt x="161" y="210"/>
                      <a:pt x="161" y="210"/>
                      <a:pt x="161" y="210"/>
                    </a:cubicBezTo>
                    <a:cubicBezTo>
                      <a:pt x="161" y="210"/>
                      <a:pt x="161" y="210"/>
                      <a:pt x="161" y="210"/>
                    </a:cubicBezTo>
                    <a:cubicBezTo>
                      <a:pt x="161" y="210"/>
                      <a:pt x="161" y="210"/>
                      <a:pt x="161" y="210"/>
                    </a:cubicBezTo>
                    <a:cubicBezTo>
                      <a:pt x="161" y="210"/>
                      <a:pt x="161" y="210"/>
                      <a:pt x="161" y="210"/>
                    </a:cubicBezTo>
                    <a:cubicBezTo>
                      <a:pt x="161" y="210"/>
                      <a:pt x="161" y="210"/>
                      <a:pt x="161" y="210"/>
                    </a:cubicBezTo>
                    <a:cubicBezTo>
                      <a:pt x="161" y="210"/>
                      <a:pt x="161" y="210"/>
                      <a:pt x="161" y="210"/>
                    </a:cubicBezTo>
                    <a:cubicBezTo>
                      <a:pt x="161"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59" y="210"/>
                      <a:pt x="159" y="210"/>
                      <a:pt x="159" y="210"/>
                    </a:cubicBezTo>
                    <a:cubicBezTo>
                      <a:pt x="159" y="210"/>
                      <a:pt x="159" y="210"/>
                      <a:pt x="159" y="210"/>
                    </a:cubicBezTo>
                    <a:cubicBezTo>
                      <a:pt x="159" y="209"/>
                      <a:pt x="159" y="209"/>
                      <a:pt x="159" y="209"/>
                    </a:cubicBezTo>
                    <a:cubicBezTo>
                      <a:pt x="159" y="209"/>
                      <a:pt x="159" y="209"/>
                      <a:pt x="159" y="209"/>
                    </a:cubicBezTo>
                    <a:cubicBezTo>
                      <a:pt x="159" y="209"/>
                      <a:pt x="159"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7" y="209"/>
                      <a:pt x="157" y="209"/>
                      <a:pt x="157" y="209"/>
                    </a:cubicBezTo>
                    <a:cubicBezTo>
                      <a:pt x="157" y="209"/>
                      <a:pt x="157" y="209"/>
                      <a:pt x="157" y="209"/>
                    </a:cubicBezTo>
                    <a:cubicBezTo>
                      <a:pt x="157" y="209"/>
                      <a:pt x="157" y="209"/>
                      <a:pt x="157" y="209"/>
                    </a:cubicBezTo>
                    <a:cubicBezTo>
                      <a:pt x="157" y="209"/>
                      <a:pt x="157" y="209"/>
                      <a:pt x="157" y="209"/>
                    </a:cubicBezTo>
                    <a:cubicBezTo>
                      <a:pt x="157" y="209"/>
                      <a:pt x="157" y="209"/>
                      <a:pt x="157" y="209"/>
                    </a:cubicBezTo>
                    <a:cubicBezTo>
                      <a:pt x="157" y="209"/>
                      <a:pt x="157" y="209"/>
                      <a:pt x="157" y="209"/>
                    </a:cubicBezTo>
                    <a:cubicBezTo>
                      <a:pt x="157" y="208"/>
                      <a:pt x="157" y="208"/>
                      <a:pt x="157" y="208"/>
                    </a:cubicBezTo>
                    <a:cubicBezTo>
                      <a:pt x="157" y="208"/>
                      <a:pt x="157" y="208"/>
                      <a:pt x="157" y="208"/>
                    </a:cubicBezTo>
                    <a:cubicBezTo>
                      <a:pt x="157" y="208"/>
                      <a:pt x="157" y="208"/>
                      <a:pt x="157" y="208"/>
                    </a:cubicBezTo>
                    <a:cubicBezTo>
                      <a:pt x="157" y="208"/>
                      <a:pt x="157" y="208"/>
                      <a:pt x="157" y="208"/>
                    </a:cubicBezTo>
                    <a:cubicBezTo>
                      <a:pt x="157" y="208"/>
                      <a:pt x="157" y="208"/>
                      <a:pt x="157" y="208"/>
                    </a:cubicBezTo>
                    <a:cubicBezTo>
                      <a:pt x="157" y="208"/>
                      <a:pt x="157" y="208"/>
                      <a:pt x="157" y="208"/>
                    </a:cubicBezTo>
                    <a:cubicBezTo>
                      <a:pt x="157" y="208"/>
                      <a:pt x="157" y="208"/>
                      <a:pt x="157" y="208"/>
                    </a:cubicBezTo>
                    <a:cubicBezTo>
                      <a:pt x="156" y="208"/>
                      <a:pt x="156" y="208"/>
                      <a:pt x="156" y="208"/>
                    </a:cubicBezTo>
                    <a:cubicBezTo>
                      <a:pt x="156" y="186"/>
                      <a:pt x="156" y="186"/>
                      <a:pt x="156" y="186"/>
                    </a:cubicBezTo>
                    <a:cubicBezTo>
                      <a:pt x="156" y="186"/>
                      <a:pt x="156" y="186"/>
                      <a:pt x="156" y="186"/>
                    </a:cubicBezTo>
                    <a:cubicBezTo>
                      <a:pt x="156" y="186"/>
                      <a:pt x="156" y="186"/>
                      <a:pt x="157" y="186"/>
                    </a:cubicBezTo>
                    <a:cubicBezTo>
                      <a:pt x="157" y="186"/>
                      <a:pt x="157" y="186"/>
                      <a:pt x="157" y="186"/>
                    </a:cubicBezTo>
                    <a:cubicBezTo>
                      <a:pt x="157" y="186"/>
                      <a:pt x="157" y="186"/>
                      <a:pt x="157" y="186"/>
                    </a:cubicBezTo>
                    <a:cubicBezTo>
                      <a:pt x="157" y="186"/>
                      <a:pt x="157" y="186"/>
                      <a:pt x="157" y="187"/>
                    </a:cubicBezTo>
                    <a:cubicBezTo>
                      <a:pt x="157" y="187"/>
                      <a:pt x="157" y="187"/>
                      <a:pt x="157" y="187"/>
                    </a:cubicBezTo>
                    <a:cubicBezTo>
                      <a:pt x="157" y="187"/>
                      <a:pt x="157" y="187"/>
                      <a:pt x="157" y="187"/>
                    </a:cubicBezTo>
                    <a:cubicBezTo>
                      <a:pt x="158" y="187"/>
                      <a:pt x="158" y="187"/>
                      <a:pt x="158" y="187"/>
                    </a:cubicBezTo>
                    <a:cubicBezTo>
                      <a:pt x="158" y="187"/>
                      <a:pt x="158" y="187"/>
                      <a:pt x="158" y="187"/>
                    </a:cubicBezTo>
                    <a:cubicBezTo>
                      <a:pt x="158" y="187"/>
                      <a:pt x="158" y="187"/>
                      <a:pt x="158" y="187"/>
                    </a:cubicBezTo>
                    <a:cubicBezTo>
                      <a:pt x="158" y="187"/>
                      <a:pt x="158" y="187"/>
                      <a:pt x="158" y="187"/>
                    </a:cubicBezTo>
                    <a:cubicBezTo>
                      <a:pt x="158" y="187"/>
                      <a:pt x="158" y="187"/>
                      <a:pt x="159" y="187"/>
                    </a:cubicBezTo>
                    <a:cubicBezTo>
                      <a:pt x="159" y="187"/>
                      <a:pt x="159" y="187"/>
                      <a:pt x="159" y="187"/>
                    </a:cubicBezTo>
                    <a:cubicBezTo>
                      <a:pt x="159" y="187"/>
                      <a:pt x="159" y="187"/>
                      <a:pt x="159" y="187"/>
                    </a:cubicBezTo>
                    <a:cubicBezTo>
                      <a:pt x="159" y="187"/>
                      <a:pt x="159" y="187"/>
                      <a:pt x="159" y="187"/>
                    </a:cubicBezTo>
                    <a:cubicBezTo>
                      <a:pt x="159" y="187"/>
                      <a:pt x="159" y="187"/>
                      <a:pt x="159" y="187"/>
                    </a:cubicBezTo>
                    <a:cubicBezTo>
                      <a:pt x="159" y="187"/>
                      <a:pt x="159" y="187"/>
                      <a:pt x="159" y="187"/>
                    </a:cubicBezTo>
                    <a:cubicBezTo>
                      <a:pt x="159" y="187"/>
                      <a:pt x="159" y="187"/>
                      <a:pt x="159" y="187"/>
                    </a:cubicBezTo>
                    <a:cubicBezTo>
                      <a:pt x="159" y="187"/>
                      <a:pt x="159" y="187"/>
                      <a:pt x="159" y="187"/>
                    </a:cubicBezTo>
                    <a:cubicBezTo>
                      <a:pt x="159" y="187"/>
                      <a:pt x="160" y="187"/>
                      <a:pt x="160" y="187"/>
                    </a:cubicBezTo>
                    <a:cubicBezTo>
                      <a:pt x="160" y="187"/>
                      <a:pt x="160" y="187"/>
                      <a:pt x="160" y="187"/>
                    </a:cubicBezTo>
                    <a:cubicBezTo>
                      <a:pt x="160" y="187"/>
                      <a:pt x="160" y="187"/>
                      <a:pt x="160" y="187"/>
                    </a:cubicBezTo>
                    <a:cubicBezTo>
                      <a:pt x="160" y="187"/>
                      <a:pt x="160" y="187"/>
                      <a:pt x="160" y="187"/>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9"/>
                    </a:cubicBezTo>
                    <a:cubicBezTo>
                      <a:pt x="162" y="189"/>
                      <a:pt x="162" y="189"/>
                      <a:pt x="162" y="189"/>
                    </a:cubicBezTo>
                    <a:cubicBezTo>
                      <a:pt x="162" y="189"/>
                      <a:pt x="162" y="189"/>
                      <a:pt x="162" y="189"/>
                    </a:cubicBezTo>
                    <a:cubicBezTo>
                      <a:pt x="162" y="189"/>
                      <a:pt x="162" y="189"/>
                      <a:pt x="162" y="189"/>
                    </a:cubicBezTo>
                    <a:cubicBezTo>
                      <a:pt x="162" y="189"/>
                      <a:pt x="162" y="189"/>
                      <a:pt x="162" y="189"/>
                    </a:cubicBezTo>
                    <a:cubicBezTo>
                      <a:pt x="162" y="189"/>
                      <a:pt x="162" y="189"/>
                      <a:pt x="162" y="189"/>
                    </a:cubicBezTo>
                    <a:cubicBezTo>
                      <a:pt x="162" y="189"/>
                      <a:pt x="162" y="189"/>
                      <a:pt x="162" y="189"/>
                    </a:cubicBezTo>
                    <a:cubicBezTo>
                      <a:pt x="162" y="189"/>
                      <a:pt x="162" y="189"/>
                      <a:pt x="162" y="189"/>
                    </a:cubicBezTo>
                    <a:cubicBezTo>
                      <a:pt x="162" y="189"/>
                      <a:pt x="162" y="189"/>
                      <a:pt x="162" y="189"/>
                    </a:cubicBezTo>
                    <a:cubicBezTo>
                      <a:pt x="162" y="189"/>
                      <a:pt x="162" y="189"/>
                      <a:pt x="162" y="189"/>
                    </a:cubicBezTo>
                    <a:cubicBezTo>
                      <a:pt x="162" y="189"/>
                      <a:pt x="163" y="189"/>
                      <a:pt x="163" y="189"/>
                    </a:cubicBezTo>
                    <a:cubicBezTo>
                      <a:pt x="163" y="189"/>
                      <a:pt x="163" y="189"/>
                      <a:pt x="163" y="189"/>
                    </a:cubicBezTo>
                    <a:cubicBezTo>
                      <a:pt x="163" y="189"/>
                      <a:pt x="163" y="189"/>
                      <a:pt x="163" y="189"/>
                    </a:cubicBezTo>
                    <a:cubicBezTo>
                      <a:pt x="163" y="189"/>
                      <a:pt x="164" y="189"/>
                      <a:pt x="164" y="189"/>
                    </a:cubicBezTo>
                    <a:cubicBezTo>
                      <a:pt x="164" y="189"/>
                      <a:pt x="164" y="189"/>
                      <a:pt x="164" y="189"/>
                    </a:cubicBezTo>
                    <a:cubicBezTo>
                      <a:pt x="164" y="189"/>
                      <a:pt x="164" y="189"/>
                      <a:pt x="164" y="189"/>
                    </a:cubicBezTo>
                    <a:cubicBezTo>
                      <a:pt x="165" y="189"/>
                      <a:pt x="165" y="189"/>
                      <a:pt x="165" y="189"/>
                    </a:cubicBezTo>
                    <a:cubicBezTo>
                      <a:pt x="165" y="189"/>
                      <a:pt x="165" y="189"/>
                      <a:pt x="165" y="189"/>
                    </a:cubicBezTo>
                    <a:cubicBezTo>
                      <a:pt x="165" y="189"/>
                      <a:pt x="165" y="189"/>
                      <a:pt x="165" y="189"/>
                    </a:cubicBezTo>
                    <a:cubicBezTo>
                      <a:pt x="165" y="189"/>
                      <a:pt x="165" y="189"/>
                      <a:pt x="165" y="189"/>
                    </a:cubicBezTo>
                    <a:cubicBezTo>
                      <a:pt x="165" y="189"/>
                      <a:pt x="165" y="189"/>
                      <a:pt x="165" y="189"/>
                    </a:cubicBezTo>
                    <a:cubicBezTo>
                      <a:pt x="165" y="189"/>
                      <a:pt x="165" y="189"/>
                      <a:pt x="165" y="189"/>
                    </a:cubicBezTo>
                    <a:cubicBezTo>
                      <a:pt x="165" y="189"/>
                      <a:pt x="165" y="189"/>
                      <a:pt x="165" y="189"/>
                    </a:cubicBezTo>
                    <a:cubicBezTo>
                      <a:pt x="165" y="189"/>
                      <a:pt x="165" y="189"/>
                      <a:pt x="165" y="189"/>
                    </a:cubicBezTo>
                    <a:cubicBezTo>
                      <a:pt x="165" y="189"/>
                      <a:pt x="165" y="189"/>
                      <a:pt x="165" y="189"/>
                    </a:cubicBezTo>
                    <a:cubicBezTo>
                      <a:pt x="165" y="189"/>
                      <a:pt x="165" y="189"/>
                      <a:pt x="166" y="189"/>
                    </a:cubicBezTo>
                    <a:cubicBezTo>
                      <a:pt x="166" y="189"/>
                      <a:pt x="166" y="189"/>
                      <a:pt x="166" y="189"/>
                    </a:cubicBezTo>
                    <a:cubicBezTo>
                      <a:pt x="166" y="189"/>
                      <a:pt x="166" y="189"/>
                      <a:pt x="166" y="190"/>
                    </a:cubicBezTo>
                    <a:cubicBezTo>
                      <a:pt x="166" y="190"/>
                      <a:pt x="166" y="190"/>
                      <a:pt x="166" y="190"/>
                    </a:cubicBezTo>
                    <a:cubicBezTo>
                      <a:pt x="166" y="190"/>
                      <a:pt x="166" y="190"/>
                      <a:pt x="166" y="190"/>
                    </a:cubicBezTo>
                    <a:cubicBezTo>
                      <a:pt x="166" y="190"/>
                      <a:pt x="166" y="190"/>
                      <a:pt x="166" y="190"/>
                    </a:cubicBezTo>
                    <a:cubicBezTo>
                      <a:pt x="166" y="190"/>
                      <a:pt x="167" y="190"/>
                      <a:pt x="167" y="190"/>
                    </a:cubicBezTo>
                    <a:cubicBezTo>
                      <a:pt x="167" y="190"/>
                      <a:pt x="167" y="190"/>
                      <a:pt x="167" y="190"/>
                    </a:cubicBezTo>
                    <a:cubicBezTo>
                      <a:pt x="167" y="190"/>
                      <a:pt x="167" y="190"/>
                      <a:pt x="167" y="190"/>
                    </a:cubicBezTo>
                    <a:cubicBezTo>
                      <a:pt x="167" y="190"/>
                      <a:pt x="167" y="190"/>
                      <a:pt x="167" y="190"/>
                    </a:cubicBezTo>
                    <a:cubicBezTo>
                      <a:pt x="167" y="190"/>
                      <a:pt x="167" y="190"/>
                      <a:pt x="167" y="190"/>
                    </a:cubicBezTo>
                    <a:cubicBezTo>
                      <a:pt x="167" y="190"/>
                      <a:pt x="167" y="190"/>
                      <a:pt x="167" y="190"/>
                    </a:cubicBezTo>
                    <a:cubicBezTo>
                      <a:pt x="167" y="190"/>
                      <a:pt x="167" y="190"/>
                      <a:pt x="167" y="190"/>
                    </a:cubicBezTo>
                    <a:cubicBezTo>
                      <a:pt x="167" y="190"/>
                      <a:pt x="167" y="190"/>
                      <a:pt x="167" y="190"/>
                    </a:cubicBezTo>
                    <a:cubicBezTo>
                      <a:pt x="168" y="190"/>
                      <a:pt x="168" y="190"/>
                      <a:pt x="168" y="190"/>
                    </a:cubicBezTo>
                    <a:cubicBezTo>
                      <a:pt x="168" y="190"/>
                      <a:pt x="168" y="190"/>
                      <a:pt x="169" y="190"/>
                    </a:cubicBezTo>
                    <a:cubicBezTo>
                      <a:pt x="169" y="190"/>
                      <a:pt x="169" y="190"/>
                      <a:pt x="169" y="190"/>
                    </a:cubicBezTo>
                    <a:cubicBezTo>
                      <a:pt x="169" y="190"/>
                      <a:pt x="169" y="190"/>
                      <a:pt x="169" y="190"/>
                    </a:cubicBezTo>
                    <a:cubicBezTo>
                      <a:pt x="169" y="190"/>
                      <a:pt x="169" y="190"/>
                      <a:pt x="169" y="190"/>
                    </a:cubicBezTo>
                    <a:cubicBezTo>
                      <a:pt x="169" y="190"/>
                      <a:pt x="169" y="190"/>
                      <a:pt x="169" y="190"/>
                    </a:cubicBezTo>
                    <a:cubicBezTo>
                      <a:pt x="169" y="190"/>
                      <a:pt x="169" y="190"/>
                      <a:pt x="169" y="190"/>
                    </a:cubicBezTo>
                    <a:cubicBezTo>
                      <a:pt x="169" y="190"/>
                      <a:pt x="169" y="190"/>
                      <a:pt x="169" y="190"/>
                    </a:cubicBezTo>
                    <a:cubicBezTo>
                      <a:pt x="169" y="190"/>
                      <a:pt x="169" y="190"/>
                      <a:pt x="170" y="190"/>
                    </a:cubicBezTo>
                    <a:cubicBezTo>
                      <a:pt x="170" y="190"/>
                      <a:pt x="170" y="190"/>
                      <a:pt x="170" y="190"/>
                    </a:cubicBezTo>
                    <a:cubicBezTo>
                      <a:pt x="170" y="190"/>
                      <a:pt x="170" y="190"/>
                      <a:pt x="170" y="190"/>
                    </a:cubicBezTo>
                    <a:cubicBezTo>
                      <a:pt x="170" y="190"/>
                      <a:pt x="170" y="190"/>
                      <a:pt x="170" y="190"/>
                    </a:cubicBezTo>
                    <a:cubicBezTo>
                      <a:pt x="170" y="190"/>
                      <a:pt x="170" y="190"/>
                      <a:pt x="170" y="190"/>
                    </a:cubicBezTo>
                    <a:cubicBezTo>
                      <a:pt x="170" y="190"/>
                      <a:pt x="170" y="190"/>
                      <a:pt x="170" y="190"/>
                    </a:cubicBezTo>
                    <a:cubicBezTo>
                      <a:pt x="170" y="190"/>
                      <a:pt x="170" y="190"/>
                      <a:pt x="170" y="190"/>
                    </a:cubicBezTo>
                    <a:cubicBezTo>
                      <a:pt x="170" y="190"/>
                      <a:pt x="170" y="190"/>
                      <a:pt x="170" y="190"/>
                    </a:cubicBezTo>
                    <a:cubicBezTo>
                      <a:pt x="170" y="190"/>
                      <a:pt x="170" y="190"/>
                      <a:pt x="170" y="190"/>
                    </a:cubicBezTo>
                    <a:cubicBezTo>
                      <a:pt x="170" y="190"/>
                      <a:pt x="170" y="190"/>
                      <a:pt x="170" y="190"/>
                    </a:cubicBezTo>
                    <a:cubicBezTo>
                      <a:pt x="170" y="190"/>
                      <a:pt x="171" y="190"/>
                      <a:pt x="171" y="190"/>
                    </a:cubicBezTo>
                    <a:cubicBezTo>
                      <a:pt x="171" y="191"/>
                      <a:pt x="171" y="191"/>
                      <a:pt x="171" y="191"/>
                    </a:cubicBezTo>
                    <a:cubicBezTo>
                      <a:pt x="171" y="191"/>
                      <a:pt x="171" y="191"/>
                      <a:pt x="171" y="191"/>
                    </a:cubicBezTo>
                    <a:cubicBezTo>
                      <a:pt x="171" y="191"/>
                      <a:pt x="172" y="191"/>
                      <a:pt x="172" y="191"/>
                    </a:cubicBezTo>
                    <a:cubicBezTo>
                      <a:pt x="172" y="191"/>
                      <a:pt x="172" y="191"/>
                      <a:pt x="172" y="191"/>
                    </a:cubicBezTo>
                    <a:cubicBezTo>
                      <a:pt x="172" y="191"/>
                      <a:pt x="172" y="191"/>
                      <a:pt x="172" y="191"/>
                    </a:cubicBezTo>
                    <a:cubicBezTo>
                      <a:pt x="172" y="191"/>
                      <a:pt x="172" y="191"/>
                      <a:pt x="172" y="191"/>
                    </a:cubicBezTo>
                    <a:cubicBezTo>
                      <a:pt x="172" y="191"/>
                      <a:pt x="172" y="191"/>
                      <a:pt x="172" y="191"/>
                    </a:cubicBezTo>
                    <a:cubicBezTo>
                      <a:pt x="172" y="191"/>
                      <a:pt x="172" y="191"/>
                      <a:pt x="172" y="191"/>
                    </a:cubicBezTo>
                    <a:cubicBezTo>
                      <a:pt x="172" y="191"/>
                      <a:pt x="172" y="191"/>
                      <a:pt x="172" y="191"/>
                    </a:cubicBezTo>
                    <a:cubicBezTo>
                      <a:pt x="172" y="191"/>
                      <a:pt x="172" y="191"/>
                      <a:pt x="172" y="191"/>
                    </a:cubicBezTo>
                    <a:cubicBezTo>
                      <a:pt x="172" y="191"/>
                      <a:pt x="172" y="191"/>
                      <a:pt x="172" y="191"/>
                    </a:cubicBezTo>
                    <a:cubicBezTo>
                      <a:pt x="173" y="191"/>
                      <a:pt x="173" y="191"/>
                      <a:pt x="173" y="191"/>
                    </a:cubicBezTo>
                    <a:cubicBezTo>
                      <a:pt x="173" y="191"/>
                      <a:pt x="173" y="191"/>
                      <a:pt x="173" y="191"/>
                    </a:cubicBezTo>
                    <a:cubicBezTo>
                      <a:pt x="173" y="191"/>
                      <a:pt x="173" y="191"/>
                      <a:pt x="173" y="191"/>
                    </a:cubicBezTo>
                    <a:cubicBezTo>
                      <a:pt x="173" y="191"/>
                      <a:pt x="173" y="191"/>
                      <a:pt x="173" y="191"/>
                    </a:cubicBezTo>
                    <a:cubicBezTo>
                      <a:pt x="173" y="191"/>
                      <a:pt x="173" y="191"/>
                      <a:pt x="173" y="191"/>
                    </a:cubicBezTo>
                    <a:cubicBezTo>
                      <a:pt x="173" y="191"/>
                      <a:pt x="173" y="191"/>
                      <a:pt x="173" y="191"/>
                    </a:cubicBezTo>
                    <a:cubicBezTo>
                      <a:pt x="173" y="191"/>
                      <a:pt x="173" y="191"/>
                      <a:pt x="173" y="191"/>
                    </a:cubicBezTo>
                    <a:cubicBezTo>
                      <a:pt x="173" y="191"/>
                      <a:pt x="173" y="191"/>
                      <a:pt x="173" y="191"/>
                    </a:cubicBezTo>
                    <a:cubicBezTo>
                      <a:pt x="173" y="191"/>
                      <a:pt x="173" y="191"/>
                      <a:pt x="174" y="191"/>
                    </a:cubicBezTo>
                    <a:cubicBezTo>
                      <a:pt x="174" y="191"/>
                      <a:pt x="174" y="191"/>
                      <a:pt x="174" y="191"/>
                    </a:cubicBezTo>
                    <a:cubicBezTo>
                      <a:pt x="174" y="191"/>
                      <a:pt x="174" y="191"/>
                      <a:pt x="174" y="191"/>
                    </a:cubicBezTo>
                    <a:cubicBezTo>
                      <a:pt x="174" y="191"/>
                      <a:pt x="174" y="191"/>
                      <a:pt x="174" y="191"/>
                    </a:cubicBezTo>
                    <a:cubicBezTo>
                      <a:pt x="174" y="191"/>
                      <a:pt x="174" y="191"/>
                      <a:pt x="174" y="191"/>
                    </a:cubicBezTo>
                    <a:cubicBezTo>
                      <a:pt x="174" y="191"/>
                      <a:pt x="174" y="191"/>
                      <a:pt x="174" y="191"/>
                    </a:cubicBezTo>
                    <a:cubicBezTo>
                      <a:pt x="174" y="191"/>
                      <a:pt x="174" y="191"/>
                      <a:pt x="174" y="191"/>
                    </a:cubicBezTo>
                    <a:cubicBezTo>
                      <a:pt x="175" y="191"/>
                      <a:pt x="175" y="191"/>
                      <a:pt x="176" y="191"/>
                    </a:cubicBezTo>
                    <a:cubicBezTo>
                      <a:pt x="176" y="191"/>
                      <a:pt x="176" y="191"/>
                      <a:pt x="176" y="191"/>
                    </a:cubicBezTo>
                    <a:cubicBezTo>
                      <a:pt x="176" y="191"/>
                      <a:pt x="176" y="191"/>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7" y="192"/>
                      <a:pt x="177" y="192"/>
                      <a:pt x="177" y="192"/>
                    </a:cubicBezTo>
                    <a:cubicBezTo>
                      <a:pt x="177" y="192"/>
                      <a:pt x="177" y="192"/>
                      <a:pt x="177" y="192"/>
                    </a:cubicBezTo>
                    <a:cubicBezTo>
                      <a:pt x="177" y="192"/>
                      <a:pt x="177" y="192"/>
                      <a:pt x="177" y="192"/>
                    </a:cubicBezTo>
                    <a:cubicBezTo>
                      <a:pt x="177" y="192"/>
                      <a:pt x="177" y="192"/>
                      <a:pt x="177" y="192"/>
                    </a:cubicBezTo>
                    <a:cubicBezTo>
                      <a:pt x="177" y="192"/>
                      <a:pt x="177" y="192"/>
                      <a:pt x="177" y="192"/>
                    </a:cubicBezTo>
                    <a:cubicBezTo>
                      <a:pt x="177" y="192"/>
                      <a:pt x="177" y="192"/>
                      <a:pt x="177" y="192"/>
                    </a:cubicBezTo>
                    <a:cubicBezTo>
                      <a:pt x="178" y="192"/>
                      <a:pt x="179" y="192"/>
                      <a:pt x="180" y="192"/>
                    </a:cubicBezTo>
                    <a:cubicBezTo>
                      <a:pt x="180" y="192"/>
                      <a:pt x="180" y="192"/>
                      <a:pt x="180" y="192"/>
                    </a:cubicBezTo>
                    <a:cubicBezTo>
                      <a:pt x="180" y="192"/>
                      <a:pt x="180" y="192"/>
                      <a:pt x="180" y="192"/>
                    </a:cubicBezTo>
                    <a:cubicBezTo>
                      <a:pt x="180" y="192"/>
                      <a:pt x="180" y="192"/>
                      <a:pt x="180" y="192"/>
                    </a:cubicBezTo>
                    <a:cubicBezTo>
                      <a:pt x="180" y="192"/>
                      <a:pt x="180" y="192"/>
                      <a:pt x="180" y="192"/>
                    </a:cubicBezTo>
                    <a:cubicBezTo>
                      <a:pt x="180" y="192"/>
                      <a:pt x="180" y="192"/>
                      <a:pt x="180" y="193"/>
                    </a:cubicBezTo>
                    <a:cubicBezTo>
                      <a:pt x="180" y="193"/>
                      <a:pt x="180" y="193"/>
                      <a:pt x="180" y="193"/>
                    </a:cubicBezTo>
                    <a:cubicBezTo>
                      <a:pt x="180" y="193"/>
                      <a:pt x="180" y="193"/>
                      <a:pt x="180" y="193"/>
                    </a:cubicBezTo>
                    <a:cubicBezTo>
                      <a:pt x="180" y="193"/>
                      <a:pt x="180" y="193"/>
                      <a:pt x="181" y="193"/>
                    </a:cubicBezTo>
                    <a:cubicBezTo>
                      <a:pt x="181" y="193"/>
                      <a:pt x="181" y="193"/>
                      <a:pt x="181" y="193"/>
                    </a:cubicBezTo>
                    <a:cubicBezTo>
                      <a:pt x="181" y="193"/>
                      <a:pt x="181" y="193"/>
                      <a:pt x="181" y="193"/>
                    </a:cubicBezTo>
                    <a:cubicBezTo>
                      <a:pt x="181" y="193"/>
                      <a:pt x="181" y="193"/>
                      <a:pt x="181" y="193"/>
                    </a:cubicBezTo>
                    <a:cubicBezTo>
                      <a:pt x="181" y="193"/>
                      <a:pt x="181" y="193"/>
                      <a:pt x="181" y="193"/>
                    </a:cubicBezTo>
                    <a:cubicBezTo>
                      <a:pt x="181" y="193"/>
                      <a:pt x="181" y="193"/>
                      <a:pt x="181" y="193"/>
                    </a:cubicBezTo>
                    <a:cubicBezTo>
                      <a:pt x="181" y="193"/>
                      <a:pt x="181" y="193"/>
                      <a:pt x="181" y="193"/>
                    </a:cubicBezTo>
                    <a:cubicBezTo>
                      <a:pt x="181" y="193"/>
                      <a:pt x="181" y="193"/>
                      <a:pt x="181" y="193"/>
                    </a:cubicBezTo>
                    <a:cubicBezTo>
                      <a:pt x="181" y="193"/>
                      <a:pt x="181" y="193"/>
                      <a:pt x="182" y="193"/>
                    </a:cubicBezTo>
                    <a:cubicBezTo>
                      <a:pt x="182" y="193"/>
                      <a:pt x="182" y="193"/>
                      <a:pt x="182" y="193"/>
                    </a:cubicBezTo>
                    <a:cubicBezTo>
                      <a:pt x="182" y="193"/>
                      <a:pt x="182" y="193"/>
                      <a:pt x="182" y="193"/>
                    </a:cubicBezTo>
                    <a:cubicBezTo>
                      <a:pt x="182" y="193"/>
                      <a:pt x="182" y="193"/>
                      <a:pt x="182" y="193"/>
                    </a:cubicBezTo>
                    <a:cubicBezTo>
                      <a:pt x="182" y="193"/>
                      <a:pt x="182" y="193"/>
                      <a:pt x="182" y="193"/>
                    </a:cubicBezTo>
                    <a:cubicBezTo>
                      <a:pt x="182" y="193"/>
                      <a:pt x="182" y="193"/>
                      <a:pt x="182" y="193"/>
                    </a:cubicBezTo>
                    <a:cubicBezTo>
                      <a:pt x="182" y="193"/>
                      <a:pt x="182" y="193"/>
                      <a:pt x="182" y="193"/>
                    </a:cubicBezTo>
                    <a:cubicBezTo>
                      <a:pt x="182" y="193"/>
                      <a:pt x="182" y="193"/>
                      <a:pt x="182" y="193"/>
                    </a:cubicBezTo>
                    <a:cubicBezTo>
                      <a:pt x="182" y="193"/>
                      <a:pt x="182" y="193"/>
                      <a:pt x="183" y="193"/>
                    </a:cubicBezTo>
                    <a:cubicBezTo>
                      <a:pt x="183" y="193"/>
                      <a:pt x="183" y="193"/>
                      <a:pt x="183" y="193"/>
                    </a:cubicBezTo>
                    <a:cubicBezTo>
                      <a:pt x="183" y="193"/>
                      <a:pt x="183" y="193"/>
                      <a:pt x="183" y="193"/>
                    </a:cubicBezTo>
                    <a:cubicBezTo>
                      <a:pt x="183" y="193"/>
                      <a:pt x="183" y="193"/>
                      <a:pt x="183" y="193"/>
                    </a:cubicBezTo>
                    <a:cubicBezTo>
                      <a:pt x="183" y="193"/>
                      <a:pt x="183" y="193"/>
                      <a:pt x="183" y="193"/>
                    </a:cubicBezTo>
                    <a:cubicBezTo>
                      <a:pt x="183" y="193"/>
                      <a:pt x="183" y="193"/>
                      <a:pt x="183" y="193"/>
                    </a:cubicBezTo>
                    <a:cubicBezTo>
                      <a:pt x="183" y="193"/>
                      <a:pt x="183" y="193"/>
                      <a:pt x="183" y="193"/>
                    </a:cubicBezTo>
                    <a:cubicBezTo>
                      <a:pt x="183" y="193"/>
                      <a:pt x="183" y="193"/>
                      <a:pt x="183" y="193"/>
                    </a:cubicBezTo>
                    <a:cubicBezTo>
                      <a:pt x="183" y="193"/>
                      <a:pt x="184" y="193"/>
                      <a:pt x="184" y="193"/>
                    </a:cubicBezTo>
                    <a:cubicBezTo>
                      <a:pt x="184" y="193"/>
                      <a:pt x="184" y="193"/>
                      <a:pt x="184" y="193"/>
                    </a:cubicBezTo>
                    <a:cubicBezTo>
                      <a:pt x="184" y="193"/>
                      <a:pt x="184" y="193"/>
                      <a:pt x="184" y="193"/>
                    </a:cubicBezTo>
                    <a:cubicBezTo>
                      <a:pt x="185" y="193"/>
                      <a:pt x="185" y="193"/>
                      <a:pt x="185" y="193"/>
                    </a:cubicBezTo>
                    <a:cubicBezTo>
                      <a:pt x="185" y="193"/>
                      <a:pt x="185" y="193"/>
                      <a:pt x="185" y="193"/>
                    </a:cubicBezTo>
                    <a:cubicBezTo>
                      <a:pt x="185" y="193"/>
                      <a:pt x="185" y="193"/>
                      <a:pt x="185" y="193"/>
                    </a:cubicBezTo>
                    <a:cubicBezTo>
                      <a:pt x="185" y="193"/>
                      <a:pt x="186" y="193"/>
                      <a:pt x="186" y="193"/>
                    </a:cubicBezTo>
                    <a:cubicBezTo>
                      <a:pt x="186" y="193"/>
                      <a:pt x="186" y="193"/>
                      <a:pt x="186" y="194"/>
                    </a:cubicBezTo>
                    <a:cubicBezTo>
                      <a:pt x="186" y="194"/>
                      <a:pt x="186" y="194"/>
                      <a:pt x="186" y="194"/>
                    </a:cubicBezTo>
                    <a:cubicBezTo>
                      <a:pt x="186" y="194"/>
                      <a:pt x="186" y="194"/>
                      <a:pt x="186" y="194"/>
                    </a:cubicBezTo>
                    <a:cubicBezTo>
                      <a:pt x="186" y="194"/>
                      <a:pt x="186" y="194"/>
                      <a:pt x="186" y="194"/>
                    </a:cubicBezTo>
                    <a:cubicBezTo>
                      <a:pt x="186" y="194"/>
                      <a:pt x="186" y="194"/>
                      <a:pt x="186" y="194"/>
                    </a:cubicBezTo>
                    <a:cubicBezTo>
                      <a:pt x="186" y="194"/>
                      <a:pt x="187" y="194"/>
                      <a:pt x="187" y="194"/>
                    </a:cubicBezTo>
                    <a:cubicBezTo>
                      <a:pt x="187" y="194"/>
                      <a:pt x="187" y="194"/>
                      <a:pt x="187" y="194"/>
                    </a:cubicBezTo>
                    <a:cubicBezTo>
                      <a:pt x="187" y="194"/>
                      <a:pt x="187" y="194"/>
                      <a:pt x="187" y="194"/>
                    </a:cubicBezTo>
                    <a:cubicBezTo>
                      <a:pt x="187" y="194"/>
                      <a:pt x="188" y="194"/>
                      <a:pt x="188" y="194"/>
                    </a:cubicBezTo>
                    <a:cubicBezTo>
                      <a:pt x="188" y="194"/>
                      <a:pt x="188" y="194"/>
                      <a:pt x="188" y="194"/>
                    </a:cubicBezTo>
                    <a:cubicBezTo>
                      <a:pt x="188" y="194"/>
                      <a:pt x="188" y="194"/>
                      <a:pt x="188" y="194"/>
                    </a:cubicBezTo>
                    <a:cubicBezTo>
                      <a:pt x="188" y="194"/>
                      <a:pt x="188" y="193"/>
                      <a:pt x="188" y="193"/>
                    </a:cubicBezTo>
                    <a:cubicBezTo>
                      <a:pt x="188" y="193"/>
                      <a:pt x="188" y="193"/>
                      <a:pt x="188" y="193"/>
                    </a:cubicBezTo>
                    <a:cubicBezTo>
                      <a:pt x="188" y="193"/>
                      <a:pt x="188" y="193"/>
                      <a:pt x="188" y="193"/>
                    </a:cubicBezTo>
                    <a:cubicBezTo>
                      <a:pt x="188" y="193"/>
                      <a:pt x="188" y="193"/>
                      <a:pt x="189" y="193"/>
                    </a:cubicBezTo>
                    <a:cubicBezTo>
                      <a:pt x="189" y="193"/>
                      <a:pt x="189" y="193"/>
                      <a:pt x="189" y="193"/>
                    </a:cubicBezTo>
                    <a:cubicBezTo>
                      <a:pt x="189" y="193"/>
                      <a:pt x="189" y="193"/>
                      <a:pt x="189" y="193"/>
                    </a:cubicBezTo>
                    <a:cubicBezTo>
                      <a:pt x="189" y="193"/>
                      <a:pt x="189" y="192"/>
                      <a:pt x="189" y="192"/>
                    </a:cubicBezTo>
                    <a:cubicBezTo>
                      <a:pt x="189" y="192"/>
                      <a:pt x="189" y="192"/>
                      <a:pt x="189" y="192"/>
                    </a:cubicBezTo>
                    <a:cubicBezTo>
                      <a:pt x="189" y="191"/>
                      <a:pt x="189" y="191"/>
                      <a:pt x="189" y="191"/>
                    </a:cubicBezTo>
                    <a:cubicBezTo>
                      <a:pt x="189" y="191"/>
                      <a:pt x="189" y="191"/>
                      <a:pt x="189" y="191"/>
                    </a:cubicBezTo>
                    <a:cubicBezTo>
                      <a:pt x="189" y="189"/>
                      <a:pt x="189" y="188"/>
                      <a:pt x="189" y="187"/>
                    </a:cubicBezTo>
                    <a:cubicBezTo>
                      <a:pt x="189" y="187"/>
                      <a:pt x="189" y="187"/>
                      <a:pt x="189" y="187"/>
                    </a:cubicBezTo>
                    <a:cubicBezTo>
                      <a:pt x="189" y="187"/>
                      <a:pt x="189" y="186"/>
                      <a:pt x="189" y="186"/>
                    </a:cubicBezTo>
                    <a:cubicBezTo>
                      <a:pt x="188" y="186"/>
                      <a:pt x="188" y="186"/>
                      <a:pt x="188" y="186"/>
                    </a:cubicBezTo>
                    <a:cubicBezTo>
                      <a:pt x="188" y="185"/>
                      <a:pt x="188" y="185"/>
                      <a:pt x="188" y="185"/>
                    </a:cubicBezTo>
                    <a:cubicBezTo>
                      <a:pt x="188" y="185"/>
                      <a:pt x="188" y="185"/>
                      <a:pt x="188" y="185"/>
                    </a:cubicBezTo>
                    <a:cubicBezTo>
                      <a:pt x="188" y="184"/>
                      <a:pt x="188" y="184"/>
                      <a:pt x="188" y="183"/>
                    </a:cubicBezTo>
                    <a:cubicBezTo>
                      <a:pt x="188" y="183"/>
                      <a:pt x="188" y="183"/>
                      <a:pt x="188" y="183"/>
                    </a:cubicBezTo>
                    <a:cubicBezTo>
                      <a:pt x="188" y="183"/>
                      <a:pt x="188" y="182"/>
                      <a:pt x="188" y="182"/>
                    </a:cubicBezTo>
                    <a:cubicBezTo>
                      <a:pt x="188" y="182"/>
                      <a:pt x="188" y="182"/>
                      <a:pt x="188" y="182"/>
                    </a:cubicBezTo>
                    <a:cubicBezTo>
                      <a:pt x="188" y="182"/>
                      <a:pt x="188" y="182"/>
                      <a:pt x="188" y="182"/>
                    </a:cubicBezTo>
                    <a:cubicBezTo>
                      <a:pt x="188" y="182"/>
                      <a:pt x="188" y="182"/>
                      <a:pt x="188" y="182"/>
                    </a:cubicBezTo>
                    <a:cubicBezTo>
                      <a:pt x="188" y="182"/>
                      <a:pt x="188" y="182"/>
                      <a:pt x="188" y="182"/>
                    </a:cubicBezTo>
                    <a:cubicBezTo>
                      <a:pt x="188" y="182"/>
                      <a:pt x="188" y="182"/>
                      <a:pt x="188" y="182"/>
                    </a:cubicBezTo>
                    <a:cubicBezTo>
                      <a:pt x="188" y="182"/>
                      <a:pt x="188" y="182"/>
                      <a:pt x="188" y="182"/>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7" y="181"/>
                      <a:pt x="187" y="181"/>
                      <a:pt x="187" y="181"/>
                    </a:cubicBezTo>
                    <a:cubicBezTo>
                      <a:pt x="187" y="180"/>
                      <a:pt x="187" y="180"/>
                      <a:pt x="187" y="180"/>
                    </a:cubicBezTo>
                    <a:cubicBezTo>
                      <a:pt x="187" y="180"/>
                      <a:pt x="187" y="180"/>
                      <a:pt x="187" y="180"/>
                    </a:cubicBezTo>
                    <a:cubicBezTo>
                      <a:pt x="187" y="180"/>
                      <a:pt x="187" y="180"/>
                      <a:pt x="187" y="180"/>
                    </a:cubicBezTo>
                    <a:cubicBezTo>
                      <a:pt x="187" y="180"/>
                      <a:pt x="187" y="180"/>
                      <a:pt x="187" y="180"/>
                    </a:cubicBezTo>
                    <a:cubicBezTo>
                      <a:pt x="187" y="180"/>
                      <a:pt x="187" y="180"/>
                      <a:pt x="187" y="180"/>
                    </a:cubicBezTo>
                    <a:cubicBezTo>
                      <a:pt x="187" y="180"/>
                      <a:pt x="187" y="180"/>
                      <a:pt x="187" y="180"/>
                    </a:cubicBezTo>
                    <a:cubicBezTo>
                      <a:pt x="187" y="179"/>
                      <a:pt x="187" y="179"/>
                      <a:pt x="187" y="179"/>
                    </a:cubicBezTo>
                    <a:cubicBezTo>
                      <a:pt x="187" y="179"/>
                      <a:pt x="187" y="179"/>
                      <a:pt x="187" y="179"/>
                    </a:cubicBezTo>
                    <a:cubicBezTo>
                      <a:pt x="187" y="179"/>
                      <a:pt x="187" y="179"/>
                      <a:pt x="187" y="179"/>
                    </a:cubicBezTo>
                    <a:cubicBezTo>
                      <a:pt x="187" y="179"/>
                      <a:pt x="187" y="179"/>
                      <a:pt x="187" y="179"/>
                    </a:cubicBezTo>
                    <a:cubicBezTo>
                      <a:pt x="187" y="179"/>
                      <a:pt x="187" y="179"/>
                      <a:pt x="187" y="179"/>
                    </a:cubicBezTo>
                    <a:cubicBezTo>
                      <a:pt x="187" y="179"/>
                      <a:pt x="187" y="179"/>
                      <a:pt x="187" y="179"/>
                    </a:cubicBezTo>
                    <a:cubicBezTo>
                      <a:pt x="187" y="179"/>
                      <a:pt x="187" y="178"/>
                      <a:pt x="187" y="178"/>
                    </a:cubicBezTo>
                    <a:cubicBezTo>
                      <a:pt x="187" y="178"/>
                      <a:pt x="187" y="178"/>
                      <a:pt x="187" y="178"/>
                    </a:cubicBezTo>
                    <a:cubicBezTo>
                      <a:pt x="187" y="178"/>
                      <a:pt x="187" y="178"/>
                      <a:pt x="187" y="178"/>
                    </a:cubicBezTo>
                    <a:cubicBezTo>
                      <a:pt x="187" y="178"/>
                      <a:pt x="187" y="178"/>
                      <a:pt x="187" y="178"/>
                    </a:cubicBezTo>
                    <a:cubicBezTo>
                      <a:pt x="187" y="178"/>
                      <a:pt x="187" y="178"/>
                      <a:pt x="187" y="178"/>
                    </a:cubicBezTo>
                    <a:cubicBezTo>
                      <a:pt x="187" y="178"/>
                      <a:pt x="187" y="178"/>
                      <a:pt x="187" y="178"/>
                    </a:cubicBezTo>
                    <a:cubicBezTo>
                      <a:pt x="187" y="178"/>
                      <a:pt x="187" y="178"/>
                      <a:pt x="187" y="178"/>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6"/>
                      <a:pt x="186" y="176"/>
                      <a:pt x="186" y="176"/>
                    </a:cubicBezTo>
                    <a:cubicBezTo>
                      <a:pt x="186" y="176"/>
                      <a:pt x="186" y="176"/>
                      <a:pt x="186" y="176"/>
                    </a:cubicBezTo>
                    <a:cubicBezTo>
                      <a:pt x="185" y="176"/>
                      <a:pt x="185" y="176"/>
                      <a:pt x="185" y="176"/>
                    </a:cubicBezTo>
                    <a:cubicBezTo>
                      <a:pt x="185" y="176"/>
                      <a:pt x="185" y="176"/>
                      <a:pt x="185" y="176"/>
                    </a:cubicBezTo>
                    <a:cubicBezTo>
                      <a:pt x="185" y="176"/>
                      <a:pt x="185" y="176"/>
                      <a:pt x="185" y="176"/>
                    </a:cubicBezTo>
                    <a:cubicBezTo>
                      <a:pt x="185" y="176"/>
                      <a:pt x="185" y="176"/>
                      <a:pt x="185" y="176"/>
                    </a:cubicBezTo>
                    <a:cubicBezTo>
                      <a:pt x="185" y="176"/>
                      <a:pt x="185" y="176"/>
                      <a:pt x="185" y="176"/>
                    </a:cubicBezTo>
                    <a:cubicBezTo>
                      <a:pt x="185" y="176"/>
                      <a:pt x="185" y="176"/>
                      <a:pt x="185" y="176"/>
                    </a:cubicBezTo>
                    <a:cubicBezTo>
                      <a:pt x="185" y="176"/>
                      <a:pt x="184" y="176"/>
                      <a:pt x="184" y="176"/>
                    </a:cubicBezTo>
                    <a:cubicBezTo>
                      <a:pt x="184" y="176"/>
                      <a:pt x="184" y="176"/>
                      <a:pt x="184" y="176"/>
                    </a:cubicBezTo>
                    <a:cubicBezTo>
                      <a:pt x="184" y="176"/>
                      <a:pt x="184" y="176"/>
                      <a:pt x="184" y="176"/>
                    </a:cubicBezTo>
                    <a:cubicBezTo>
                      <a:pt x="184" y="176"/>
                      <a:pt x="184" y="176"/>
                      <a:pt x="184" y="176"/>
                    </a:cubicBezTo>
                    <a:cubicBezTo>
                      <a:pt x="184" y="176"/>
                      <a:pt x="184" y="176"/>
                      <a:pt x="184" y="176"/>
                    </a:cubicBezTo>
                    <a:cubicBezTo>
                      <a:pt x="184" y="176"/>
                      <a:pt x="184" y="176"/>
                      <a:pt x="184" y="176"/>
                    </a:cubicBezTo>
                    <a:cubicBezTo>
                      <a:pt x="184" y="176"/>
                      <a:pt x="184" y="176"/>
                      <a:pt x="184" y="176"/>
                    </a:cubicBezTo>
                    <a:cubicBezTo>
                      <a:pt x="184" y="176"/>
                      <a:pt x="184" y="176"/>
                      <a:pt x="184"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79" y="175"/>
                      <a:pt x="179" y="175"/>
                      <a:pt x="179" y="175"/>
                    </a:cubicBezTo>
                    <a:cubicBezTo>
                      <a:pt x="179" y="175"/>
                      <a:pt x="179" y="175"/>
                      <a:pt x="179" y="175"/>
                    </a:cubicBezTo>
                    <a:cubicBezTo>
                      <a:pt x="179" y="175"/>
                      <a:pt x="179" y="175"/>
                      <a:pt x="179" y="175"/>
                    </a:cubicBezTo>
                    <a:cubicBezTo>
                      <a:pt x="179" y="175"/>
                      <a:pt x="179" y="175"/>
                      <a:pt x="179" y="175"/>
                    </a:cubicBezTo>
                    <a:cubicBezTo>
                      <a:pt x="179" y="175"/>
                      <a:pt x="179" y="175"/>
                      <a:pt x="179" y="175"/>
                    </a:cubicBezTo>
                    <a:cubicBezTo>
                      <a:pt x="179" y="175"/>
                      <a:pt x="179" y="175"/>
                      <a:pt x="179" y="175"/>
                    </a:cubicBezTo>
                    <a:cubicBezTo>
                      <a:pt x="179" y="175"/>
                      <a:pt x="179" y="175"/>
                      <a:pt x="179" y="175"/>
                    </a:cubicBezTo>
                    <a:cubicBezTo>
                      <a:pt x="179" y="174"/>
                      <a:pt x="179" y="174"/>
                      <a:pt x="179" y="174"/>
                    </a:cubicBezTo>
                    <a:cubicBezTo>
                      <a:pt x="179" y="174"/>
                      <a:pt x="179" y="174"/>
                      <a:pt x="179" y="174"/>
                    </a:cubicBezTo>
                    <a:cubicBezTo>
                      <a:pt x="178" y="174"/>
                      <a:pt x="178" y="174"/>
                      <a:pt x="178" y="174"/>
                    </a:cubicBezTo>
                    <a:cubicBezTo>
                      <a:pt x="178" y="174"/>
                      <a:pt x="178" y="174"/>
                      <a:pt x="178" y="174"/>
                    </a:cubicBezTo>
                    <a:cubicBezTo>
                      <a:pt x="178" y="174"/>
                      <a:pt x="178" y="174"/>
                      <a:pt x="178" y="174"/>
                    </a:cubicBezTo>
                    <a:cubicBezTo>
                      <a:pt x="178" y="174"/>
                      <a:pt x="178" y="174"/>
                      <a:pt x="178"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6" y="174"/>
                      <a:pt x="176" y="174"/>
                      <a:pt x="176" y="174"/>
                    </a:cubicBezTo>
                    <a:cubicBezTo>
                      <a:pt x="176" y="174"/>
                      <a:pt x="176" y="174"/>
                      <a:pt x="176" y="174"/>
                    </a:cubicBezTo>
                    <a:cubicBezTo>
                      <a:pt x="176" y="174"/>
                      <a:pt x="176" y="174"/>
                      <a:pt x="176" y="174"/>
                    </a:cubicBezTo>
                    <a:cubicBezTo>
                      <a:pt x="176" y="174"/>
                      <a:pt x="176" y="174"/>
                      <a:pt x="176" y="174"/>
                    </a:cubicBezTo>
                    <a:cubicBezTo>
                      <a:pt x="176" y="174"/>
                      <a:pt x="176" y="174"/>
                      <a:pt x="176" y="174"/>
                    </a:cubicBezTo>
                    <a:cubicBezTo>
                      <a:pt x="176" y="174"/>
                      <a:pt x="176" y="174"/>
                      <a:pt x="176" y="174"/>
                    </a:cubicBezTo>
                    <a:cubicBezTo>
                      <a:pt x="176" y="174"/>
                      <a:pt x="176" y="174"/>
                      <a:pt x="176" y="174"/>
                    </a:cubicBezTo>
                    <a:cubicBezTo>
                      <a:pt x="176" y="174"/>
                      <a:pt x="176" y="174"/>
                      <a:pt x="176" y="174"/>
                    </a:cubicBezTo>
                    <a:cubicBezTo>
                      <a:pt x="176" y="174"/>
                      <a:pt x="176" y="174"/>
                      <a:pt x="176" y="174"/>
                    </a:cubicBezTo>
                    <a:cubicBezTo>
                      <a:pt x="176" y="174"/>
                      <a:pt x="175" y="174"/>
                      <a:pt x="175" y="174"/>
                    </a:cubicBezTo>
                    <a:cubicBezTo>
                      <a:pt x="175" y="174"/>
                      <a:pt x="175" y="174"/>
                      <a:pt x="175" y="174"/>
                    </a:cubicBezTo>
                    <a:cubicBezTo>
                      <a:pt x="175" y="174"/>
                      <a:pt x="175" y="174"/>
                      <a:pt x="175" y="174"/>
                    </a:cubicBezTo>
                    <a:cubicBezTo>
                      <a:pt x="175" y="174"/>
                      <a:pt x="175" y="174"/>
                      <a:pt x="175" y="174"/>
                    </a:cubicBezTo>
                    <a:cubicBezTo>
                      <a:pt x="175" y="173"/>
                      <a:pt x="175" y="173"/>
                      <a:pt x="175" y="173"/>
                    </a:cubicBezTo>
                    <a:cubicBezTo>
                      <a:pt x="175" y="173"/>
                      <a:pt x="175" y="173"/>
                      <a:pt x="175" y="173"/>
                    </a:cubicBezTo>
                    <a:cubicBezTo>
                      <a:pt x="174" y="173"/>
                      <a:pt x="174" y="173"/>
                      <a:pt x="174" y="173"/>
                    </a:cubicBezTo>
                    <a:cubicBezTo>
                      <a:pt x="174" y="173"/>
                      <a:pt x="174" y="173"/>
                      <a:pt x="174" y="173"/>
                    </a:cubicBezTo>
                    <a:cubicBezTo>
                      <a:pt x="174" y="173"/>
                      <a:pt x="174" y="173"/>
                      <a:pt x="174" y="173"/>
                    </a:cubicBezTo>
                    <a:cubicBezTo>
                      <a:pt x="174" y="173"/>
                      <a:pt x="174" y="173"/>
                      <a:pt x="174" y="173"/>
                    </a:cubicBezTo>
                    <a:cubicBezTo>
                      <a:pt x="174" y="173"/>
                      <a:pt x="174" y="173"/>
                      <a:pt x="174" y="173"/>
                    </a:cubicBezTo>
                    <a:cubicBezTo>
                      <a:pt x="173" y="173"/>
                      <a:pt x="173" y="173"/>
                      <a:pt x="173" y="173"/>
                    </a:cubicBezTo>
                    <a:cubicBezTo>
                      <a:pt x="173" y="173"/>
                      <a:pt x="173" y="173"/>
                      <a:pt x="173" y="173"/>
                    </a:cubicBezTo>
                    <a:cubicBezTo>
                      <a:pt x="173" y="173"/>
                      <a:pt x="173" y="173"/>
                      <a:pt x="173" y="173"/>
                    </a:cubicBezTo>
                    <a:cubicBezTo>
                      <a:pt x="173" y="173"/>
                      <a:pt x="173" y="173"/>
                      <a:pt x="173" y="173"/>
                    </a:cubicBezTo>
                    <a:cubicBezTo>
                      <a:pt x="173" y="173"/>
                      <a:pt x="173" y="173"/>
                      <a:pt x="173" y="173"/>
                    </a:cubicBezTo>
                    <a:cubicBezTo>
                      <a:pt x="173" y="173"/>
                      <a:pt x="173" y="173"/>
                      <a:pt x="173" y="173"/>
                    </a:cubicBezTo>
                    <a:cubicBezTo>
                      <a:pt x="173" y="173"/>
                      <a:pt x="173" y="173"/>
                      <a:pt x="173" y="173"/>
                    </a:cubicBezTo>
                    <a:cubicBezTo>
                      <a:pt x="173" y="173"/>
                      <a:pt x="173" y="173"/>
                      <a:pt x="173" y="173"/>
                    </a:cubicBezTo>
                    <a:cubicBezTo>
                      <a:pt x="173" y="173"/>
                      <a:pt x="173" y="173"/>
                      <a:pt x="173" y="173"/>
                    </a:cubicBezTo>
                    <a:cubicBezTo>
                      <a:pt x="173" y="173"/>
                      <a:pt x="173" y="173"/>
                      <a:pt x="173" y="173"/>
                    </a:cubicBezTo>
                    <a:cubicBezTo>
                      <a:pt x="172" y="173"/>
                      <a:pt x="172" y="173"/>
                      <a:pt x="172" y="173"/>
                    </a:cubicBezTo>
                    <a:cubicBezTo>
                      <a:pt x="172" y="173"/>
                      <a:pt x="172" y="173"/>
                      <a:pt x="172" y="173"/>
                    </a:cubicBezTo>
                    <a:cubicBezTo>
                      <a:pt x="172" y="173"/>
                      <a:pt x="172" y="173"/>
                      <a:pt x="172" y="173"/>
                    </a:cubicBezTo>
                    <a:cubicBezTo>
                      <a:pt x="172" y="173"/>
                      <a:pt x="172" y="173"/>
                      <a:pt x="172" y="173"/>
                    </a:cubicBezTo>
                    <a:cubicBezTo>
                      <a:pt x="172" y="173"/>
                      <a:pt x="172" y="173"/>
                      <a:pt x="172" y="173"/>
                    </a:cubicBezTo>
                    <a:cubicBezTo>
                      <a:pt x="172" y="173"/>
                      <a:pt x="172" y="173"/>
                      <a:pt x="172" y="173"/>
                    </a:cubicBezTo>
                    <a:cubicBezTo>
                      <a:pt x="171" y="173"/>
                      <a:pt x="171" y="173"/>
                      <a:pt x="171" y="173"/>
                    </a:cubicBezTo>
                    <a:cubicBezTo>
                      <a:pt x="171" y="173"/>
                      <a:pt x="171" y="173"/>
                      <a:pt x="171" y="173"/>
                    </a:cubicBezTo>
                    <a:cubicBezTo>
                      <a:pt x="171" y="173"/>
                      <a:pt x="171" y="173"/>
                      <a:pt x="171" y="173"/>
                    </a:cubicBezTo>
                    <a:cubicBezTo>
                      <a:pt x="171" y="173"/>
                      <a:pt x="171" y="173"/>
                      <a:pt x="171" y="173"/>
                    </a:cubicBezTo>
                    <a:cubicBezTo>
                      <a:pt x="171" y="173"/>
                      <a:pt x="170" y="173"/>
                      <a:pt x="170" y="173"/>
                    </a:cubicBezTo>
                    <a:cubicBezTo>
                      <a:pt x="170" y="172"/>
                      <a:pt x="170" y="172"/>
                      <a:pt x="170" y="172"/>
                    </a:cubicBezTo>
                    <a:cubicBezTo>
                      <a:pt x="170" y="172"/>
                      <a:pt x="170" y="172"/>
                      <a:pt x="170" y="172"/>
                    </a:cubicBezTo>
                    <a:cubicBezTo>
                      <a:pt x="170" y="172"/>
                      <a:pt x="170" y="172"/>
                      <a:pt x="170" y="172"/>
                    </a:cubicBezTo>
                    <a:cubicBezTo>
                      <a:pt x="170" y="172"/>
                      <a:pt x="169" y="172"/>
                      <a:pt x="169" y="172"/>
                    </a:cubicBezTo>
                    <a:cubicBezTo>
                      <a:pt x="169" y="172"/>
                      <a:pt x="169" y="172"/>
                      <a:pt x="169" y="172"/>
                    </a:cubicBezTo>
                    <a:cubicBezTo>
                      <a:pt x="169" y="172"/>
                      <a:pt x="169" y="172"/>
                      <a:pt x="169" y="172"/>
                    </a:cubicBezTo>
                    <a:cubicBezTo>
                      <a:pt x="169" y="172"/>
                      <a:pt x="169" y="172"/>
                      <a:pt x="169" y="172"/>
                    </a:cubicBezTo>
                    <a:cubicBezTo>
                      <a:pt x="169" y="172"/>
                      <a:pt x="169" y="172"/>
                      <a:pt x="169" y="172"/>
                    </a:cubicBezTo>
                    <a:cubicBezTo>
                      <a:pt x="169" y="172"/>
                      <a:pt x="169" y="172"/>
                      <a:pt x="169" y="172"/>
                    </a:cubicBezTo>
                    <a:cubicBezTo>
                      <a:pt x="169" y="172"/>
                      <a:pt x="169" y="172"/>
                      <a:pt x="169" y="172"/>
                    </a:cubicBezTo>
                    <a:cubicBezTo>
                      <a:pt x="169" y="172"/>
                      <a:pt x="169" y="172"/>
                      <a:pt x="169"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7" y="172"/>
                    </a:cubicBezTo>
                    <a:cubicBezTo>
                      <a:pt x="167" y="172"/>
                      <a:pt x="167" y="172"/>
                      <a:pt x="167" y="172"/>
                    </a:cubicBezTo>
                    <a:cubicBezTo>
                      <a:pt x="167" y="172"/>
                      <a:pt x="167" y="172"/>
                      <a:pt x="167" y="172"/>
                    </a:cubicBezTo>
                    <a:cubicBezTo>
                      <a:pt x="167" y="172"/>
                      <a:pt x="167" y="172"/>
                      <a:pt x="167" y="172"/>
                    </a:cubicBezTo>
                    <a:cubicBezTo>
                      <a:pt x="167" y="172"/>
                      <a:pt x="167" y="172"/>
                      <a:pt x="167" y="172"/>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0"/>
                      <a:pt x="165" y="170"/>
                      <a:pt x="165" y="170"/>
                    </a:cubicBezTo>
                    <a:cubicBezTo>
                      <a:pt x="165" y="170"/>
                      <a:pt x="165" y="170"/>
                      <a:pt x="165" y="170"/>
                    </a:cubicBezTo>
                    <a:cubicBezTo>
                      <a:pt x="165" y="170"/>
                      <a:pt x="165" y="170"/>
                      <a:pt x="165" y="170"/>
                    </a:cubicBezTo>
                    <a:cubicBezTo>
                      <a:pt x="165" y="170"/>
                      <a:pt x="165" y="170"/>
                      <a:pt x="165" y="170"/>
                    </a:cubicBezTo>
                    <a:cubicBezTo>
                      <a:pt x="165" y="170"/>
                      <a:pt x="165" y="170"/>
                      <a:pt x="165" y="170"/>
                    </a:cubicBezTo>
                    <a:cubicBezTo>
                      <a:pt x="165" y="170"/>
                      <a:pt x="165" y="170"/>
                      <a:pt x="165" y="170"/>
                    </a:cubicBezTo>
                    <a:cubicBezTo>
                      <a:pt x="165" y="170"/>
                      <a:pt x="165" y="170"/>
                      <a:pt x="165" y="170"/>
                    </a:cubicBezTo>
                    <a:cubicBezTo>
                      <a:pt x="165" y="170"/>
                      <a:pt x="165" y="170"/>
                      <a:pt x="165" y="170"/>
                    </a:cubicBezTo>
                    <a:cubicBezTo>
                      <a:pt x="164" y="170"/>
                      <a:pt x="164" y="170"/>
                      <a:pt x="164" y="170"/>
                    </a:cubicBezTo>
                    <a:cubicBezTo>
                      <a:pt x="164" y="170"/>
                      <a:pt x="164" y="170"/>
                      <a:pt x="164" y="170"/>
                    </a:cubicBezTo>
                    <a:cubicBezTo>
                      <a:pt x="164" y="170"/>
                      <a:pt x="164" y="170"/>
                      <a:pt x="164" y="170"/>
                    </a:cubicBezTo>
                    <a:cubicBezTo>
                      <a:pt x="164" y="170"/>
                      <a:pt x="164" y="170"/>
                      <a:pt x="164" y="170"/>
                    </a:cubicBezTo>
                    <a:cubicBezTo>
                      <a:pt x="164" y="170"/>
                      <a:pt x="164" y="170"/>
                      <a:pt x="164" y="170"/>
                    </a:cubicBezTo>
                    <a:cubicBezTo>
                      <a:pt x="164" y="170"/>
                      <a:pt x="164" y="170"/>
                      <a:pt x="164" y="170"/>
                    </a:cubicBezTo>
                    <a:cubicBezTo>
                      <a:pt x="164" y="170"/>
                      <a:pt x="164" y="170"/>
                      <a:pt x="164" y="170"/>
                    </a:cubicBezTo>
                    <a:cubicBezTo>
                      <a:pt x="164" y="170"/>
                      <a:pt x="164" y="170"/>
                      <a:pt x="164" y="170"/>
                    </a:cubicBezTo>
                    <a:cubicBezTo>
                      <a:pt x="164" y="170"/>
                      <a:pt x="164" y="170"/>
                      <a:pt x="164" y="170"/>
                    </a:cubicBezTo>
                    <a:cubicBezTo>
                      <a:pt x="164" y="170"/>
                      <a:pt x="164" y="170"/>
                      <a:pt x="164" y="170"/>
                    </a:cubicBezTo>
                    <a:cubicBezTo>
                      <a:pt x="163" y="170"/>
                      <a:pt x="163" y="170"/>
                      <a:pt x="163" y="170"/>
                    </a:cubicBezTo>
                    <a:cubicBezTo>
                      <a:pt x="163" y="170"/>
                      <a:pt x="163" y="170"/>
                      <a:pt x="163" y="170"/>
                    </a:cubicBezTo>
                    <a:cubicBezTo>
                      <a:pt x="162" y="170"/>
                      <a:pt x="162" y="170"/>
                      <a:pt x="162" y="170"/>
                    </a:cubicBezTo>
                    <a:cubicBezTo>
                      <a:pt x="162" y="170"/>
                      <a:pt x="162" y="170"/>
                      <a:pt x="162" y="170"/>
                    </a:cubicBezTo>
                    <a:cubicBezTo>
                      <a:pt x="162" y="170"/>
                      <a:pt x="162" y="170"/>
                      <a:pt x="162" y="170"/>
                    </a:cubicBezTo>
                    <a:cubicBezTo>
                      <a:pt x="162" y="170"/>
                      <a:pt x="162" y="170"/>
                      <a:pt x="162" y="170"/>
                    </a:cubicBezTo>
                    <a:cubicBezTo>
                      <a:pt x="162" y="170"/>
                      <a:pt x="162" y="170"/>
                      <a:pt x="162" y="170"/>
                    </a:cubicBezTo>
                    <a:cubicBezTo>
                      <a:pt x="162" y="169"/>
                      <a:pt x="162" y="169"/>
                      <a:pt x="162" y="169"/>
                    </a:cubicBezTo>
                    <a:cubicBezTo>
                      <a:pt x="162" y="169"/>
                      <a:pt x="162" y="169"/>
                      <a:pt x="162" y="169"/>
                    </a:cubicBezTo>
                    <a:cubicBezTo>
                      <a:pt x="162" y="169"/>
                      <a:pt x="162" y="169"/>
                      <a:pt x="162" y="169"/>
                    </a:cubicBezTo>
                    <a:cubicBezTo>
                      <a:pt x="162" y="169"/>
                      <a:pt x="161" y="169"/>
                      <a:pt x="161" y="169"/>
                    </a:cubicBezTo>
                    <a:cubicBezTo>
                      <a:pt x="161" y="169"/>
                      <a:pt x="161" y="169"/>
                      <a:pt x="161" y="169"/>
                    </a:cubicBezTo>
                    <a:cubicBezTo>
                      <a:pt x="161" y="169"/>
                      <a:pt x="161" y="169"/>
                      <a:pt x="161" y="169"/>
                    </a:cubicBezTo>
                    <a:cubicBezTo>
                      <a:pt x="161" y="169"/>
                      <a:pt x="161" y="169"/>
                      <a:pt x="161" y="169"/>
                    </a:cubicBezTo>
                    <a:cubicBezTo>
                      <a:pt x="161" y="169"/>
                      <a:pt x="161" y="169"/>
                      <a:pt x="161" y="169"/>
                    </a:cubicBezTo>
                    <a:cubicBezTo>
                      <a:pt x="161" y="169"/>
                      <a:pt x="161" y="169"/>
                      <a:pt x="161" y="169"/>
                    </a:cubicBezTo>
                    <a:cubicBezTo>
                      <a:pt x="160" y="169"/>
                      <a:pt x="160" y="169"/>
                      <a:pt x="160" y="169"/>
                    </a:cubicBezTo>
                    <a:cubicBezTo>
                      <a:pt x="160" y="169"/>
                      <a:pt x="160" y="169"/>
                      <a:pt x="160" y="169"/>
                    </a:cubicBezTo>
                    <a:cubicBezTo>
                      <a:pt x="160" y="169"/>
                      <a:pt x="160" y="169"/>
                      <a:pt x="160" y="169"/>
                    </a:cubicBezTo>
                    <a:cubicBezTo>
                      <a:pt x="160" y="169"/>
                      <a:pt x="160" y="169"/>
                      <a:pt x="160" y="169"/>
                    </a:cubicBezTo>
                    <a:cubicBezTo>
                      <a:pt x="160" y="169"/>
                      <a:pt x="160" y="169"/>
                      <a:pt x="160" y="169"/>
                    </a:cubicBezTo>
                    <a:cubicBezTo>
                      <a:pt x="160" y="169"/>
                      <a:pt x="160" y="169"/>
                      <a:pt x="160" y="169"/>
                    </a:cubicBezTo>
                    <a:cubicBezTo>
                      <a:pt x="160" y="169"/>
                      <a:pt x="160" y="169"/>
                      <a:pt x="160" y="169"/>
                    </a:cubicBezTo>
                    <a:cubicBezTo>
                      <a:pt x="160" y="169"/>
                      <a:pt x="160" y="169"/>
                      <a:pt x="159" y="169"/>
                    </a:cubicBezTo>
                    <a:cubicBezTo>
                      <a:pt x="159" y="169"/>
                      <a:pt x="159" y="169"/>
                      <a:pt x="159" y="169"/>
                    </a:cubicBezTo>
                    <a:cubicBezTo>
                      <a:pt x="159" y="169"/>
                      <a:pt x="159" y="169"/>
                      <a:pt x="159" y="169"/>
                    </a:cubicBezTo>
                    <a:cubicBezTo>
                      <a:pt x="159" y="169"/>
                      <a:pt x="159" y="169"/>
                      <a:pt x="159" y="169"/>
                    </a:cubicBezTo>
                    <a:cubicBezTo>
                      <a:pt x="159" y="169"/>
                      <a:pt x="159" y="169"/>
                      <a:pt x="159" y="169"/>
                    </a:cubicBezTo>
                    <a:cubicBezTo>
                      <a:pt x="159" y="168"/>
                      <a:pt x="159" y="168"/>
                      <a:pt x="159" y="168"/>
                    </a:cubicBezTo>
                    <a:cubicBezTo>
                      <a:pt x="159" y="168"/>
                      <a:pt x="159" y="168"/>
                      <a:pt x="159" y="168"/>
                    </a:cubicBezTo>
                    <a:cubicBezTo>
                      <a:pt x="159" y="168"/>
                      <a:pt x="159" y="168"/>
                      <a:pt x="159"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7"/>
                      <a:pt x="157" y="167"/>
                    </a:cubicBezTo>
                    <a:cubicBezTo>
                      <a:pt x="157" y="167"/>
                      <a:pt x="157" y="167"/>
                      <a:pt x="157" y="167"/>
                    </a:cubicBezTo>
                    <a:cubicBezTo>
                      <a:pt x="157" y="167"/>
                      <a:pt x="157" y="167"/>
                      <a:pt x="157" y="167"/>
                    </a:cubicBezTo>
                    <a:cubicBezTo>
                      <a:pt x="157" y="167"/>
                      <a:pt x="157" y="167"/>
                      <a:pt x="157" y="167"/>
                    </a:cubicBezTo>
                    <a:cubicBezTo>
                      <a:pt x="157" y="167"/>
                      <a:pt x="157" y="167"/>
                      <a:pt x="157" y="167"/>
                    </a:cubicBezTo>
                    <a:cubicBezTo>
                      <a:pt x="157" y="167"/>
                      <a:pt x="157" y="167"/>
                      <a:pt x="157" y="167"/>
                    </a:cubicBezTo>
                    <a:cubicBezTo>
                      <a:pt x="157"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7"/>
                      <a:pt x="157" y="147"/>
                      <a:pt x="157" y="147"/>
                    </a:cubicBezTo>
                    <a:cubicBezTo>
                      <a:pt x="157" y="147"/>
                      <a:pt x="157" y="147"/>
                      <a:pt x="157" y="147"/>
                    </a:cubicBezTo>
                    <a:cubicBezTo>
                      <a:pt x="157" y="147"/>
                      <a:pt x="157" y="147"/>
                      <a:pt x="157" y="147"/>
                    </a:cubicBezTo>
                    <a:cubicBezTo>
                      <a:pt x="157" y="147"/>
                      <a:pt x="157" y="147"/>
                      <a:pt x="157" y="147"/>
                    </a:cubicBezTo>
                    <a:cubicBezTo>
                      <a:pt x="157" y="147"/>
                      <a:pt x="157" y="147"/>
                      <a:pt x="157" y="147"/>
                    </a:cubicBezTo>
                    <a:cubicBezTo>
                      <a:pt x="157" y="147"/>
                      <a:pt x="157" y="147"/>
                      <a:pt x="157" y="147"/>
                    </a:cubicBezTo>
                    <a:cubicBezTo>
                      <a:pt x="157" y="147"/>
                      <a:pt x="157"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8"/>
                    </a:cubicBezTo>
                    <a:cubicBezTo>
                      <a:pt x="159" y="148"/>
                      <a:pt x="159" y="148"/>
                      <a:pt x="159"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1" y="148"/>
                    </a:cubicBezTo>
                    <a:cubicBezTo>
                      <a:pt x="161" y="148"/>
                      <a:pt x="161" y="148"/>
                      <a:pt x="161" y="148"/>
                    </a:cubicBezTo>
                    <a:cubicBezTo>
                      <a:pt x="161" y="148"/>
                      <a:pt x="161" y="148"/>
                      <a:pt x="161" y="148"/>
                    </a:cubicBezTo>
                    <a:cubicBezTo>
                      <a:pt x="161" y="148"/>
                      <a:pt x="161" y="148"/>
                      <a:pt x="161" y="148"/>
                    </a:cubicBezTo>
                    <a:cubicBezTo>
                      <a:pt x="161" y="148"/>
                      <a:pt x="161" y="148"/>
                      <a:pt x="161" y="148"/>
                    </a:cubicBezTo>
                    <a:cubicBezTo>
                      <a:pt x="161" y="148"/>
                      <a:pt x="161" y="148"/>
                      <a:pt x="161" y="149"/>
                    </a:cubicBezTo>
                    <a:cubicBezTo>
                      <a:pt x="161" y="149"/>
                      <a:pt x="161" y="149"/>
                      <a:pt x="161" y="149"/>
                    </a:cubicBezTo>
                    <a:cubicBezTo>
                      <a:pt x="161" y="149"/>
                      <a:pt x="161" y="149"/>
                      <a:pt x="161" y="149"/>
                    </a:cubicBezTo>
                    <a:cubicBezTo>
                      <a:pt x="161" y="149"/>
                      <a:pt x="161" y="149"/>
                      <a:pt x="161" y="149"/>
                    </a:cubicBezTo>
                    <a:cubicBezTo>
                      <a:pt x="162" y="149"/>
                      <a:pt x="162" y="149"/>
                      <a:pt x="162" y="149"/>
                    </a:cubicBezTo>
                    <a:cubicBezTo>
                      <a:pt x="162" y="149"/>
                      <a:pt x="162" y="149"/>
                      <a:pt x="162" y="149"/>
                    </a:cubicBezTo>
                    <a:cubicBezTo>
                      <a:pt x="162" y="149"/>
                      <a:pt x="162" y="149"/>
                      <a:pt x="162" y="149"/>
                    </a:cubicBezTo>
                    <a:cubicBezTo>
                      <a:pt x="162" y="149"/>
                      <a:pt x="162" y="149"/>
                      <a:pt x="162" y="149"/>
                    </a:cubicBezTo>
                    <a:cubicBezTo>
                      <a:pt x="162" y="149"/>
                      <a:pt x="162" y="149"/>
                      <a:pt x="162" y="149"/>
                    </a:cubicBezTo>
                    <a:cubicBezTo>
                      <a:pt x="162" y="149"/>
                      <a:pt x="162" y="149"/>
                      <a:pt x="162" y="149"/>
                    </a:cubicBezTo>
                    <a:cubicBezTo>
                      <a:pt x="162" y="149"/>
                      <a:pt x="162" y="149"/>
                      <a:pt x="163" y="149"/>
                    </a:cubicBezTo>
                    <a:cubicBezTo>
                      <a:pt x="163" y="149"/>
                      <a:pt x="163" y="149"/>
                      <a:pt x="163" y="149"/>
                    </a:cubicBezTo>
                    <a:cubicBezTo>
                      <a:pt x="163" y="149"/>
                      <a:pt x="164" y="149"/>
                      <a:pt x="164" y="149"/>
                    </a:cubicBezTo>
                    <a:cubicBezTo>
                      <a:pt x="164" y="149"/>
                      <a:pt x="164" y="149"/>
                      <a:pt x="164" y="149"/>
                    </a:cubicBezTo>
                    <a:cubicBezTo>
                      <a:pt x="164" y="149"/>
                      <a:pt x="165" y="149"/>
                      <a:pt x="165" y="149"/>
                    </a:cubicBezTo>
                    <a:cubicBezTo>
                      <a:pt x="165" y="149"/>
                      <a:pt x="165" y="149"/>
                      <a:pt x="165" y="149"/>
                    </a:cubicBezTo>
                    <a:cubicBezTo>
                      <a:pt x="165" y="149"/>
                      <a:pt x="165" y="149"/>
                      <a:pt x="165" y="149"/>
                    </a:cubicBezTo>
                    <a:cubicBezTo>
                      <a:pt x="165" y="149"/>
                      <a:pt x="165" y="149"/>
                      <a:pt x="165" y="149"/>
                    </a:cubicBezTo>
                    <a:cubicBezTo>
                      <a:pt x="165" y="149"/>
                      <a:pt x="166" y="149"/>
                      <a:pt x="166" y="150"/>
                    </a:cubicBezTo>
                    <a:cubicBezTo>
                      <a:pt x="166" y="150"/>
                      <a:pt x="166" y="150"/>
                      <a:pt x="166" y="150"/>
                    </a:cubicBezTo>
                    <a:cubicBezTo>
                      <a:pt x="166" y="150"/>
                      <a:pt x="166" y="150"/>
                      <a:pt x="166" y="150"/>
                    </a:cubicBezTo>
                    <a:cubicBezTo>
                      <a:pt x="166" y="150"/>
                      <a:pt x="166" y="150"/>
                      <a:pt x="166" y="150"/>
                    </a:cubicBezTo>
                    <a:cubicBezTo>
                      <a:pt x="166" y="150"/>
                      <a:pt x="166" y="150"/>
                      <a:pt x="166" y="150"/>
                    </a:cubicBezTo>
                    <a:cubicBezTo>
                      <a:pt x="166" y="150"/>
                      <a:pt x="166" y="150"/>
                      <a:pt x="166" y="150"/>
                    </a:cubicBezTo>
                    <a:cubicBezTo>
                      <a:pt x="166" y="150"/>
                      <a:pt x="166" y="150"/>
                      <a:pt x="167" y="150"/>
                    </a:cubicBezTo>
                    <a:cubicBezTo>
                      <a:pt x="167" y="150"/>
                      <a:pt x="167" y="150"/>
                      <a:pt x="167" y="150"/>
                    </a:cubicBezTo>
                    <a:cubicBezTo>
                      <a:pt x="167" y="150"/>
                      <a:pt x="167" y="150"/>
                      <a:pt x="167" y="150"/>
                    </a:cubicBezTo>
                    <a:cubicBezTo>
                      <a:pt x="167" y="150"/>
                      <a:pt x="167" y="150"/>
                      <a:pt x="167" y="150"/>
                    </a:cubicBezTo>
                    <a:cubicBezTo>
                      <a:pt x="167" y="150"/>
                      <a:pt x="167" y="150"/>
                      <a:pt x="167" y="150"/>
                    </a:cubicBezTo>
                    <a:cubicBezTo>
                      <a:pt x="167" y="150"/>
                      <a:pt x="167" y="150"/>
                      <a:pt x="167" y="150"/>
                    </a:cubicBezTo>
                    <a:cubicBezTo>
                      <a:pt x="167" y="150"/>
                      <a:pt x="167" y="150"/>
                      <a:pt x="167" y="150"/>
                    </a:cubicBezTo>
                    <a:cubicBezTo>
                      <a:pt x="167" y="150"/>
                      <a:pt x="167" y="150"/>
                      <a:pt x="167" y="150"/>
                    </a:cubicBezTo>
                    <a:cubicBezTo>
                      <a:pt x="167" y="150"/>
                      <a:pt x="167" y="150"/>
                      <a:pt x="167" y="150"/>
                    </a:cubicBezTo>
                    <a:cubicBezTo>
                      <a:pt x="167" y="150"/>
                      <a:pt x="167" y="150"/>
                      <a:pt x="167" y="150"/>
                    </a:cubicBezTo>
                    <a:cubicBezTo>
                      <a:pt x="167" y="150"/>
                      <a:pt x="168" y="150"/>
                      <a:pt x="168" y="150"/>
                    </a:cubicBezTo>
                    <a:cubicBezTo>
                      <a:pt x="168" y="150"/>
                      <a:pt x="168" y="150"/>
                      <a:pt x="168" y="150"/>
                    </a:cubicBezTo>
                    <a:cubicBezTo>
                      <a:pt x="168" y="150"/>
                      <a:pt x="168" y="150"/>
                      <a:pt x="168" y="150"/>
                    </a:cubicBezTo>
                    <a:cubicBezTo>
                      <a:pt x="168" y="150"/>
                      <a:pt x="168" y="150"/>
                      <a:pt x="168" y="151"/>
                    </a:cubicBezTo>
                    <a:cubicBezTo>
                      <a:pt x="168" y="151"/>
                      <a:pt x="168" y="151"/>
                      <a:pt x="168" y="151"/>
                    </a:cubicBezTo>
                    <a:cubicBezTo>
                      <a:pt x="168" y="151"/>
                      <a:pt x="168" y="151"/>
                      <a:pt x="168" y="151"/>
                    </a:cubicBezTo>
                    <a:cubicBezTo>
                      <a:pt x="168" y="151"/>
                      <a:pt x="168" y="151"/>
                      <a:pt x="168" y="151"/>
                    </a:cubicBezTo>
                    <a:cubicBezTo>
                      <a:pt x="168" y="151"/>
                      <a:pt x="168" y="151"/>
                      <a:pt x="168" y="151"/>
                    </a:cubicBezTo>
                    <a:cubicBezTo>
                      <a:pt x="168" y="151"/>
                      <a:pt x="168" y="151"/>
                      <a:pt x="168" y="151"/>
                    </a:cubicBezTo>
                    <a:cubicBezTo>
                      <a:pt x="168" y="151"/>
                      <a:pt x="168" y="151"/>
                      <a:pt x="168" y="151"/>
                    </a:cubicBezTo>
                    <a:cubicBezTo>
                      <a:pt x="168" y="151"/>
                      <a:pt x="168" y="151"/>
                      <a:pt x="168" y="151"/>
                    </a:cubicBezTo>
                    <a:cubicBezTo>
                      <a:pt x="169" y="151"/>
                      <a:pt x="169" y="151"/>
                      <a:pt x="169" y="151"/>
                    </a:cubicBezTo>
                    <a:cubicBezTo>
                      <a:pt x="169" y="151"/>
                      <a:pt x="169" y="151"/>
                      <a:pt x="169" y="151"/>
                    </a:cubicBezTo>
                    <a:cubicBezTo>
                      <a:pt x="169" y="151"/>
                      <a:pt x="169" y="151"/>
                      <a:pt x="169" y="151"/>
                    </a:cubicBezTo>
                    <a:cubicBezTo>
                      <a:pt x="169" y="151"/>
                      <a:pt x="169" y="151"/>
                      <a:pt x="169" y="151"/>
                    </a:cubicBezTo>
                    <a:cubicBezTo>
                      <a:pt x="169" y="151"/>
                      <a:pt x="169" y="151"/>
                      <a:pt x="169" y="151"/>
                    </a:cubicBezTo>
                    <a:cubicBezTo>
                      <a:pt x="169" y="151"/>
                      <a:pt x="169" y="151"/>
                      <a:pt x="169" y="151"/>
                    </a:cubicBezTo>
                    <a:cubicBezTo>
                      <a:pt x="169" y="151"/>
                      <a:pt x="169" y="151"/>
                      <a:pt x="169" y="151"/>
                    </a:cubicBezTo>
                    <a:cubicBezTo>
                      <a:pt x="169" y="151"/>
                      <a:pt x="169" y="151"/>
                      <a:pt x="169" y="151"/>
                    </a:cubicBezTo>
                    <a:cubicBezTo>
                      <a:pt x="169" y="151"/>
                      <a:pt x="169" y="151"/>
                      <a:pt x="169" y="151"/>
                    </a:cubicBezTo>
                    <a:cubicBezTo>
                      <a:pt x="169" y="151"/>
                      <a:pt x="169" y="151"/>
                      <a:pt x="169" y="151"/>
                    </a:cubicBezTo>
                    <a:cubicBezTo>
                      <a:pt x="169" y="151"/>
                      <a:pt x="169" y="151"/>
                      <a:pt x="170" y="151"/>
                    </a:cubicBezTo>
                    <a:cubicBezTo>
                      <a:pt x="170" y="151"/>
                      <a:pt x="170" y="151"/>
                      <a:pt x="170" y="151"/>
                    </a:cubicBezTo>
                    <a:cubicBezTo>
                      <a:pt x="170" y="151"/>
                      <a:pt x="170" y="151"/>
                      <a:pt x="170" y="151"/>
                    </a:cubicBezTo>
                    <a:cubicBezTo>
                      <a:pt x="170" y="151"/>
                      <a:pt x="170" y="151"/>
                      <a:pt x="170" y="151"/>
                    </a:cubicBezTo>
                    <a:cubicBezTo>
                      <a:pt x="170" y="151"/>
                      <a:pt x="170" y="151"/>
                      <a:pt x="170" y="151"/>
                    </a:cubicBezTo>
                    <a:cubicBezTo>
                      <a:pt x="170" y="151"/>
                      <a:pt x="170" y="151"/>
                      <a:pt x="170" y="151"/>
                    </a:cubicBezTo>
                    <a:cubicBezTo>
                      <a:pt x="170" y="151"/>
                      <a:pt x="170" y="151"/>
                      <a:pt x="170" y="151"/>
                    </a:cubicBezTo>
                    <a:cubicBezTo>
                      <a:pt x="170" y="151"/>
                      <a:pt x="170" y="151"/>
                      <a:pt x="170" y="151"/>
                    </a:cubicBezTo>
                    <a:cubicBezTo>
                      <a:pt x="170" y="151"/>
                      <a:pt x="170" y="151"/>
                      <a:pt x="170" y="152"/>
                    </a:cubicBezTo>
                    <a:cubicBezTo>
                      <a:pt x="171" y="152"/>
                      <a:pt x="171" y="152"/>
                      <a:pt x="172" y="152"/>
                    </a:cubicBezTo>
                    <a:cubicBezTo>
                      <a:pt x="172" y="152"/>
                      <a:pt x="172" y="152"/>
                      <a:pt x="172" y="152"/>
                    </a:cubicBezTo>
                    <a:cubicBezTo>
                      <a:pt x="172" y="152"/>
                      <a:pt x="172" y="152"/>
                      <a:pt x="172" y="152"/>
                    </a:cubicBezTo>
                    <a:cubicBezTo>
                      <a:pt x="172" y="152"/>
                      <a:pt x="172" y="152"/>
                      <a:pt x="172" y="152"/>
                    </a:cubicBezTo>
                    <a:cubicBezTo>
                      <a:pt x="172" y="152"/>
                      <a:pt x="172" y="152"/>
                      <a:pt x="172" y="152"/>
                    </a:cubicBezTo>
                    <a:cubicBezTo>
                      <a:pt x="172" y="152"/>
                      <a:pt x="172" y="152"/>
                      <a:pt x="172" y="152"/>
                    </a:cubicBezTo>
                    <a:cubicBezTo>
                      <a:pt x="172" y="152"/>
                      <a:pt x="172" y="152"/>
                      <a:pt x="172" y="152"/>
                    </a:cubicBezTo>
                    <a:cubicBezTo>
                      <a:pt x="172" y="152"/>
                      <a:pt x="172" y="152"/>
                      <a:pt x="172" y="152"/>
                    </a:cubicBezTo>
                    <a:cubicBezTo>
                      <a:pt x="172" y="152"/>
                      <a:pt x="172" y="152"/>
                      <a:pt x="172" y="152"/>
                    </a:cubicBezTo>
                    <a:cubicBezTo>
                      <a:pt x="172" y="152"/>
                      <a:pt x="172" y="152"/>
                      <a:pt x="172" y="152"/>
                    </a:cubicBezTo>
                    <a:cubicBezTo>
                      <a:pt x="172" y="152"/>
                      <a:pt x="172" y="152"/>
                      <a:pt x="172" y="152"/>
                    </a:cubicBezTo>
                    <a:cubicBezTo>
                      <a:pt x="172" y="152"/>
                      <a:pt x="172"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4" y="153"/>
                    </a:cubicBezTo>
                    <a:cubicBezTo>
                      <a:pt x="174" y="153"/>
                      <a:pt x="174" y="153"/>
                      <a:pt x="174" y="153"/>
                    </a:cubicBezTo>
                    <a:cubicBezTo>
                      <a:pt x="174" y="153"/>
                      <a:pt x="174" y="153"/>
                      <a:pt x="174" y="153"/>
                    </a:cubicBezTo>
                    <a:cubicBezTo>
                      <a:pt x="174" y="153"/>
                      <a:pt x="174" y="153"/>
                      <a:pt x="174" y="153"/>
                    </a:cubicBezTo>
                    <a:cubicBezTo>
                      <a:pt x="174" y="153"/>
                      <a:pt x="174" y="153"/>
                      <a:pt x="175" y="153"/>
                    </a:cubicBezTo>
                    <a:cubicBezTo>
                      <a:pt x="175" y="153"/>
                      <a:pt x="175" y="153"/>
                      <a:pt x="175" y="153"/>
                    </a:cubicBezTo>
                    <a:cubicBezTo>
                      <a:pt x="175" y="153"/>
                      <a:pt x="175" y="153"/>
                      <a:pt x="175" y="153"/>
                    </a:cubicBezTo>
                    <a:cubicBezTo>
                      <a:pt x="175" y="153"/>
                      <a:pt x="175" y="153"/>
                      <a:pt x="175" y="153"/>
                    </a:cubicBezTo>
                    <a:cubicBezTo>
                      <a:pt x="175" y="153"/>
                      <a:pt x="175" y="153"/>
                      <a:pt x="175" y="153"/>
                    </a:cubicBezTo>
                    <a:cubicBezTo>
                      <a:pt x="175" y="153"/>
                      <a:pt x="175" y="153"/>
                      <a:pt x="175" y="153"/>
                    </a:cubicBezTo>
                    <a:cubicBezTo>
                      <a:pt x="175" y="153"/>
                      <a:pt x="176" y="153"/>
                      <a:pt x="176" y="153"/>
                    </a:cubicBezTo>
                    <a:cubicBezTo>
                      <a:pt x="176" y="153"/>
                      <a:pt x="176" y="153"/>
                      <a:pt x="176" y="153"/>
                    </a:cubicBezTo>
                    <a:cubicBezTo>
                      <a:pt x="176" y="153"/>
                      <a:pt x="176" y="153"/>
                      <a:pt x="176" y="153"/>
                    </a:cubicBezTo>
                    <a:cubicBezTo>
                      <a:pt x="177" y="153"/>
                      <a:pt x="177" y="153"/>
                      <a:pt x="177" y="153"/>
                    </a:cubicBezTo>
                    <a:cubicBezTo>
                      <a:pt x="177" y="153"/>
                      <a:pt x="177" y="153"/>
                      <a:pt x="177" y="153"/>
                    </a:cubicBezTo>
                    <a:cubicBezTo>
                      <a:pt x="177" y="153"/>
                      <a:pt x="177" y="153"/>
                      <a:pt x="177" y="153"/>
                    </a:cubicBezTo>
                    <a:cubicBezTo>
                      <a:pt x="177" y="153"/>
                      <a:pt x="178" y="153"/>
                      <a:pt x="178" y="153"/>
                    </a:cubicBezTo>
                    <a:cubicBezTo>
                      <a:pt x="178" y="153"/>
                      <a:pt x="178" y="153"/>
                      <a:pt x="178" y="153"/>
                    </a:cubicBezTo>
                    <a:cubicBezTo>
                      <a:pt x="178" y="153"/>
                      <a:pt x="178" y="153"/>
                      <a:pt x="178" y="153"/>
                    </a:cubicBezTo>
                    <a:cubicBezTo>
                      <a:pt x="178" y="153"/>
                      <a:pt x="178" y="153"/>
                      <a:pt x="178" y="153"/>
                    </a:cubicBezTo>
                    <a:cubicBezTo>
                      <a:pt x="178" y="153"/>
                      <a:pt x="178" y="153"/>
                      <a:pt x="178" y="153"/>
                    </a:cubicBezTo>
                    <a:cubicBezTo>
                      <a:pt x="178" y="153"/>
                      <a:pt x="178" y="153"/>
                      <a:pt x="178" y="153"/>
                    </a:cubicBezTo>
                    <a:cubicBezTo>
                      <a:pt x="179" y="153"/>
                      <a:pt x="179" y="153"/>
                      <a:pt x="179" y="153"/>
                    </a:cubicBezTo>
                    <a:cubicBezTo>
                      <a:pt x="179" y="153"/>
                      <a:pt x="179" y="153"/>
                      <a:pt x="179" y="153"/>
                    </a:cubicBezTo>
                    <a:cubicBezTo>
                      <a:pt x="179" y="153"/>
                      <a:pt x="179" y="153"/>
                      <a:pt x="179" y="153"/>
                    </a:cubicBezTo>
                    <a:cubicBezTo>
                      <a:pt x="179" y="154"/>
                      <a:pt x="179" y="154"/>
                      <a:pt x="179" y="154"/>
                    </a:cubicBezTo>
                    <a:cubicBezTo>
                      <a:pt x="179" y="154"/>
                      <a:pt x="179" y="154"/>
                      <a:pt x="179" y="154"/>
                    </a:cubicBezTo>
                    <a:cubicBezTo>
                      <a:pt x="179" y="154"/>
                      <a:pt x="179" y="154"/>
                      <a:pt x="179" y="154"/>
                    </a:cubicBezTo>
                    <a:cubicBezTo>
                      <a:pt x="179" y="154"/>
                      <a:pt x="179" y="154"/>
                      <a:pt x="179" y="154"/>
                    </a:cubicBezTo>
                    <a:cubicBezTo>
                      <a:pt x="179" y="154"/>
                      <a:pt x="179" y="154"/>
                      <a:pt x="179" y="154"/>
                    </a:cubicBezTo>
                    <a:cubicBezTo>
                      <a:pt x="179" y="154"/>
                      <a:pt x="179" y="154"/>
                      <a:pt x="179" y="154"/>
                    </a:cubicBezTo>
                    <a:cubicBezTo>
                      <a:pt x="179" y="154"/>
                      <a:pt x="179" y="154"/>
                      <a:pt x="179" y="154"/>
                    </a:cubicBezTo>
                    <a:cubicBezTo>
                      <a:pt x="179" y="154"/>
                      <a:pt x="179" y="154"/>
                      <a:pt x="179" y="154"/>
                    </a:cubicBezTo>
                    <a:cubicBezTo>
                      <a:pt x="179" y="154"/>
                      <a:pt x="179" y="154"/>
                      <a:pt x="179"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2" y="154"/>
                      <a:pt x="182" y="154"/>
                      <a:pt x="182" y="154"/>
                    </a:cubicBezTo>
                    <a:cubicBezTo>
                      <a:pt x="182" y="154"/>
                      <a:pt x="182" y="154"/>
                      <a:pt x="182" y="155"/>
                    </a:cubicBezTo>
                    <a:cubicBezTo>
                      <a:pt x="182" y="155"/>
                      <a:pt x="182" y="155"/>
                      <a:pt x="182" y="155"/>
                    </a:cubicBezTo>
                    <a:cubicBezTo>
                      <a:pt x="182" y="155"/>
                      <a:pt x="182" y="155"/>
                      <a:pt x="182" y="155"/>
                    </a:cubicBezTo>
                    <a:cubicBezTo>
                      <a:pt x="182"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5" y="155"/>
                      <a:pt x="185" y="155"/>
                      <a:pt x="185" y="155"/>
                    </a:cubicBezTo>
                    <a:cubicBezTo>
                      <a:pt x="185" y="155"/>
                      <a:pt x="185" y="155"/>
                      <a:pt x="185" y="155"/>
                    </a:cubicBezTo>
                    <a:cubicBezTo>
                      <a:pt x="185" y="155"/>
                      <a:pt x="185" y="155"/>
                      <a:pt x="185" y="155"/>
                    </a:cubicBezTo>
                    <a:cubicBezTo>
                      <a:pt x="185" y="155"/>
                      <a:pt x="185" y="155"/>
                      <a:pt x="185" y="155"/>
                    </a:cubicBezTo>
                    <a:cubicBezTo>
                      <a:pt x="185" y="155"/>
                      <a:pt x="185" y="155"/>
                      <a:pt x="185" y="155"/>
                    </a:cubicBezTo>
                    <a:cubicBezTo>
                      <a:pt x="185" y="155"/>
                      <a:pt x="185" y="155"/>
                      <a:pt x="186" y="155"/>
                    </a:cubicBezTo>
                    <a:cubicBezTo>
                      <a:pt x="186" y="155"/>
                      <a:pt x="186" y="155"/>
                      <a:pt x="186" y="156"/>
                    </a:cubicBezTo>
                    <a:cubicBezTo>
                      <a:pt x="186" y="156"/>
                      <a:pt x="186" y="156"/>
                      <a:pt x="186" y="156"/>
                    </a:cubicBezTo>
                    <a:cubicBezTo>
                      <a:pt x="186" y="156"/>
                      <a:pt x="186" y="156"/>
                      <a:pt x="186" y="156"/>
                    </a:cubicBezTo>
                    <a:cubicBezTo>
                      <a:pt x="186" y="156"/>
                      <a:pt x="186" y="156"/>
                      <a:pt x="186" y="156"/>
                    </a:cubicBezTo>
                    <a:cubicBezTo>
                      <a:pt x="186" y="156"/>
                      <a:pt x="186" y="156"/>
                      <a:pt x="186" y="156"/>
                    </a:cubicBezTo>
                    <a:cubicBezTo>
                      <a:pt x="186" y="156"/>
                      <a:pt x="186" y="156"/>
                      <a:pt x="186" y="156"/>
                    </a:cubicBezTo>
                    <a:cubicBezTo>
                      <a:pt x="186" y="156"/>
                      <a:pt x="186" y="156"/>
                      <a:pt x="186" y="156"/>
                    </a:cubicBezTo>
                    <a:cubicBezTo>
                      <a:pt x="186" y="156"/>
                      <a:pt x="186" y="156"/>
                      <a:pt x="187" y="156"/>
                    </a:cubicBezTo>
                    <a:cubicBezTo>
                      <a:pt x="187" y="156"/>
                      <a:pt x="187" y="156"/>
                      <a:pt x="187" y="156"/>
                    </a:cubicBezTo>
                    <a:cubicBezTo>
                      <a:pt x="187" y="156"/>
                      <a:pt x="187" y="156"/>
                      <a:pt x="187" y="156"/>
                    </a:cubicBezTo>
                    <a:cubicBezTo>
                      <a:pt x="187" y="156"/>
                      <a:pt x="187" y="156"/>
                      <a:pt x="187" y="156"/>
                    </a:cubicBezTo>
                    <a:cubicBezTo>
                      <a:pt x="187" y="156"/>
                      <a:pt x="187" y="156"/>
                      <a:pt x="187" y="156"/>
                    </a:cubicBezTo>
                    <a:cubicBezTo>
                      <a:pt x="187" y="156"/>
                      <a:pt x="187" y="156"/>
                      <a:pt x="187" y="156"/>
                    </a:cubicBezTo>
                    <a:cubicBezTo>
                      <a:pt x="187" y="156"/>
                      <a:pt x="187" y="156"/>
                      <a:pt x="187" y="156"/>
                    </a:cubicBezTo>
                    <a:cubicBezTo>
                      <a:pt x="188" y="156"/>
                      <a:pt x="188" y="156"/>
                      <a:pt x="188" y="156"/>
                    </a:cubicBezTo>
                    <a:cubicBezTo>
                      <a:pt x="188" y="156"/>
                      <a:pt x="188" y="156"/>
                      <a:pt x="188" y="156"/>
                    </a:cubicBezTo>
                    <a:cubicBezTo>
                      <a:pt x="188" y="156"/>
                      <a:pt x="188" y="156"/>
                      <a:pt x="188" y="156"/>
                    </a:cubicBezTo>
                    <a:cubicBezTo>
                      <a:pt x="189" y="156"/>
                      <a:pt x="189" y="156"/>
                      <a:pt x="189" y="156"/>
                    </a:cubicBezTo>
                    <a:cubicBezTo>
                      <a:pt x="189" y="156"/>
                      <a:pt x="189" y="156"/>
                      <a:pt x="189" y="156"/>
                    </a:cubicBezTo>
                    <a:cubicBezTo>
                      <a:pt x="189" y="156"/>
                      <a:pt x="189" y="156"/>
                      <a:pt x="189" y="156"/>
                    </a:cubicBezTo>
                    <a:cubicBezTo>
                      <a:pt x="189" y="156"/>
                      <a:pt x="189" y="156"/>
                      <a:pt x="189" y="156"/>
                    </a:cubicBezTo>
                    <a:cubicBezTo>
                      <a:pt x="189" y="156"/>
                      <a:pt x="189" y="156"/>
                      <a:pt x="189" y="156"/>
                    </a:cubicBezTo>
                    <a:cubicBezTo>
                      <a:pt x="189" y="156"/>
                      <a:pt x="189" y="156"/>
                      <a:pt x="189" y="156"/>
                    </a:cubicBezTo>
                    <a:cubicBezTo>
                      <a:pt x="189" y="156"/>
                      <a:pt x="189" y="156"/>
                      <a:pt x="189" y="156"/>
                    </a:cubicBezTo>
                    <a:cubicBezTo>
                      <a:pt x="189" y="156"/>
                      <a:pt x="189" y="156"/>
                      <a:pt x="189" y="156"/>
                    </a:cubicBezTo>
                    <a:cubicBezTo>
                      <a:pt x="189" y="156"/>
                      <a:pt x="189" y="156"/>
                      <a:pt x="190" y="156"/>
                    </a:cubicBezTo>
                    <a:cubicBezTo>
                      <a:pt x="190" y="156"/>
                      <a:pt x="190" y="156"/>
                      <a:pt x="190" y="156"/>
                    </a:cubicBezTo>
                    <a:cubicBezTo>
                      <a:pt x="190" y="156"/>
                      <a:pt x="190" y="156"/>
                      <a:pt x="190" y="156"/>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1" y="157"/>
                      <a:pt x="191" y="157"/>
                      <a:pt x="191" y="157"/>
                    </a:cubicBezTo>
                    <a:cubicBezTo>
                      <a:pt x="191" y="157"/>
                      <a:pt x="191" y="157"/>
                      <a:pt x="191" y="157"/>
                    </a:cubicBezTo>
                    <a:cubicBezTo>
                      <a:pt x="191" y="157"/>
                      <a:pt x="191" y="157"/>
                      <a:pt x="191" y="157"/>
                    </a:cubicBezTo>
                    <a:cubicBezTo>
                      <a:pt x="191" y="157"/>
                      <a:pt x="191" y="157"/>
                      <a:pt x="191" y="157"/>
                    </a:cubicBezTo>
                    <a:cubicBezTo>
                      <a:pt x="191" y="157"/>
                      <a:pt x="191" y="157"/>
                      <a:pt x="191" y="157"/>
                    </a:cubicBezTo>
                    <a:cubicBezTo>
                      <a:pt x="191" y="157"/>
                      <a:pt x="191" y="157"/>
                      <a:pt x="191" y="157"/>
                    </a:cubicBezTo>
                    <a:cubicBezTo>
                      <a:pt x="191" y="157"/>
                      <a:pt x="191" y="157"/>
                      <a:pt x="191" y="157"/>
                    </a:cubicBezTo>
                    <a:cubicBezTo>
                      <a:pt x="191" y="157"/>
                      <a:pt x="191" y="157"/>
                      <a:pt x="192" y="157"/>
                    </a:cubicBezTo>
                    <a:cubicBezTo>
                      <a:pt x="192" y="157"/>
                      <a:pt x="192" y="157"/>
                      <a:pt x="192" y="157"/>
                    </a:cubicBezTo>
                    <a:cubicBezTo>
                      <a:pt x="192" y="157"/>
                      <a:pt x="192" y="157"/>
                      <a:pt x="192" y="157"/>
                    </a:cubicBezTo>
                    <a:cubicBezTo>
                      <a:pt x="192" y="157"/>
                      <a:pt x="192" y="157"/>
                      <a:pt x="192" y="157"/>
                    </a:cubicBezTo>
                    <a:cubicBezTo>
                      <a:pt x="192" y="157"/>
                      <a:pt x="193" y="157"/>
                      <a:pt x="193" y="157"/>
                    </a:cubicBezTo>
                    <a:cubicBezTo>
                      <a:pt x="193" y="157"/>
                      <a:pt x="193" y="157"/>
                      <a:pt x="193" y="157"/>
                    </a:cubicBezTo>
                    <a:cubicBezTo>
                      <a:pt x="193" y="157"/>
                      <a:pt x="193" y="157"/>
                      <a:pt x="193" y="157"/>
                    </a:cubicBezTo>
                    <a:cubicBezTo>
                      <a:pt x="193" y="157"/>
                      <a:pt x="193" y="157"/>
                      <a:pt x="193" y="157"/>
                    </a:cubicBezTo>
                    <a:cubicBezTo>
                      <a:pt x="193" y="157"/>
                      <a:pt x="193" y="157"/>
                      <a:pt x="193" y="157"/>
                    </a:cubicBezTo>
                    <a:cubicBezTo>
                      <a:pt x="193" y="157"/>
                      <a:pt x="193" y="157"/>
                      <a:pt x="193" y="157"/>
                    </a:cubicBezTo>
                    <a:cubicBezTo>
                      <a:pt x="193" y="157"/>
                      <a:pt x="193" y="157"/>
                      <a:pt x="193" y="157"/>
                    </a:cubicBezTo>
                    <a:cubicBezTo>
                      <a:pt x="193" y="157"/>
                      <a:pt x="193" y="157"/>
                      <a:pt x="194" y="157"/>
                    </a:cubicBezTo>
                    <a:cubicBezTo>
                      <a:pt x="194" y="157"/>
                      <a:pt x="194" y="157"/>
                      <a:pt x="194" y="157"/>
                    </a:cubicBezTo>
                    <a:cubicBezTo>
                      <a:pt x="194" y="157"/>
                      <a:pt x="194" y="157"/>
                      <a:pt x="194" y="158"/>
                    </a:cubicBezTo>
                    <a:cubicBezTo>
                      <a:pt x="194" y="158"/>
                      <a:pt x="194" y="158"/>
                      <a:pt x="194" y="158"/>
                    </a:cubicBezTo>
                    <a:cubicBezTo>
                      <a:pt x="194" y="158"/>
                      <a:pt x="194" y="158"/>
                      <a:pt x="194" y="158"/>
                    </a:cubicBezTo>
                    <a:cubicBezTo>
                      <a:pt x="194" y="158"/>
                      <a:pt x="194"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6" y="158"/>
                      <a:pt x="196" y="158"/>
                      <a:pt x="196" y="158"/>
                    </a:cubicBezTo>
                    <a:cubicBezTo>
                      <a:pt x="196" y="158"/>
                      <a:pt x="196" y="158"/>
                      <a:pt x="196" y="158"/>
                    </a:cubicBezTo>
                    <a:cubicBezTo>
                      <a:pt x="196" y="158"/>
                      <a:pt x="196" y="158"/>
                      <a:pt x="196" y="158"/>
                    </a:cubicBezTo>
                    <a:cubicBezTo>
                      <a:pt x="196" y="158"/>
                      <a:pt x="196" y="158"/>
                      <a:pt x="196" y="158"/>
                    </a:cubicBezTo>
                    <a:cubicBezTo>
                      <a:pt x="196" y="158"/>
                      <a:pt x="196" y="158"/>
                      <a:pt x="196" y="158"/>
                    </a:cubicBezTo>
                    <a:cubicBezTo>
                      <a:pt x="196" y="158"/>
                      <a:pt x="196" y="158"/>
                      <a:pt x="197" y="158"/>
                    </a:cubicBezTo>
                    <a:cubicBezTo>
                      <a:pt x="197" y="158"/>
                      <a:pt x="197" y="158"/>
                      <a:pt x="197" y="158"/>
                    </a:cubicBezTo>
                    <a:cubicBezTo>
                      <a:pt x="197" y="158"/>
                      <a:pt x="197" y="158"/>
                      <a:pt x="197" y="158"/>
                    </a:cubicBezTo>
                    <a:cubicBezTo>
                      <a:pt x="197" y="158"/>
                      <a:pt x="197" y="158"/>
                      <a:pt x="197" y="158"/>
                    </a:cubicBezTo>
                    <a:cubicBezTo>
                      <a:pt x="197" y="158"/>
                      <a:pt x="197" y="158"/>
                      <a:pt x="197" y="158"/>
                    </a:cubicBezTo>
                    <a:cubicBezTo>
                      <a:pt x="197" y="158"/>
                      <a:pt x="197" y="158"/>
                      <a:pt x="197" y="158"/>
                    </a:cubicBezTo>
                    <a:cubicBezTo>
                      <a:pt x="197" y="158"/>
                      <a:pt x="197" y="158"/>
                      <a:pt x="197" y="158"/>
                    </a:cubicBezTo>
                    <a:cubicBezTo>
                      <a:pt x="197" y="158"/>
                      <a:pt x="197" y="158"/>
                      <a:pt x="197" y="158"/>
                    </a:cubicBezTo>
                    <a:cubicBezTo>
                      <a:pt x="197" y="158"/>
                      <a:pt x="198" y="158"/>
                      <a:pt x="198" y="158"/>
                    </a:cubicBezTo>
                    <a:cubicBezTo>
                      <a:pt x="198" y="158"/>
                      <a:pt x="198" y="158"/>
                      <a:pt x="198" y="159"/>
                    </a:cubicBezTo>
                    <a:cubicBezTo>
                      <a:pt x="198" y="159"/>
                      <a:pt x="198" y="159"/>
                      <a:pt x="198" y="159"/>
                    </a:cubicBezTo>
                    <a:cubicBezTo>
                      <a:pt x="198" y="159"/>
                      <a:pt x="198" y="159"/>
                      <a:pt x="198" y="159"/>
                    </a:cubicBezTo>
                    <a:cubicBezTo>
                      <a:pt x="198" y="159"/>
                      <a:pt x="198" y="159"/>
                      <a:pt x="198" y="159"/>
                    </a:cubicBezTo>
                    <a:cubicBezTo>
                      <a:pt x="198" y="159"/>
                      <a:pt x="198" y="159"/>
                      <a:pt x="198" y="159"/>
                    </a:cubicBezTo>
                    <a:cubicBezTo>
                      <a:pt x="198" y="159"/>
                      <a:pt x="198" y="159"/>
                      <a:pt x="198" y="159"/>
                    </a:cubicBezTo>
                    <a:cubicBezTo>
                      <a:pt x="198" y="159"/>
                      <a:pt x="199" y="159"/>
                      <a:pt x="199" y="159"/>
                    </a:cubicBezTo>
                    <a:cubicBezTo>
                      <a:pt x="199" y="159"/>
                      <a:pt x="199" y="159"/>
                      <a:pt x="199" y="159"/>
                    </a:cubicBezTo>
                    <a:cubicBezTo>
                      <a:pt x="199" y="159"/>
                      <a:pt x="199" y="159"/>
                      <a:pt x="199" y="159"/>
                    </a:cubicBezTo>
                    <a:cubicBezTo>
                      <a:pt x="199" y="159"/>
                      <a:pt x="199" y="159"/>
                      <a:pt x="199" y="159"/>
                    </a:cubicBezTo>
                    <a:cubicBezTo>
                      <a:pt x="199" y="159"/>
                      <a:pt x="199" y="159"/>
                      <a:pt x="199" y="159"/>
                    </a:cubicBezTo>
                    <a:cubicBezTo>
                      <a:pt x="199" y="159"/>
                      <a:pt x="199" y="159"/>
                      <a:pt x="199" y="159"/>
                    </a:cubicBezTo>
                    <a:cubicBezTo>
                      <a:pt x="199" y="159"/>
                      <a:pt x="199" y="159"/>
                      <a:pt x="199" y="159"/>
                    </a:cubicBezTo>
                    <a:cubicBezTo>
                      <a:pt x="199" y="159"/>
                      <a:pt x="199" y="159"/>
                      <a:pt x="199" y="159"/>
                    </a:cubicBezTo>
                    <a:cubicBezTo>
                      <a:pt x="199" y="159"/>
                      <a:pt x="199" y="159"/>
                      <a:pt x="199" y="159"/>
                    </a:cubicBezTo>
                    <a:cubicBezTo>
                      <a:pt x="200" y="159"/>
                      <a:pt x="200" y="159"/>
                      <a:pt x="200" y="159"/>
                    </a:cubicBezTo>
                    <a:cubicBezTo>
                      <a:pt x="200" y="159"/>
                      <a:pt x="200" y="159"/>
                      <a:pt x="200" y="159"/>
                    </a:cubicBezTo>
                    <a:cubicBezTo>
                      <a:pt x="200" y="159"/>
                      <a:pt x="200" y="159"/>
                      <a:pt x="200" y="159"/>
                    </a:cubicBezTo>
                    <a:cubicBezTo>
                      <a:pt x="200" y="159"/>
                      <a:pt x="200" y="159"/>
                      <a:pt x="201" y="159"/>
                    </a:cubicBezTo>
                    <a:cubicBezTo>
                      <a:pt x="201" y="159"/>
                      <a:pt x="201" y="159"/>
                      <a:pt x="201" y="159"/>
                    </a:cubicBezTo>
                    <a:cubicBezTo>
                      <a:pt x="201" y="159"/>
                      <a:pt x="201" y="159"/>
                      <a:pt x="201" y="160"/>
                    </a:cubicBezTo>
                    <a:cubicBezTo>
                      <a:pt x="201" y="160"/>
                      <a:pt x="201" y="160"/>
                      <a:pt x="201" y="160"/>
                    </a:cubicBezTo>
                    <a:cubicBezTo>
                      <a:pt x="201" y="160"/>
                      <a:pt x="201" y="160"/>
                      <a:pt x="201" y="160"/>
                    </a:cubicBezTo>
                    <a:cubicBezTo>
                      <a:pt x="201" y="160"/>
                      <a:pt x="201" y="160"/>
                      <a:pt x="201" y="160"/>
                    </a:cubicBezTo>
                    <a:cubicBezTo>
                      <a:pt x="201" y="160"/>
                      <a:pt x="202" y="160"/>
                      <a:pt x="202" y="160"/>
                    </a:cubicBezTo>
                    <a:cubicBezTo>
                      <a:pt x="202" y="160"/>
                      <a:pt x="202" y="160"/>
                      <a:pt x="202" y="160"/>
                    </a:cubicBezTo>
                    <a:cubicBezTo>
                      <a:pt x="202" y="160"/>
                      <a:pt x="202" y="160"/>
                      <a:pt x="202" y="160"/>
                    </a:cubicBezTo>
                    <a:cubicBezTo>
                      <a:pt x="202" y="160"/>
                      <a:pt x="202" y="160"/>
                      <a:pt x="202" y="160"/>
                    </a:cubicBezTo>
                    <a:cubicBezTo>
                      <a:pt x="202" y="160"/>
                      <a:pt x="202" y="160"/>
                      <a:pt x="202" y="160"/>
                    </a:cubicBezTo>
                    <a:cubicBezTo>
                      <a:pt x="202" y="160"/>
                      <a:pt x="202" y="160"/>
                      <a:pt x="202" y="160"/>
                    </a:cubicBezTo>
                    <a:cubicBezTo>
                      <a:pt x="202" y="160"/>
                      <a:pt x="202" y="160"/>
                      <a:pt x="202" y="160"/>
                    </a:cubicBezTo>
                    <a:cubicBezTo>
                      <a:pt x="202" y="160"/>
                      <a:pt x="202" y="160"/>
                      <a:pt x="202" y="160"/>
                    </a:cubicBezTo>
                    <a:cubicBezTo>
                      <a:pt x="202" y="160"/>
                      <a:pt x="202" y="160"/>
                      <a:pt x="203" y="160"/>
                    </a:cubicBezTo>
                    <a:cubicBezTo>
                      <a:pt x="203" y="160"/>
                      <a:pt x="203" y="160"/>
                      <a:pt x="203" y="160"/>
                    </a:cubicBezTo>
                    <a:cubicBezTo>
                      <a:pt x="203" y="160"/>
                      <a:pt x="203" y="160"/>
                      <a:pt x="203" y="160"/>
                    </a:cubicBezTo>
                    <a:cubicBezTo>
                      <a:pt x="203" y="160"/>
                      <a:pt x="203" y="160"/>
                      <a:pt x="203" y="160"/>
                    </a:cubicBezTo>
                    <a:cubicBezTo>
                      <a:pt x="203" y="160"/>
                      <a:pt x="203" y="160"/>
                      <a:pt x="203" y="160"/>
                    </a:cubicBezTo>
                    <a:cubicBezTo>
                      <a:pt x="203" y="160"/>
                      <a:pt x="203" y="160"/>
                      <a:pt x="203" y="160"/>
                    </a:cubicBezTo>
                    <a:cubicBezTo>
                      <a:pt x="203" y="160"/>
                      <a:pt x="203" y="160"/>
                      <a:pt x="203" y="160"/>
                    </a:cubicBezTo>
                    <a:cubicBezTo>
                      <a:pt x="203" y="160"/>
                      <a:pt x="203" y="160"/>
                      <a:pt x="203" y="160"/>
                    </a:cubicBezTo>
                    <a:cubicBezTo>
                      <a:pt x="203" y="160"/>
                      <a:pt x="203" y="160"/>
                      <a:pt x="204" y="160"/>
                    </a:cubicBezTo>
                    <a:cubicBezTo>
                      <a:pt x="204" y="160"/>
                      <a:pt x="204" y="160"/>
                      <a:pt x="204" y="160"/>
                    </a:cubicBezTo>
                    <a:cubicBezTo>
                      <a:pt x="204" y="160"/>
                      <a:pt x="204" y="160"/>
                      <a:pt x="204" y="160"/>
                    </a:cubicBezTo>
                    <a:cubicBezTo>
                      <a:pt x="204" y="160"/>
                      <a:pt x="204" y="160"/>
                      <a:pt x="204" y="160"/>
                    </a:cubicBezTo>
                    <a:cubicBezTo>
                      <a:pt x="204" y="160"/>
                      <a:pt x="204" y="160"/>
                      <a:pt x="204" y="160"/>
                    </a:cubicBezTo>
                    <a:cubicBezTo>
                      <a:pt x="204" y="160"/>
                      <a:pt x="204" y="160"/>
                      <a:pt x="204" y="160"/>
                    </a:cubicBezTo>
                    <a:cubicBezTo>
                      <a:pt x="204" y="160"/>
                      <a:pt x="204" y="160"/>
                      <a:pt x="204" y="160"/>
                    </a:cubicBezTo>
                    <a:cubicBezTo>
                      <a:pt x="204" y="160"/>
                      <a:pt x="205" y="160"/>
                      <a:pt x="205" y="160"/>
                    </a:cubicBezTo>
                    <a:cubicBezTo>
                      <a:pt x="205" y="161"/>
                      <a:pt x="205" y="161"/>
                      <a:pt x="205" y="161"/>
                    </a:cubicBezTo>
                    <a:cubicBezTo>
                      <a:pt x="205" y="161"/>
                      <a:pt x="205" y="161"/>
                      <a:pt x="205" y="161"/>
                    </a:cubicBezTo>
                    <a:cubicBezTo>
                      <a:pt x="205" y="161"/>
                      <a:pt x="205" y="161"/>
                      <a:pt x="205" y="161"/>
                    </a:cubicBezTo>
                    <a:cubicBezTo>
                      <a:pt x="205" y="161"/>
                      <a:pt x="205" y="161"/>
                      <a:pt x="205" y="161"/>
                    </a:cubicBezTo>
                    <a:cubicBezTo>
                      <a:pt x="205" y="161"/>
                      <a:pt x="205" y="161"/>
                      <a:pt x="205" y="161"/>
                    </a:cubicBezTo>
                    <a:cubicBezTo>
                      <a:pt x="205" y="161"/>
                      <a:pt x="205" y="161"/>
                      <a:pt x="206" y="161"/>
                    </a:cubicBezTo>
                    <a:cubicBezTo>
                      <a:pt x="206" y="161"/>
                      <a:pt x="206" y="161"/>
                      <a:pt x="206" y="161"/>
                    </a:cubicBezTo>
                    <a:cubicBezTo>
                      <a:pt x="206" y="161"/>
                      <a:pt x="206" y="161"/>
                      <a:pt x="206" y="161"/>
                    </a:cubicBezTo>
                    <a:cubicBezTo>
                      <a:pt x="206" y="161"/>
                      <a:pt x="206" y="161"/>
                      <a:pt x="206" y="161"/>
                    </a:cubicBezTo>
                    <a:cubicBezTo>
                      <a:pt x="206" y="161"/>
                      <a:pt x="206" y="161"/>
                      <a:pt x="206" y="161"/>
                    </a:cubicBezTo>
                    <a:cubicBezTo>
                      <a:pt x="206" y="161"/>
                      <a:pt x="206" y="161"/>
                      <a:pt x="206" y="161"/>
                    </a:cubicBezTo>
                    <a:cubicBezTo>
                      <a:pt x="206" y="161"/>
                      <a:pt x="206" y="161"/>
                      <a:pt x="206" y="161"/>
                    </a:cubicBezTo>
                    <a:cubicBezTo>
                      <a:pt x="206" y="161"/>
                      <a:pt x="206" y="161"/>
                      <a:pt x="206" y="161"/>
                    </a:cubicBezTo>
                    <a:cubicBezTo>
                      <a:pt x="206" y="161"/>
                      <a:pt x="206" y="161"/>
                      <a:pt x="206" y="161"/>
                    </a:cubicBezTo>
                    <a:cubicBezTo>
                      <a:pt x="206" y="161"/>
                      <a:pt x="206" y="161"/>
                      <a:pt x="206" y="162"/>
                    </a:cubicBezTo>
                    <a:cubicBezTo>
                      <a:pt x="206" y="162"/>
                      <a:pt x="206" y="162"/>
                      <a:pt x="206" y="162"/>
                    </a:cubicBezTo>
                    <a:cubicBezTo>
                      <a:pt x="206" y="162"/>
                      <a:pt x="206" y="162"/>
                      <a:pt x="206" y="162"/>
                    </a:cubicBezTo>
                    <a:cubicBezTo>
                      <a:pt x="206" y="162"/>
                      <a:pt x="206" y="162"/>
                      <a:pt x="206" y="162"/>
                    </a:cubicBezTo>
                    <a:cubicBezTo>
                      <a:pt x="206" y="162"/>
                      <a:pt x="206" y="162"/>
                      <a:pt x="206" y="162"/>
                    </a:cubicBezTo>
                    <a:cubicBezTo>
                      <a:pt x="206" y="162"/>
                      <a:pt x="206" y="162"/>
                      <a:pt x="206" y="162"/>
                    </a:cubicBezTo>
                    <a:cubicBezTo>
                      <a:pt x="206" y="162"/>
                      <a:pt x="206" y="162"/>
                      <a:pt x="206" y="162"/>
                    </a:cubicBezTo>
                    <a:cubicBezTo>
                      <a:pt x="206" y="162"/>
                      <a:pt x="206" y="162"/>
                      <a:pt x="206" y="162"/>
                    </a:cubicBezTo>
                    <a:cubicBezTo>
                      <a:pt x="206" y="162"/>
                      <a:pt x="206" y="162"/>
                      <a:pt x="206" y="162"/>
                    </a:cubicBezTo>
                    <a:cubicBezTo>
                      <a:pt x="206" y="162"/>
                      <a:pt x="206" y="162"/>
                      <a:pt x="206" y="162"/>
                    </a:cubicBezTo>
                    <a:cubicBezTo>
                      <a:pt x="206" y="162"/>
                      <a:pt x="206" y="162"/>
                      <a:pt x="206" y="162"/>
                    </a:cubicBezTo>
                    <a:cubicBezTo>
                      <a:pt x="207" y="162"/>
                      <a:pt x="207" y="162"/>
                      <a:pt x="207" y="162"/>
                    </a:cubicBezTo>
                    <a:cubicBezTo>
                      <a:pt x="207" y="162"/>
                      <a:pt x="207" y="162"/>
                      <a:pt x="207" y="162"/>
                    </a:cubicBezTo>
                    <a:cubicBezTo>
                      <a:pt x="207" y="162"/>
                      <a:pt x="207" y="162"/>
                      <a:pt x="207" y="162"/>
                    </a:cubicBezTo>
                    <a:cubicBezTo>
                      <a:pt x="207" y="162"/>
                      <a:pt x="207" y="162"/>
                      <a:pt x="207" y="162"/>
                    </a:cubicBezTo>
                    <a:cubicBezTo>
                      <a:pt x="207" y="162"/>
                      <a:pt x="207" y="162"/>
                      <a:pt x="207" y="162"/>
                    </a:cubicBezTo>
                    <a:cubicBezTo>
                      <a:pt x="207" y="162"/>
                      <a:pt x="207" y="162"/>
                      <a:pt x="207" y="162"/>
                    </a:cubicBezTo>
                    <a:cubicBezTo>
                      <a:pt x="207" y="162"/>
                      <a:pt x="207" y="162"/>
                      <a:pt x="207" y="163"/>
                    </a:cubicBezTo>
                    <a:cubicBezTo>
                      <a:pt x="207" y="163"/>
                      <a:pt x="207" y="163"/>
                      <a:pt x="207" y="163"/>
                    </a:cubicBezTo>
                    <a:cubicBezTo>
                      <a:pt x="207" y="163"/>
                      <a:pt x="207" y="163"/>
                      <a:pt x="207" y="163"/>
                    </a:cubicBezTo>
                    <a:cubicBezTo>
                      <a:pt x="207" y="163"/>
                      <a:pt x="207" y="163"/>
                      <a:pt x="207" y="163"/>
                    </a:cubicBezTo>
                    <a:cubicBezTo>
                      <a:pt x="207" y="163"/>
                      <a:pt x="207" y="163"/>
                      <a:pt x="207" y="163"/>
                    </a:cubicBezTo>
                    <a:cubicBezTo>
                      <a:pt x="207" y="163"/>
                      <a:pt x="207" y="163"/>
                      <a:pt x="207" y="163"/>
                    </a:cubicBezTo>
                    <a:cubicBezTo>
                      <a:pt x="207" y="163"/>
                      <a:pt x="207" y="163"/>
                      <a:pt x="207" y="163"/>
                    </a:cubicBezTo>
                    <a:cubicBezTo>
                      <a:pt x="207" y="163"/>
                      <a:pt x="207" y="163"/>
                      <a:pt x="207" y="163"/>
                    </a:cubicBezTo>
                    <a:cubicBezTo>
                      <a:pt x="207" y="163"/>
                      <a:pt x="207" y="163"/>
                      <a:pt x="207" y="163"/>
                    </a:cubicBezTo>
                    <a:cubicBezTo>
                      <a:pt x="207" y="164"/>
                      <a:pt x="207" y="164"/>
                      <a:pt x="207" y="164"/>
                    </a:cubicBezTo>
                    <a:cubicBezTo>
                      <a:pt x="207" y="164"/>
                      <a:pt x="207" y="164"/>
                      <a:pt x="207" y="164"/>
                    </a:cubicBezTo>
                    <a:cubicBezTo>
                      <a:pt x="207" y="164"/>
                      <a:pt x="207" y="164"/>
                      <a:pt x="207" y="164"/>
                    </a:cubicBezTo>
                    <a:cubicBezTo>
                      <a:pt x="207" y="165"/>
                      <a:pt x="207" y="165"/>
                      <a:pt x="207" y="165"/>
                    </a:cubicBezTo>
                    <a:cubicBezTo>
                      <a:pt x="207" y="165"/>
                      <a:pt x="207" y="165"/>
                      <a:pt x="207" y="165"/>
                    </a:cubicBezTo>
                    <a:cubicBezTo>
                      <a:pt x="207" y="165"/>
                      <a:pt x="207" y="165"/>
                      <a:pt x="207" y="165"/>
                    </a:cubicBezTo>
                    <a:cubicBezTo>
                      <a:pt x="207" y="165"/>
                      <a:pt x="207" y="166"/>
                      <a:pt x="207" y="167"/>
                    </a:cubicBezTo>
                    <a:cubicBezTo>
                      <a:pt x="207" y="167"/>
                      <a:pt x="207" y="167"/>
                      <a:pt x="207" y="167"/>
                    </a:cubicBezTo>
                    <a:cubicBezTo>
                      <a:pt x="207" y="167"/>
                      <a:pt x="207" y="167"/>
                      <a:pt x="208" y="167"/>
                    </a:cubicBezTo>
                    <a:cubicBezTo>
                      <a:pt x="208" y="167"/>
                      <a:pt x="208" y="168"/>
                      <a:pt x="208" y="168"/>
                    </a:cubicBezTo>
                    <a:cubicBezTo>
                      <a:pt x="208" y="168"/>
                      <a:pt x="208" y="168"/>
                      <a:pt x="208" y="168"/>
                    </a:cubicBezTo>
                    <a:cubicBezTo>
                      <a:pt x="208" y="168"/>
                      <a:pt x="208" y="168"/>
                      <a:pt x="208" y="168"/>
                    </a:cubicBezTo>
                    <a:cubicBezTo>
                      <a:pt x="208" y="168"/>
                      <a:pt x="208" y="168"/>
                      <a:pt x="208" y="168"/>
                    </a:cubicBezTo>
                    <a:cubicBezTo>
                      <a:pt x="208" y="168"/>
                      <a:pt x="208" y="168"/>
                      <a:pt x="208" y="168"/>
                    </a:cubicBezTo>
                    <a:cubicBezTo>
                      <a:pt x="208" y="168"/>
                      <a:pt x="208" y="168"/>
                      <a:pt x="208" y="168"/>
                    </a:cubicBezTo>
                    <a:cubicBezTo>
                      <a:pt x="208" y="168"/>
                      <a:pt x="208" y="168"/>
                      <a:pt x="208" y="168"/>
                    </a:cubicBezTo>
                    <a:cubicBezTo>
                      <a:pt x="208" y="168"/>
                      <a:pt x="208" y="168"/>
                      <a:pt x="208" y="168"/>
                    </a:cubicBezTo>
                    <a:cubicBezTo>
                      <a:pt x="208" y="168"/>
                      <a:pt x="208" y="168"/>
                      <a:pt x="208" y="168"/>
                    </a:cubicBezTo>
                    <a:cubicBezTo>
                      <a:pt x="208" y="169"/>
                      <a:pt x="208" y="169"/>
                      <a:pt x="208" y="169"/>
                    </a:cubicBezTo>
                    <a:cubicBezTo>
                      <a:pt x="208" y="169"/>
                      <a:pt x="208" y="169"/>
                      <a:pt x="208" y="169"/>
                    </a:cubicBezTo>
                    <a:cubicBezTo>
                      <a:pt x="208" y="169"/>
                      <a:pt x="208" y="169"/>
                      <a:pt x="208" y="169"/>
                    </a:cubicBezTo>
                    <a:cubicBezTo>
                      <a:pt x="208" y="169"/>
                      <a:pt x="208" y="169"/>
                      <a:pt x="208" y="169"/>
                    </a:cubicBezTo>
                    <a:cubicBezTo>
                      <a:pt x="208" y="169"/>
                      <a:pt x="208" y="169"/>
                      <a:pt x="208" y="169"/>
                    </a:cubicBezTo>
                    <a:cubicBezTo>
                      <a:pt x="208" y="169"/>
                      <a:pt x="208" y="169"/>
                      <a:pt x="208" y="169"/>
                    </a:cubicBezTo>
                    <a:cubicBezTo>
                      <a:pt x="208" y="170"/>
                      <a:pt x="208" y="170"/>
                      <a:pt x="208" y="171"/>
                    </a:cubicBezTo>
                    <a:cubicBezTo>
                      <a:pt x="208" y="171"/>
                      <a:pt x="208" y="171"/>
                      <a:pt x="208" y="171"/>
                    </a:cubicBezTo>
                    <a:cubicBezTo>
                      <a:pt x="208" y="171"/>
                      <a:pt x="208" y="171"/>
                      <a:pt x="208" y="171"/>
                    </a:cubicBezTo>
                    <a:cubicBezTo>
                      <a:pt x="208" y="171"/>
                      <a:pt x="208" y="171"/>
                      <a:pt x="208" y="171"/>
                    </a:cubicBezTo>
                    <a:cubicBezTo>
                      <a:pt x="208" y="171"/>
                      <a:pt x="208" y="171"/>
                      <a:pt x="208" y="171"/>
                    </a:cubicBezTo>
                    <a:cubicBezTo>
                      <a:pt x="208" y="171"/>
                      <a:pt x="208" y="171"/>
                      <a:pt x="208" y="171"/>
                    </a:cubicBezTo>
                    <a:cubicBezTo>
                      <a:pt x="208" y="171"/>
                      <a:pt x="208" y="172"/>
                      <a:pt x="208" y="172"/>
                    </a:cubicBezTo>
                    <a:cubicBezTo>
                      <a:pt x="208" y="172"/>
                      <a:pt x="208" y="172"/>
                      <a:pt x="209" y="172"/>
                    </a:cubicBezTo>
                    <a:cubicBezTo>
                      <a:pt x="209" y="172"/>
                      <a:pt x="209" y="172"/>
                      <a:pt x="209" y="172"/>
                    </a:cubicBezTo>
                    <a:cubicBezTo>
                      <a:pt x="209" y="172"/>
                      <a:pt x="209" y="172"/>
                      <a:pt x="209" y="172"/>
                    </a:cubicBezTo>
                    <a:cubicBezTo>
                      <a:pt x="209" y="172"/>
                      <a:pt x="209" y="172"/>
                      <a:pt x="209" y="172"/>
                    </a:cubicBezTo>
                    <a:cubicBezTo>
                      <a:pt x="209" y="172"/>
                      <a:pt x="209" y="172"/>
                      <a:pt x="209" y="172"/>
                    </a:cubicBezTo>
                    <a:cubicBezTo>
                      <a:pt x="209" y="172"/>
                      <a:pt x="209" y="172"/>
                      <a:pt x="209" y="172"/>
                    </a:cubicBezTo>
                    <a:cubicBezTo>
                      <a:pt x="209" y="172"/>
                      <a:pt x="209" y="172"/>
                      <a:pt x="209" y="172"/>
                    </a:cubicBezTo>
                    <a:cubicBezTo>
                      <a:pt x="209" y="172"/>
                      <a:pt x="209" y="172"/>
                      <a:pt x="209" y="172"/>
                    </a:cubicBezTo>
                    <a:cubicBezTo>
                      <a:pt x="209" y="173"/>
                      <a:pt x="209" y="173"/>
                      <a:pt x="209" y="173"/>
                    </a:cubicBezTo>
                    <a:cubicBezTo>
                      <a:pt x="209" y="173"/>
                      <a:pt x="209" y="173"/>
                      <a:pt x="209" y="173"/>
                    </a:cubicBezTo>
                    <a:cubicBezTo>
                      <a:pt x="209" y="173"/>
                      <a:pt x="209" y="173"/>
                      <a:pt x="209" y="173"/>
                    </a:cubicBezTo>
                    <a:cubicBezTo>
                      <a:pt x="209" y="173"/>
                      <a:pt x="209" y="173"/>
                      <a:pt x="209" y="173"/>
                    </a:cubicBezTo>
                    <a:cubicBezTo>
                      <a:pt x="209" y="173"/>
                      <a:pt x="209" y="174"/>
                      <a:pt x="209" y="174"/>
                    </a:cubicBezTo>
                    <a:cubicBezTo>
                      <a:pt x="209" y="174"/>
                      <a:pt x="209" y="174"/>
                      <a:pt x="209" y="174"/>
                    </a:cubicBezTo>
                    <a:cubicBezTo>
                      <a:pt x="209" y="174"/>
                      <a:pt x="209" y="174"/>
                      <a:pt x="209" y="174"/>
                    </a:cubicBezTo>
                    <a:cubicBezTo>
                      <a:pt x="209" y="174"/>
                      <a:pt x="209" y="174"/>
                      <a:pt x="209" y="174"/>
                    </a:cubicBezTo>
                    <a:cubicBezTo>
                      <a:pt x="209" y="174"/>
                      <a:pt x="209" y="174"/>
                      <a:pt x="209" y="174"/>
                    </a:cubicBezTo>
                    <a:cubicBezTo>
                      <a:pt x="209" y="174"/>
                      <a:pt x="209" y="174"/>
                      <a:pt x="209" y="174"/>
                    </a:cubicBezTo>
                    <a:cubicBezTo>
                      <a:pt x="209" y="174"/>
                      <a:pt x="209" y="175"/>
                      <a:pt x="209" y="175"/>
                    </a:cubicBezTo>
                    <a:cubicBezTo>
                      <a:pt x="209" y="175"/>
                      <a:pt x="209" y="175"/>
                      <a:pt x="209" y="175"/>
                    </a:cubicBezTo>
                    <a:cubicBezTo>
                      <a:pt x="209" y="175"/>
                      <a:pt x="209" y="175"/>
                      <a:pt x="209" y="175"/>
                    </a:cubicBezTo>
                    <a:cubicBezTo>
                      <a:pt x="209" y="175"/>
                      <a:pt x="209" y="175"/>
                      <a:pt x="209" y="175"/>
                    </a:cubicBezTo>
                    <a:cubicBezTo>
                      <a:pt x="209" y="175"/>
                      <a:pt x="209" y="175"/>
                      <a:pt x="209" y="175"/>
                    </a:cubicBezTo>
                    <a:cubicBezTo>
                      <a:pt x="209" y="175"/>
                      <a:pt x="209" y="175"/>
                      <a:pt x="209" y="175"/>
                    </a:cubicBezTo>
                    <a:cubicBezTo>
                      <a:pt x="209" y="176"/>
                      <a:pt x="209" y="176"/>
                      <a:pt x="209" y="176"/>
                    </a:cubicBezTo>
                    <a:cubicBezTo>
                      <a:pt x="209" y="176"/>
                      <a:pt x="209" y="176"/>
                      <a:pt x="209" y="176"/>
                    </a:cubicBezTo>
                    <a:cubicBezTo>
                      <a:pt x="209" y="176"/>
                      <a:pt x="209" y="176"/>
                      <a:pt x="209" y="176"/>
                    </a:cubicBezTo>
                    <a:cubicBezTo>
                      <a:pt x="209" y="176"/>
                      <a:pt x="209" y="177"/>
                      <a:pt x="209" y="177"/>
                    </a:cubicBezTo>
                    <a:cubicBezTo>
                      <a:pt x="210" y="177"/>
                      <a:pt x="210" y="177"/>
                      <a:pt x="210" y="177"/>
                    </a:cubicBezTo>
                    <a:cubicBezTo>
                      <a:pt x="210" y="178"/>
                      <a:pt x="210" y="178"/>
                      <a:pt x="210" y="179"/>
                    </a:cubicBezTo>
                    <a:cubicBezTo>
                      <a:pt x="210" y="179"/>
                      <a:pt x="210" y="179"/>
                      <a:pt x="210" y="179"/>
                    </a:cubicBezTo>
                    <a:cubicBezTo>
                      <a:pt x="210" y="179"/>
                      <a:pt x="210" y="179"/>
                      <a:pt x="210" y="180"/>
                    </a:cubicBezTo>
                    <a:cubicBezTo>
                      <a:pt x="210" y="180"/>
                      <a:pt x="210" y="180"/>
                      <a:pt x="210" y="180"/>
                    </a:cubicBezTo>
                    <a:cubicBezTo>
                      <a:pt x="210" y="180"/>
                      <a:pt x="210" y="180"/>
                      <a:pt x="210" y="181"/>
                    </a:cubicBezTo>
                    <a:cubicBezTo>
                      <a:pt x="210" y="181"/>
                      <a:pt x="210" y="181"/>
                      <a:pt x="210" y="181"/>
                    </a:cubicBezTo>
                    <a:cubicBezTo>
                      <a:pt x="210" y="181"/>
                      <a:pt x="210" y="181"/>
                      <a:pt x="210" y="181"/>
                    </a:cubicBezTo>
                    <a:cubicBezTo>
                      <a:pt x="210" y="181"/>
                      <a:pt x="210" y="181"/>
                      <a:pt x="210" y="181"/>
                    </a:cubicBezTo>
                    <a:cubicBezTo>
                      <a:pt x="210" y="182"/>
                      <a:pt x="210" y="183"/>
                      <a:pt x="210" y="183"/>
                    </a:cubicBezTo>
                    <a:cubicBezTo>
                      <a:pt x="210" y="183"/>
                      <a:pt x="210" y="183"/>
                      <a:pt x="210" y="183"/>
                    </a:cubicBezTo>
                    <a:cubicBezTo>
                      <a:pt x="210" y="184"/>
                      <a:pt x="210" y="184"/>
                      <a:pt x="210" y="184"/>
                    </a:cubicBezTo>
                    <a:cubicBezTo>
                      <a:pt x="210" y="184"/>
                      <a:pt x="210" y="184"/>
                      <a:pt x="210" y="184"/>
                    </a:cubicBezTo>
                    <a:cubicBezTo>
                      <a:pt x="210" y="184"/>
                      <a:pt x="210" y="185"/>
                      <a:pt x="210" y="186"/>
                    </a:cubicBezTo>
                    <a:cubicBezTo>
                      <a:pt x="210" y="186"/>
                      <a:pt x="210" y="186"/>
                      <a:pt x="210" y="186"/>
                    </a:cubicBezTo>
                    <a:cubicBezTo>
                      <a:pt x="210" y="186"/>
                      <a:pt x="210" y="186"/>
                      <a:pt x="210" y="186"/>
                    </a:cubicBezTo>
                    <a:cubicBezTo>
                      <a:pt x="210" y="186"/>
                      <a:pt x="210" y="186"/>
                      <a:pt x="210" y="186"/>
                    </a:cubicBezTo>
                    <a:cubicBezTo>
                      <a:pt x="210" y="186"/>
                      <a:pt x="210" y="187"/>
                      <a:pt x="210" y="187"/>
                    </a:cubicBezTo>
                    <a:cubicBezTo>
                      <a:pt x="210" y="187"/>
                      <a:pt x="210" y="187"/>
                      <a:pt x="210" y="187"/>
                    </a:cubicBezTo>
                    <a:cubicBezTo>
                      <a:pt x="210" y="187"/>
                      <a:pt x="210" y="187"/>
                      <a:pt x="210" y="187"/>
                    </a:cubicBezTo>
                    <a:cubicBezTo>
                      <a:pt x="210" y="187"/>
                      <a:pt x="210" y="187"/>
                      <a:pt x="210" y="187"/>
                    </a:cubicBezTo>
                    <a:cubicBezTo>
                      <a:pt x="210" y="187"/>
                      <a:pt x="210" y="187"/>
                      <a:pt x="210" y="187"/>
                    </a:cubicBezTo>
                    <a:cubicBezTo>
                      <a:pt x="210" y="187"/>
                      <a:pt x="210" y="188"/>
                      <a:pt x="210" y="188"/>
                    </a:cubicBezTo>
                    <a:cubicBezTo>
                      <a:pt x="210" y="188"/>
                      <a:pt x="210" y="188"/>
                      <a:pt x="210" y="188"/>
                    </a:cubicBezTo>
                    <a:cubicBezTo>
                      <a:pt x="210" y="188"/>
                      <a:pt x="210" y="188"/>
                      <a:pt x="210" y="188"/>
                    </a:cubicBezTo>
                    <a:cubicBezTo>
                      <a:pt x="210" y="188"/>
                      <a:pt x="210" y="188"/>
                      <a:pt x="210" y="189"/>
                    </a:cubicBezTo>
                    <a:cubicBezTo>
                      <a:pt x="210" y="189"/>
                      <a:pt x="210" y="189"/>
                      <a:pt x="211" y="189"/>
                    </a:cubicBezTo>
                    <a:cubicBezTo>
                      <a:pt x="211" y="189"/>
                      <a:pt x="211" y="189"/>
                      <a:pt x="211" y="189"/>
                    </a:cubicBezTo>
                    <a:cubicBezTo>
                      <a:pt x="211" y="189"/>
                      <a:pt x="211" y="189"/>
                      <a:pt x="211" y="189"/>
                    </a:cubicBezTo>
                    <a:cubicBezTo>
                      <a:pt x="211" y="189"/>
                      <a:pt x="211" y="189"/>
                      <a:pt x="211" y="189"/>
                    </a:cubicBezTo>
                    <a:cubicBezTo>
                      <a:pt x="211" y="189"/>
                      <a:pt x="211" y="189"/>
                      <a:pt x="211" y="190"/>
                    </a:cubicBezTo>
                    <a:cubicBezTo>
                      <a:pt x="211" y="190"/>
                      <a:pt x="211" y="190"/>
                      <a:pt x="211" y="190"/>
                    </a:cubicBezTo>
                    <a:cubicBezTo>
                      <a:pt x="211" y="190"/>
                      <a:pt x="211" y="190"/>
                      <a:pt x="211"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09" y="190"/>
                      <a:pt x="209" y="190"/>
                    </a:cubicBezTo>
                    <a:cubicBezTo>
                      <a:pt x="209" y="190"/>
                      <a:pt x="209" y="190"/>
                      <a:pt x="209" y="190"/>
                    </a:cubicBezTo>
                    <a:cubicBezTo>
                      <a:pt x="209" y="190"/>
                      <a:pt x="209" y="190"/>
                      <a:pt x="209" y="190"/>
                    </a:cubicBezTo>
                    <a:cubicBezTo>
                      <a:pt x="209" y="191"/>
                      <a:pt x="209" y="191"/>
                      <a:pt x="209" y="191"/>
                    </a:cubicBezTo>
                    <a:cubicBezTo>
                      <a:pt x="209" y="191"/>
                      <a:pt x="209" y="191"/>
                      <a:pt x="209" y="191"/>
                    </a:cubicBezTo>
                    <a:cubicBezTo>
                      <a:pt x="209" y="191"/>
                      <a:pt x="209" y="191"/>
                      <a:pt x="209" y="191"/>
                    </a:cubicBezTo>
                    <a:cubicBezTo>
                      <a:pt x="209"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3"/>
                    </a:cubicBezTo>
                    <a:cubicBezTo>
                      <a:pt x="211" y="193"/>
                      <a:pt x="211" y="193"/>
                      <a:pt x="211" y="193"/>
                    </a:cubicBezTo>
                    <a:cubicBezTo>
                      <a:pt x="211" y="193"/>
                      <a:pt x="211" y="193"/>
                      <a:pt x="211" y="193"/>
                    </a:cubicBezTo>
                    <a:cubicBezTo>
                      <a:pt x="211" y="193"/>
                      <a:pt x="211" y="193"/>
                      <a:pt x="211" y="193"/>
                    </a:cubicBezTo>
                    <a:cubicBezTo>
                      <a:pt x="211" y="193"/>
                      <a:pt x="211" y="193"/>
                      <a:pt x="211" y="193"/>
                    </a:cubicBezTo>
                    <a:cubicBezTo>
                      <a:pt x="211" y="194"/>
                      <a:pt x="211" y="194"/>
                      <a:pt x="211" y="194"/>
                    </a:cubicBezTo>
                    <a:cubicBezTo>
                      <a:pt x="211" y="194"/>
                      <a:pt x="211" y="194"/>
                      <a:pt x="211" y="194"/>
                    </a:cubicBezTo>
                    <a:cubicBezTo>
                      <a:pt x="211" y="194"/>
                      <a:pt x="211" y="194"/>
                      <a:pt x="211" y="194"/>
                    </a:cubicBezTo>
                    <a:cubicBezTo>
                      <a:pt x="211" y="194"/>
                      <a:pt x="211" y="194"/>
                      <a:pt x="211" y="194"/>
                    </a:cubicBezTo>
                    <a:cubicBezTo>
                      <a:pt x="211" y="194"/>
                      <a:pt x="211" y="194"/>
                      <a:pt x="211" y="194"/>
                    </a:cubicBezTo>
                    <a:cubicBezTo>
                      <a:pt x="211" y="194"/>
                      <a:pt x="211" y="194"/>
                      <a:pt x="211" y="194"/>
                    </a:cubicBezTo>
                    <a:cubicBezTo>
                      <a:pt x="211" y="194"/>
                      <a:pt x="211" y="194"/>
                      <a:pt x="211" y="194"/>
                    </a:cubicBezTo>
                    <a:cubicBezTo>
                      <a:pt x="211" y="194"/>
                      <a:pt x="211" y="194"/>
                      <a:pt x="211" y="194"/>
                    </a:cubicBezTo>
                    <a:cubicBezTo>
                      <a:pt x="211" y="195"/>
                      <a:pt x="211" y="195"/>
                      <a:pt x="211" y="195"/>
                    </a:cubicBezTo>
                    <a:cubicBezTo>
                      <a:pt x="211" y="195"/>
                      <a:pt x="211" y="195"/>
                      <a:pt x="211" y="195"/>
                    </a:cubicBezTo>
                    <a:cubicBezTo>
                      <a:pt x="211" y="195"/>
                      <a:pt x="211" y="195"/>
                      <a:pt x="211" y="195"/>
                    </a:cubicBezTo>
                    <a:cubicBezTo>
                      <a:pt x="211" y="195"/>
                      <a:pt x="211" y="196"/>
                      <a:pt x="211" y="196"/>
                    </a:cubicBezTo>
                    <a:cubicBezTo>
                      <a:pt x="211" y="196"/>
                      <a:pt x="211" y="196"/>
                      <a:pt x="212" y="196"/>
                    </a:cubicBezTo>
                    <a:cubicBezTo>
                      <a:pt x="212" y="196"/>
                      <a:pt x="212" y="196"/>
                      <a:pt x="212" y="196"/>
                    </a:cubicBezTo>
                    <a:cubicBezTo>
                      <a:pt x="212" y="196"/>
                      <a:pt x="212" y="196"/>
                      <a:pt x="212" y="196"/>
                    </a:cubicBezTo>
                    <a:cubicBezTo>
                      <a:pt x="212" y="196"/>
                      <a:pt x="212" y="196"/>
                      <a:pt x="212" y="196"/>
                    </a:cubicBezTo>
                    <a:cubicBezTo>
                      <a:pt x="212" y="196"/>
                      <a:pt x="212" y="196"/>
                      <a:pt x="212" y="196"/>
                    </a:cubicBezTo>
                    <a:cubicBezTo>
                      <a:pt x="212" y="196"/>
                      <a:pt x="212" y="197"/>
                      <a:pt x="212" y="197"/>
                    </a:cubicBezTo>
                    <a:cubicBezTo>
                      <a:pt x="212" y="197"/>
                      <a:pt x="212" y="197"/>
                      <a:pt x="212" y="197"/>
                    </a:cubicBezTo>
                    <a:cubicBezTo>
                      <a:pt x="212" y="197"/>
                      <a:pt x="212" y="197"/>
                      <a:pt x="212" y="197"/>
                    </a:cubicBezTo>
                    <a:cubicBezTo>
                      <a:pt x="212" y="197"/>
                      <a:pt x="212" y="197"/>
                      <a:pt x="212" y="197"/>
                    </a:cubicBezTo>
                    <a:cubicBezTo>
                      <a:pt x="212" y="197"/>
                      <a:pt x="212" y="197"/>
                      <a:pt x="212" y="197"/>
                    </a:cubicBezTo>
                    <a:cubicBezTo>
                      <a:pt x="212" y="197"/>
                      <a:pt x="212" y="197"/>
                      <a:pt x="212" y="197"/>
                    </a:cubicBezTo>
                    <a:cubicBezTo>
                      <a:pt x="212" y="198"/>
                      <a:pt x="212" y="199"/>
                      <a:pt x="212" y="199"/>
                    </a:cubicBezTo>
                    <a:cubicBezTo>
                      <a:pt x="212" y="199"/>
                      <a:pt x="212" y="199"/>
                      <a:pt x="212" y="199"/>
                    </a:cubicBezTo>
                    <a:cubicBezTo>
                      <a:pt x="212" y="199"/>
                      <a:pt x="212" y="199"/>
                      <a:pt x="212" y="199"/>
                    </a:cubicBezTo>
                    <a:cubicBezTo>
                      <a:pt x="212" y="199"/>
                      <a:pt x="212" y="199"/>
                      <a:pt x="212" y="199"/>
                    </a:cubicBezTo>
                    <a:cubicBezTo>
                      <a:pt x="212" y="199"/>
                      <a:pt x="212" y="199"/>
                      <a:pt x="212" y="199"/>
                    </a:cubicBezTo>
                    <a:cubicBezTo>
                      <a:pt x="212" y="199"/>
                      <a:pt x="212" y="199"/>
                      <a:pt x="212" y="199"/>
                    </a:cubicBezTo>
                    <a:cubicBezTo>
                      <a:pt x="212" y="199"/>
                      <a:pt x="212" y="199"/>
                      <a:pt x="212" y="199"/>
                    </a:cubicBezTo>
                    <a:cubicBezTo>
                      <a:pt x="212" y="199"/>
                      <a:pt x="212" y="199"/>
                      <a:pt x="212" y="199"/>
                    </a:cubicBezTo>
                    <a:cubicBezTo>
                      <a:pt x="212" y="201"/>
                      <a:pt x="212" y="202"/>
                      <a:pt x="212" y="203"/>
                    </a:cubicBezTo>
                    <a:cubicBezTo>
                      <a:pt x="212" y="203"/>
                      <a:pt x="212" y="203"/>
                      <a:pt x="212" y="203"/>
                    </a:cubicBezTo>
                    <a:cubicBezTo>
                      <a:pt x="212" y="203"/>
                      <a:pt x="212" y="203"/>
                      <a:pt x="212" y="203"/>
                    </a:cubicBezTo>
                    <a:cubicBezTo>
                      <a:pt x="212" y="203"/>
                      <a:pt x="212" y="203"/>
                      <a:pt x="212" y="203"/>
                    </a:cubicBezTo>
                    <a:cubicBezTo>
                      <a:pt x="212" y="203"/>
                      <a:pt x="212" y="204"/>
                      <a:pt x="212" y="204"/>
                    </a:cubicBezTo>
                    <a:cubicBezTo>
                      <a:pt x="212" y="204"/>
                      <a:pt x="212" y="204"/>
                      <a:pt x="212" y="204"/>
                    </a:cubicBezTo>
                    <a:cubicBezTo>
                      <a:pt x="212" y="204"/>
                      <a:pt x="212" y="204"/>
                      <a:pt x="212" y="204"/>
                    </a:cubicBezTo>
                    <a:cubicBezTo>
                      <a:pt x="212" y="204"/>
                      <a:pt x="212" y="204"/>
                      <a:pt x="212" y="204"/>
                    </a:cubicBezTo>
                    <a:cubicBezTo>
                      <a:pt x="212" y="204"/>
                      <a:pt x="212" y="204"/>
                      <a:pt x="212" y="204"/>
                    </a:cubicBezTo>
                    <a:cubicBezTo>
                      <a:pt x="212" y="204"/>
                      <a:pt x="212" y="204"/>
                      <a:pt x="212" y="204"/>
                    </a:cubicBezTo>
                    <a:cubicBezTo>
                      <a:pt x="212" y="204"/>
                      <a:pt x="212" y="204"/>
                      <a:pt x="212" y="204"/>
                    </a:cubicBezTo>
                    <a:cubicBezTo>
                      <a:pt x="212" y="204"/>
                      <a:pt x="212" y="204"/>
                      <a:pt x="212" y="204"/>
                    </a:cubicBezTo>
                    <a:cubicBezTo>
                      <a:pt x="212" y="205"/>
                      <a:pt x="212" y="205"/>
                      <a:pt x="212" y="206"/>
                    </a:cubicBezTo>
                    <a:cubicBezTo>
                      <a:pt x="212" y="206"/>
                      <a:pt x="212" y="206"/>
                      <a:pt x="212" y="206"/>
                    </a:cubicBezTo>
                    <a:cubicBezTo>
                      <a:pt x="212" y="206"/>
                      <a:pt x="212" y="206"/>
                      <a:pt x="212" y="206"/>
                    </a:cubicBezTo>
                    <a:cubicBezTo>
                      <a:pt x="212" y="206"/>
                      <a:pt x="212" y="206"/>
                      <a:pt x="212" y="206"/>
                    </a:cubicBezTo>
                    <a:cubicBezTo>
                      <a:pt x="212" y="206"/>
                      <a:pt x="212" y="207"/>
                      <a:pt x="212" y="207"/>
                    </a:cubicBezTo>
                    <a:cubicBezTo>
                      <a:pt x="212" y="207"/>
                      <a:pt x="212" y="207"/>
                      <a:pt x="212" y="207"/>
                    </a:cubicBezTo>
                    <a:cubicBezTo>
                      <a:pt x="212" y="207"/>
                      <a:pt x="212" y="207"/>
                      <a:pt x="212" y="207"/>
                    </a:cubicBezTo>
                    <a:cubicBezTo>
                      <a:pt x="212" y="207"/>
                      <a:pt x="212" y="207"/>
                      <a:pt x="212" y="207"/>
                    </a:cubicBezTo>
                    <a:cubicBezTo>
                      <a:pt x="212" y="207"/>
                      <a:pt x="212" y="208"/>
                      <a:pt x="212" y="208"/>
                    </a:cubicBezTo>
                    <a:cubicBezTo>
                      <a:pt x="212" y="208"/>
                      <a:pt x="212" y="208"/>
                      <a:pt x="212" y="208"/>
                    </a:cubicBezTo>
                    <a:cubicBezTo>
                      <a:pt x="212" y="208"/>
                      <a:pt x="212" y="208"/>
                      <a:pt x="212" y="208"/>
                    </a:cubicBezTo>
                    <a:cubicBezTo>
                      <a:pt x="212" y="208"/>
                      <a:pt x="212" y="209"/>
                      <a:pt x="212" y="209"/>
                    </a:cubicBezTo>
                    <a:cubicBezTo>
                      <a:pt x="212" y="209"/>
                      <a:pt x="212" y="209"/>
                      <a:pt x="212" y="209"/>
                    </a:cubicBezTo>
                    <a:cubicBezTo>
                      <a:pt x="212" y="209"/>
                      <a:pt x="212" y="209"/>
                      <a:pt x="212" y="209"/>
                    </a:cubicBezTo>
                    <a:cubicBezTo>
                      <a:pt x="212" y="210"/>
                      <a:pt x="212" y="210"/>
                      <a:pt x="212" y="210"/>
                    </a:cubicBezTo>
                    <a:cubicBezTo>
                      <a:pt x="212" y="210"/>
                      <a:pt x="212" y="210"/>
                      <a:pt x="212" y="210"/>
                    </a:cubicBezTo>
                    <a:cubicBezTo>
                      <a:pt x="212" y="210"/>
                      <a:pt x="212" y="210"/>
                      <a:pt x="212" y="210"/>
                    </a:cubicBezTo>
                    <a:cubicBezTo>
                      <a:pt x="212" y="210"/>
                      <a:pt x="212" y="210"/>
                      <a:pt x="212" y="210"/>
                    </a:cubicBezTo>
                    <a:cubicBezTo>
                      <a:pt x="212" y="210"/>
                      <a:pt x="212" y="210"/>
                      <a:pt x="212" y="210"/>
                    </a:cubicBezTo>
                    <a:cubicBezTo>
                      <a:pt x="212" y="210"/>
                      <a:pt x="212" y="210"/>
                      <a:pt x="213" y="210"/>
                    </a:cubicBezTo>
                    <a:cubicBezTo>
                      <a:pt x="213" y="210"/>
                      <a:pt x="213" y="210"/>
                      <a:pt x="213" y="210"/>
                    </a:cubicBezTo>
                    <a:cubicBezTo>
                      <a:pt x="213" y="210"/>
                      <a:pt x="213" y="210"/>
                      <a:pt x="213" y="210"/>
                    </a:cubicBezTo>
                    <a:cubicBezTo>
                      <a:pt x="213" y="210"/>
                      <a:pt x="213" y="210"/>
                      <a:pt x="213" y="210"/>
                    </a:cubicBezTo>
                    <a:cubicBezTo>
                      <a:pt x="213" y="210"/>
                      <a:pt x="213" y="210"/>
                      <a:pt x="213" y="210"/>
                    </a:cubicBezTo>
                    <a:cubicBezTo>
                      <a:pt x="213" y="210"/>
                      <a:pt x="213" y="210"/>
                      <a:pt x="213" y="211"/>
                    </a:cubicBezTo>
                    <a:cubicBezTo>
                      <a:pt x="213" y="211"/>
                      <a:pt x="213" y="211"/>
                      <a:pt x="213" y="211"/>
                    </a:cubicBezTo>
                    <a:cubicBezTo>
                      <a:pt x="213" y="211"/>
                      <a:pt x="213" y="211"/>
                      <a:pt x="213" y="212"/>
                    </a:cubicBezTo>
                    <a:cubicBezTo>
                      <a:pt x="213" y="212"/>
                      <a:pt x="213" y="212"/>
                      <a:pt x="213" y="212"/>
                    </a:cubicBezTo>
                    <a:cubicBezTo>
                      <a:pt x="213" y="212"/>
                      <a:pt x="213" y="212"/>
                      <a:pt x="213" y="212"/>
                    </a:cubicBezTo>
                    <a:cubicBezTo>
                      <a:pt x="213" y="213"/>
                      <a:pt x="213" y="213"/>
                      <a:pt x="213" y="214"/>
                    </a:cubicBezTo>
                    <a:cubicBezTo>
                      <a:pt x="213" y="214"/>
                      <a:pt x="213" y="214"/>
                      <a:pt x="213" y="214"/>
                    </a:cubicBezTo>
                    <a:cubicBezTo>
                      <a:pt x="213" y="214"/>
                      <a:pt x="213" y="214"/>
                      <a:pt x="213" y="214"/>
                    </a:cubicBezTo>
                    <a:cubicBezTo>
                      <a:pt x="213" y="214"/>
                      <a:pt x="213" y="214"/>
                      <a:pt x="213" y="214"/>
                    </a:cubicBezTo>
                    <a:cubicBezTo>
                      <a:pt x="213" y="214"/>
                      <a:pt x="213" y="215"/>
                      <a:pt x="213" y="215"/>
                    </a:cubicBezTo>
                    <a:cubicBezTo>
                      <a:pt x="213" y="215"/>
                      <a:pt x="213" y="215"/>
                      <a:pt x="213" y="215"/>
                    </a:cubicBezTo>
                    <a:cubicBezTo>
                      <a:pt x="213" y="215"/>
                      <a:pt x="213" y="215"/>
                      <a:pt x="213" y="215"/>
                    </a:cubicBezTo>
                    <a:cubicBezTo>
                      <a:pt x="213" y="215"/>
                      <a:pt x="213" y="215"/>
                      <a:pt x="213" y="215"/>
                    </a:cubicBezTo>
                    <a:cubicBezTo>
                      <a:pt x="213" y="215"/>
                      <a:pt x="213" y="215"/>
                      <a:pt x="213" y="215"/>
                    </a:cubicBezTo>
                    <a:cubicBezTo>
                      <a:pt x="213" y="215"/>
                      <a:pt x="213" y="215"/>
                      <a:pt x="213" y="215"/>
                    </a:cubicBezTo>
                    <a:cubicBezTo>
                      <a:pt x="213" y="215"/>
                      <a:pt x="213" y="215"/>
                      <a:pt x="213" y="215"/>
                    </a:cubicBezTo>
                    <a:cubicBezTo>
                      <a:pt x="213" y="215"/>
                      <a:pt x="213" y="215"/>
                      <a:pt x="213" y="215"/>
                    </a:cubicBezTo>
                    <a:cubicBezTo>
                      <a:pt x="213" y="216"/>
                      <a:pt x="213" y="217"/>
                      <a:pt x="213" y="218"/>
                    </a:cubicBezTo>
                    <a:cubicBezTo>
                      <a:pt x="213" y="218"/>
                      <a:pt x="213" y="218"/>
                      <a:pt x="213" y="218"/>
                    </a:cubicBezTo>
                    <a:cubicBezTo>
                      <a:pt x="213" y="218"/>
                      <a:pt x="213" y="218"/>
                      <a:pt x="213" y="218"/>
                    </a:cubicBezTo>
                    <a:cubicBezTo>
                      <a:pt x="213" y="218"/>
                      <a:pt x="213" y="218"/>
                      <a:pt x="213" y="218"/>
                    </a:cubicBezTo>
                    <a:cubicBezTo>
                      <a:pt x="213" y="218"/>
                      <a:pt x="213" y="218"/>
                      <a:pt x="213" y="218"/>
                    </a:cubicBezTo>
                    <a:cubicBezTo>
                      <a:pt x="213" y="218"/>
                      <a:pt x="213" y="218"/>
                      <a:pt x="213" y="219"/>
                    </a:cubicBezTo>
                    <a:cubicBezTo>
                      <a:pt x="213" y="219"/>
                      <a:pt x="213" y="219"/>
                      <a:pt x="213" y="219"/>
                    </a:cubicBezTo>
                    <a:cubicBezTo>
                      <a:pt x="213" y="219"/>
                      <a:pt x="213" y="219"/>
                      <a:pt x="213" y="219"/>
                    </a:cubicBezTo>
                    <a:cubicBezTo>
                      <a:pt x="213" y="219"/>
                      <a:pt x="213" y="219"/>
                      <a:pt x="213" y="219"/>
                    </a:cubicBezTo>
                    <a:cubicBezTo>
                      <a:pt x="213" y="219"/>
                      <a:pt x="213" y="219"/>
                      <a:pt x="213" y="219"/>
                    </a:cubicBezTo>
                    <a:cubicBezTo>
                      <a:pt x="213" y="219"/>
                      <a:pt x="213" y="219"/>
                      <a:pt x="213" y="219"/>
                    </a:cubicBezTo>
                    <a:cubicBezTo>
                      <a:pt x="213" y="219"/>
                      <a:pt x="213" y="219"/>
                      <a:pt x="213" y="219"/>
                    </a:cubicBezTo>
                    <a:cubicBezTo>
                      <a:pt x="213" y="219"/>
                      <a:pt x="213" y="219"/>
                      <a:pt x="213" y="219"/>
                    </a:cubicBezTo>
                    <a:cubicBezTo>
                      <a:pt x="213" y="219"/>
                      <a:pt x="213" y="219"/>
                      <a:pt x="213" y="219"/>
                    </a:cubicBezTo>
                    <a:cubicBezTo>
                      <a:pt x="213" y="219"/>
                      <a:pt x="213" y="220"/>
                      <a:pt x="213" y="220"/>
                    </a:cubicBezTo>
                    <a:cubicBezTo>
                      <a:pt x="213" y="220"/>
                      <a:pt x="213" y="220"/>
                      <a:pt x="213" y="220"/>
                    </a:cubicBezTo>
                    <a:cubicBezTo>
                      <a:pt x="213" y="220"/>
                      <a:pt x="213" y="220"/>
                      <a:pt x="213" y="220"/>
                    </a:cubicBezTo>
                    <a:cubicBezTo>
                      <a:pt x="213" y="220"/>
                      <a:pt x="213" y="220"/>
                      <a:pt x="213" y="220"/>
                    </a:cubicBezTo>
                    <a:cubicBezTo>
                      <a:pt x="213" y="220"/>
                      <a:pt x="213" y="220"/>
                      <a:pt x="213" y="220"/>
                    </a:cubicBezTo>
                    <a:cubicBezTo>
                      <a:pt x="213" y="220"/>
                      <a:pt x="213" y="220"/>
                      <a:pt x="213" y="221"/>
                    </a:cubicBezTo>
                    <a:cubicBezTo>
                      <a:pt x="213" y="221"/>
                      <a:pt x="213" y="221"/>
                      <a:pt x="213" y="221"/>
                    </a:cubicBezTo>
                    <a:cubicBezTo>
                      <a:pt x="213" y="221"/>
                      <a:pt x="213" y="221"/>
                      <a:pt x="213" y="221"/>
                    </a:cubicBezTo>
                    <a:cubicBezTo>
                      <a:pt x="213" y="221"/>
                      <a:pt x="213" y="221"/>
                      <a:pt x="213" y="221"/>
                    </a:cubicBezTo>
                    <a:cubicBezTo>
                      <a:pt x="213" y="221"/>
                      <a:pt x="213" y="221"/>
                      <a:pt x="213" y="221"/>
                    </a:cubicBezTo>
                    <a:cubicBezTo>
                      <a:pt x="213" y="221"/>
                      <a:pt x="213" y="221"/>
                      <a:pt x="213" y="221"/>
                    </a:cubicBezTo>
                    <a:cubicBezTo>
                      <a:pt x="213" y="221"/>
                      <a:pt x="213" y="221"/>
                      <a:pt x="213" y="221"/>
                    </a:cubicBezTo>
                    <a:cubicBezTo>
                      <a:pt x="213" y="221"/>
                      <a:pt x="213" y="221"/>
                      <a:pt x="213" y="221"/>
                    </a:cubicBezTo>
                    <a:cubicBezTo>
                      <a:pt x="213" y="221"/>
                      <a:pt x="213" y="221"/>
                      <a:pt x="213" y="221"/>
                    </a:cubicBezTo>
                    <a:cubicBezTo>
                      <a:pt x="213" y="221"/>
                      <a:pt x="213" y="221"/>
                      <a:pt x="213" y="221"/>
                    </a:cubicBezTo>
                    <a:cubicBezTo>
                      <a:pt x="213" y="221"/>
                      <a:pt x="213" y="221"/>
                      <a:pt x="213" y="221"/>
                    </a:cubicBezTo>
                    <a:cubicBezTo>
                      <a:pt x="213" y="221"/>
                      <a:pt x="213" y="221"/>
                      <a:pt x="212" y="221"/>
                    </a:cubicBezTo>
                    <a:cubicBezTo>
                      <a:pt x="212" y="221"/>
                      <a:pt x="212" y="221"/>
                      <a:pt x="212" y="221"/>
                    </a:cubicBezTo>
                    <a:cubicBezTo>
                      <a:pt x="212" y="221"/>
                      <a:pt x="212" y="221"/>
                      <a:pt x="212" y="221"/>
                    </a:cubicBezTo>
                    <a:cubicBezTo>
                      <a:pt x="212" y="221"/>
                      <a:pt x="212" y="221"/>
                      <a:pt x="212" y="221"/>
                    </a:cubicBezTo>
                    <a:cubicBezTo>
                      <a:pt x="212" y="221"/>
                      <a:pt x="212" y="221"/>
                      <a:pt x="212" y="221"/>
                    </a:cubicBezTo>
                    <a:cubicBezTo>
                      <a:pt x="212" y="222"/>
                      <a:pt x="212" y="222"/>
                      <a:pt x="212" y="222"/>
                    </a:cubicBezTo>
                    <a:cubicBezTo>
                      <a:pt x="212" y="222"/>
                      <a:pt x="212" y="222"/>
                      <a:pt x="212" y="222"/>
                    </a:cubicBezTo>
                    <a:cubicBezTo>
                      <a:pt x="212" y="222"/>
                      <a:pt x="212" y="222"/>
                      <a:pt x="212" y="222"/>
                    </a:cubicBezTo>
                    <a:cubicBezTo>
                      <a:pt x="212" y="222"/>
                      <a:pt x="212" y="222"/>
                      <a:pt x="212" y="222"/>
                    </a:cubicBezTo>
                    <a:cubicBezTo>
                      <a:pt x="212" y="222"/>
                      <a:pt x="212" y="222"/>
                      <a:pt x="212" y="222"/>
                    </a:cubicBezTo>
                    <a:cubicBezTo>
                      <a:pt x="212" y="222"/>
                      <a:pt x="212" y="222"/>
                      <a:pt x="212" y="222"/>
                    </a:cubicBezTo>
                    <a:cubicBezTo>
                      <a:pt x="212" y="222"/>
                      <a:pt x="212" y="222"/>
                      <a:pt x="212" y="222"/>
                    </a:cubicBezTo>
                    <a:cubicBezTo>
                      <a:pt x="212" y="222"/>
                      <a:pt x="212" y="222"/>
                      <a:pt x="212" y="222"/>
                    </a:cubicBezTo>
                    <a:cubicBezTo>
                      <a:pt x="212" y="222"/>
                      <a:pt x="212" y="222"/>
                      <a:pt x="212" y="222"/>
                    </a:cubicBezTo>
                    <a:cubicBezTo>
                      <a:pt x="212" y="222"/>
                      <a:pt x="212" y="222"/>
                      <a:pt x="212" y="222"/>
                    </a:cubicBezTo>
                    <a:cubicBezTo>
                      <a:pt x="211" y="222"/>
                      <a:pt x="211" y="222"/>
                      <a:pt x="211" y="222"/>
                    </a:cubicBezTo>
                    <a:cubicBezTo>
                      <a:pt x="211" y="222"/>
                      <a:pt x="211" y="222"/>
                      <a:pt x="211" y="222"/>
                    </a:cubicBezTo>
                    <a:cubicBezTo>
                      <a:pt x="211" y="222"/>
                      <a:pt x="211" y="222"/>
                      <a:pt x="211" y="222"/>
                    </a:cubicBezTo>
                    <a:cubicBezTo>
                      <a:pt x="211" y="222"/>
                      <a:pt x="210" y="222"/>
                      <a:pt x="210" y="222"/>
                    </a:cubicBezTo>
                    <a:cubicBezTo>
                      <a:pt x="210" y="222"/>
                      <a:pt x="210" y="222"/>
                      <a:pt x="210" y="222"/>
                    </a:cubicBezTo>
                    <a:cubicBezTo>
                      <a:pt x="210" y="222"/>
                      <a:pt x="210" y="222"/>
                      <a:pt x="210" y="222"/>
                    </a:cubicBezTo>
                    <a:cubicBezTo>
                      <a:pt x="210" y="222"/>
                      <a:pt x="210" y="222"/>
                      <a:pt x="210" y="222"/>
                    </a:cubicBezTo>
                    <a:cubicBezTo>
                      <a:pt x="210" y="222"/>
                      <a:pt x="210" y="222"/>
                      <a:pt x="210" y="222"/>
                    </a:cubicBezTo>
                    <a:cubicBezTo>
                      <a:pt x="210" y="222"/>
                      <a:pt x="210" y="222"/>
                      <a:pt x="210"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8" y="222"/>
                    </a:cubicBezTo>
                    <a:cubicBezTo>
                      <a:pt x="208" y="222"/>
                      <a:pt x="208" y="222"/>
                      <a:pt x="208" y="222"/>
                    </a:cubicBezTo>
                    <a:cubicBezTo>
                      <a:pt x="208" y="222"/>
                      <a:pt x="208" y="222"/>
                      <a:pt x="208" y="222"/>
                    </a:cubicBezTo>
                    <a:cubicBezTo>
                      <a:pt x="208" y="222"/>
                      <a:pt x="208" y="222"/>
                      <a:pt x="208" y="222"/>
                    </a:cubicBezTo>
                    <a:cubicBezTo>
                      <a:pt x="208" y="222"/>
                      <a:pt x="208" y="222"/>
                      <a:pt x="207" y="222"/>
                    </a:cubicBezTo>
                    <a:cubicBezTo>
                      <a:pt x="207" y="222"/>
                      <a:pt x="207" y="222"/>
                      <a:pt x="207" y="222"/>
                    </a:cubicBezTo>
                    <a:cubicBezTo>
                      <a:pt x="207" y="222"/>
                      <a:pt x="207" y="222"/>
                      <a:pt x="207" y="222"/>
                    </a:cubicBezTo>
                    <a:cubicBezTo>
                      <a:pt x="207" y="222"/>
                      <a:pt x="207" y="222"/>
                      <a:pt x="207" y="222"/>
                    </a:cubicBezTo>
                    <a:cubicBezTo>
                      <a:pt x="207" y="222"/>
                      <a:pt x="207" y="222"/>
                      <a:pt x="207" y="222"/>
                    </a:cubicBezTo>
                    <a:cubicBezTo>
                      <a:pt x="207" y="222"/>
                      <a:pt x="207" y="222"/>
                      <a:pt x="207" y="222"/>
                    </a:cubicBezTo>
                    <a:cubicBezTo>
                      <a:pt x="207" y="222"/>
                      <a:pt x="207" y="222"/>
                      <a:pt x="207" y="223"/>
                    </a:cubicBezTo>
                    <a:cubicBezTo>
                      <a:pt x="207" y="223"/>
                      <a:pt x="207" y="223"/>
                      <a:pt x="207" y="223"/>
                    </a:cubicBezTo>
                    <a:cubicBezTo>
                      <a:pt x="206" y="223"/>
                      <a:pt x="206" y="223"/>
                      <a:pt x="206" y="223"/>
                    </a:cubicBezTo>
                    <a:cubicBezTo>
                      <a:pt x="206" y="223"/>
                      <a:pt x="206" y="223"/>
                      <a:pt x="206" y="223"/>
                    </a:cubicBezTo>
                    <a:cubicBezTo>
                      <a:pt x="206" y="222"/>
                      <a:pt x="206" y="222"/>
                      <a:pt x="206" y="222"/>
                    </a:cubicBezTo>
                    <a:cubicBezTo>
                      <a:pt x="206" y="222"/>
                      <a:pt x="206" y="222"/>
                      <a:pt x="206" y="222"/>
                    </a:cubicBezTo>
                    <a:cubicBezTo>
                      <a:pt x="206" y="222"/>
                      <a:pt x="206" y="222"/>
                      <a:pt x="206" y="222"/>
                    </a:cubicBezTo>
                    <a:cubicBezTo>
                      <a:pt x="206" y="222"/>
                      <a:pt x="206" y="222"/>
                      <a:pt x="206" y="222"/>
                    </a:cubicBezTo>
                    <a:cubicBezTo>
                      <a:pt x="206" y="222"/>
                      <a:pt x="206" y="222"/>
                      <a:pt x="206" y="222"/>
                    </a:cubicBezTo>
                    <a:cubicBezTo>
                      <a:pt x="206" y="222"/>
                      <a:pt x="206" y="222"/>
                      <a:pt x="206" y="222"/>
                    </a:cubicBezTo>
                    <a:cubicBezTo>
                      <a:pt x="206" y="222"/>
                      <a:pt x="206" y="222"/>
                      <a:pt x="205" y="222"/>
                    </a:cubicBezTo>
                    <a:cubicBezTo>
                      <a:pt x="205" y="222"/>
                      <a:pt x="205" y="222"/>
                      <a:pt x="205" y="222"/>
                    </a:cubicBezTo>
                    <a:cubicBezTo>
                      <a:pt x="205" y="222"/>
                      <a:pt x="205" y="222"/>
                      <a:pt x="205" y="222"/>
                    </a:cubicBezTo>
                    <a:cubicBezTo>
                      <a:pt x="205" y="222"/>
                      <a:pt x="205" y="222"/>
                      <a:pt x="205" y="222"/>
                    </a:cubicBezTo>
                    <a:cubicBezTo>
                      <a:pt x="205" y="222"/>
                      <a:pt x="205" y="222"/>
                      <a:pt x="205" y="222"/>
                    </a:cubicBezTo>
                    <a:cubicBezTo>
                      <a:pt x="205" y="222"/>
                      <a:pt x="205" y="222"/>
                      <a:pt x="205" y="223"/>
                    </a:cubicBezTo>
                    <a:cubicBezTo>
                      <a:pt x="205" y="223"/>
                      <a:pt x="205" y="223"/>
                      <a:pt x="205" y="223"/>
                    </a:cubicBezTo>
                    <a:cubicBezTo>
                      <a:pt x="205" y="223"/>
                      <a:pt x="205" y="223"/>
                      <a:pt x="204" y="223"/>
                    </a:cubicBezTo>
                    <a:cubicBezTo>
                      <a:pt x="204" y="223"/>
                      <a:pt x="204" y="223"/>
                      <a:pt x="204" y="223"/>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3" y="222"/>
                      <a:pt x="203" y="222"/>
                      <a:pt x="203" y="222"/>
                    </a:cubicBezTo>
                    <a:cubicBezTo>
                      <a:pt x="203" y="222"/>
                      <a:pt x="203" y="222"/>
                      <a:pt x="203" y="223"/>
                    </a:cubicBezTo>
                    <a:cubicBezTo>
                      <a:pt x="203" y="223"/>
                      <a:pt x="203" y="223"/>
                      <a:pt x="203" y="223"/>
                    </a:cubicBezTo>
                    <a:cubicBezTo>
                      <a:pt x="203" y="223"/>
                      <a:pt x="203" y="223"/>
                      <a:pt x="202" y="223"/>
                    </a:cubicBezTo>
                    <a:close/>
                    <a:moveTo>
                      <a:pt x="156" y="105"/>
                    </a:moveTo>
                    <a:cubicBezTo>
                      <a:pt x="156" y="128"/>
                      <a:pt x="156" y="128"/>
                      <a:pt x="156" y="128"/>
                    </a:cubicBezTo>
                    <a:cubicBezTo>
                      <a:pt x="156" y="128"/>
                      <a:pt x="156" y="128"/>
                      <a:pt x="156" y="128"/>
                    </a:cubicBezTo>
                    <a:cubicBezTo>
                      <a:pt x="156" y="128"/>
                      <a:pt x="156" y="128"/>
                      <a:pt x="156" y="128"/>
                    </a:cubicBezTo>
                    <a:cubicBezTo>
                      <a:pt x="156" y="128"/>
                      <a:pt x="156" y="128"/>
                      <a:pt x="156" y="128"/>
                    </a:cubicBezTo>
                    <a:cubicBezTo>
                      <a:pt x="156" y="128"/>
                      <a:pt x="156" y="128"/>
                      <a:pt x="156" y="128"/>
                    </a:cubicBezTo>
                    <a:cubicBezTo>
                      <a:pt x="157" y="128"/>
                      <a:pt x="157" y="128"/>
                      <a:pt x="157" y="128"/>
                    </a:cubicBezTo>
                    <a:cubicBezTo>
                      <a:pt x="157" y="128"/>
                      <a:pt x="157" y="128"/>
                      <a:pt x="157" y="128"/>
                    </a:cubicBezTo>
                    <a:cubicBezTo>
                      <a:pt x="157" y="128"/>
                      <a:pt x="157" y="128"/>
                      <a:pt x="157" y="128"/>
                    </a:cubicBezTo>
                    <a:cubicBezTo>
                      <a:pt x="157" y="128"/>
                      <a:pt x="157" y="128"/>
                      <a:pt x="157" y="128"/>
                    </a:cubicBezTo>
                    <a:cubicBezTo>
                      <a:pt x="157" y="128"/>
                      <a:pt x="157" y="128"/>
                      <a:pt x="157" y="128"/>
                    </a:cubicBezTo>
                    <a:cubicBezTo>
                      <a:pt x="157" y="128"/>
                      <a:pt x="157" y="128"/>
                      <a:pt x="157" y="128"/>
                    </a:cubicBezTo>
                    <a:cubicBezTo>
                      <a:pt x="157" y="128"/>
                      <a:pt x="157" y="128"/>
                      <a:pt x="157" y="128"/>
                    </a:cubicBezTo>
                    <a:cubicBezTo>
                      <a:pt x="157" y="128"/>
                      <a:pt x="157" y="128"/>
                      <a:pt x="157" y="128"/>
                    </a:cubicBezTo>
                    <a:cubicBezTo>
                      <a:pt x="157" y="128"/>
                      <a:pt x="157" y="128"/>
                      <a:pt x="158" y="128"/>
                    </a:cubicBezTo>
                    <a:cubicBezTo>
                      <a:pt x="158" y="128"/>
                      <a:pt x="158" y="128"/>
                      <a:pt x="158" y="128"/>
                    </a:cubicBezTo>
                    <a:cubicBezTo>
                      <a:pt x="158" y="128"/>
                      <a:pt x="158" y="128"/>
                      <a:pt x="158" y="128"/>
                    </a:cubicBezTo>
                    <a:cubicBezTo>
                      <a:pt x="158" y="128"/>
                      <a:pt x="158" y="128"/>
                      <a:pt x="158" y="128"/>
                    </a:cubicBezTo>
                    <a:cubicBezTo>
                      <a:pt x="158" y="128"/>
                      <a:pt x="158" y="128"/>
                      <a:pt x="158" y="128"/>
                    </a:cubicBezTo>
                    <a:cubicBezTo>
                      <a:pt x="158" y="128"/>
                      <a:pt x="158" y="128"/>
                      <a:pt x="158" y="128"/>
                    </a:cubicBezTo>
                    <a:cubicBezTo>
                      <a:pt x="159" y="128"/>
                      <a:pt x="159" y="128"/>
                      <a:pt x="159" y="128"/>
                    </a:cubicBezTo>
                    <a:cubicBezTo>
                      <a:pt x="159" y="128"/>
                      <a:pt x="159" y="128"/>
                      <a:pt x="159" y="128"/>
                    </a:cubicBezTo>
                    <a:cubicBezTo>
                      <a:pt x="159" y="128"/>
                      <a:pt x="159" y="128"/>
                      <a:pt x="159" y="129"/>
                    </a:cubicBezTo>
                    <a:cubicBezTo>
                      <a:pt x="159" y="129"/>
                      <a:pt x="159" y="129"/>
                      <a:pt x="159" y="129"/>
                    </a:cubicBezTo>
                    <a:cubicBezTo>
                      <a:pt x="159" y="129"/>
                      <a:pt x="159" y="129"/>
                      <a:pt x="159" y="129"/>
                    </a:cubicBezTo>
                    <a:cubicBezTo>
                      <a:pt x="159" y="129"/>
                      <a:pt x="159" y="129"/>
                      <a:pt x="159" y="129"/>
                    </a:cubicBezTo>
                    <a:cubicBezTo>
                      <a:pt x="159" y="129"/>
                      <a:pt x="159" y="129"/>
                      <a:pt x="159"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1" y="129"/>
                      <a:pt x="161" y="129"/>
                      <a:pt x="161" y="129"/>
                    </a:cubicBezTo>
                    <a:cubicBezTo>
                      <a:pt x="161" y="129"/>
                      <a:pt x="161" y="129"/>
                      <a:pt x="161" y="129"/>
                    </a:cubicBezTo>
                    <a:cubicBezTo>
                      <a:pt x="161" y="129"/>
                      <a:pt x="161" y="129"/>
                      <a:pt x="161" y="129"/>
                    </a:cubicBezTo>
                    <a:cubicBezTo>
                      <a:pt x="161" y="129"/>
                      <a:pt x="161" y="129"/>
                      <a:pt x="161" y="129"/>
                    </a:cubicBezTo>
                    <a:cubicBezTo>
                      <a:pt x="161" y="129"/>
                      <a:pt x="161" y="129"/>
                      <a:pt x="161" y="129"/>
                    </a:cubicBezTo>
                    <a:cubicBezTo>
                      <a:pt x="161" y="129"/>
                      <a:pt x="161" y="129"/>
                      <a:pt x="161" y="130"/>
                    </a:cubicBezTo>
                    <a:cubicBezTo>
                      <a:pt x="161" y="130"/>
                      <a:pt x="161" y="130"/>
                      <a:pt x="161" y="130"/>
                    </a:cubicBezTo>
                    <a:cubicBezTo>
                      <a:pt x="161" y="130"/>
                      <a:pt x="161" y="130"/>
                      <a:pt x="161" y="130"/>
                    </a:cubicBezTo>
                    <a:cubicBezTo>
                      <a:pt x="161" y="130"/>
                      <a:pt x="161" y="130"/>
                      <a:pt x="161" y="130"/>
                    </a:cubicBezTo>
                    <a:cubicBezTo>
                      <a:pt x="161" y="130"/>
                      <a:pt x="161" y="130"/>
                      <a:pt x="161" y="130"/>
                    </a:cubicBezTo>
                    <a:cubicBezTo>
                      <a:pt x="161" y="130"/>
                      <a:pt x="161" y="130"/>
                      <a:pt x="161" y="130"/>
                    </a:cubicBezTo>
                    <a:cubicBezTo>
                      <a:pt x="161" y="130"/>
                      <a:pt x="161" y="130"/>
                      <a:pt x="161"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1"/>
                    </a:cubicBezTo>
                    <a:cubicBezTo>
                      <a:pt x="163" y="131"/>
                      <a:pt x="163" y="131"/>
                      <a:pt x="163" y="131"/>
                    </a:cubicBezTo>
                    <a:cubicBezTo>
                      <a:pt x="163" y="131"/>
                      <a:pt x="163" y="131"/>
                      <a:pt x="163" y="131"/>
                    </a:cubicBezTo>
                    <a:cubicBezTo>
                      <a:pt x="163" y="131"/>
                      <a:pt x="163" y="131"/>
                      <a:pt x="163" y="131"/>
                    </a:cubicBezTo>
                    <a:cubicBezTo>
                      <a:pt x="163" y="131"/>
                      <a:pt x="163" y="131"/>
                      <a:pt x="163" y="131"/>
                    </a:cubicBezTo>
                    <a:cubicBezTo>
                      <a:pt x="163" y="131"/>
                      <a:pt x="163" y="131"/>
                      <a:pt x="164" y="131"/>
                    </a:cubicBezTo>
                    <a:cubicBezTo>
                      <a:pt x="164" y="131"/>
                      <a:pt x="164" y="131"/>
                      <a:pt x="164" y="131"/>
                    </a:cubicBezTo>
                    <a:cubicBezTo>
                      <a:pt x="164" y="131"/>
                      <a:pt x="164" y="131"/>
                      <a:pt x="164" y="131"/>
                    </a:cubicBezTo>
                    <a:cubicBezTo>
                      <a:pt x="164" y="131"/>
                      <a:pt x="164" y="131"/>
                      <a:pt x="164" y="131"/>
                    </a:cubicBezTo>
                    <a:cubicBezTo>
                      <a:pt x="164" y="131"/>
                      <a:pt x="164" y="131"/>
                      <a:pt x="164" y="131"/>
                    </a:cubicBezTo>
                    <a:cubicBezTo>
                      <a:pt x="164" y="131"/>
                      <a:pt x="164" y="131"/>
                      <a:pt x="164" y="131"/>
                    </a:cubicBezTo>
                    <a:cubicBezTo>
                      <a:pt x="164" y="131"/>
                      <a:pt x="164" y="131"/>
                      <a:pt x="164" y="131"/>
                    </a:cubicBezTo>
                    <a:cubicBezTo>
                      <a:pt x="164" y="131"/>
                      <a:pt x="164" y="131"/>
                      <a:pt x="164" y="131"/>
                    </a:cubicBezTo>
                    <a:cubicBezTo>
                      <a:pt x="164" y="131"/>
                      <a:pt x="164" y="131"/>
                      <a:pt x="164" y="131"/>
                    </a:cubicBezTo>
                    <a:cubicBezTo>
                      <a:pt x="164" y="131"/>
                      <a:pt x="164" y="131"/>
                      <a:pt x="164" y="131"/>
                    </a:cubicBezTo>
                    <a:cubicBezTo>
                      <a:pt x="164" y="131"/>
                      <a:pt x="164" y="131"/>
                      <a:pt x="164" y="131"/>
                    </a:cubicBezTo>
                    <a:cubicBezTo>
                      <a:pt x="165" y="131"/>
                      <a:pt x="165" y="131"/>
                      <a:pt x="165" y="131"/>
                    </a:cubicBezTo>
                    <a:cubicBezTo>
                      <a:pt x="165" y="131"/>
                      <a:pt x="165" y="131"/>
                      <a:pt x="165" y="131"/>
                    </a:cubicBezTo>
                    <a:cubicBezTo>
                      <a:pt x="165" y="131"/>
                      <a:pt x="165" y="131"/>
                      <a:pt x="165" y="131"/>
                    </a:cubicBezTo>
                    <a:cubicBezTo>
                      <a:pt x="165" y="131"/>
                      <a:pt x="165" y="131"/>
                      <a:pt x="165" y="131"/>
                    </a:cubicBezTo>
                    <a:cubicBezTo>
                      <a:pt x="165" y="131"/>
                      <a:pt x="165" y="131"/>
                      <a:pt x="165" y="131"/>
                    </a:cubicBezTo>
                    <a:cubicBezTo>
                      <a:pt x="165" y="131"/>
                      <a:pt x="165" y="131"/>
                      <a:pt x="165" y="131"/>
                    </a:cubicBezTo>
                    <a:cubicBezTo>
                      <a:pt x="165" y="131"/>
                      <a:pt x="165" y="131"/>
                      <a:pt x="165" y="132"/>
                    </a:cubicBezTo>
                    <a:cubicBezTo>
                      <a:pt x="165" y="132"/>
                      <a:pt x="165" y="132"/>
                      <a:pt x="165" y="132"/>
                    </a:cubicBezTo>
                    <a:cubicBezTo>
                      <a:pt x="166" y="132"/>
                      <a:pt x="166" y="132"/>
                      <a:pt x="166" y="132"/>
                    </a:cubicBezTo>
                    <a:cubicBezTo>
                      <a:pt x="166" y="132"/>
                      <a:pt x="166" y="132"/>
                      <a:pt x="166" y="132"/>
                    </a:cubicBezTo>
                    <a:cubicBezTo>
                      <a:pt x="166" y="132"/>
                      <a:pt x="166" y="132"/>
                      <a:pt x="166" y="132"/>
                    </a:cubicBezTo>
                    <a:cubicBezTo>
                      <a:pt x="166" y="132"/>
                      <a:pt x="166" y="132"/>
                      <a:pt x="166" y="132"/>
                    </a:cubicBezTo>
                    <a:cubicBezTo>
                      <a:pt x="166" y="132"/>
                      <a:pt x="166" y="132"/>
                      <a:pt x="166" y="132"/>
                    </a:cubicBezTo>
                    <a:cubicBezTo>
                      <a:pt x="166" y="132"/>
                      <a:pt x="166" y="132"/>
                      <a:pt x="166" y="132"/>
                    </a:cubicBezTo>
                    <a:cubicBezTo>
                      <a:pt x="166" y="132"/>
                      <a:pt x="166" y="132"/>
                      <a:pt x="166" y="132"/>
                    </a:cubicBezTo>
                    <a:cubicBezTo>
                      <a:pt x="166" y="132"/>
                      <a:pt x="166" y="132"/>
                      <a:pt x="166" y="132"/>
                    </a:cubicBezTo>
                    <a:cubicBezTo>
                      <a:pt x="166" y="132"/>
                      <a:pt x="167" y="132"/>
                      <a:pt x="167" y="132"/>
                    </a:cubicBezTo>
                    <a:cubicBezTo>
                      <a:pt x="167" y="132"/>
                      <a:pt x="167" y="132"/>
                      <a:pt x="167" y="132"/>
                    </a:cubicBezTo>
                    <a:cubicBezTo>
                      <a:pt x="167" y="132"/>
                      <a:pt x="167" y="132"/>
                      <a:pt x="167" y="132"/>
                    </a:cubicBezTo>
                    <a:cubicBezTo>
                      <a:pt x="167" y="132"/>
                      <a:pt x="167" y="132"/>
                      <a:pt x="167" y="132"/>
                    </a:cubicBezTo>
                    <a:cubicBezTo>
                      <a:pt x="167" y="132"/>
                      <a:pt x="167" y="132"/>
                      <a:pt x="167" y="132"/>
                    </a:cubicBezTo>
                    <a:cubicBezTo>
                      <a:pt x="167" y="132"/>
                      <a:pt x="167" y="132"/>
                      <a:pt x="167" y="132"/>
                    </a:cubicBezTo>
                    <a:cubicBezTo>
                      <a:pt x="167" y="132"/>
                      <a:pt x="167" y="132"/>
                      <a:pt x="167" y="132"/>
                    </a:cubicBezTo>
                    <a:cubicBezTo>
                      <a:pt x="167" y="132"/>
                      <a:pt x="167" y="132"/>
                      <a:pt x="167" y="132"/>
                    </a:cubicBezTo>
                    <a:cubicBezTo>
                      <a:pt x="167" y="132"/>
                      <a:pt x="167" y="132"/>
                      <a:pt x="167" y="132"/>
                    </a:cubicBezTo>
                    <a:cubicBezTo>
                      <a:pt x="168" y="132"/>
                      <a:pt x="168" y="132"/>
                      <a:pt x="168" y="132"/>
                    </a:cubicBezTo>
                    <a:cubicBezTo>
                      <a:pt x="168" y="132"/>
                      <a:pt x="168" y="132"/>
                      <a:pt x="168" y="132"/>
                    </a:cubicBezTo>
                    <a:cubicBezTo>
                      <a:pt x="168" y="132"/>
                      <a:pt x="168" y="132"/>
                      <a:pt x="168" y="133"/>
                    </a:cubicBezTo>
                    <a:cubicBezTo>
                      <a:pt x="168" y="133"/>
                      <a:pt x="168" y="133"/>
                      <a:pt x="168" y="133"/>
                    </a:cubicBezTo>
                    <a:cubicBezTo>
                      <a:pt x="168" y="133"/>
                      <a:pt x="168" y="133"/>
                      <a:pt x="168" y="133"/>
                    </a:cubicBezTo>
                    <a:cubicBezTo>
                      <a:pt x="168" y="133"/>
                      <a:pt x="168" y="133"/>
                      <a:pt x="168" y="133"/>
                    </a:cubicBezTo>
                    <a:cubicBezTo>
                      <a:pt x="168" y="133"/>
                      <a:pt x="168" y="133"/>
                      <a:pt x="168" y="133"/>
                    </a:cubicBezTo>
                    <a:cubicBezTo>
                      <a:pt x="168" y="133"/>
                      <a:pt x="168" y="133"/>
                      <a:pt x="168" y="133"/>
                    </a:cubicBezTo>
                    <a:cubicBezTo>
                      <a:pt x="168" y="133"/>
                      <a:pt x="168" y="133"/>
                      <a:pt x="168" y="133"/>
                    </a:cubicBezTo>
                    <a:cubicBezTo>
                      <a:pt x="168" y="133"/>
                      <a:pt x="168" y="133"/>
                      <a:pt x="168" y="133"/>
                    </a:cubicBezTo>
                    <a:cubicBezTo>
                      <a:pt x="168" y="133"/>
                      <a:pt x="168" y="133"/>
                      <a:pt x="168" y="133"/>
                    </a:cubicBezTo>
                    <a:cubicBezTo>
                      <a:pt x="168" y="133"/>
                      <a:pt x="168" y="133"/>
                      <a:pt x="169" y="133"/>
                    </a:cubicBezTo>
                    <a:cubicBezTo>
                      <a:pt x="169" y="133"/>
                      <a:pt x="169" y="133"/>
                      <a:pt x="169" y="133"/>
                    </a:cubicBezTo>
                    <a:cubicBezTo>
                      <a:pt x="169" y="133"/>
                      <a:pt x="169" y="133"/>
                      <a:pt x="169" y="133"/>
                    </a:cubicBezTo>
                    <a:cubicBezTo>
                      <a:pt x="169" y="133"/>
                      <a:pt x="169" y="133"/>
                      <a:pt x="169" y="133"/>
                    </a:cubicBezTo>
                    <a:cubicBezTo>
                      <a:pt x="169" y="133"/>
                      <a:pt x="169" y="133"/>
                      <a:pt x="169" y="133"/>
                    </a:cubicBezTo>
                    <a:cubicBezTo>
                      <a:pt x="169" y="133"/>
                      <a:pt x="169" y="133"/>
                      <a:pt x="169" y="133"/>
                    </a:cubicBezTo>
                    <a:cubicBezTo>
                      <a:pt x="169" y="133"/>
                      <a:pt x="169" y="133"/>
                      <a:pt x="169" y="133"/>
                    </a:cubicBezTo>
                    <a:cubicBezTo>
                      <a:pt x="169" y="133"/>
                      <a:pt x="169" y="133"/>
                      <a:pt x="169" y="133"/>
                    </a:cubicBezTo>
                    <a:cubicBezTo>
                      <a:pt x="169" y="133"/>
                      <a:pt x="169" y="133"/>
                      <a:pt x="169" y="133"/>
                    </a:cubicBezTo>
                    <a:cubicBezTo>
                      <a:pt x="169" y="133"/>
                      <a:pt x="169"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1" y="133"/>
                      <a:pt x="171" y="133"/>
                      <a:pt x="171" y="133"/>
                    </a:cubicBezTo>
                    <a:cubicBezTo>
                      <a:pt x="171" y="133"/>
                      <a:pt x="171" y="133"/>
                      <a:pt x="171" y="133"/>
                    </a:cubicBezTo>
                    <a:cubicBezTo>
                      <a:pt x="171" y="133"/>
                      <a:pt x="171" y="133"/>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5"/>
                    </a:cubicBezTo>
                    <a:cubicBezTo>
                      <a:pt x="172" y="135"/>
                      <a:pt x="172" y="135"/>
                      <a:pt x="172" y="135"/>
                    </a:cubicBezTo>
                    <a:cubicBezTo>
                      <a:pt x="172" y="135"/>
                      <a:pt x="172"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4" y="135"/>
                    </a:cubicBezTo>
                    <a:cubicBezTo>
                      <a:pt x="174" y="135"/>
                      <a:pt x="174" y="135"/>
                      <a:pt x="174" y="135"/>
                    </a:cubicBezTo>
                    <a:cubicBezTo>
                      <a:pt x="174" y="135"/>
                      <a:pt x="174" y="135"/>
                      <a:pt x="174" y="135"/>
                    </a:cubicBezTo>
                    <a:cubicBezTo>
                      <a:pt x="174" y="135"/>
                      <a:pt x="174" y="135"/>
                      <a:pt x="174" y="135"/>
                    </a:cubicBezTo>
                    <a:cubicBezTo>
                      <a:pt x="174" y="135"/>
                      <a:pt x="174" y="135"/>
                      <a:pt x="174" y="135"/>
                    </a:cubicBezTo>
                    <a:cubicBezTo>
                      <a:pt x="174" y="135"/>
                      <a:pt x="174" y="135"/>
                      <a:pt x="174" y="135"/>
                    </a:cubicBezTo>
                    <a:cubicBezTo>
                      <a:pt x="174" y="135"/>
                      <a:pt x="174" y="135"/>
                      <a:pt x="174" y="135"/>
                    </a:cubicBezTo>
                    <a:cubicBezTo>
                      <a:pt x="174" y="135"/>
                      <a:pt x="174" y="135"/>
                      <a:pt x="174" y="135"/>
                    </a:cubicBezTo>
                    <a:cubicBezTo>
                      <a:pt x="174" y="135"/>
                      <a:pt x="175" y="135"/>
                      <a:pt x="175" y="135"/>
                    </a:cubicBezTo>
                    <a:cubicBezTo>
                      <a:pt x="175" y="135"/>
                      <a:pt x="175" y="135"/>
                      <a:pt x="175" y="135"/>
                    </a:cubicBezTo>
                    <a:cubicBezTo>
                      <a:pt x="175" y="135"/>
                      <a:pt x="175" y="135"/>
                      <a:pt x="175" y="135"/>
                    </a:cubicBezTo>
                    <a:cubicBezTo>
                      <a:pt x="175" y="135"/>
                      <a:pt x="175" y="135"/>
                      <a:pt x="175" y="135"/>
                    </a:cubicBezTo>
                    <a:cubicBezTo>
                      <a:pt x="175" y="135"/>
                      <a:pt x="175" y="135"/>
                      <a:pt x="175" y="135"/>
                    </a:cubicBezTo>
                    <a:cubicBezTo>
                      <a:pt x="175" y="135"/>
                      <a:pt x="175" y="135"/>
                      <a:pt x="175" y="136"/>
                    </a:cubicBezTo>
                    <a:cubicBezTo>
                      <a:pt x="175" y="136"/>
                      <a:pt x="175"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7" y="136"/>
                      <a:pt x="177" y="136"/>
                      <a:pt x="177" y="136"/>
                    </a:cubicBezTo>
                    <a:cubicBezTo>
                      <a:pt x="177" y="136"/>
                      <a:pt x="177" y="136"/>
                      <a:pt x="177" y="136"/>
                    </a:cubicBezTo>
                    <a:cubicBezTo>
                      <a:pt x="177" y="136"/>
                      <a:pt x="177" y="136"/>
                      <a:pt x="177" y="136"/>
                    </a:cubicBezTo>
                    <a:cubicBezTo>
                      <a:pt x="177" y="136"/>
                      <a:pt x="177" y="136"/>
                      <a:pt x="177" y="136"/>
                    </a:cubicBezTo>
                    <a:cubicBezTo>
                      <a:pt x="177" y="136"/>
                      <a:pt x="177" y="136"/>
                      <a:pt x="177" y="136"/>
                    </a:cubicBezTo>
                    <a:cubicBezTo>
                      <a:pt x="177" y="136"/>
                      <a:pt x="177" y="136"/>
                      <a:pt x="177" y="136"/>
                    </a:cubicBezTo>
                    <a:cubicBezTo>
                      <a:pt x="177" y="136"/>
                      <a:pt x="178" y="136"/>
                      <a:pt x="178" y="136"/>
                    </a:cubicBezTo>
                    <a:cubicBezTo>
                      <a:pt x="178" y="136"/>
                      <a:pt x="178" y="136"/>
                      <a:pt x="178" y="136"/>
                    </a:cubicBezTo>
                    <a:cubicBezTo>
                      <a:pt x="178" y="136"/>
                      <a:pt x="178" y="136"/>
                      <a:pt x="178" y="136"/>
                    </a:cubicBezTo>
                    <a:cubicBezTo>
                      <a:pt x="178" y="136"/>
                      <a:pt x="178" y="136"/>
                      <a:pt x="178" y="136"/>
                    </a:cubicBezTo>
                    <a:cubicBezTo>
                      <a:pt x="178" y="136"/>
                      <a:pt x="178" y="136"/>
                      <a:pt x="178" y="136"/>
                    </a:cubicBezTo>
                    <a:cubicBezTo>
                      <a:pt x="178" y="136"/>
                      <a:pt x="178" y="136"/>
                      <a:pt x="178" y="136"/>
                    </a:cubicBezTo>
                    <a:cubicBezTo>
                      <a:pt x="178" y="136"/>
                      <a:pt x="178" y="136"/>
                      <a:pt x="178" y="136"/>
                    </a:cubicBezTo>
                    <a:cubicBezTo>
                      <a:pt x="178" y="136"/>
                      <a:pt x="178" y="136"/>
                      <a:pt x="178" y="136"/>
                    </a:cubicBezTo>
                    <a:cubicBezTo>
                      <a:pt x="178" y="136"/>
                      <a:pt x="178" y="136"/>
                      <a:pt x="179" y="136"/>
                    </a:cubicBezTo>
                    <a:cubicBezTo>
                      <a:pt x="179" y="136"/>
                      <a:pt x="179" y="136"/>
                      <a:pt x="179" y="136"/>
                    </a:cubicBezTo>
                    <a:cubicBezTo>
                      <a:pt x="179" y="136"/>
                      <a:pt x="179" y="136"/>
                      <a:pt x="179" y="136"/>
                    </a:cubicBezTo>
                    <a:cubicBezTo>
                      <a:pt x="179" y="136"/>
                      <a:pt x="179" y="136"/>
                      <a:pt x="179" y="136"/>
                    </a:cubicBezTo>
                    <a:cubicBezTo>
                      <a:pt x="179" y="136"/>
                      <a:pt x="179" y="136"/>
                      <a:pt x="179" y="136"/>
                    </a:cubicBezTo>
                    <a:cubicBezTo>
                      <a:pt x="179" y="136"/>
                      <a:pt x="179" y="136"/>
                      <a:pt x="179" y="136"/>
                    </a:cubicBezTo>
                    <a:cubicBezTo>
                      <a:pt x="179" y="136"/>
                      <a:pt x="179" y="136"/>
                      <a:pt x="179" y="136"/>
                    </a:cubicBezTo>
                    <a:cubicBezTo>
                      <a:pt x="179" y="136"/>
                      <a:pt x="179" y="136"/>
                      <a:pt x="179" y="136"/>
                    </a:cubicBezTo>
                    <a:cubicBezTo>
                      <a:pt x="179" y="136"/>
                      <a:pt x="180" y="136"/>
                      <a:pt x="180" y="136"/>
                    </a:cubicBezTo>
                    <a:cubicBezTo>
                      <a:pt x="180" y="136"/>
                      <a:pt x="180" y="136"/>
                      <a:pt x="180" y="136"/>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2" y="137"/>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3" y="138"/>
                    </a:cubicBezTo>
                    <a:cubicBezTo>
                      <a:pt x="183" y="138"/>
                      <a:pt x="183" y="138"/>
                      <a:pt x="183" y="138"/>
                    </a:cubicBezTo>
                    <a:cubicBezTo>
                      <a:pt x="183" y="138"/>
                      <a:pt x="183" y="138"/>
                      <a:pt x="183" y="138"/>
                    </a:cubicBezTo>
                    <a:cubicBezTo>
                      <a:pt x="183" y="138"/>
                      <a:pt x="183" y="138"/>
                      <a:pt x="183" y="138"/>
                    </a:cubicBezTo>
                    <a:cubicBezTo>
                      <a:pt x="183" y="138"/>
                      <a:pt x="183" y="138"/>
                      <a:pt x="184" y="138"/>
                    </a:cubicBezTo>
                    <a:cubicBezTo>
                      <a:pt x="184" y="138"/>
                      <a:pt x="184" y="138"/>
                      <a:pt x="184" y="138"/>
                    </a:cubicBezTo>
                    <a:cubicBezTo>
                      <a:pt x="184" y="138"/>
                      <a:pt x="184" y="138"/>
                      <a:pt x="184" y="138"/>
                    </a:cubicBezTo>
                    <a:cubicBezTo>
                      <a:pt x="184" y="138"/>
                      <a:pt x="184" y="138"/>
                      <a:pt x="184" y="138"/>
                    </a:cubicBezTo>
                    <a:cubicBezTo>
                      <a:pt x="184" y="138"/>
                      <a:pt x="184" y="138"/>
                      <a:pt x="184" y="138"/>
                    </a:cubicBezTo>
                    <a:cubicBezTo>
                      <a:pt x="184" y="138"/>
                      <a:pt x="184" y="138"/>
                      <a:pt x="184" y="139"/>
                    </a:cubicBezTo>
                    <a:cubicBezTo>
                      <a:pt x="184" y="139"/>
                      <a:pt x="184" y="139"/>
                      <a:pt x="184" y="139"/>
                    </a:cubicBezTo>
                    <a:cubicBezTo>
                      <a:pt x="184" y="139"/>
                      <a:pt x="184" y="139"/>
                      <a:pt x="184" y="139"/>
                    </a:cubicBezTo>
                    <a:cubicBezTo>
                      <a:pt x="184" y="139"/>
                      <a:pt x="184" y="139"/>
                      <a:pt x="184" y="139"/>
                    </a:cubicBezTo>
                    <a:cubicBezTo>
                      <a:pt x="184" y="139"/>
                      <a:pt x="184" y="139"/>
                      <a:pt x="184"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6" y="139"/>
                    </a:cubicBezTo>
                    <a:cubicBezTo>
                      <a:pt x="186" y="139"/>
                      <a:pt x="186" y="139"/>
                      <a:pt x="186" y="139"/>
                    </a:cubicBezTo>
                    <a:cubicBezTo>
                      <a:pt x="186" y="139"/>
                      <a:pt x="186" y="139"/>
                      <a:pt x="186" y="139"/>
                    </a:cubicBezTo>
                    <a:cubicBezTo>
                      <a:pt x="186" y="139"/>
                      <a:pt x="186" y="139"/>
                      <a:pt x="186" y="139"/>
                    </a:cubicBezTo>
                    <a:cubicBezTo>
                      <a:pt x="186" y="139"/>
                      <a:pt x="186" y="139"/>
                      <a:pt x="186" y="139"/>
                    </a:cubicBezTo>
                    <a:cubicBezTo>
                      <a:pt x="186" y="139"/>
                      <a:pt x="186" y="139"/>
                      <a:pt x="186" y="139"/>
                    </a:cubicBezTo>
                    <a:cubicBezTo>
                      <a:pt x="186" y="139"/>
                      <a:pt x="186" y="139"/>
                      <a:pt x="186" y="139"/>
                    </a:cubicBezTo>
                    <a:cubicBezTo>
                      <a:pt x="186" y="139"/>
                      <a:pt x="186" y="139"/>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1"/>
                      <a:pt x="186" y="141"/>
                      <a:pt x="186" y="141"/>
                    </a:cubicBezTo>
                    <a:cubicBezTo>
                      <a:pt x="186" y="141"/>
                      <a:pt x="186" y="141"/>
                      <a:pt x="186" y="141"/>
                    </a:cubicBezTo>
                    <a:cubicBezTo>
                      <a:pt x="186" y="141"/>
                      <a:pt x="186" y="141"/>
                      <a:pt x="186" y="141"/>
                    </a:cubicBezTo>
                    <a:cubicBezTo>
                      <a:pt x="186" y="141"/>
                      <a:pt x="186" y="141"/>
                      <a:pt x="187" y="141"/>
                    </a:cubicBezTo>
                    <a:cubicBezTo>
                      <a:pt x="187" y="141"/>
                      <a:pt x="187" y="141"/>
                      <a:pt x="187" y="141"/>
                    </a:cubicBezTo>
                    <a:cubicBezTo>
                      <a:pt x="187" y="141"/>
                      <a:pt x="187" y="141"/>
                      <a:pt x="187" y="141"/>
                    </a:cubicBezTo>
                    <a:cubicBezTo>
                      <a:pt x="187" y="141"/>
                      <a:pt x="187" y="141"/>
                      <a:pt x="187" y="142"/>
                    </a:cubicBezTo>
                    <a:cubicBezTo>
                      <a:pt x="187" y="142"/>
                      <a:pt x="187" y="142"/>
                      <a:pt x="187" y="142"/>
                    </a:cubicBezTo>
                    <a:cubicBezTo>
                      <a:pt x="187" y="142"/>
                      <a:pt x="187" y="142"/>
                      <a:pt x="187" y="142"/>
                    </a:cubicBezTo>
                    <a:cubicBezTo>
                      <a:pt x="187" y="142"/>
                      <a:pt x="187" y="142"/>
                      <a:pt x="187" y="142"/>
                    </a:cubicBezTo>
                    <a:cubicBezTo>
                      <a:pt x="187" y="142"/>
                      <a:pt x="187" y="142"/>
                      <a:pt x="187" y="142"/>
                    </a:cubicBezTo>
                    <a:cubicBezTo>
                      <a:pt x="187" y="142"/>
                      <a:pt x="187" y="142"/>
                      <a:pt x="187" y="142"/>
                    </a:cubicBezTo>
                    <a:cubicBezTo>
                      <a:pt x="187" y="142"/>
                      <a:pt x="187" y="142"/>
                      <a:pt x="187" y="142"/>
                    </a:cubicBezTo>
                    <a:cubicBezTo>
                      <a:pt x="187" y="142"/>
                      <a:pt x="187" y="142"/>
                      <a:pt x="187" y="143"/>
                    </a:cubicBezTo>
                    <a:cubicBezTo>
                      <a:pt x="187" y="143"/>
                      <a:pt x="187" y="143"/>
                      <a:pt x="187" y="143"/>
                    </a:cubicBezTo>
                    <a:cubicBezTo>
                      <a:pt x="187" y="143"/>
                      <a:pt x="187" y="143"/>
                      <a:pt x="187" y="143"/>
                    </a:cubicBezTo>
                    <a:cubicBezTo>
                      <a:pt x="187" y="143"/>
                      <a:pt x="187" y="143"/>
                      <a:pt x="187" y="143"/>
                    </a:cubicBezTo>
                    <a:cubicBezTo>
                      <a:pt x="187" y="143"/>
                      <a:pt x="187" y="143"/>
                      <a:pt x="187" y="143"/>
                    </a:cubicBezTo>
                    <a:cubicBezTo>
                      <a:pt x="187" y="143"/>
                      <a:pt x="187" y="143"/>
                      <a:pt x="187" y="143"/>
                    </a:cubicBezTo>
                    <a:cubicBezTo>
                      <a:pt x="187" y="143"/>
                      <a:pt x="187" y="143"/>
                      <a:pt x="187" y="143"/>
                    </a:cubicBezTo>
                    <a:cubicBezTo>
                      <a:pt x="187" y="144"/>
                      <a:pt x="187" y="144"/>
                      <a:pt x="187" y="144"/>
                    </a:cubicBezTo>
                    <a:cubicBezTo>
                      <a:pt x="187" y="144"/>
                      <a:pt x="187" y="144"/>
                      <a:pt x="187" y="144"/>
                    </a:cubicBezTo>
                    <a:cubicBezTo>
                      <a:pt x="187" y="144"/>
                      <a:pt x="187" y="144"/>
                      <a:pt x="187" y="144"/>
                    </a:cubicBezTo>
                    <a:cubicBezTo>
                      <a:pt x="187" y="144"/>
                      <a:pt x="187" y="144"/>
                      <a:pt x="187" y="144"/>
                    </a:cubicBezTo>
                    <a:cubicBezTo>
                      <a:pt x="187" y="144"/>
                      <a:pt x="187" y="144"/>
                      <a:pt x="187" y="144"/>
                    </a:cubicBezTo>
                    <a:cubicBezTo>
                      <a:pt x="187" y="144"/>
                      <a:pt x="187" y="144"/>
                      <a:pt x="187" y="144"/>
                    </a:cubicBezTo>
                    <a:cubicBezTo>
                      <a:pt x="187" y="144"/>
                      <a:pt x="187" y="144"/>
                      <a:pt x="187" y="144"/>
                    </a:cubicBezTo>
                    <a:cubicBezTo>
                      <a:pt x="187" y="144"/>
                      <a:pt x="187" y="144"/>
                      <a:pt x="187" y="144"/>
                    </a:cubicBezTo>
                    <a:cubicBezTo>
                      <a:pt x="187" y="144"/>
                      <a:pt x="187" y="144"/>
                      <a:pt x="187" y="144"/>
                    </a:cubicBezTo>
                    <a:cubicBezTo>
                      <a:pt x="187" y="144"/>
                      <a:pt x="187" y="144"/>
                      <a:pt x="187" y="145"/>
                    </a:cubicBezTo>
                    <a:cubicBezTo>
                      <a:pt x="187" y="145"/>
                      <a:pt x="187" y="145"/>
                      <a:pt x="187" y="145"/>
                    </a:cubicBezTo>
                    <a:cubicBezTo>
                      <a:pt x="187" y="145"/>
                      <a:pt x="187" y="145"/>
                      <a:pt x="187" y="145"/>
                    </a:cubicBezTo>
                    <a:cubicBezTo>
                      <a:pt x="187" y="145"/>
                      <a:pt x="187" y="145"/>
                      <a:pt x="187" y="145"/>
                    </a:cubicBezTo>
                    <a:cubicBezTo>
                      <a:pt x="187" y="145"/>
                      <a:pt x="187" y="145"/>
                      <a:pt x="187" y="145"/>
                    </a:cubicBezTo>
                    <a:cubicBezTo>
                      <a:pt x="187" y="145"/>
                      <a:pt x="187" y="145"/>
                      <a:pt x="187" y="145"/>
                    </a:cubicBezTo>
                    <a:cubicBezTo>
                      <a:pt x="187" y="145"/>
                      <a:pt x="187" y="145"/>
                      <a:pt x="187" y="145"/>
                    </a:cubicBezTo>
                    <a:cubicBezTo>
                      <a:pt x="187" y="145"/>
                      <a:pt x="187" y="145"/>
                      <a:pt x="187" y="145"/>
                    </a:cubicBezTo>
                    <a:cubicBezTo>
                      <a:pt x="187" y="145"/>
                      <a:pt x="187" y="145"/>
                      <a:pt x="187" y="145"/>
                    </a:cubicBezTo>
                    <a:cubicBezTo>
                      <a:pt x="187" y="145"/>
                      <a:pt x="187" y="145"/>
                      <a:pt x="187" y="145"/>
                    </a:cubicBezTo>
                    <a:cubicBezTo>
                      <a:pt x="187" y="145"/>
                      <a:pt x="187" y="145"/>
                      <a:pt x="187" y="145"/>
                    </a:cubicBezTo>
                    <a:cubicBezTo>
                      <a:pt x="187" y="145"/>
                      <a:pt x="187"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7"/>
                      <a:pt x="190" y="147"/>
                      <a:pt x="190" y="147"/>
                    </a:cubicBezTo>
                    <a:cubicBezTo>
                      <a:pt x="190" y="147"/>
                      <a:pt x="190" y="147"/>
                      <a:pt x="190" y="147"/>
                    </a:cubicBezTo>
                    <a:cubicBezTo>
                      <a:pt x="190" y="147"/>
                      <a:pt x="190"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3" y="147"/>
                      <a:pt x="193" y="147"/>
                      <a:pt x="193" y="148"/>
                    </a:cubicBezTo>
                    <a:cubicBezTo>
                      <a:pt x="193" y="148"/>
                      <a:pt x="193" y="148"/>
                      <a:pt x="193" y="148"/>
                    </a:cubicBezTo>
                    <a:cubicBezTo>
                      <a:pt x="193" y="148"/>
                      <a:pt x="193" y="148"/>
                      <a:pt x="193" y="148"/>
                    </a:cubicBezTo>
                    <a:cubicBezTo>
                      <a:pt x="193" y="148"/>
                      <a:pt x="193" y="148"/>
                      <a:pt x="193" y="148"/>
                    </a:cubicBezTo>
                    <a:cubicBezTo>
                      <a:pt x="193" y="148"/>
                      <a:pt x="193" y="148"/>
                      <a:pt x="193" y="148"/>
                    </a:cubicBezTo>
                    <a:cubicBezTo>
                      <a:pt x="193" y="148"/>
                      <a:pt x="193" y="148"/>
                      <a:pt x="193" y="148"/>
                    </a:cubicBezTo>
                    <a:cubicBezTo>
                      <a:pt x="193" y="148"/>
                      <a:pt x="193" y="148"/>
                      <a:pt x="193" y="148"/>
                    </a:cubicBezTo>
                    <a:cubicBezTo>
                      <a:pt x="193" y="148"/>
                      <a:pt x="193" y="148"/>
                      <a:pt x="193" y="148"/>
                    </a:cubicBezTo>
                    <a:cubicBezTo>
                      <a:pt x="193" y="148"/>
                      <a:pt x="193"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5" y="148"/>
                      <a:pt x="195" y="148"/>
                      <a:pt x="195" y="148"/>
                    </a:cubicBezTo>
                    <a:cubicBezTo>
                      <a:pt x="195" y="148"/>
                      <a:pt x="195" y="148"/>
                      <a:pt x="195" y="148"/>
                    </a:cubicBezTo>
                    <a:cubicBezTo>
                      <a:pt x="195" y="148"/>
                      <a:pt x="195" y="148"/>
                      <a:pt x="195" y="148"/>
                    </a:cubicBezTo>
                    <a:cubicBezTo>
                      <a:pt x="195" y="148"/>
                      <a:pt x="195" y="148"/>
                      <a:pt x="195" y="148"/>
                    </a:cubicBezTo>
                    <a:cubicBezTo>
                      <a:pt x="195" y="148"/>
                      <a:pt x="195" y="148"/>
                      <a:pt x="195" y="148"/>
                    </a:cubicBezTo>
                    <a:cubicBezTo>
                      <a:pt x="195" y="148"/>
                      <a:pt x="195" y="148"/>
                      <a:pt x="195" y="148"/>
                    </a:cubicBezTo>
                    <a:cubicBezTo>
                      <a:pt x="195" y="148"/>
                      <a:pt x="195" y="148"/>
                      <a:pt x="195" y="148"/>
                    </a:cubicBezTo>
                    <a:cubicBezTo>
                      <a:pt x="195" y="148"/>
                      <a:pt x="195" y="148"/>
                      <a:pt x="195" y="148"/>
                    </a:cubicBezTo>
                    <a:cubicBezTo>
                      <a:pt x="195" y="148"/>
                      <a:pt x="195" y="148"/>
                      <a:pt x="195" y="148"/>
                    </a:cubicBezTo>
                    <a:cubicBezTo>
                      <a:pt x="196" y="148"/>
                      <a:pt x="196" y="148"/>
                      <a:pt x="196" y="148"/>
                    </a:cubicBezTo>
                    <a:cubicBezTo>
                      <a:pt x="196" y="148"/>
                      <a:pt x="196" y="148"/>
                      <a:pt x="196" y="148"/>
                    </a:cubicBezTo>
                    <a:cubicBezTo>
                      <a:pt x="196" y="148"/>
                      <a:pt x="196" y="148"/>
                      <a:pt x="196" y="148"/>
                    </a:cubicBezTo>
                    <a:cubicBezTo>
                      <a:pt x="196" y="148"/>
                      <a:pt x="196" y="148"/>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7" y="149"/>
                    </a:cubicBezTo>
                    <a:cubicBezTo>
                      <a:pt x="197" y="149"/>
                      <a:pt x="197" y="149"/>
                      <a:pt x="197" y="149"/>
                    </a:cubicBezTo>
                    <a:cubicBezTo>
                      <a:pt x="197" y="149"/>
                      <a:pt x="197" y="149"/>
                      <a:pt x="197" y="149"/>
                    </a:cubicBezTo>
                    <a:cubicBezTo>
                      <a:pt x="197" y="149"/>
                      <a:pt x="197" y="149"/>
                      <a:pt x="197" y="149"/>
                    </a:cubicBezTo>
                    <a:cubicBezTo>
                      <a:pt x="197" y="149"/>
                      <a:pt x="197" y="149"/>
                      <a:pt x="197" y="149"/>
                    </a:cubicBezTo>
                    <a:cubicBezTo>
                      <a:pt x="197" y="149"/>
                      <a:pt x="197" y="149"/>
                      <a:pt x="197" y="149"/>
                    </a:cubicBezTo>
                    <a:cubicBezTo>
                      <a:pt x="197" y="149"/>
                      <a:pt x="197" y="149"/>
                      <a:pt x="197" y="149"/>
                    </a:cubicBezTo>
                    <a:cubicBezTo>
                      <a:pt x="197" y="149"/>
                      <a:pt x="197" y="149"/>
                      <a:pt x="197" y="149"/>
                    </a:cubicBezTo>
                    <a:cubicBezTo>
                      <a:pt x="197" y="149"/>
                      <a:pt x="197" y="149"/>
                      <a:pt x="197" y="149"/>
                    </a:cubicBezTo>
                    <a:cubicBezTo>
                      <a:pt x="197" y="149"/>
                      <a:pt x="197" y="149"/>
                      <a:pt x="197" y="149"/>
                    </a:cubicBezTo>
                    <a:cubicBezTo>
                      <a:pt x="197" y="149"/>
                      <a:pt x="197" y="149"/>
                      <a:pt x="197" y="149"/>
                    </a:cubicBezTo>
                    <a:cubicBezTo>
                      <a:pt x="197" y="149"/>
                      <a:pt x="197" y="149"/>
                      <a:pt x="198" y="149"/>
                    </a:cubicBezTo>
                    <a:cubicBezTo>
                      <a:pt x="198" y="149"/>
                      <a:pt x="198" y="149"/>
                      <a:pt x="198" y="149"/>
                    </a:cubicBezTo>
                    <a:cubicBezTo>
                      <a:pt x="198" y="149"/>
                      <a:pt x="198" y="149"/>
                      <a:pt x="198" y="149"/>
                    </a:cubicBezTo>
                    <a:cubicBezTo>
                      <a:pt x="198" y="149"/>
                      <a:pt x="198" y="149"/>
                      <a:pt x="198" y="149"/>
                    </a:cubicBezTo>
                    <a:cubicBezTo>
                      <a:pt x="198" y="149"/>
                      <a:pt x="199" y="149"/>
                      <a:pt x="199" y="149"/>
                    </a:cubicBezTo>
                    <a:cubicBezTo>
                      <a:pt x="199" y="149"/>
                      <a:pt x="199" y="149"/>
                      <a:pt x="199" y="149"/>
                    </a:cubicBezTo>
                    <a:cubicBezTo>
                      <a:pt x="199" y="149"/>
                      <a:pt x="199" y="149"/>
                      <a:pt x="199" y="149"/>
                    </a:cubicBezTo>
                    <a:cubicBezTo>
                      <a:pt x="199" y="149"/>
                      <a:pt x="199" y="149"/>
                      <a:pt x="199" y="149"/>
                    </a:cubicBezTo>
                    <a:cubicBezTo>
                      <a:pt x="199" y="149"/>
                      <a:pt x="199" y="149"/>
                      <a:pt x="199" y="150"/>
                    </a:cubicBezTo>
                    <a:cubicBezTo>
                      <a:pt x="199" y="150"/>
                      <a:pt x="199" y="150"/>
                      <a:pt x="199" y="150"/>
                    </a:cubicBezTo>
                    <a:cubicBezTo>
                      <a:pt x="199" y="150"/>
                      <a:pt x="199" y="150"/>
                      <a:pt x="199" y="150"/>
                    </a:cubicBezTo>
                    <a:cubicBezTo>
                      <a:pt x="199" y="150"/>
                      <a:pt x="199" y="150"/>
                      <a:pt x="199" y="150"/>
                    </a:cubicBezTo>
                    <a:cubicBezTo>
                      <a:pt x="199" y="150"/>
                      <a:pt x="199" y="150"/>
                      <a:pt x="200" y="150"/>
                    </a:cubicBezTo>
                    <a:cubicBezTo>
                      <a:pt x="200" y="150"/>
                      <a:pt x="200" y="150"/>
                      <a:pt x="200" y="150"/>
                    </a:cubicBezTo>
                    <a:cubicBezTo>
                      <a:pt x="200" y="150"/>
                      <a:pt x="200" y="150"/>
                      <a:pt x="200" y="150"/>
                    </a:cubicBezTo>
                    <a:cubicBezTo>
                      <a:pt x="200" y="150"/>
                      <a:pt x="200" y="150"/>
                      <a:pt x="200" y="150"/>
                    </a:cubicBezTo>
                    <a:cubicBezTo>
                      <a:pt x="200" y="150"/>
                      <a:pt x="200" y="150"/>
                      <a:pt x="200" y="150"/>
                    </a:cubicBezTo>
                    <a:cubicBezTo>
                      <a:pt x="200" y="150"/>
                      <a:pt x="200" y="150"/>
                      <a:pt x="200" y="150"/>
                    </a:cubicBezTo>
                    <a:cubicBezTo>
                      <a:pt x="200" y="150"/>
                      <a:pt x="200" y="150"/>
                      <a:pt x="200" y="150"/>
                    </a:cubicBezTo>
                    <a:cubicBezTo>
                      <a:pt x="200" y="150"/>
                      <a:pt x="200" y="150"/>
                      <a:pt x="200" y="150"/>
                    </a:cubicBezTo>
                    <a:cubicBezTo>
                      <a:pt x="200" y="150"/>
                      <a:pt x="200" y="150"/>
                      <a:pt x="200" y="150"/>
                    </a:cubicBezTo>
                    <a:cubicBezTo>
                      <a:pt x="200" y="150"/>
                      <a:pt x="200" y="150"/>
                      <a:pt x="200" y="150"/>
                    </a:cubicBezTo>
                    <a:cubicBezTo>
                      <a:pt x="201" y="150"/>
                      <a:pt x="201" y="150"/>
                      <a:pt x="202" y="150"/>
                    </a:cubicBezTo>
                    <a:cubicBezTo>
                      <a:pt x="202" y="150"/>
                      <a:pt x="202" y="150"/>
                      <a:pt x="202" y="150"/>
                    </a:cubicBezTo>
                    <a:cubicBezTo>
                      <a:pt x="202" y="150"/>
                      <a:pt x="202" y="150"/>
                      <a:pt x="202" y="150"/>
                    </a:cubicBezTo>
                    <a:cubicBezTo>
                      <a:pt x="202" y="150"/>
                      <a:pt x="202" y="150"/>
                      <a:pt x="202" y="150"/>
                    </a:cubicBezTo>
                    <a:cubicBezTo>
                      <a:pt x="202" y="150"/>
                      <a:pt x="202" y="150"/>
                      <a:pt x="202" y="150"/>
                    </a:cubicBezTo>
                    <a:cubicBezTo>
                      <a:pt x="202" y="150"/>
                      <a:pt x="203" y="150"/>
                      <a:pt x="203" y="150"/>
                    </a:cubicBezTo>
                    <a:cubicBezTo>
                      <a:pt x="203" y="150"/>
                      <a:pt x="203" y="150"/>
                      <a:pt x="203" y="150"/>
                    </a:cubicBezTo>
                    <a:cubicBezTo>
                      <a:pt x="203" y="150"/>
                      <a:pt x="203" y="150"/>
                      <a:pt x="204" y="150"/>
                    </a:cubicBezTo>
                    <a:cubicBezTo>
                      <a:pt x="204" y="150"/>
                      <a:pt x="204" y="150"/>
                      <a:pt x="204" y="150"/>
                    </a:cubicBezTo>
                    <a:cubicBezTo>
                      <a:pt x="204" y="150"/>
                      <a:pt x="204" y="150"/>
                      <a:pt x="204" y="150"/>
                    </a:cubicBezTo>
                    <a:cubicBezTo>
                      <a:pt x="204" y="150"/>
                      <a:pt x="204" y="150"/>
                      <a:pt x="204" y="150"/>
                    </a:cubicBezTo>
                    <a:cubicBezTo>
                      <a:pt x="204" y="150"/>
                      <a:pt x="204" y="150"/>
                      <a:pt x="204" y="150"/>
                    </a:cubicBezTo>
                    <a:cubicBezTo>
                      <a:pt x="204" y="150"/>
                      <a:pt x="204"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49"/>
                      <a:pt x="205" y="149"/>
                      <a:pt x="205" y="149"/>
                    </a:cubicBezTo>
                    <a:cubicBezTo>
                      <a:pt x="205" y="149"/>
                      <a:pt x="205" y="149"/>
                      <a:pt x="205" y="149"/>
                    </a:cubicBezTo>
                    <a:cubicBezTo>
                      <a:pt x="205" y="149"/>
                      <a:pt x="205" y="149"/>
                      <a:pt x="205" y="149"/>
                    </a:cubicBezTo>
                    <a:cubicBezTo>
                      <a:pt x="205" y="149"/>
                      <a:pt x="205" y="149"/>
                      <a:pt x="205" y="149"/>
                    </a:cubicBezTo>
                    <a:cubicBezTo>
                      <a:pt x="205" y="149"/>
                      <a:pt x="205" y="149"/>
                      <a:pt x="205" y="149"/>
                    </a:cubicBezTo>
                    <a:cubicBezTo>
                      <a:pt x="205" y="149"/>
                      <a:pt x="205" y="149"/>
                      <a:pt x="205" y="149"/>
                    </a:cubicBezTo>
                    <a:cubicBezTo>
                      <a:pt x="205" y="149"/>
                      <a:pt x="205" y="149"/>
                      <a:pt x="205" y="149"/>
                    </a:cubicBezTo>
                    <a:cubicBezTo>
                      <a:pt x="205" y="149"/>
                      <a:pt x="205" y="149"/>
                      <a:pt x="205" y="149"/>
                    </a:cubicBezTo>
                    <a:cubicBezTo>
                      <a:pt x="205" y="148"/>
                      <a:pt x="205" y="148"/>
                      <a:pt x="206" y="148"/>
                    </a:cubicBezTo>
                    <a:cubicBezTo>
                      <a:pt x="206" y="148"/>
                      <a:pt x="206" y="148"/>
                      <a:pt x="206" y="148"/>
                    </a:cubicBezTo>
                    <a:cubicBezTo>
                      <a:pt x="206" y="148"/>
                      <a:pt x="206" y="148"/>
                      <a:pt x="206" y="148"/>
                    </a:cubicBezTo>
                    <a:cubicBezTo>
                      <a:pt x="206" y="148"/>
                      <a:pt x="206" y="148"/>
                      <a:pt x="206" y="148"/>
                    </a:cubicBezTo>
                    <a:cubicBezTo>
                      <a:pt x="206" y="148"/>
                      <a:pt x="206" y="148"/>
                      <a:pt x="206" y="148"/>
                    </a:cubicBezTo>
                    <a:cubicBezTo>
                      <a:pt x="206" y="148"/>
                      <a:pt x="206" y="148"/>
                      <a:pt x="206" y="148"/>
                    </a:cubicBezTo>
                    <a:cubicBezTo>
                      <a:pt x="206" y="148"/>
                      <a:pt x="206" y="148"/>
                      <a:pt x="206" y="148"/>
                    </a:cubicBezTo>
                    <a:cubicBezTo>
                      <a:pt x="206" y="148"/>
                      <a:pt x="206" y="148"/>
                      <a:pt x="206" y="148"/>
                    </a:cubicBezTo>
                    <a:cubicBezTo>
                      <a:pt x="206" y="148"/>
                      <a:pt x="206" y="148"/>
                      <a:pt x="206" y="148"/>
                    </a:cubicBezTo>
                    <a:cubicBezTo>
                      <a:pt x="206" y="148"/>
                      <a:pt x="206" y="148"/>
                      <a:pt x="206" y="148"/>
                    </a:cubicBezTo>
                    <a:cubicBezTo>
                      <a:pt x="206" y="148"/>
                      <a:pt x="206" y="148"/>
                      <a:pt x="206" y="148"/>
                    </a:cubicBezTo>
                    <a:cubicBezTo>
                      <a:pt x="206" y="147"/>
                      <a:pt x="206" y="147"/>
                      <a:pt x="206" y="147"/>
                    </a:cubicBezTo>
                    <a:cubicBezTo>
                      <a:pt x="206" y="147"/>
                      <a:pt x="206" y="147"/>
                      <a:pt x="206" y="147"/>
                    </a:cubicBezTo>
                    <a:cubicBezTo>
                      <a:pt x="206" y="147"/>
                      <a:pt x="206" y="147"/>
                      <a:pt x="206" y="147"/>
                    </a:cubicBezTo>
                    <a:cubicBezTo>
                      <a:pt x="206" y="147"/>
                      <a:pt x="206" y="147"/>
                      <a:pt x="206" y="147"/>
                    </a:cubicBezTo>
                    <a:cubicBezTo>
                      <a:pt x="206" y="147"/>
                      <a:pt x="206" y="147"/>
                      <a:pt x="206" y="147"/>
                    </a:cubicBezTo>
                    <a:cubicBezTo>
                      <a:pt x="206" y="146"/>
                      <a:pt x="206" y="146"/>
                      <a:pt x="206" y="146"/>
                    </a:cubicBezTo>
                    <a:cubicBezTo>
                      <a:pt x="206" y="146"/>
                      <a:pt x="206" y="146"/>
                      <a:pt x="206" y="146"/>
                    </a:cubicBezTo>
                    <a:cubicBezTo>
                      <a:pt x="206" y="146"/>
                      <a:pt x="206" y="146"/>
                      <a:pt x="206" y="146"/>
                    </a:cubicBezTo>
                    <a:cubicBezTo>
                      <a:pt x="206" y="146"/>
                      <a:pt x="206" y="146"/>
                      <a:pt x="206" y="146"/>
                    </a:cubicBezTo>
                    <a:cubicBezTo>
                      <a:pt x="206" y="146"/>
                      <a:pt x="206" y="146"/>
                      <a:pt x="206" y="146"/>
                    </a:cubicBezTo>
                    <a:cubicBezTo>
                      <a:pt x="205" y="146"/>
                      <a:pt x="205" y="145"/>
                      <a:pt x="205" y="145"/>
                    </a:cubicBezTo>
                    <a:cubicBezTo>
                      <a:pt x="205" y="145"/>
                      <a:pt x="205" y="145"/>
                      <a:pt x="205" y="145"/>
                    </a:cubicBezTo>
                    <a:cubicBezTo>
                      <a:pt x="205" y="145"/>
                      <a:pt x="205" y="145"/>
                      <a:pt x="205" y="145"/>
                    </a:cubicBezTo>
                    <a:cubicBezTo>
                      <a:pt x="205" y="145"/>
                      <a:pt x="205" y="145"/>
                      <a:pt x="205" y="145"/>
                    </a:cubicBezTo>
                    <a:cubicBezTo>
                      <a:pt x="205" y="145"/>
                      <a:pt x="205" y="145"/>
                      <a:pt x="205" y="145"/>
                    </a:cubicBezTo>
                    <a:cubicBezTo>
                      <a:pt x="205" y="145"/>
                      <a:pt x="205" y="144"/>
                      <a:pt x="205" y="144"/>
                    </a:cubicBezTo>
                    <a:cubicBezTo>
                      <a:pt x="205" y="144"/>
                      <a:pt x="205" y="144"/>
                      <a:pt x="205" y="144"/>
                    </a:cubicBezTo>
                    <a:cubicBezTo>
                      <a:pt x="205" y="144"/>
                      <a:pt x="205" y="144"/>
                      <a:pt x="205" y="144"/>
                    </a:cubicBezTo>
                    <a:cubicBezTo>
                      <a:pt x="205" y="144"/>
                      <a:pt x="205" y="144"/>
                      <a:pt x="205" y="144"/>
                    </a:cubicBezTo>
                    <a:cubicBezTo>
                      <a:pt x="205" y="143"/>
                      <a:pt x="205" y="143"/>
                      <a:pt x="205" y="143"/>
                    </a:cubicBezTo>
                    <a:cubicBezTo>
                      <a:pt x="205" y="143"/>
                      <a:pt x="205" y="143"/>
                      <a:pt x="205" y="143"/>
                    </a:cubicBezTo>
                    <a:cubicBezTo>
                      <a:pt x="205" y="143"/>
                      <a:pt x="205" y="143"/>
                      <a:pt x="205" y="143"/>
                    </a:cubicBezTo>
                    <a:cubicBezTo>
                      <a:pt x="205" y="143"/>
                      <a:pt x="205" y="143"/>
                      <a:pt x="205" y="143"/>
                    </a:cubicBezTo>
                    <a:cubicBezTo>
                      <a:pt x="205" y="143"/>
                      <a:pt x="205" y="143"/>
                      <a:pt x="205" y="143"/>
                    </a:cubicBezTo>
                    <a:cubicBezTo>
                      <a:pt x="205" y="142"/>
                      <a:pt x="205" y="142"/>
                      <a:pt x="205" y="142"/>
                    </a:cubicBezTo>
                    <a:cubicBezTo>
                      <a:pt x="205" y="142"/>
                      <a:pt x="205" y="142"/>
                      <a:pt x="205" y="142"/>
                    </a:cubicBezTo>
                    <a:cubicBezTo>
                      <a:pt x="205" y="142"/>
                      <a:pt x="205" y="142"/>
                      <a:pt x="205" y="142"/>
                    </a:cubicBezTo>
                    <a:cubicBezTo>
                      <a:pt x="205" y="142"/>
                      <a:pt x="205" y="142"/>
                      <a:pt x="205" y="142"/>
                    </a:cubicBezTo>
                    <a:cubicBezTo>
                      <a:pt x="205" y="142"/>
                      <a:pt x="205" y="142"/>
                      <a:pt x="205" y="142"/>
                    </a:cubicBezTo>
                    <a:cubicBezTo>
                      <a:pt x="205" y="142"/>
                      <a:pt x="205" y="142"/>
                      <a:pt x="205" y="142"/>
                    </a:cubicBezTo>
                    <a:cubicBezTo>
                      <a:pt x="205" y="142"/>
                      <a:pt x="205" y="142"/>
                      <a:pt x="205" y="142"/>
                    </a:cubicBezTo>
                    <a:cubicBezTo>
                      <a:pt x="205" y="142"/>
                      <a:pt x="205" y="142"/>
                      <a:pt x="205" y="142"/>
                    </a:cubicBezTo>
                    <a:cubicBezTo>
                      <a:pt x="205" y="142"/>
                      <a:pt x="205" y="142"/>
                      <a:pt x="205" y="142"/>
                    </a:cubicBezTo>
                    <a:cubicBezTo>
                      <a:pt x="205" y="142"/>
                      <a:pt x="205" y="142"/>
                      <a:pt x="205" y="142"/>
                    </a:cubicBezTo>
                    <a:cubicBezTo>
                      <a:pt x="205" y="142"/>
                      <a:pt x="205" y="142"/>
                      <a:pt x="205" y="141"/>
                    </a:cubicBezTo>
                    <a:cubicBezTo>
                      <a:pt x="205" y="141"/>
                      <a:pt x="205" y="141"/>
                      <a:pt x="205" y="141"/>
                    </a:cubicBezTo>
                    <a:cubicBezTo>
                      <a:pt x="205" y="141"/>
                      <a:pt x="205" y="141"/>
                      <a:pt x="205" y="141"/>
                    </a:cubicBezTo>
                    <a:cubicBezTo>
                      <a:pt x="205" y="141"/>
                      <a:pt x="205" y="141"/>
                      <a:pt x="205" y="141"/>
                    </a:cubicBezTo>
                    <a:cubicBezTo>
                      <a:pt x="205" y="141"/>
                      <a:pt x="205" y="141"/>
                      <a:pt x="205" y="141"/>
                    </a:cubicBezTo>
                    <a:cubicBezTo>
                      <a:pt x="205" y="140"/>
                      <a:pt x="205" y="140"/>
                      <a:pt x="205" y="140"/>
                    </a:cubicBezTo>
                    <a:cubicBezTo>
                      <a:pt x="205" y="140"/>
                      <a:pt x="205" y="140"/>
                      <a:pt x="205" y="140"/>
                    </a:cubicBezTo>
                    <a:cubicBezTo>
                      <a:pt x="205" y="140"/>
                      <a:pt x="205" y="140"/>
                      <a:pt x="205" y="140"/>
                    </a:cubicBezTo>
                    <a:cubicBezTo>
                      <a:pt x="205" y="140"/>
                      <a:pt x="205" y="140"/>
                      <a:pt x="205" y="140"/>
                    </a:cubicBezTo>
                    <a:cubicBezTo>
                      <a:pt x="205" y="140"/>
                      <a:pt x="205" y="140"/>
                      <a:pt x="205" y="140"/>
                    </a:cubicBezTo>
                    <a:cubicBezTo>
                      <a:pt x="205" y="140"/>
                      <a:pt x="205" y="140"/>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8"/>
                      <a:pt x="205" y="138"/>
                      <a:pt x="205" y="138"/>
                    </a:cubicBezTo>
                    <a:cubicBezTo>
                      <a:pt x="205" y="138"/>
                      <a:pt x="205" y="138"/>
                      <a:pt x="205" y="138"/>
                    </a:cubicBezTo>
                    <a:cubicBezTo>
                      <a:pt x="205" y="138"/>
                      <a:pt x="205" y="138"/>
                      <a:pt x="205" y="138"/>
                    </a:cubicBezTo>
                    <a:cubicBezTo>
                      <a:pt x="205" y="138"/>
                      <a:pt x="205" y="138"/>
                      <a:pt x="205" y="138"/>
                    </a:cubicBezTo>
                    <a:cubicBezTo>
                      <a:pt x="205" y="138"/>
                      <a:pt x="205" y="138"/>
                      <a:pt x="205" y="138"/>
                    </a:cubicBezTo>
                    <a:cubicBezTo>
                      <a:pt x="205" y="138"/>
                      <a:pt x="205" y="138"/>
                      <a:pt x="205" y="138"/>
                    </a:cubicBezTo>
                    <a:cubicBezTo>
                      <a:pt x="205" y="138"/>
                      <a:pt x="205" y="138"/>
                      <a:pt x="205" y="138"/>
                    </a:cubicBezTo>
                    <a:cubicBezTo>
                      <a:pt x="205" y="137"/>
                      <a:pt x="205" y="137"/>
                      <a:pt x="205" y="137"/>
                    </a:cubicBezTo>
                    <a:cubicBezTo>
                      <a:pt x="205" y="137"/>
                      <a:pt x="205" y="137"/>
                      <a:pt x="205" y="137"/>
                    </a:cubicBezTo>
                    <a:cubicBezTo>
                      <a:pt x="205" y="137"/>
                      <a:pt x="205" y="137"/>
                      <a:pt x="205" y="137"/>
                    </a:cubicBezTo>
                    <a:cubicBezTo>
                      <a:pt x="205" y="137"/>
                      <a:pt x="205" y="137"/>
                      <a:pt x="205" y="137"/>
                    </a:cubicBezTo>
                    <a:cubicBezTo>
                      <a:pt x="205" y="137"/>
                      <a:pt x="205" y="137"/>
                      <a:pt x="205" y="137"/>
                    </a:cubicBezTo>
                    <a:cubicBezTo>
                      <a:pt x="204" y="137"/>
                      <a:pt x="204" y="136"/>
                      <a:pt x="204" y="136"/>
                    </a:cubicBezTo>
                    <a:cubicBezTo>
                      <a:pt x="204" y="136"/>
                      <a:pt x="204" y="136"/>
                      <a:pt x="204" y="135"/>
                    </a:cubicBezTo>
                    <a:cubicBezTo>
                      <a:pt x="204" y="135"/>
                      <a:pt x="204" y="135"/>
                      <a:pt x="204" y="135"/>
                    </a:cubicBezTo>
                    <a:cubicBezTo>
                      <a:pt x="204" y="135"/>
                      <a:pt x="204" y="135"/>
                      <a:pt x="204" y="135"/>
                    </a:cubicBezTo>
                    <a:cubicBezTo>
                      <a:pt x="204" y="135"/>
                      <a:pt x="204" y="135"/>
                      <a:pt x="204" y="135"/>
                    </a:cubicBezTo>
                    <a:cubicBezTo>
                      <a:pt x="204" y="135"/>
                      <a:pt x="204" y="135"/>
                      <a:pt x="204" y="135"/>
                    </a:cubicBezTo>
                    <a:cubicBezTo>
                      <a:pt x="204" y="135"/>
                      <a:pt x="204" y="135"/>
                      <a:pt x="204" y="135"/>
                    </a:cubicBezTo>
                    <a:cubicBezTo>
                      <a:pt x="204" y="134"/>
                      <a:pt x="204" y="134"/>
                      <a:pt x="204" y="134"/>
                    </a:cubicBezTo>
                    <a:cubicBezTo>
                      <a:pt x="204" y="134"/>
                      <a:pt x="204" y="134"/>
                      <a:pt x="204" y="134"/>
                    </a:cubicBezTo>
                    <a:cubicBezTo>
                      <a:pt x="204" y="134"/>
                      <a:pt x="204" y="134"/>
                      <a:pt x="204" y="134"/>
                    </a:cubicBezTo>
                    <a:cubicBezTo>
                      <a:pt x="204" y="134"/>
                      <a:pt x="204" y="134"/>
                      <a:pt x="204" y="134"/>
                    </a:cubicBezTo>
                    <a:cubicBezTo>
                      <a:pt x="204" y="133"/>
                      <a:pt x="204" y="132"/>
                      <a:pt x="204" y="132"/>
                    </a:cubicBezTo>
                    <a:cubicBezTo>
                      <a:pt x="204" y="132"/>
                      <a:pt x="204" y="132"/>
                      <a:pt x="204" y="132"/>
                    </a:cubicBezTo>
                    <a:cubicBezTo>
                      <a:pt x="204" y="132"/>
                      <a:pt x="204" y="132"/>
                      <a:pt x="204" y="132"/>
                    </a:cubicBezTo>
                    <a:cubicBezTo>
                      <a:pt x="204" y="131"/>
                      <a:pt x="204" y="131"/>
                      <a:pt x="204" y="131"/>
                    </a:cubicBezTo>
                    <a:cubicBezTo>
                      <a:pt x="204" y="131"/>
                      <a:pt x="204" y="131"/>
                      <a:pt x="204" y="131"/>
                    </a:cubicBezTo>
                    <a:cubicBezTo>
                      <a:pt x="204" y="131"/>
                      <a:pt x="204" y="131"/>
                      <a:pt x="204" y="131"/>
                    </a:cubicBezTo>
                    <a:cubicBezTo>
                      <a:pt x="204" y="130"/>
                      <a:pt x="204" y="130"/>
                      <a:pt x="204" y="130"/>
                    </a:cubicBezTo>
                    <a:cubicBezTo>
                      <a:pt x="204" y="130"/>
                      <a:pt x="204" y="130"/>
                      <a:pt x="204" y="130"/>
                    </a:cubicBezTo>
                    <a:cubicBezTo>
                      <a:pt x="204" y="129"/>
                      <a:pt x="204" y="129"/>
                      <a:pt x="204" y="129"/>
                    </a:cubicBezTo>
                    <a:cubicBezTo>
                      <a:pt x="204" y="129"/>
                      <a:pt x="204" y="129"/>
                      <a:pt x="204" y="129"/>
                    </a:cubicBezTo>
                    <a:cubicBezTo>
                      <a:pt x="204" y="129"/>
                      <a:pt x="204" y="129"/>
                      <a:pt x="204" y="129"/>
                    </a:cubicBezTo>
                    <a:cubicBezTo>
                      <a:pt x="204" y="129"/>
                      <a:pt x="204" y="129"/>
                      <a:pt x="204" y="129"/>
                    </a:cubicBezTo>
                    <a:cubicBezTo>
                      <a:pt x="204" y="129"/>
                      <a:pt x="204" y="129"/>
                      <a:pt x="204" y="129"/>
                    </a:cubicBezTo>
                    <a:cubicBezTo>
                      <a:pt x="204" y="129"/>
                      <a:pt x="204" y="129"/>
                      <a:pt x="204" y="129"/>
                    </a:cubicBezTo>
                    <a:cubicBezTo>
                      <a:pt x="204" y="128"/>
                      <a:pt x="204" y="128"/>
                      <a:pt x="204" y="128"/>
                    </a:cubicBezTo>
                    <a:cubicBezTo>
                      <a:pt x="204" y="128"/>
                      <a:pt x="204" y="128"/>
                      <a:pt x="204" y="128"/>
                    </a:cubicBezTo>
                    <a:cubicBezTo>
                      <a:pt x="204" y="128"/>
                      <a:pt x="204" y="128"/>
                      <a:pt x="204" y="128"/>
                    </a:cubicBezTo>
                    <a:cubicBezTo>
                      <a:pt x="204" y="128"/>
                      <a:pt x="204" y="128"/>
                      <a:pt x="204" y="128"/>
                    </a:cubicBezTo>
                    <a:cubicBezTo>
                      <a:pt x="204" y="127"/>
                      <a:pt x="204" y="127"/>
                      <a:pt x="204" y="127"/>
                    </a:cubicBezTo>
                    <a:cubicBezTo>
                      <a:pt x="204" y="127"/>
                      <a:pt x="204" y="127"/>
                      <a:pt x="204" y="127"/>
                    </a:cubicBezTo>
                    <a:cubicBezTo>
                      <a:pt x="204" y="127"/>
                      <a:pt x="204" y="127"/>
                      <a:pt x="204" y="127"/>
                    </a:cubicBezTo>
                    <a:cubicBezTo>
                      <a:pt x="204" y="127"/>
                      <a:pt x="204" y="127"/>
                      <a:pt x="204" y="127"/>
                    </a:cubicBezTo>
                    <a:cubicBezTo>
                      <a:pt x="204" y="127"/>
                      <a:pt x="204" y="126"/>
                      <a:pt x="204" y="126"/>
                    </a:cubicBezTo>
                    <a:cubicBezTo>
                      <a:pt x="204" y="126"/>
                      <a:pt x="204" y="126"/>
                      <a:pt x="204" y="126"/>
                    </a:cubicBezTo>
                    <a:cubicBezTo>
                      <a:pt x="204" y="126"/>
                      <a:pt x="204" y="126"/>
                      <a:pt x="204" y="126"/>
                    </a:cubicBezTo>
                    <a:cubicBezTo>
                      <a:pt x="204" y="126"/>
                      <a:pt x="204" y="126"/>
                      <a:pt x="204" y="126"/>
                    </a:cubicBezTo>
                    <a:cubicBezTo>
                      <a:pt x="204" y="126"/>
                      <a:pt x="204" y="126"/>
                      <a:pt x="204" y="126"/>
                    </a:cubicBezTo>
                    <a:cubicBezTo>
                      <a:pt x="204" y="126"/>
                      <a:pt x="204" y="126"/>
                      <a:pt x="204" y="126"/>
                    </a:cubicBezTo>
                    <a:cubicBezTo>
                      <a:pt x="204" y="126"/>
                      <a:pt x="204" y="126"/>
                      <a:pt x="204" y="126"/>
                    </a:cubicBezTo>
                    <a:cubicBezTo>
                      <a:pt x="204" y="126"/>
                      <a:pt x="204" y="126"/>
                      <a:pt x="204" y="126"/>
                    </a:cubicBezTo>
                    <a:cubicBezTo>
                      <a:pt x="204" y="126"/>
                      <a:pt x="204" y="126"/>
                      <a:pt x="204" y="126"/>
                    </a:cubicBezTo>
                    <a:cubicBezTo>
                      <a:pt x="204" y="126"/>
                      <a:pt x="204" y="126"/>
                      <a:pt x="204" y="126"/>
                    </a:cubicBezTo>
                    <a:cubicBezTo>
                      <a:pt x="204" y="125"/>
                      <a:pt x="204" y="125"/>
                      <a:pt x="204" y="125"/>
                    </a:cubicBezTo>
                    <a:cubicBezTo>
                      <a:pt x="204" y="125"/>
                      <a:pt x="204" y="125"/>
                      <a:pt x="204"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2" y="124"/>
                      <a:pt x="202" y="124"/>
                      <a:pt x="202" y="124"/>
                    </a:cubicBezTo>
                    <a:cubicBezTo>
                      <a:pt x="202" y="124"/>
                      <a:pt x="202" y="124"/>
                      <a:pt x="202" y="124"/>
                    </a:cubicBezTo>
                    <a:cubicBezTo>
                      <a:pt x="202" y="124"/>
                      <a:pt x="202" y="124"/>
                      <a:pt x="202" y="124"/>
                    </a:cubicBezTo>
                    <a:cubicBezTo>
                      <a:pt x="202" y="124"/>
                      <a:pt x="202" y="124"/>
                      <a:pt x="202" y="124"/>
                    </a:cubicBezTo>
                    <a:cubicBezTo>
                      <a:pt x="202" y="124"/>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1" y="123"/>
                      <a:pt x="201" y="123"/>
                      <a:pt x="201" y="123"/>
                    </a:cubicBezTo>
                    <a:cubicBezTo>
                      <a:pt x="201" y="123"/>
                      <a:pt x="201" y="123"/>
                      <a:pt x="201" y="123"/>
                    </a:cubicBezTo>
                    <a:cubicBezTo>
                      <a:pt x="201" y="123"/>
                      <a:pt x="201" y="123"/>
                      <a:pt x="201" y="123"/>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0" y="122"/>
                      <a:pt x="200" y="122"/>
                      <a:pt x="200" y="122"/>
                    </a:cubicBezTo>
                    <a:cubicBezTo>
                      <a:pt x="200" y="122"/>
                      <a:pt x="200" y="122"/>
                      <a:pt x="200" y="122"/>
                    </a:cubicBezTo>
                    <a:cubicBezTo>
                      <a:pt x="200" y="122"/>
                      <a:pt x="200" y="122"/>
                      <a:pt x="200" y="122"/>
                    </a:cubicBezTo>
                    <a:cubicBezTo>
                      <a:pt x="200" y="122"/>
                      <a:pt x="200" y="122"/>
                      <a:pt x="200" y="122"/>
                    </a:cubicBezTo>
                    <a:cubicBezTo>
                      <a:pt x="200" y="122"/>
                      <a:pt x="200" y="122"/>
                      <a:pt x="200" y="122"/>
                    </a:cubicBezTo>
                    <a:cubicBezTo>
                      <a:pt x="200" y="122"/>
                      <a:pt x="200" y="122"/>
                      <a:pt x="200" y="122"/>
                    </a:cubicBezTo>
                    <a:cubicBezTo>
                      <a:pt x="200" y="122"/>
                      <a:pt x="200" y="122"/>
                      <a:pt x="199" y="122"/>
                    </a:cubicBezTo>
                    <a:cubicBezTo>
                      <a:pt x="199" y="122"/>
                      <a:pt x="199" y="122"/>
                      <a:pt x="199" y="122"/>
                    </a:cubicBezTo>
                    <a:cubicBezTo>
                      <a:pt x="199" y="122"/>
                      <a:pt x="199" y="122"/>
                      <a:pt x="199" y="122"/>
                    </a:cubicBezTo>
                    <a:cubicBezTo>
                      <a:pt x="199" y="122"/>
                      <a:pt x="199" y="122"/>
                      <a:pt x="199" y="122"/>
                    </a:cubicBezTo>
                    <a:cubicBezTo>
                      <a:pt x="199" y="122"/>
                      <a:pt x="199" y="122"/>
                      <a:pt x="199" y="122"/>
                    </a:cubicBezTo>
                    <a:cubicBezTo>
                      <a:pt x="199" y="122"/>
                      <a:pt x="199" y="122"/>
                      <a:pt x="199" y="122"/>
                    </a:cubicBezTo>
                    <a:cubicBezTo>
                      <a:pt x="199" y="122"/>
                      <a:pt x="199" y="122"/>
                      <a:pt x="199" y="122"/>
                    </a:cubicBezTo>
                    <a:cubicBezTo>
                      <a:pt x="199" y="122"/>
                      <a:pt x="199" y="122"/>
                      <a:pt x="199" y="122"/>
                    </a:cubicBezTo>
                    <a:cubicBezTo>
                      <a:pt x="199" y="122"/>
                      <a:pt x="199" y="122"/>
                      <a:pt x="199" y="122"/>
                    </a:cubicBezTo>
                    <a:cubicBezTo>
                      <a:pt x="199" y="122"/>
                      <a:pt x="199" y="122"/>
                      <a:pt x="199" y="122"/>
                    </a:cubicBezTo>
                    <a:cubicBezTo>
                      <a:pt x="199" y="121"/>
                      <a:pt x="199" y="121"/>
                      <a:pt x="199" y="121"/>
                    </a:cubicBezTo>
                    <a:cubicBezTo>
                      <a:pt x="199" y="121"/>
                      <a:pt x="199" y="121"/>
                      <a:pt x="199" y="121"/>
                    </a:cubicBezTo>
                    <a:cubicBezTo>
                      <a:pt x="199" y="121"/>
                      <a:pt x="199" y="121"/>
                      <a:pt x="198" y="121"/>
                    </a:cubicBezTo>
                    <a:cubicBezTo>
                      <a:pt x="198" y="121"/>
                      <a:pt x="198" y="121"/>
                      <a:pt x="198" y="121"/>
                    </a:cubicBezTo>
                    <a:cubicBezTo>
                      <a:pt x="198" y="121"/>
                      <a:pt x="198" y="121"/>
                      <a:pt x="198" y="121"/>
                    </a:cubicBezTo>
                    <a:cubicBezTo>
                      <a:pt x="198" y="121"/>
                      <a:pt x="198" y="121"/>
                      <a:pt x="198" y="121"/>
                    </a:cubicBezTo>
                    <a:cubicBezTo>
                      <a:pt x="198" y="121"/>
                      <a:pt x="198" y="121"/>
                      <a:pt x="198" y="121"/>
                    </a:cubicBezTo>
                    <a:cubicBezTo>
                      <a:pt x="198" y="121"/>
                      <a:pt x="198" y="121"/>
                      <a:pt x="198" y="121"/>
                    </a:cubicBezTo>
                    <a:cubicBezTo>
                      <a:pt x="198" y="121"/>
                      <a:pt x="198" y="121"/>
                      <a:pt x="198" y="121"/>
                    </a:cubicBezTo>
                    <a:cubicBezTo>
                      <a:pt x="198" y="121"/>
                      <a:pt x="198" y="121"/>
                      <a:pt x="198" y="121"/>
                    </a:cubicBezTo>
                    <a:cubicBezTo>
                      <a:pt x="198" y="121"/>
                      <a:pt x="198" y="121"/>
                      <a:pt x="198" y="121"/>
                    </a:cubicBezTo>
                    <a:cubicBezTo>
                      <a:pt x="198" y="121"/>
                      <a:pt x="198" y="121"/>
                      <a:pt x="198" y="121"/>
                    </a:cubicBezTo>
                    <a:cubicBezTo>
                      <a:pt x="198" y="121"/>
                      <a:pt x="198" y="121"/>
                      <a:pt x="198" y="121"/>
                    </a:cubicBezTo>
                    <a:cubicBezTo>
                      <a:pt x="197" y="121"/>
                      <a:pt x="197" y="121"/>
                      <a:pt x="197" y="121"/>
                    </a:cubicBezTo>
                    <a:cubicBezTo>
                      <a:pt x="197" y="121"/>
                      <a:pt x="197" y="121"/>
                      <a:pt x="197" y="121"/>
                    </a:cubicBezTo>
                    <a:cubicBezTo>
                      <a:pt x="197" y="121"/>
                      <a:pt x="197" y="121"/>
                      <a:pt x="197" y="121"/>
                    </a:cubicBezTo>
                    <a:cubicBezTo>
                      <a:pt x="197" y="121"/>
                      <a:pt x="197" y="121"/>
                      <a:pt x="197" y="121"/>
                    </a:cubicBezTo>
                    <a:cubicBezTo>
                      <a:pt x="197" y="121"/>
                      <a:pt x="197"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0"/>
                      <a:pt x="196" y="120"/>
                      <a:pt x="196" y="120"/>
                    </a:cubicBezTo>
                    <a:cubicBezTo>
                      <a:pt x="196" y="120"/>
                      <a:pt x="196" y="120"/>
                      <a:pt x="196" y="120"/>
                    </a:cubicBezTo>
                    <a:cubicBezTo>
                      <a:pt x="196" y="120"/>
                      <a:pt x="196" y="120"/>
                      <a:pt x="196" y="120"/>
                    </a:cubicBezTo>
                    <a:cubicBezTo>
                      <a:pt x="196" y="120"/>
                      <a:pt x="196" y="120"/>
                      <a:pt x="196"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3" y="120"/>
                      <a:pt x="193" y="120"/>
                      <a:pt x="193" y="120"/>
                    </a:cubicBezTo>
                    <a:cubicBezTo>
                      <a:pt x="193" y="120"/>
                      <a:pt x="193" y="120"/>
                      <a:pt x="193" y="120"/>
                    </a:cubicBezTo>
                    <a:cubicBezTo>
                      <a:pt x="193" y="120"/>
                      <a:pt x="193" y="120"/>
                      <a:pt x="193" y="120"/>
                    </a:cubicBezTo>
                    <a:cubicBezTo>
                      <a:pt x="193" y="120"/>
                      <a:pt x="193" y="120"/>
                      <a:pt x="193" y="120"/>
                    </a:cubicBezTo>
                    <a:cubicBezTo>
                      <a:pt x="193" y="120"/>
                      <a:pt x="193" y="120"/>
                      <a:pt x="193" y="120"/>
                    </a:cubicBezTo>
                    <a:cubicBezTo>
                      <a:pt x="193" y="120"/>
                      <a:pt x="193" y="120"/>
                      <a:pt x="193" y="120"/>
                    </a:cubicBezTo>
                    <a:cubicBezTo>
                      <a:pt x="193" y="119"/>
                      <a:pt x="193" y="119"/>
                      <a:pt x="193" y="119"/>
                    </a:cubicBezTo>
                    <a:cubicBezTo>
                      <a:pt x="193" y="119"/>
                      <a:pt x="193" y="119"/>
                      <a:pt x="193" y="119"/>
                    </a:cubicBezTo>
                    <a:cubicBezTo>
                      <a:pt x="193" y="119"/>
                      <a:pt x="193" y="119"/>
                      <a:pt x="193" y="119"/>
                    </a:cubicBezTo>
                    <a:cubicBezTo>
                      <a:pt x="193" y="119"/>
                      <a:pt x="193" y="119"/>
                      <a:pt x="193" y="119"/>
                    </a:cubicBezTo>
                    <a:cubicBezTo>
                      <a:pt x="193" y="119"/>
                      <a:pt x="193" y="119"/>
                      <a:pt x="193" y="119"/>
                    </a:cubicBezTo>
                    <a:cubicBezTo>
                      <a:pt x="193" y="119"/>
                      <a:pt x="193" y="119"/>
                      <a:pt x="193" y="119"/>
                    </a:cubicBezTo>
                    <a:cubicBezTo>
                      <a:pt x="193" y="119"/>
                      <a:pt x="193" y="119"/>
                      <a:pt x="193" y="119"/>
                    </a:cubicBezTo>
                    <a:cubicBezTo>
                      <a:pt x="193" y="119"/>
                      <a:pt x="193" y="119"/>
                      <a:pt x="193" y="119"/>
                    </a:cubicBezTo>
                    <a:cubicBezTo>
                      <a:pt x="193" y="119"/>
                      <a:pt x="193" y="119"/>
                      <a:pt x="193" y="119"/>
                    </a:cubicBezTo>
                    <a:cubicBezTo>
                      <a:pt x="193" y="119"/>
                      <a:pt x="193" y="119"/>
                      <a:pt x="192" y="119"/>
                    </a:cubicBezTo>
                    <a:cubicBezTo>
                      <a:pt x="192" y="119"/>
                      <a:pt x="192" y="119"/>
                      <a:pt x="192" y="119"/>
                    </a:cubicBezTo>
                    <a:cubicBezTo>
                      <a:pt x="192" y="119"/>
                      <a:pt x="192" y="119"/>
                      <a:pt x="192" y="119"/>
                    </a:cubicBezTo>
                    <a:cubicBezTo>
                      <a:pt x="192" y="119"/>
                      <a:pt x="192" y="119"/>
                      <a:pt x="192" y="119"/>
                    </a:cubicBezTo>
                    <a:cubicBezTo>
                      <a:pt x="192" y="119"/>
                      <a:pt x="192" y="119"/>
                      <a:pt x="192" y="119"/>
                    </a:cubicBezTo>
                    <a:cubicBezTo>
                      <a:pt x="192" y="119"/>
                      <a:pt x="192" y="119"/>
                      <a:pt x="192" y="119"/>
                    </a:cubicBezTo>
                    <a:cubicBezTo>
                      <a:pt x="192" y="119"/>
                      <a:pt x="192" y="119"/>
                      <a:pt x="192" y="119"/>
                    </a:cubicBezTo>
                    <a:cubicBezTo>
                      <a:pt x="192" y="119"/>
                      <a:pt x="192" y="119"/>
                      <a:pt x="192" y="119"/>
                    </a:cubicBezTo>
                    <a:cubicBezTo>
                      <a:pt x="192" y="119"/>
                      <a:pt x="192" y="119"/>
                      <a:pt x="192"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8"/>
                      <a:pt x="191" y="118"/>
                      <a:pt x="191" y="118"/>
                    </a:cubicBezTo>
                    <a:cubicBezTo>
                      <a:pt x="190" y="118"/>
                      <a:pt x="190" y="118"/>
                      <a:pt x="190" y="118"/>
                    </a:cubicBezTo>
                    <a:cubicBezTo>
                      <a:pt x="190" y="118"/>
                      <a:pt x="190" y="118"/>
                      <a:pt x="190" y="118"/>
                    </a:cubicBezTo>
                    <a:cubicBezTo>
                      <a:pt x="190" y="118"/>
                      <a:pt x="190" y="118"/>
                      <a:pt x="190" y="118"/>
                    </a:cubicBezTo>
                    <a:cubicBezTo>
                      <a:pt x="190" y="118"/>
                      <a:pt x="190" y="118"/>
                      <a:pt x="190" y="118"/>
                    </a:cubicBezTo>
                    <a:cubicBezTo>
                      <a:pt x="190" y="118"/>
                      <a:pt x="190" y="118"/>
                      <a:pt x="190" y="118"/>
                    </a:cubicBezTo>
                    <a:cubicBezTo>
                      <a:pt x="190" y="118"/>
                      <a:pt x="190" y="118"/>
                      <a:pt x="190" y="118"/>
                    </a:cubicBezTo>
                    <a:cubicBezTo>
                      <a:pt x="190" y="118"/>
                      <a:pt x="190" y="118"/>
                      <a:pt x="190" y="118"/>
                    </a:cubicBezTo>
                    <a:cubicBezTo>
                      <a:pt x="190" y="118"/>
                      <a:pt x="190" y="118"/>
                      <a:pt x="190" y="118"/>
                    </a:cubicBezTo>
                    <a:cubicBezTo>
                      <a:pt x="190" y="118"/>
                      <a:pt x="190" y="118"/>
                      <a:pt x="190" y="118"/>
                    </a:cubicBezTo>
                    <a:cubicBezTo>
                      <a:pt x="190" y="118"/>
                      <a:pt x="190" y="118"/>
                      <a:pt x="190"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8" y="118"/>
                    </a:cubicBezTo>
                    <a:cubicBezTo>
                      <a:pt x="188" y="118"/>
                      <a:pt x="188" y="118"/>
                      <a:pt x="188" y="118"/>
                    </a:cubicBezTo>
                    <a:cubicBezTo>
                      <a:pt x="188" y="117"/>
                      <a:pt x="188" y="117"/>
                      <a:pt x="188" y="117"/>
                    </a:cubicBezTo>
                    <a:cubicBezTo>
                      <a:pt x="188" y="117"/>
                      <a:pt x="188" y="117"/>
                      <a:pt x="188" y="117"/>
                    </a:cubicBezTo>
                    <a:cubicBezTo>
                      <a:pt x="188" y="117"/>
                      <a:pt x="188" y="117"/>
                      <a:pt x="188" y="117"/>
                    </a:cubicBezTo>
                    <a:cubicBezTo>
                      <a:pt x="188" y="117"/>
                      <a:pt x="188" y="117"/>
                      <a:pt x="188" y="117"/>
                    </a:cubicBezTo>
                    <a:cubicBezTo>
                      <a:pt x="188" y="117"/>
                      <a:pt x="188" y="117"/>
                      <a:pt x="188" y="117"/>
                    </a:cubicBezTo>
                    <a:cubicBezTo>
                      <a:pt x="188" y="117"/>
                      <a:pt x="188" y="117"/>
                      <a:pt x="188" y="117"/>
                    </a:cubicBezTo>
                    <a:cubicBezTo>
                      <a:pt x="188" y="117"/>
                      <a:pt x="188" y="117"/>
                      <a:pt x="188" y="117"/>
                    </a:cubicBezTo>
                    <a:cubicBezTo>
                      <a:pt x="187" y="117"/>
                      <a:pt x="187" y="117"/>
                      <a:pt x="187" y="117"/>
                    </a:cubicBezTo>
                    <a:cubicBezTo>
                      <a:pt x="187" y="117"/>
                      <a:pt x="187" y="117"/>
                      <a:pt x="187" y="117"/>
                    </a:cubicBezTo>
                    <a:cubicBezTo>
                      <a:pt x="187" y="117"/>
                      <a:pt x="187" y="117"/>
                      <a:pt x="187" y="117"/>
                    </a:cubicBezTo>
                    <a:cubicBezTo>
                      <a:pt x="187" y="117"/>
                      <a:pt x="187" y="117"/>
                      <a:pt x="187"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5" y="117"/>
                    </a:cubicBezTo>
                    <a:cubicBezTo>
                      <a:pt x="185" y="117"/>
                      <a:pt x="185" y="117"/>
                      <a:pt x="185" y="117"/>
                    </a:cubicBezTo>
                    <a:cubicBezTo>
                      <a:pt x="185" y="117"/>
                      <a:pt x="185" y="117"/>
                      <a:pt x="185" y="117"/>
                    </a:cubicBezTo>
                    <a:cubicBezTo>
                      <a:pt x="185" y="117"/>
                      <a:pt x="185" y="117"/>
                      <a:pt x="185" y="117"/>
                    </a:cubicBezTo>
                    <a:cubicBezTo>
                      <a:pt x="185" y="117"/>
                      <a:pt x="185" y="117"/>
                      <a:pt x="185" y="117"/>
                    </a:cubicBezTo>
                    <a:cubicBezTo>
                      <a:pt x="185" y="117"/>
                      <a:pt x="185" y="117"/>
                      <a:pt x="185" y="117"/>
                    </a:cubicBezTo>
                    <a:cubicBezTo>
                      <a:pt x="185" y="117"/>
                      <a:pt x="185" y="117"/>
                      <a:pt x="185" y="117"/>
                    </a:cubicBezTo>
                    <a:cubicBezTo>
                      <a:pt x="185" y="116"/>
                      <a:pt x="185" y="116"/>
                      <a:pt x="185" y="116"/>
                    </a:cubicBezTo>
                    <a:cubicBezTo>
                      <a:pt x="185" y="116"/>
                      <a:pt x="185" y="116"/>
                      <a:pt x="185" y="116"/>
                    </a:cubicBezTo>
                    <a:cubicBezTo>
                      <a:pt x="185" y="116"/>
                      <a:pt x="185" y="116"/>
                      <a:pt x="185" y="116"/>
                    </a:cubicBezTo>
                    <a:cubicBezTo>
                      <a:pt x="185" y="116"/>
                      <a:pt x="185" y="116"/>
                      <a:pt x="185" y="116"/>
                    </a:cubicBezTo>
                    <a:cubicBezTo>
                      <a:pt x="185" y="116"/>
                      <a:pt x="185" y="116"/>
                      <a:pt x="185" y="116"/>
                    </a:cubicBezTo>
                    <a:cubicBezTo>
                      <a:pt x="184" y="116"/>
                      <a:pt x="184" y="116"/>
                      <a:pt x="184" y="116"/>
                    </a:cubicBezTo>
                    <a:cubicBezTo>
                      <a:pt x="184" y="116"/>
                      <a:pt x="184" y="116"/>
                      <a:pt x="184" y="116"/>
                    </a:cubicBezTo>
                    <a:cubicBezTo>
                      <a:pt x="184" y="116"/>
                      <a:pt x="184" y="116"/>
                      <a:pt x="184" y="116"/>
                    </a:cubicBezTo>
                    <a:cubicBezTo>
                      <a:pt x="184" y="116"/>
                      <a:pt x="184" y="116"/>
                      <a:pt x="184" y="116"/>
                    </a:cubicBezTo>
                    <a:cubicBezTo>
                      <a:pt x="183" y="116"/>
                      <a:pt x="183" y="116"/>
                      <a:pt x="183" y="116"/>
                    </a:cubicBezTo>
                    <a:cubicBezTo>
                      <a:pt x="183" y="116"/>
                      <a:pt x="183" y="116"/>
                      <a:pt x="183" y="116"/>
                    </a:cubicBezTo>
                    <a:cubicBezTo>
                      <a:pt x="183" y="116"/>
                      <a:pt x="183" y="116"/>
                      <a:pt x="183" y="116"/>
                    </a:cubicBezTo>
                    <a:cubicBezTo>
                      <a:pt x="183" y="116"/>
                      <a:pt x="183" y="116"/>
                      <a:pt x="183" y="116"/>
                    </a:cubicBezTo>
                    <a:cubicBezTo>
                      <a:pt x="183" y="116"/>
                      <a:pt x="183" y="116"/>
                      <a:pt x="183" y="116"/>
                    </a:cubicBezTo>
                    <a:cubicBezTo>
                      <a:pt x="183" y="116"/>
                      <a:pt x="183" y="116"/>
                      <a:pt x="183" y="116"/>
                    </a:cubicBezTo>
                    <a:cubicBezTo>
                      <a:pt x="183" y="116"/>
                      <a:pt x="183" y="116"/>
                      <a:pt x="183" y="116"/>
                    </a:cubicBezTo>
                    <a:cubicBezTo>
                      <a:pt x="183" y="116"/>
                      <a:pt x="183" y="116"/>
                      <a:pt x="183" y="116"/>
                    </a:cubicBezTo>
                    <a:cubicBezTo>
                      <a:pt x="183" y="116"/>
                      <a:pt x="183" y="116"/>
                      <a:pt x="183" y="116"/>
                    </a:cubicBezTo>
                    <a:cubicBezTo>
                      <a:pt x="182" y="116"/>
                      <a:pt x="182" y="116"/>
                      <a:pt x="182" y="116"/>
                    </a:cubicBezTo>
                    <a:cubicBezTo>
                      <a:pt x="182" y="116"/>
                      <a:pt x="182" y="116"/>
                      <a:pt x="182" y="116"/>
                    </a:cubicBezTo>
                    <a:cubicBezTo>
                      <a:pt x="182" y="116"/>
                      <a:pt x="182" y="116"/>
                      <a:pt x="182" y="116"/>
                    </a:cubicBezTo>
                    <a:cubicBezTo>
                      <a:pt x="182" y="116"/>
                      <a:pt x="182" y="116"/>
                      <a:pt x="182"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5"/>
                      <a:pt x="181" y="115"/>
                      <a:pt x="181" y="115"/>
                    </a:cubicBezTo>
                    <a:cubicBezTo>
                      <a:pt x="181" y="115"/>
                      <a:pt x="181" y="115"/>
                      <a:pt x="181" y="115"/>
                    </a:cubicBezTo>
                    <a:cubicBezTo>
                      <a:pt x="181" y="115"/>
                      <a:pt x="181" y="115"/>
                      <a:pt x="181"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79" y="115"/>
                    </a:cubicBezTo>
                    <a:cubicBezTo>
                      <a:pt x="179" y="115"/>
                      <a:pt x="179" y="115"/>
                      <a:pt x="179" y="115"/>
                    </a:cubicBezTo>
                    <a:cubicBezTo>
                      <a:pt x="179" y="115"/>
                      <a:pt x="179" y="115"/>
                      <a:pt x="179" y="115"/>
                    </a:cubicBezTo>
                    <a:cubicBezTo>
                      <a:pt x="179" y="115"/>
                      <a:pt x="179" y="115"/>
                      <a:pt x="179" y="115"/>
                    </a:cubicBezTo>
                    <a:cubicBezTo>
                      <a:pt x="179" y="115"/>
                      <a:pt x="179" y="115"/>
                      <a:pt x="179" y="115"/>
                    </a:cubicBezTo>
                    <a:cubicBezTo>
                      <a:pt x="179" y="115"/>
                      <a:pt x="179" y="115"/>
                      <a:pt x="179" y="115"/>
                    </a:cubicBezTo>
                    <a:cubicBezTo>
                      <a:pt x="179" y="115"/>
                      <a:pt x="179" y="115"/>
                      <a:pt x="179" y="115"/>
                    </a:cubicBezTo>
                    <a:cubicBezTo>
                      <a:pt x="179" y="115"/>
                      <a:pt x="179" y="115"/>
                      <a:pt x="179" y="115"/>
                    </a:cubicBezTo>
                    <a:cubicBezTo>
                      <a:pt x="179" y="115"/>
                      <a:pt x="179" y="115"/>
                      <a:pt x="179" y="115"/>
                    </a:cubicBezTo>
                    <a:cubicBezTo>
                      <a:pt x="179" y="115"/>
                      <a:pt x="179" y="115"/>
                      <a:pt x="179" y="115"/>
                    </a:cubicBezTo>
                    <a:cubicBezTo>
                      <a:pt x="179" y="115"/>
                      <a:pt x="179" y="115"/>
                      <a:pt x="178" y="115"/>
                    </a:cubicBezTo>
                    <a:cubicBezTo>
                      <a:pt x="178" y="115"/>
                      <a:pt x="178" y="115"/>
                      <a:pt x="178" y="115"/>
                    </a:cubicBezTo>
                    <a:cubicBezTo>
                      <a:pt x="178" y="115"/>
                      <a:pt x="178" y="115"/>
                      <a:pt x="178" y="115"/>
                    </a:cubicBezTo>
                    <a:cubicBezTo>
                      <a:pt x="178" y="115"/>
                      <a:pt x="178" y="115"/>
                      <a:pt x="178" y="115"/>
                    </a:cubicBezTo>
                    <a:cubicBezTo>
                      <a:pt x="178" y="115"/>
                      <a:pt x="178" y="115"/>
                      <a:pt x="178" y="115"/>
                    </a:cubicBezTo>
                    <a:cubicBezTo>
                      <a:pt x="178" y="114"/>
                      <a:pt x="178" y="114"/>
                      <a:pt x="178" y="114"/>
                    </a:cubicBezTo>
                    <a:cubicBezTo>
                      <a:pt x="178" y="114"/>
                      <a:pt x="178" y="114"/>
                      <a:pt x="178" y="114"/>
                    </a:cubicBezTo>
                    <a:cubicBezTo>
                      <a:pt x="178" y="114"/>
                      <a:pt x="178" y="114"/>
                      <a:pt x="178" y="114"/>
                    </a:cubicBezTo>
                    <a:cubicBezTo>
                      <a:pt x="178" y="114"/>
                      <a:pt x="178" y="114"/>
                      <a:pt x="178" y="114"/>
                    </a:cubicBezTo>
                    <a:cubicBezTo>
                      <a:pt x="178" y="114"/>
                      <a:pt x="178" y="114"/>
                      <a:pt x="178" y="114"/>
                    </a:cubicBezTo>
                    <a:cubicBezTo>
                      <a:pt x="178" y="114"/>
                      <a:pt x="178" y="114"/>
                      <a:pt x="178" y="114"/>
                    </a:cubicBezTo>
                    <a:cubicBezTo>
                      <a:pt x="178" y="114"/>
                      <a:pt x="178" y="114"/>
                      <a:pt x="178" y="114"/>
                    </a:cubicBezTo>
                    <a:cubicBezTo>
                      <a:pt x="178" y="114"/>
                      <a:pt x="178" y="114"/>
                      <a:pt x="178" y="114"/>
                    </a:cubicBezTo>
                    <a:cubicBezTo>
                      <a:pt x="178" y="114"/>
                      <a:pt x="178" y="114"/>
                      <a:pt x="178" y="114"/>
                    </a:cubicBezTo>
                    <a:cubicBezTo>
                      <a:pt x="178" y="114"/>
                      <a:pt x="178" y="114"/>
                      <a:pt x="178" y="114"/>
                    </a:cubicBezTo>
                    <a:cubicBezTo>
                      <a:pt x="177" y="114"/>
                      <a:pt x="177" y="114"/>
                      <a:pt x="177" y="114"/>
                    </a:cubicBezTo>
                    <a:cubicBezTo>
                      <a:pt x="177" y="114"/>
                      <a:pt x="177" y="114"/>
                      <a:pt x="177" y="114"/>
                    </a:cubicBezTo>
                    <a:cubicBezTo>
                      <a:pt x="177" y="114"/>
                      <a:pt x="177" y="114"/>
                      <a:pt x="177" y="114"/>
                    </a:cubicBezTo>
                    <a:cubicBezTo>
                      <a:pt x="177" y="114"/>
                      <a:pt x="177" y="114"/>
                      <a:pt x="177" y="114"/>
                    </a:cubicBezTo>
                    <a:cubicBezTo>
                      <a:pt x="177" y="114"/>
                      <a:pt x="177" y="114"/>
                      <a:pt x="177" y="114"/>
                    </a:cubicBezTo>
                    <a:cubicBezTo>
                      <a:pt x="177" y="114"/>
                      <a:pt x="177" y="114"/>
                      <a:pt x="177" y="114"/>
                    </a:cubicBezTo>
                    <a:cubicBezTo>
                      <a:pt x="177" y="114"/>
                      <a:pt x="176" y="114"/>
                      <a:pt x="176" y="114"/>
                    </a:cubicBezTo>
                    <a:cubicBezTo>
                      <a:pt x="176" y="114"/>
                      <a:pt x="176" y="114"/>
                      <a:pt x="176" y="114"/>
                    </a:cubicBezTo>
                    <a:cubicBezTo>
                      <a:pt x="176" y="114"/>
                      <a:pt x="176" y="114"/>
                      <a:pt x="176" y="114"/>
                    </a:cubicBezTo>
                    <a:cubicBezTo>
                      <a:pt x="176" y="114"/>
                      <a:pt x="176" y="114"/>
                      <a:pt x="176" y="114"/>
                    </a:cubicBezTo>
                    <a:cubicBezTo>
                      <a:pt x="176" y="114"/>
                      <a:pt x="176" y="114"/>
                      <a:pt x="176" y="114"/>
                    </a:cubicBezTo>
                    <a:cubicBezTo>
                      <a:pt x="176" y="114"/>
                      <a:pt x="176" y="114"/>
                      <a:pt x="176" y="114"/>
                    </a:cubicBezTo>
                    <a:cubicBezTo>
                      <a:pt x="176" y="114"/>
                      <a:pt x="176" y="114"/>
                      <a:pt x="176" y="114"/>
                    </a:cubicBezTo>
                    <a:cubicBezTo>
                      <a:pt x="176" y="114"/>
                      <a:pt x="176" y="114"/>
                      <a:pt x="176" y="114"/>
                    </a:cubicBezTo>
                    <a:cubicBezTo>
                      <a:pt x="176" y="113"/>
                      <a:pt x="176" y="113"/>
                      <a:pt x="176"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4" y="113"/>
                    </a:cubicBezTo>
                    <a:cubicBezTo>
                      <a:pt x="174" y="113"/>
                      <a:pt x="174" y="113"/>
                      <a:pt x="174" y="113"/>
                    </a:cubicBezTo>
                    <a:cubicBezTo>
                      <a:pt x="174" y="113"/>
                      <a:pt x="174" y="113"/>
                      <a:pt x="174" y="113"/>
                    </a:cubicBezTo>
                    <a:cubicBezTo>
                      <a:pt x="174" y="113"/>
                      <a:pt x="174" y="113"/>
                      <a:pt x="174" y="113"/>
                    </a:cubicBezTo>
                    <a:cubicBezTo>
                      <a:pt x="174" y="113"/>
                      <a:pt x="174" y="113"/>
                      <a:pt x="174" y="113"/>
                    </a:cubicBezTo>
                    <a:cubicBezTo>
                      <a:pt x="174" y="113"/>
                      <a:pt x="174" y="113"/>
                      <a:pt x="174" y="113"/>
                    </a:cubicBezTo>
                    <a:cubicBezTo>
                      <a:pt x="174" y="113"/>
                      <a:pt x="174" y="113"/>
                      <a:pt x="174" y="113"/>
                    </a:cubicBezTo>
                    <a:cubicBezTo>
                      <a:pt x="173" y="113"/>
                      <a:pt x="173" y="113"/>
                      <a:pt x="173" y="113"/>
                    </a:cubicBezTo>
                    <a:cubicBezTo>
                      <a:pt x="173" y="113"/>
                      <a:pt x="173" y="113"/>
                      <a:pt x="173" y="113"/>
                    </a:cubicBezTo>
                    <a:cubicBezTo>
                      <a:pt x="173" y="113"/>
                      <a:pt x="173" y="113"/>
                      <a:pt x="173" y="113"/>
                    </a:cubicBezTo>
                    <a:cubicBezTo>
                      <a:pt x="173" y="113"/>
                      <a:pt x="173" y="113"/>
                      <a:pt x="173" y="113"/>
                    </a:cubicBezTo>
                    <a:cubicBezTo>
                      <a:pt x="173" y="113"/>
                      <a:pt x="173" y="113"/>
                      <a:pt x="173" y="113"/>
                    </a:cubicBezTo>
                    <a:cubicBezTo>
                      <a:pt x="172" y="113"/>
                      <a:pt x="172" y="113"/>
                      <a:pt x="172" y="113"/>
                    </a:cubicBezTo>
                    <a:cubicBezTo>
                      <a:pt x="172" y="113"/>
                      <a:pt x="172" y="113"/>
                      <a:pt x="172" y="113"/>
                    </a:cubicBezTo>
                    <a:cubicBezTo>
                      <a:pt x="172" y="113"/>
                      <a:pt x="172" y="112"/>
                      <a:pt x="172" y="112"/>
                    </a:cubicBezTo>
                    <a:cubicBezTo>
                      <a:pt x="172" y="112"/>
                      <a:pt x="172" y="112"/>
                      <a:pt x="172" y="112"/>
                    </a:cubicBezTo>
                    <a:cubicBezTo>
                      <a:pt x="172" y="112"/>
                      <a:pt x="172" y="112"/>
                      <a:pt x="172" y="112"/>
                    </a:cubicBezTo>
                    <a:cubicBezTo>
                      <a:pt x="172" y="112"/>
                      <a:pt x="172" y="112"/>
                      <a:pt x="172" y="112"/>
                    </a:cubicBezTo>
                    <a:cubicBezTo>
                      <a:pt x="172" y="112"/>
                      <a:pt x="172" y="112"/>
                      <a:pt x="172" y="112"/>
                    </a:cubicBezTo>
                    <a:cubicBezTo>
                      <a:pt x="172" y="112"/>
                      <a:pt x="172" y="112"/>
                      <a:pt x="172" y="112"/>
                    </a:cubicBezTo>
                    <a:cubicBezTo>
                      <a:pt x="171" y="112"/>
                      <a:pt x="171" y="112"/>
                      <a:pt x="171" y="112"/>
                    </a:cubicBezTo>
                    <a:cubicBezTo>
                      <a:pt x="171" y="112"/>
                      <a:pt x="171" y="112"/>
                      <a:pt x="171" y="112"/>
                    </a:cubicBezTo>
                    <a:cubicBezTo>
                      <a:pt x="171" y="112"/>
                      <a:pt x="171" y="112"/>
                      <a:pt x="171" y="112"/>
                    </a:cubicBezTo>
                    <a:cubicBezTo>
                      <a:pt x="171" y="112"/>
                      <a:pt x="171" y="112"/>
                      <a:pt x="171" y="112"/>
                    </a:cubicBezTo>
                    <a:cubicBezTo>
                      <a:pt x="171" y="112"/>
                      <a:pt x="171" y="112"/>
                      <a:pt x="171" y="112"/>
                    </a:cubicBezTo>
                    <a:cubicBezTo>
                      <a:pt x="171" y="112"/>
                      <a:pt x="171" y="112"/>
                      <a:pt x="171" y="112"/>
                    </a:cubicBezTo>
                    <a:cubicBezTo>
                      <a:pt x="171" y="112"/>
                      <a:pt x="171" y="112"/>
                      <a:pt x="171" y="112"/>
                    </a:cubicBezTo>
                    <a:cubicBezTo>
                      <a:pt x="171" y="112"/>
                      <a:pt x="171" y="112"/>
                      <a:pt x="171" y="112"/>
                    </a:cubicBezTo>
                    <a:cubicBezTo>
                      <a:pt x="170" y="112"/>
                      <a:pt x="170" y="112"/>
                      <a:pt x="170" y="112"/>
                    </a:cubicBezTo>
                    <a:cubicBezTo>
                      <a:pt x="170" y="112"/>
                      <a:pt x="170" y="112"/>
                      <a:pt x="170" y="112"/>
                    </a:cubicBezTo>
                    <a:cubicBezTo>
                      <a:pt x="170" y="112"/>
                      <a:pt x="170" y="112"/>
                      <a:pt x="170" y="112"/>
                    </a:cubicBezTo>
                    <a:cubicBezTo>
                      <a:pt x="170" y="112"/>
                      <a:pt x="170" y="112"/>
                      <a:pt x="170" y="112"/>
                    </a:cubicBezTo>
                    <a:cubicBezTo>
                      <a:pt x="170" y="112"/>
                      <a:pt x="170" y="112"/>
                      <a:pt x="170" y="112"/>
                    </a:cubicBezTo>
                    <a:cubicBezTo>
                      <a:pt x="170" y="112"/>
                      <a:pt x="170" y="112"/>
                      <a:pt x="170" y="112"/>
                    </a:cubicBezTo>
                    <a:cubicBezTo>
                      <a:pt x="170" y="112"/>
                      <a:pt x="170" y="112"/>
                      <a:pt x="170" y="112"/>
                    </a:cubicBezTo>
                    <a:cubicBezTo>
                      <a:pt x="170" y="112"/>
                      <a:pt x="170" y="112"/>
                      <a:pt x="170" y="112"/>
                    </a:cubicBezTo>
                    <a:cubicBezTo>
                      <a:pt x="170" y="112"/>
                      <a:pt x="170" y="112"/>
                      <a:pt x="170" y="112"/>
                    </a:cubicBezTo>
                    <a:cubicBezTo>
                      <a:pt x="170" y="112"/>
                      <a:pt x="170" y="112"/>
                      <a:pt x="170" y="112"/>
                    </a:cubicBezTo>
                    <a:cubicBezTo>
                      <a:pt x="170" y="111"/>
                      <a:pt x="169" y="111"/>
                      <a:pt x="169" y="111"/>
                    </a:cubicBezTo>
                    <a:cubicBezTo>
                      <a:pt x="169" y="111"/>
                      <a:pt x="169" y="111"/>
                      <a:pt x="169" y="111"/>
                    </a:cubicBezTo>
                    <a:cubicBezTo>
                      <a:pt x="169" y="111"/>
                      <a:pt x="169" y="111"/>
                      <a:pt x="169" y="111"/>
                    </a:cubicBezTo>
                    <a:cubicBezTo>
                      <a:pt x="169" y="111"/>
                      <a:pt x="169" y="111"/>
                      <a:pt x="169" y="111"/>
                    </a:cubicBezTo>
                    <a:cubicBezTo>
                      <a:pt x="169" y="111"/>
                      <a:pt x="169" y="111"/>
                      <a:pt x="169" y="111"/>
                    </a:cubicBezTo>
                    <a:cubicBezTo>
                      <a:pt x="169" y="111"/>
                      <a:pt x="169" y="111"/>
                      <a:pt x="169" y="111"/>
                    </a:cubicBezTo>
                    <a:cubicBezTo>
                      <a:pt x="169" y="111"/>
                      <a:pt x="169" y="111"/>
                      <a:pt x="168" y="111"/>
                    </a:cubicBezTo>
                    <a:cubicBezTo>
                      <a:pt x="168" y="111"/>
                      <a:pt x="168" y="111"/>
                      <a:pt x="168" y="111"/>
                    </a:cubicBezTo>
                    <a:cubicBezTo>
                      <a:pt x="168" y="111"/>
                      <a:pt x="168" y="111"/>
                      <a:pt x="168" y="111"/>
                    </a:cubicBezTo>
                    <a:cubicBezTo>
                      <a:pt x="168" y="111"/>
                      <a:pt x="168" y="111"/>
                      <a:pt x="168" y="111"/>
                    </a:cubicBezTo>
                    <a:cubicBezTo>
                      <a:pt x="168" y="111"/>
                      <a:pt x="168" y="111"/>
                      <a:pt x="168" y="111"/>
                    </a:cubicBezTo>
                    <a:cubicBezTo>
                      <a:pt x="168" y="111"/>
                      <a:pt x="168" y="111"/>
                      <a:pt x="168" y="111"/>
                    </a:cubicBezTo>
                    <a:cubicBezTo>
                      <a:pt x="168" y="111"/>
                      <a:pt x="168" y="111"/>
                      <a:pt x="168" y="111"/>
                    </a:cubicBezTo>
                    <a:cubicBezTo>
                      <a:pt x="168" y="111"/>
                      <a:pt x="168" y="111"/>
                      <a:pt x="168" y="111"/>
                    </a:cubicBezTo>
                    <a:cubicBezTo>
                      <a:pt x="168" y="111"/>
                      <a:pt x="168" y="111"/>
                      <a:pt x="168" y="111"/>
                    </a:cubicBezTo>
                    <a:cubicBezTo>
                      <a:pt x="167" y="111"/>
                      <a:pt x="167" y="111"/>
                      <a:pt x="167" y="111"/>
                    </a:cubicBezTo>
                    <a:cubicBezTo>
                      <a:pt x="167" y="111"/>
                      <a:pt x="167" y="111"/>
                      <a:pt x="167" y="111"/>
                    </a:cubicBezTo>
                    <a:cubicBezTo>
                      <a:pt x="167" y="111"/>
                      <a:pt x="167" y="111"/>
                      <a:pt x="167" y="111"/>
                    </a:cubicBezTo>
                    <a:cubicBezTo>
                      <a:pt x="167" y="111"/>
                      <a:pt x="167" y="111"/>
                      <a:pt x="167" y="111"/>
                    </a:cubicBezTo>
                    <a:cubicBezTo>
                      <a:pt x="167" y="110"/>
                      <a:pt x="167" y="110"/>
                      <a:pt x="167" y="110"/>
                    </a:cubicBezTo>
                    <a:cubicBezTo>
                      <a:pt x="167" y="110"/>
                      <a:pt x="167" y="110"/>
                      <a:pt x="167" y="110"/>
                    </a:cubicBezTo>
                    <a:cubicBezTo>
                      <a:pt x="167" y="110"/>
                      <a:pt x="167" y="110"/>
                      <a:pt x="167" y="110"/>
                    </a:cubicBezTo>
                    <a:cubicBezTo>
                      <a:pt x="167" y="110"/>
                      <a:pt x="167"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5" y="110"/>
                      <a:pt x="165" y="110"/>
                      <a:pt x="165" y="110"/>
                    </a:cubicBezTo>
                    <a:cubicBezTo>
                      <a:pt x="165" y="110"/>
                      <a:pt x="165" y="110"/>
                      <a:pt x="165" y="110"/>
                    </a:cubicBezTo>
                    <a:cubicBezTo>
                      <a:pt x="165" y="110"/>
                      <a:pt x="165" y="110"/>
                      <a:pt x="165" y="110"/>
                    </a:cubicBezTo>
                    <a:cubicBezTo>
                      <a:pt x="165" y="110"/>
                      <a:pt x="165" y="110"/>
                      <a:pt x="165" y="110"/>
                    </a:cubicBezTo>
                    <a:cubicBezTo>
                      <a:pt x="165" y="110"/>
                      <a:pt x="165" y="110"/>
                      <a:pt x="165" y="110"/>
                    </a:cubicBezTo>
                    <a:cubicBezTo>
                      <a:pt x="165" y="110"/>
                      <a:pt x="165" y="110"/>
                      <a:pt x="165" y="110"/>
                    </a:cubicBezTo>
                    <a:cubicBezTo>
                      <a:pt x="165" y="110"/>
                      <a:pt x="165" y="110"/>
                      <a:pt x="165" y="110"/>
                    </a:cubicBezTo>
                    <a:cubicBezTo>
                      <a:pt x="165" y="110"/>
                      <a:pt x="165" y="110"/>
                      <a:pt x="165" y="110"/>
                    </a:cubicBezTo>
                    <a:cubicBezTo>
                      <a:pt x="165" y="110"/>
                      <a:pt x="165" y="110"/>
                      <a:pt x="165" y="110"/>
                    </a:cubicBezTo>
                    <a:cubicBezTo>
                      <a:pt x="165" y="109"/>
                      <a:pt x="165" y="109"/>
                      <a:pt x="165" y="109"/>
                    </a:cubicBezTo>
                    <a:cubicBezTo>
                      <a:pt x="165" y="109"/>
                      <a:pt x="165" y="109"/>
                      <a:pt x="165" y="109"/>
                    </a:cubicBezTo>
                    <a:cubicBezTo>
                      <a:pt x="165" y="109"/>
                      <a:pt x="165" y="109"/>
                      <a:pt x="165" y="109"/>
                    </a:cubicBezTo>
                    <a:cubicBezTo>
                      <a:pt x="165" y="109"/>
                      <a:pt x="165" y="109"/>
                      <a:pt x="165" y="109"/>
                    </a:cubicBezTo>
                    <a:cubicBezTo>
                      <a:pt x="165" y="109"/>
                      <a:pt x="165" y="109"/>
                      <a:pt x="165" y="109"/>
                    </a:cubicBezTo>
                    <a:cubicBezTo>
                      <a:pt x="165" y="109"/>
                      <a:pt x="165" y="109"/>
                      <a:pt x="165" y="109"/>
                    </a:cubicBezTo>
                    <a:cubicBezTo>
                      <a:pt x="164" y="109"/>
                      <a:pt x="164" y="109"/>
                      <a:pt x="164" y="109"/>
                    </a:cubicBezTo>
                    <a:cubicBezTo>
                      <a:pt x="164" y="109"/>
                      <a:pt x="164" y="109"/>
                      <a:pt x="164" y="109"/>
                    </a:cubicBezTo>
                    <a:cubicBezTo>
                      <a:pt x="164" y="109"/>
                      <a:pt x="164" y="109"/>
                      <a:pt x="164" y="109"/>
                    </a:cubicBezTo>
                    <a:cubicBezTo>
                      <a:pt x="164" y="109"/>
                      <a:pt x="164" y="109"/>
                      <a:pt x="164" y="109"/>
                    </a:cubicBezTo>
                    <a:cubicBezTo>
                      <a:pt x="164" y="109"/>
                      <a:pt x="164" y="109"/>
                      <a:pt x="164" y="109"/>
                    </a:cubicBezTo>
                    <a:cubicBezTo>
                      <a:pt x="164" y="109"/>
                      <a:pt x="164" y="109"/>
                      <a:pt x="164" y="109"/>
                    </a:cubicBezTo>
                    <a:cubicBezTo>
                      <a:pt x="164" y="109"/>
                      <a:pt x="164" y="109"/>
                      <a:pt x="164"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8"/>
                      <a:pt x="163" y="108"/>
                      <a:pt x="163"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1" y="108"/>
                      <a:pt x="161" y="108"/>
                      <a:pt x="161" y="108"/>
                    </a:cubicBezTo>
                    <a:cubicBezTo>
                      <a:pt x="161" y="107"/>
                      <a:pt x="161" y="107"/>
                      <a:pt x="161" y="107"/>
                    </a:cubicBezTo>
                    <a:cubicBezTo>
                      <a:pt x="161" y="107"/>
                      <a:pt x="161" y="107"/>
                      <a:pt x="161" y="107"/>
                    </a:cubicBezTo>
                    <a:cubicBezTo>
                      <a:pt x="161" y="107"/>
                      <a:pt x="161" y="107"/>
                      <a:pt x="161" y="107"/>
                    </a:cubicBezTo>
                    <a:cubicBezTo>
                      <a:pt x="161" y="107"/>
                      <a:pt x="161" y="107"/>
                      <a:pt x="161" y="107"/>
                    </a:cubicBezTo>
                    <a:cubicBezTo>
                      <a:pt x="161" y="107"/>
                      <a:pt x="161" y="107"/>
                      <a:pt x="161" y="107"/>
                    </a:cubicBezTo>
                    <a:cubicBezTo>
                      <a:pt x="161" y="107"/>
                      <a:pt x="161" y="107"/>
                      <a:pt x="161" y="107"/>
                    </a:cubicBezTo>
                    <a:cubicBezTo>
                      <a:pt x="161" y="107"/>
                      <a:pt x="161" y="107"/>
                      <a:pt x="161" y="107"/>
                    </a:cubicBezTo>
                    <a:cubicBezTo>
                      <a:pt x="161" y="107"/>
                      <a:pt x="161" y="107"/>
                      <a:pt x="161"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59" y="107"/>
                      <a:pt x="159" y="107"/>
                    </a:cubicBezTo>
                    <a:cubicBezTo>
                      <a:pt x="159" y="107"/>
                      <a:pt x="159" y="107"/>
                      <a:pt x="159" y="107"/>
                    </a:cubicBezTo>
                    <a:cubicBezTo>
                      <a:pt x="159" y="107"/>
                      <a:pt x="159" y="107"/>
                      <a:pt x="159" y="107"/>
                    </a:cubicBezTo>
                    <a:cubicBezTo>
                      <a:pt x="159" y="107"/>
                      <a:pt x="159" y="107"/>
                      <a:pt x="159" y="107"/>
                    </a:cubicBezTo>
                    <a:cubicBezTo>
                      <a:pt x="159" y="107"/>
                      <a:pt x="159" y="107"/>
                      <a:pt x="159" y="106"/>
                    </a:cubicBezTo>
                    <a:cubicBezTo>
                      <a:pt x="159" y="106"/>
                      <a:pt x="159" y="106"/>
                      <a:pt x="159" y="106"/>
                    </a:cubicBezTo>
                    <a:cubicBezTo>
                      <a:pt x="159" y="106"/>
                      <a:pt x="159" y="106"/>
                      <a:pt x="159" y="106"/>
                    </a:cubicBezTo>
                    <a:cubicBezTo>
                      <a:pt x="159" y="106"/>
                      <a:pt x="159" y="106"/>
                      <a:pt x="159" y="106"/>
                    </a:cubicBezTo>
                    <a:cubicBezTo>
                      <a:pt x="159" y="106"/>
                      <a:pt x="159" y="106"/>
                      <a:pt x="159" y="106"/>
                    </a:cubicBezTo>
                    <a:cubicBezTo>
                      <a:pt x="159" y="106"/>
                      <a:pt x="159" y="106"/>
                      <a:pt x="159" y="106"/>
                    </a:cubicBezTo>
                    <a:cubicBezTo>
                      <a:pt x="159" y="106"/>
                      <a:pt x="159" y="106"/>
                      <a:pt x="159" y="106"/>
                    </a:cubicBezTo>
                    <a:cubicBezTo>
                      <a:pt x="159" y="106"/>
                      <a:pt x="159" y="106"/>
                      <a:pt x="159" y="106"/>
                    </a:cubicBezTo>
                    <a:cubicBezTo>
                      <a:pt x="159" y="106"/>
                      <a:pt x="159" y="106"/>
                      <a:pt x="159"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7" y="106"/>
                      <a:pt x="157" y="106"/>
                      <a:pt x="157" y="106"/>
                    </a:cubicBezTo>
                    <a:cubicBezTo>
                      <a:pt x="157" y="106"/>
                      <a:pt x="157" y="106"/>
                      <a:pt x="157" y="106"/>
                    </a:cubicBezTo>
                    <a:cubicBezTo>
                      <a:pt x="157" y="106"/>
                      <a:pt x="157" y="106"/>
                      <a:pt x="157" y="106"/>
                    </a:cubicBezTo>
                    <a:cubicBezTo>
                      <a:pt x="157" y="106"/>
                      <a:pt x="157" y="106"/>
                      <a:pt x="157" y="106"/>
                    </a:cubicBezTo>
                    <a:cubicBezTo>
                      <a:pt x="157" y="106"/>
                      <a:pt x="157" y="106"/>
                      <a:pt x="157" y="106"/>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lose/>
                    <a:moveTo>
                      <a:pt x="156" y="88"/>
                    </a:moveTo>
                    <a:cubicBezTo>
                      <a:pt x="156" y="61"/>
                      <a:pt x="156" y="61"/>
                      <a:pt x="156" y="61"/>
                    </a:cubicBezTo>
                    <a:cubicBezTo>
                      <a:pt x="156" y="61"/>
                      <a:pt x="156" y="61"/>
                      <a:pt x="156" y="61"/>
                    </a:cubicBezTo>
                    <a:cubicBezTo>
                      <a:pt x="156" y="61"/>
                      <a:pt x="156" y="61"/>
                      <a:pt x="156" y="61"/>
                    </a:cubicBezTo>
                    <a:cubicBezTo>
                      <a:pt x="156" y="61"/>
                      <a:pt x="156" y="61"/>
                      <a:pt x="156" y="61"/>
                    </a:cubicBezTo>
                    <a:cubicBezTo>
                      <a:pt x="156" y="61"/>
                      <a:pt x="156" y="61"/>
                      <a:pt x="156" y="61"/>
                    </a:cubicBezTo>
                    <a:cubicBezTo>
                      <a:pt x="157" y="61"/>
                      <a:pt x="157" y="61"/>
                      <a:pt x="157" y="61"/>
                    </a:cubicBezTo>
                    <a:cubicBezTo>
                      <a:pt x="157" y="61"/>
                      <a:pt x="157" y="61"/>
                      <a:pt x="157" y="61"/>
                    </a:cubicBezTo>
                    <a:cubicBezTo>
                      <a:pt x="157" y="61"/>
                      <a:pt x="157" y="61"/>
                      <a:pt x="157" y="61"/>
                    </a:cubicBezTo>
                    <a:cubicBezTo>
                      <a:pt x="157" y="61"/>
                      <a:pt x="157" y="61"/>
                      <a:pt x="157" y="61"/>
                    </a:cubicBezTo>
                    <a:cubicBezTo>
                      <a:pt x="157" y="61"/>
                      <a:pt x="157" y="61"/>
                      <a:pt x="157" y="62"/>
                    </a:cubicBezTo>
                    <a:cubicBezTo>
                      <a:pt x="157" y="62"/>
                      <a:pt x="157" y="62"/>
                      <a:pt x="157" y="62"/>
                    </a:cubicBezTo>
                    <a:cubicBezTo>
                      <a:pt x="157" y="62"/>
                      <a:pt x="157" y="62"/>
                      <a:pt x="157" y="62"/>
                    </a:cubicBezTo>
                    <a:cubicBezTo>
                      <a:pt x="157" y="62"/>
                      <a:pt x="157" y="62"/>
                      <a:pt x="157" y="62"/>
                    </a:cubicBezTo>
                    <a:cubicBezTo>
                      <a:pt x="157" y="62"/>
                      <a:pt x="157"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9" y="62"/>
                    </a:cubicBezTo>
                    <a:cubicBezTo>
                      <a:pt x="159" y="62"/>
                      <a:pt x="159" y="62"/>
                      <a:pt x="159" y="62"/>
                    </a:cubicBezTo>
                    <a:cubicBezTo>
                      <a:pt x="159" y="62"/>
                      <a:pt x="159" y="62"/>
                      <a:pt x="159" y="62"/>
                    </a:cubicBezTo>
                    <a:cubicBezTo>
                      <a:pt x="159" y="62"/>
                      <a:pt x="159" y="62"/>
                      <a:pt x="159" y="62"/>
                    </a:cubicBezTo>
                    <a:cubicBezTo>
                      <a:pt x="159" y="62"/>
                      <a:pt x="159" y="62"/>
                      <a:pt x="159" y="63"/>
                    </a:cubicBezTo>
                    <a:cubicBezTo>
                      <a:pt x="159" y="63"/>
                      <a:pt x="159" y="63"/>
                      <a:pt x="159" y="63"/>
                    </a:cubicBezTo>
                    <a:cubicBezTo>
                      <a:pt x="159" y="63"/>
                      <a:pt x="159" y="63"/>
                      <a:pt x="159" y="63"/>
                    </a:cubicBezTo>
                    <a:cubicBezTo>
                      <a:pt x="159" y="63"/>
                      <a:pt x="159" y="63"/>
                      <a:pt x="159" y="63"/>
                    </a:cubicBezTo>
                    <a:cubicBezTo>
                      <a:pt x="159" y="63"/>
                      <a:pt x="159" y="63"/>
                      <a:pt x="159" y="63"/>
                    </a:cubicBezTo>
                    <a:cubicBezTo>
                      <a:pt x="159" y="63"/>
                      <a:pt x="159" y="63"/>
                      <a:pt x="159" y="63"/>
                    </a:cubicBezTo>
                    <a:cubicBezTo>
                      <a:pt x="159" y="63"/>
                      <a:pt x="159" y="63"/>
                      <a:pt x="159" y="63"/>
                    </a:cubicBezTo>
                    <a:cubicBezTo>
                      <a:pt x="159" y="63"/>
                      <a:pt x="159" y="63"/>
                      <a:pt x="159" y="63"/>
                    </a:cubicBezTo>
                    <a:cubicBezTo>
                      <a:pt x="159" y="63"/>
                      <a:pt x="159" y="63"/>
                      <a:pt x="159"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1" y="63"/>
                      <a:pt x="161" y="63"/>
                      <a:pt x="161" y="63"/>
                    </a:cubicBezTo>
                    <a:cubicBezTo>
                      <a:pt x="161" y="63"/>
                      <a:pt x="161" y="63"/>
                      <a:pt x="161" y="63"/>
                    </a:cubicBezTo>
                    <a:cubicBezTo>
                      <a:pt x="161" y="63"/>
                      <a:pt x="161" y="63"/>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2" y="64"/>
                    </a:cubicBezTo>
                    <a:cubicBezTo>
                      <a:pt x="162" y="64"/>
                      <a:pt x="162" y="64"/>
                      <a:pt x="162" y="64"/>
                    </a:cubicBezTo>
                    <a:cubicBezTo>
                      <a:pt x="162" y="64"/>
                      <a:pt x="162" y="64"/>
                      <a:pt x="162" y="64"/>
                    </a:cubicBezTo>
                    <a:cubicBezTo>
                      <a:pt x="162" y="64"/>
                      <a:pt x="162" y="64"/>
                      <a:pt x="162" y="64"/>
                    </a:cubicBezTo>
                    <a:cubicBezTo>
                      <a:pt x="162" y="64"/>
                      <a:pt x="162" y="64"/>
                      <a:pt x="162" y="64"/>
                    </a:cubicBezTo>
                    <a:cubicBezTo>
                      <a:pt x="162" y="64"/>
                      <a:pt x="162" y="64"/>
                      <a:pt x="162" y="64"/>
                    </a:cubicBezTo>
                    <a:cubicBezTo>
                      <a:pt x="162" y="64"/>
                      <a:pt x="162" y="64"/>
                      <a:pt x="162" y="64"/>
                    </a:cubicBezTo>
                    <a:cubicBezTo>
                      <a:pt x="162" y="64"/>
                      <a:pt x="162" y="64"/>
                      <a:pt x="162" y="64"/>
                    </a:cubicBezTo>
                    <a:cubicBezTo>
                      <a:pt x="162" y="64"/>
                      <a:pt x="162" y="64"/>
                      <a:pt x="162" y="64"/>
                    </a:cubicBezTo>
                    <a:cubicBezTo>
                      <a:pt x="162" y="64"/>
                      <a:pt x="162" y="64"/>
                      <a:pt x="162" y="64"/>
                    </a:cubicBezTo>
                    <a:cubicBezTo>
                      <a:pt x="163" y="64"/>
                      <a:pt x="163" y="64"/>
                      <a:pt x="163" y="64"/>
                    </a:cubicBezTo>
                    <a:cubicBezTo>
                      <a:pt x="163" y="64"/>
                      <a:pt x="163" y="64"/>
                      <a:pt x="163" y="64"/>
                    </a:cubicBezTo>
                    <a:cubicBezTo>
                      <a:pt x="163" y="64"/>
                      <a:pt x="163" y="64"/>
                      <a:pt x="163" y="64"/>
                    </a:cubicBezTo>
                    <a:cubicBezTo>
                      <a:pt x="163" y="64"/>
                      <a:pt x="163" y="64"/>
                      <a:pt x="163" y="64"/>
                    </a:cubicBezTo>
                    <a:cubicBezTo>
                      <a:pt x="163" y="64"/>
                      <a:pt x="163" y="64"/>
                      <a:pt x="163" y="64"/>
                    </a:cubicBezTo>
                    <a:cubicBezTo>
                      <a:pt x="163" y="64"/>
                      <a:pt x="163" y="64"/>
                      <a:pt x="163" y="64"/>
                    </a:cubicBezTo>
                    <a:cubicBezTo>
                      <a:pt x="163" y="64"/>
                      <a:pt x="163" y="64"/>
                      <a:pt x="163" y="64"/>
                    </a:cubicBezTo>
                    <a:cubicBezTo>
                      <a:pt x="163" y="65"/>
                      <a:pt x="163" y="65"/>
                      <a:pt x="163" y="65"/>
                    </a:cubicBezTo>
                    <a:cubicBezTo>
                      <a:pt x="163" y="65"/>
                      <a:pt x="163" y="65"/>
                      <a:pt x="163" y="65"/>
                    </a:cubicBezTo>
                    <a:cubicBezTo>
                      <a:pt x="163" y="65"/>
                      <a:pt x="163" y="65"/>
                      <a:pt x="163" y="65"/>
                    </a:cubicBezTo>
                    <a:cubicBezTo>
                      <a:pt x="163" y="65"/>
                      <a:pt x="163" y="65"/>
                      <a:pt x="163" y="65"/>
                    </a:cubicBezTo>
                    <a:cubicBezTo>
                      <a:pt x="163" y="65"/>
                      <a:pt x="163" y="65"/>
                      <a:pt x="163" y="65"/>
                    </a:cubicBezTo>
                    <a:cubicBezTo>
                      <a:pt x="163" y="65"/>
                      <a:pt x="163" y="65"/>
                      <a:pt x="163" y="65"/>
                    </a:cubicBezTo>
                    <a:cubicBezTo>
                      <a:pt x="163" y="65"/>
                      <a:pt x="163" y="65"/>
                      <a:pt x="163" y="65"/>
                    </a:cubicBezTo>
                    <a:cubicBezTo>
                      <a:pt x="163" y="65"/>
                      <a:pt x="163" y="65"/>
                      <a:pt x="163"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5" y="65"/>
                    </a:cubicBezTo>
                    <a:cubicBezTo>
                      <a:pt x="165" y="65"/>
                      <a:pt x="165" y="65"/>
                      <a:pt x="165" y="65"/>
                    </a:cubicBezTo>
                    <a:cubicBezTo>
                      <a:pt x="165" y="65"/>
                      <a:pt x="165" y="65"/>
                      <a:pt x="165" y="65"/>
                    </a:cubicBezTo>
                    <a:cubicBezTo>
                      <a:pt x="165" y="65"/>
                      <a:pt x="165" y="65"/>
                      <a:pt x="165" y="65"/>
                    </a:cubicBezTo>
                    <a:cubicBezTo>
                      <a:pt x="165" y="65"/>
                      <a:pt x="165" y="65"/>
                      <a:pt x="165" y="65"/>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6" y="66"/>
                    </a:cubicBezTo>
                    <a:cubicBezTo>
                      <a:pt x="166" y="66"/>
                      <a:pt x="166" y="66"/>
                      <a:pt x="166" y="66"/>
                    </a:cubicBezTo>
                    <a:cubicBezTo>
                      <a:pt x="166" y="66"/>
                      <a:pt x="166" y="66"/>
                      <a:pt x="166" y="66"/>
                    </a:cubicBezTo>
                    <a:cubicBezTo>
                      <a:pt x="166" y="66"/>
                      <a:pt x="166" y="66"/>
                      <a:pt x="166" y="66"/>
                    </a:cubicBezTo>
                    <a:cubicBezTo>
                      <a:pt x="166" y="66"/>
                      <a:pt x="166" y="66"/>
                      <a:pt x="166" y="66"/>
                    </a:cubicBezTo>
                    <a:cubicBezTo>
                      <a:pt x="166" y="66"/>
                      <a:pt x="166" y="66"/>
                      <a:pt x="166" y="66"/>
                    </a:cubicBezTo>
                    <a:cubicBezTo>
                      <a:pt x="166" y="66"/>
                      <a:pt x="166" y="66"/>
                      <a:pt x="166" y="66"/>
                    </a:cubicBezTo>
                    <a:cubicBezTo>
                      <a:pt x="166" y="66"/>
                      <a:pt x="166" y="66"/>
                      <a:pt x="166" y="66"/>
                    </a:cubicBezTo>
                    <a:cubicBezTo>
                      <a:pt x="166" y="66"/>
                      <a:pt x="166" y="66"/>
                      <a:pt x="166" y="66"/>
                    </a:cubicBezTo>
                    <a:cubicBezTo>
                      <a:pt x="166" y="66"/>
                      <a:pt x="166" y="66"/>
                      <a:pt x="166" y="66"/>
                    </a:cubicBezTo>
                    <a:cubicBezTo>
                      <a:pt x="166" y="66"/>
                      <a:pt x="166" y="66"/>
                      <a:pt x="166" y="67"/>
                    </a:cubicBezTo>
                    <a:cubicBezTo>
                      <a:pt x="166" y="67"/>
                      <a:pt x="166" y="67"/>
                      <a:pt x="166" y="67"/>
                    </a:cubicBezTo>
                    <a:cubicBezTo>
                      <a:pt x="166" y="67"/>
                      <a:pt x="166" y="67"/>
                      <a:pt x="166" y="67"/>
                    </a:cubicBezTo>
                    <a:cubicBezTo>
                      <a:pt x="166" y="67"/>
                      <a:pt x="166" y="67"/>
                      <a:pt x="166" y="67"/>
                    </a:cubicBezTo>
                    <a:cubicBezTo>
                      <a:pt x="166" y="67"/>
                      <a:pt x="166" y="67"/>
                      <a:pt x="166" y="67"/>
                    </a:cubicBezTo>
                    <a:cubicBezTo>
                      <a:pt x="166" y="67"/>
                      <a:pt x="166" y="67"/>
                      <a:pt x="166" y="67"/>
                    </a:cubicBezTo>
                    <a:cubicBezTo>
                      <a:pt x="166" y="67"/>
                      <a:pt x="166" y="67"/>
                      <a:pt x="166" y="67"/>
                    </a:cubicBezTo>
                    <a:cubicBezTo>
                      <a:pt x="166" y="67"/>
                      <a:pt x="166" y="67"/>
                      <a:pt x="166" y="67"/>
                    </a:cubicBezTo>
                    <a:cubicBezTo>
                      <a:pt x="166" y="67"/>
                      <a:pt x="166" y="67"/>
                      <a:pt x="166" y="67"/>
                    </a:cubicBezTo>
                    <a:cubicBezTo>
                      <a:pt x="166" y="67"/>
                      <a:pt x="166" y="67"/>
                      <a:pt x="166" y="67"/>
                    </a:cubicBezTo>
                    <a:cubicBezTo>
                      <a:pt x="166" y="67"/>
                      <a:pt x="166"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8" y="67"/>
                      <a:pt x="168" y="67"/>
                    </a:cubicBezTo>
                    <a:cubicBezTo>
                      <a:pt x="168" y="67"/>
                      <a:pt x="168" y="67"/>
                      <a:pt x="168" y="67"/>
                    </a:cubicBezTo>
                    <a:cubicBezTo>
                      <a:pt x="168" y="67"/>
                      <a:pt x="168" y="67"/>
                      <a:pt x="168" y="67"/>
                    </a:cubicBezTo>
                    <a:cubicBezTo>
                      <a:pt x="168" y="67"/>
                      <a:pt x="168" y="67"/>
                      <a:pt x="168" y="67"/>
                    </a:cubicBezTo>
                    <a:cubicBezTo>
                      <a:pt x="168" y="67"/>
                      <a:pt x="168" y="67"/>
                      <a:pt x="168" y="67"/>
                    </a:cubicBezTo>
                    <a:cubicBezTo>
                      <a:pt x="168" y="67"/>
                      <a:pt x="168" y="67"/>
                      <a:pt x="168" y="67"/>
                    </a:cubicBezTo>
                    <a:cubicBezTo>
                      <a:pt x="168" y="67"/>
                      <a:pt x="168" y="67"/>
                      <a:pt x="168" y="67"/>
                    </a:cubicBezTo>
                    <a:cubicBezTo>
                      <a:pt x="168" y="67"/>
                      <a:pt x="168" y="67"/>
                      <a:pt x="168" y="67"/>
                    </a:cubicBezTo>
                    <a:cubicBezTo>
                      <a:pt x="168" y="67"/>
                      <a:pt x="168" y="67"/>
                      <a:pt x="168" y="68"/>
                    </a:cubicBezTo>
                    <a:cubicBezTo>
                      <a:pt x="168" y="68"/>
                      <a:pt x="168" y="68"/>
                      <a:pt x="168" y="68"/>
                    </a:cubicBezTo>
                    <a:cubicBezTo>
                      <a:pt x="168" y="68"/>
                      <a:pt x="168" y="68"/>
                      <a:pt x="168" y="68"/>
                    </a:cubicBezTo>
                    <a:cubicBezTo>
                      <a:pt x="168" y="68"/>
                      <a:pt x="168" y="68"/>
                      <a:pt x="168" y="68"/>
                    </a:cubicBezTo>
                    <a:cubicBezTo>
                      <a:pt x="168" y="68"/>
                      <a:pt x="168" y="68"/>
                      <a:pt x="168" y="68"/>
                    </a:cubicBezTo>
                    <a:cubicBezTo>
                      <a:pt x="168" y="68"/>
                      <a:pt x="168" y="68"/>
                      <a:pt x="168" y="68"/>
                    </a:cubicBezTo>
                    <a:cubicBezTo>
                      <a:pt x="168" y="68"/>
                      <a:pt x="168" y="68"/>
                      <a:pt x="168" y="68"/>
                    </a:cubicBezTo>
                    <a:cubicBezTo>
                      <a:pt x="168" y="68"/>
                      <a:pt x="168"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9"/>
                      <a:pt x="170" y="69"/>
                      <a:pt x="170" y="69"/>
                    </a:cubicBezTo>
                    <a:cubicBezTo>
                      <a:pt x="170" y="69"/>
                      <a:pt x="170" y="69"/>
                      <a:pt x="170" y="69"/>
                    </a:cubicBezTo>
                    <a:cubicBezTo>
                      <a:pt x="170" y="69"/>
                      <a:pt x="170" y="69"/>
                      <a:pt x="170"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2" y="69"/>
                      <a:pt x="172" y="69"/>
                      <a:pt x="172" y="69"/>
                    </a:cubicBezTo>
                    <a:cubicBezTo>
                      <a:pt x="172" y="69"/>
                      <a:pt x="172" y="69"/>
                      <a:pt x="172" y="69"/>
                    </a:cubicBezTo>
                    <a:cubicBezTo>
                      <a:pt x="172" y="69"/>
                      <a:pt x="172" y="69"/>
                      <a:pt x="172" y="69"/>
                    </a:cubicBezTo>
                    <a:cubicBezTo>
                      <a:pt x="172" y="69"/>
                      <a:pt x="172" y="69"/>
                      <a:pt x="172" y="69"/>
                    </a:cubicBezTo>
                    <a:cubicBezTo>
                      <a:pt x="172" y="69"/>
                      <a:pt x="172" y="69"/>
                      <a:pt x="172" y="69"/>
                    </a:cubicBezTo>
                    <a:cubicBezTo>
                      <a:pt x="172" y="69"/>
                      <a:pt x="172" y="69"/>
                      <a:pt x="172" y="69"/>
                    </a:cubicBezTo>
                    <a:cubicBezTo>
                      <a:pt x="173" y="69"/>
                      <a:pt x="173" y="69"/>
                      <a:pt x="173" y="69"/>
                    </a:cubicBezTo>
                    <a:cubicBezTo>
                      <a:pt x="173" y="69"/>
                      <a:pt x="173" y="69"/>
                      <a:pt x="173" y="69"/>
                    </a:cubicBezTo>
                    <a:cubicBezTo>
                      <a:pt x="173" y="69"/>
                      <a:pt x="173" y="69"/>
                      <a:pt x="173" y="69"/>
                    </a:cubicBezTo>
                    <a:cubicBezTo>
                      <a:pt x="173" y="69"/>
                      <a:pt x="173" y="69"/>
                      <a:pt x="173" y="69"/>
                    </a:cubicBezTo>
                    <a:cubicBezTo>
                      <a:pt x="173" y="69"/>
                      <a:pt x="173" y="69"/>
                      <a:pt x="173" y="70"/>
                    </a:cubicBezTo>
                    <a:cubicBezTo>
                      <a:pt x="173" y="70"/>
                      <a:pt x="173" y="70"/>
                      <a:pt x="174" y="70"/>
                    </a:cubicBezTo>
                    <a:cubicBezTo>
                      <a:pt x="174" y="70"/>
                      <a:pt x="174" y="70"/>
                      <a:pt x="174" y="70"/>
                    </a:cubicBezTo>
                    <a:cubicBezTo>
                      <a:pt x="174" y="70"/>
                      <a:pt x="174" y="70"/>
                      <a:pt x="174" y="70"/>
                    </a:cubicBezTo>
                    <a:cubicBezTo>
                      <a:pt x="174" y="70"/>
                      <a:pt x="174" y="70"/>
                      <a:pt x="174" y="70"/>
                    </a:cubicBezTo>
                    <a:cubicBezTo>
                      <a:pt x="174" y="70"/>
                      <a:pt x="174" y="70"/>
                      <a:pt x="174" y="70"/>
                    </a:cubicBezTo>
                    <a:cubicBezTo>
                      <a:pt x="174" y="70"/>
                      <a:pt x="174" y="70"/>
                      <a:pt x="174" y="70"/>
                    </a:cubicBezTo>
                    <a:cubicBezTo>
                      <a:pt x="174" y="70"/>
                      <a:pt x="174" y="70"/>
                      <a:pt x="174" y="70"/>
                    </a:cubicBezTo>
                    <a:cubicBezTo>
                      <a:pt x="175" y="70"/>
                      <a:pt x="175" y="70"/>
                      <a:pt x="175" y="70"/>
                    </a:cubicBezTo>
                    <a:cubicBezTo>
                      <a:pt x="175" y="70"/>
                      <a:pt x="175" y="70"/>
                      <a:pt x="175" y="70"/>
                    </a:cubicBezTo>
                    <a:cubicBezTo>
                      <a:pt x="175" y="70"/>
                      <a:pt x="175" y="70"/>
                      <a:pt x="175" y="70"/>
                    </a:cubicBezTo>
                    <a:cubicBezTo>
                      <a:pt x="175" y="70"/>
                      <a:pt x="175" y="70"/>
                      <a:pt x="175" y="70"/>
                    </a:cubicBezTo>
                    <a:cubicBezTo>
                      <a:pt x="175" y="70"/>
                      <a:pt x="175" y="70"/>
                      <a:pt x="175" y="70"/>
                    </a:cubicBezTo>
                    <a:cubicBezTo>
                      <a:pt x="175" y="70"/>
                      <a:pt x="175" y="70"/>
                      <a:pt x="175" y="70"/>
                    </a:cubicBezTo>
                    <a:cubicBezTo>
                      <a:pt x="175" y="70"/>
                      <a:pt x="175" y="70"/>
                      <a:pt x="176" y="70"/>
                    </a:cubicBezTo>
                    <a:cubicBezTo>
                      <a:pt x="176" y="70"/>
                      <a:pt x="176" y="70"/>
                      <a:pt x="176" y="70"/>
                    </a:cubicBezTo>
                    <a:cubicBezTo>
                      <a:pt x="176" y="70"/>
                      <a:pt x="176" y="70"/>
                      <a:pt x="176" y="70"/>
                    </a:cubicBezTo>
                    <a:cubicBezTo>
                      <a:pt x="176" y="70"/>
                      <a:pt x="176" y="70"/>
                      <a:pt x="176" y="70"/>
                    </a:cubicBezTo>
                    <a:cubicBezTo>
                      <a:pt x="176" y="70"/>
                      <a:pt x="176" y="70"/>
                      <a:pt x="176" y="70"/>
                    </a:cubicBezTo>
                    <a:cubicBezTo>
                      <a:pt x="176" y="70"/>
                      <a:pt x="176" y="70"/>
                      <a:pt x="176" y="70"/>
                    </a:cubicBezTo>
                    <a:cubicBezTo>
                      <a:pt x="176" y="70"/>
                      <a:pt x="176" y="70"/>
                      <a:pt x="176" y="70"/>
                    </a:cubicBezTo>
                    <a:cubicBezTo>
                      <a:pt x="176" y="70"/>
                      <a:pt x="176" y="70"/>
                      <a:pt x="176" y="70"/>
                    </a:cubicBezTo>
                    <a:cubicBezTo>
                      <a:pt x="176" y="70"/>
                      <a:pt x="176" y="70"/>
                      <a:pt x="176" y="70"/>
                    </a:cubicBezTo>
                    <a:cubicBezTo>
                      <a:pt x="176" y="70"/>
                      <a:pt x="176" y="70"/>
                      <a:pt x="176" y="70"/>
                    </a:cubicBezTo>
                    <a:cubicBezTo>
                      <a:pt x="176" y="70"/>
                      <a:pt x="176" y="70"/>
                      <a:pt x="176" y="70"/>
                    </a:cubicBezTo>
                    <a:cubicBezTo>
                      <a:pt x="176" y="70"/>
                      <a:pt x="176" y="70"/>
                      <a:pt x="176" y="71"/>
                    </a:cubicBezTo>
                    <a:cubicBezTo>
                      <a:pt x="176" y="71"/>
                      <a:pt x="176" y="71"/>
                      <a:pt x="176" y="71"/>
                    </a:cubicBezTo>
                    <a:cubicBezTo>
                      <a:pt x="176" y="71"/>
                      <a:pt x="176" y="71"/>
                      <a:pt x="176"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2"/>
                    </a:cubicBezTo>
                    <a:cubicBezTo>
                      <a:pt x="178" y="72"/>
                      <a:pt x="178" y="72"/>
                      <a:pt x="178" y="72"/>
                    </a:cubicBezTo>
                    <a:cubicBezTo>
                      <a:pt x="178" y="72"/>
                      <a:pt x="178" y="72"/>
                      <a:pt x="178"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80" y="72"/>
                    </a:cubicBezTo>
                    <a:cubicBezTo>
                      <a:pt x="180" y="72"/>
                      <a:pt x="180" y="72"/>
                      <a:pt x="180" y="72"/>
                    </a:cubicBezTo>
                    <a:cubicBezTo>
                      <a:pt x="180" y="72"/>
                      <a:pt x="180" y="72"/>
                      <a:pt x="180" y="72"/>
                    </a:cubicBezTo>
                    <a:cubicBezTo>
                      <a:pt x="180" y="72"/>
                      <a:pt x="180" y="72"/>
                      <a:pt x="180" y="72"/>
                    </a:cubicBezTo>
                    <a:cubicBezTo>
                      <a:pt x="180" y="72"/>
                      <a:pt x="180" y="72"/>
                      <a:pt x="180" y="72"/>
                    </a:cubicBezTo>
                    <a:cubicBezTo>
                      <a:pt x="180" y="72"/>
                      <a:pt x="180" y="72"/>
                      <a:pt x="180" y="72"/>
                    </a:cubicBezTo>
                    <a:cubicBezTo>
                      <a:pt x="181" y="72"/>
                      <a:pt x="181" y="72"/>
                      <a:pt x="181" y="72"/>
                    </a:cubicBezTo>
                    <a:cubicBezTo>
                      <a:pt x="181" y="72"/>
                      <a:pt x="181" y="72"/>
                      <a:pt x="181" y="72"/>
                    </a:cubicBezTo>
                    <a:cubicBezTo>
                      <a:pt x="181" y="72"/>
                      <a:pt x="181" y="72"/>
                      <a:pt x="181" y="72"/>
                    </a:cubicBezTo>
                    <a:cubicBezTo>
                      <a:pt x="182" y="72"/>
                      <a:pt x="182" y="72"/>
                      <a:pt x="182" y="72"/>
                    </a:cubicBezTo>
                    <a:cubicBezTo>
                      <a:pt x="182" y="72"/>
                      <a:pt x="182" y="72"/>
                      <a:pt x="182" y="72"/>
                    </a:cubicBezTo>
                    <a:cubicBezTo>
                      <a:pt x="182" y="72"/>
                      <a:pt x="182" y="72"/>
                      <a:pt x="182" y="72"/>
                    </a:cubicBezTo>
                    <a:cubicBezTo>
                      <a:pt x="182" y="72"/>
                      <a:pt x="182" y="72"/>
                      <a:pt x="182" y="72"/>
                    </a:cubicBezTo>
                    <a:cubicBezTo>
                      <a:pt x="182" y="72"/>
                      <a:pt x="182" y="72"/>
                      <a:pt x="182" y="72"/>
                    </a:cubicBezTo>
                    <a:cubicBezTo>
                      <a:pt x="182" y="72"/>
                      <a:pt x="182" y="72"/>
                      <a:pt x="182" y="72"/>
                    </a:cubicBezTo>
                    <a:cubicBezTo>
                      <a:pt x="182" y="72"/>
                      <a:pt x="182" y="72"/>
                      <a:pt x="182" y="72"/>
                    </a:cubicBezTo>
                    <a:cubicBezTo>
                      <a:pt x="182" y="72"/>
                      <a:pt x="182" y="72"/>
                      <a:pt x="182" y="72"/>
                    </a:cubicBezTo>
                    <a:cubicBezTo>
                      <a:pt x="182" y="72"/>
                      <a:pt x="182" y="72"/>
                      <a:pt x="182" y="72"/>
                    </a:cubicBezTo>
                    <a:cubicBezTo>
                      <a:pt x="182" y="72"/>
                      <a:pt x="182" y="72"/>
                      <a:pt x="182" y="73"/>
                    </a:cubicBezTo>
                    <a:cubicBezTo>
                      <a:pt x="182" y="73"/>
                      <a:pt x="182" y="73"/>
                      <a:pt x="182" y="73"/>
                    </a:cubicBezTo>
                    <a:cubicBezTo>
                      <a:pt x="182" y="73"/>
                      <a:pt x="182" y="73"/>
                      <a:pt x="183" y="73"/>
                    </a:cubicBezTo>
                    <a:cubicBezTo>
                      <a:pt x="183" y="73"/>
                      <a:pt x="183" y="73"/>
                      <a:pt x="183" y="73"/>
                    </a:cubicBezTo>
                    <a:cubicBezTo>
                      <a:pt x="183" y="73"/>
                      <a:pt x="183" y="73"/>
                      <a:pt x="183" y="73"/>
                    </a:cubicBezTo>
                    <a:cubicBezTo>
                      <a:pt x="183" y="73"/>
                      <a:pt x="183" y="73"/>
                      <a:pt x="183" y="73"/>
                    </a:cubicBezTo>
                    <a:cubicBezTo>
                      <a:pt x="183" y="73"/>
                      <a:pt x="183" y="73"/>
                      <a:pt x="183" y="73"/>
                    </a:cubicBezTo>
                    <a:cubicBezTo>
                      <a:pt x="183" y="73"/>
                      <a:pt x="183" y="73"/>
                      <a:pt x="183" y="73"/>
                    </a:cubicBezTo>
                    <a:cubicBezTo>
                      <a:pt x="183" y="73"/>
                      <a:pt x="183" y="73"/>
                      <a:pt x="183" y="73"/>
                    </a:cubicBezTo>
                    <a:cubicBezTo>
                      <a:pt x="183" y="73"/>
                      <a:pt x="183" y="73"/>
                      <a:pt x="183" y="73"/>
                    </a:cubicBezTo>
                    <a:cubicBezTo>
                      <a:pt x="183" y="73"/>
                      <a:pt x="183" y="73"/>
                      <a:pt x="183" y="73"/>
                    </a:cubicBezTo>
                    <a:cubicBezTo>
                      <a:pt x="183" y="73"/>
                      <a:pt x="184" y="73"/>
                      <a:pt x="184" y="73"/>
                    </a:cubicBezTo>
                    <a:cubicBezTo>
                      <a:pt x="184" y="73"/>
                      <a:pt x="184" y="73"/>
                      <a:pt x="184" y="73"/>
                    </a:cubicBezTo>
                    <a:cubicBezTo>
                      <a:pt x="184" y="73"/>
                      <a:pt x="184" y="73"/>
                      <a:pt x="184" y="73"/>
                    </a:cubicBezTo>
                    <a:cubicBezTo>
                      <a:pt x="184" y="73"/>
                      <a:pt x="184" y="73"/>
                      <a:pt x="184" y="73"/>
                    </a:cubicBezTo>
                    <a:cubicBezTo>
                      <a:pt x="185" y="73"/>
                      <a:pt x="185" y="73"/>
                      <a:pt x="185" y="73"/>
                    </a:cubicBezTo>
                    <a:cubicBezTo>
                      <a:pt x="185" y="73"/>
                      <a:pt x="185" y="73"/>
                      <a:pt x="185" y="73"/>
                    </a:cubicBezTo>
                    <a:cubicBezTo>
                      <a:pt x="185" y="73"/>
                      <a:pt x="185" y="73"/>
                      <a:pt x="185" y="73"/>
                    </a:cubicBezTo>
                    <a:cubicBezTo>
                      <a:pt x="185" y="73"/>
                      <a:pt x="185" y="73"/>
                      <a:pt x="185" y="73"/>
                    </a:cubicBezTo>
                    <a:cubicBezTo>
                      <a:pt x="185" y="73"/>
                      <a:pt x="185" y="73"/>
                      <a:pt x="185" y="73"/>
                    </a:cubicBezTo>
                    <a:cubicBezTo>
                      <a:pt x="185" y="73"/>
                      <a:pt x="186" y="73"/>
                      <a:pt x="186" y="73"/>
                    </a:cubicBezTo>
                    <a:cubicBezTo>
                      <a:pt x="186" y="73"/>
                      <a:pt x="186" y="73"/>
                      <a:pt x="186" y="73"/>
                    </a:cubicBezTo>
                    <a:cubicBezTo>
                      <a:pt x="186" y="73"/>
                      <a:pt x="186" y="73"/>
                      <a:pt x="186" y="73"/>
                    </a:cubicBezTo>
                    <a:cubicBezTo>
                      <a:pt x="186" y="73"/>
                      <a:pt x="186" y="73"/>
                      <a:pt x="186" y="73"/>
                    </a:cubicBezTo>
                    <a:cubicBezTo>
                      <a:pt x="186" y="73"/>
                      <a:pt x="186" y="73"/>
                      <a:pt x="186" y="73"/>
                    </a:cubicBezTo>
                    <a:cubicBezTo>
                      <a:pt x="186" y="73"/>
                      <a:pt x="186" y="73"/>
                      <a:pt x="186" y="74"/>
                    </a:cubicBezTo>
                    <a:cubicBezTo>
                      <a:pt x="186" y="74"/>
                      <a:pt x="186" y="74"/>
                      <a:pt x="187" y="74"/>
                    </a:cubicBezTo>
                    <a:cubicBezTo>
                      <a:pt x="187" y="74"/>
                      <a:pt x="187" y="74"/>
                      <a:pt x="187" y="74"/>
                    </a:cubicBezTo>
                    <a:cubicBezTo>
                      <a:pt x="187" y="74"/>
                      <a:pt x="187" y="74"/>
                      <a:pt x="187" y="74"/>
                    </a:cubicBezTo>
                    <a:cubicBezTo>
                      <a:pt x="187" y="74"/>
                      <a:pt x="187" y="74"/>
                      <a:pt x="187" y="74"/>
                    </a:cubicBezTo>
                    <a:cubicBezTo>
                      <a:pt x="187" y="74"/>
                      <a:pt x="187" y="74"/>
                      <a:pt x="188" y="74"/>
                    </a:cubicBezTo>
                    <a:cubicBezTo>
                      <a:pt x="188" y="74"/>
                      <a:pt x="188" y="74"/>
                      <a:pt x="188" y="74"/>
                    </a:cubicBezTo>
                    <a:cubicBezTo>
                      <a:pt x="188" y="74"/>
                      <a:pt x="188" y="74"/>
                      <a:pt x="188" y="74"/>
                    </a:cubicBezTo>
                    <a:cubicBezTo>
                      <a:pt x="188" y="74"/>
                      <a:pt x="188" y="74"/>
                      <a:pt x="188" y="74"/>
                    </a:cubicBezTo>
                    <a:cubicBezTo>
                      <a:pt x="188" y="74"/>
                      <a:pt x="188" y="74"/>
                      <a:pt x="188" y="74"/>
                    </a:cubicBezTo>
                    <a:cubicBezTo>
                      <a:pt x="188" y="74"/>
                      <a:pt x="188" y="74"/>
                      <a:pt x="188" y="74"/>
                    </a:cubicBezTo>
                    <a:cubicBezTo>
                      <a:pt x="188" y="74"/>
                      <a:pt x="188" y="74"/>
                      <a:pt x="188"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5"/>
                    </a:cubicBezTo>
                    <a:cubicBezTo>
                      <a:pt x="190" y="75"/>
                      <a:pt x="190" y="75"/>
                      <a:pt x="190" y="75"/>
                    </a:cubicBezTo>
                    <a:cubicBezTo>
                      <a:pt x="190" y="75"/>
                      <a:pt x="190" y="75"/>
                      <a:pt x="190" y="75"/>
                    </a:cubicBezTo>
                    <a:cubicBezTo>
                      <a:pt x="190" y="75"/>
                      <a:pt x="190" y="75"/>
                      <a:pt x="190" y="75"/>
                    </a:cubicBezTo>
                    <a:cubicBezTo>
                      <a:pt x="190" y="75"/>
                      <a:pt x="190" y="75"/>
                      <a:pt x="190" y="75"/>
                    </a:cubicBezTo>
                    <a:cubicBezTo>
                      <a:pt x="190" y="75"/>
                      <a:pt x="190" y="75"/>
                      <a:pt x="190" y="75"/>
                    </a:cubicBezTo>
                    <a:cubicBezTo>
                      <a:pt x="190" y="75"/>
                      <a:pt x="190" y="75"/>
                      <a:pt x="190" y="75"/>
                    </a:cubicBezTo>
                    <a:cubicBezTo>
                      <a:pt x="190" y="75"/>
                      <a:pt x="190" y="75"/>
                      <a:pt x="190" y="75"/>
                    </a:cubicBezTo>
                    <a:cubicBezTo>
                      <a:pt x="190" y="75"/>
                      <a:pt x="190" y="75"/>
                      <a:pt x="190" y="75"/>
                    </a:cubicBezTo>
                    <a:cubicBezTo>
                      <a:pt x="190" y="75"/>
                      <a:pt x="190" y="75"/>
                      <a:pt x="190" y="75"/>
                    </a:cubicBezTo>
                    <a:cubicBezTo>
                      <a:pt x="191" y="75"/>
                      <a:pt x="191" y="75"/>
                      <a:pt x="192" y="75"/>
                    </a:cubicBezTo>
                    <a:cubicBezTo>
                      <a:pt x="192" y="75"/>
                      <a:pt x="192" y="75"/>
                      <a:pt x="192" y="75"/>
                    </a:cubicBezTo>
                    <a:cubicBezTo>
                      <a:pt x="192" y="75"/>
                      <a:pt x="192" y="75"/>
                      <a:pt x="192" y="75"/>
                    </a:cubicBezTo>
                    <a:cubicBezTo>
                      <a:pt x="192" y="75"/>
                      <a:pt x="192" y="75"/>
                      <a:pt x="192" y="75"/>
                    </a:cubicBezTo>
                    <a:cubicBezTo>
                      <a:pt x="192" y="75"/>
                      <a:pt x="193" y="75"/>
                      <a:pt x="193" y="75"/>
                    </a:cubicBezTo>
                    <a:cubicBezTo>
                      <a:pt x="193" y="75"/>
                      <a:pt x="193" y="75"/>
                      <a:pt x="193" y="75"/>
                    </a:cubicBezTo>
                    <a:cubicBezTo>
                      <a:pt x="193" y="75"/>
                      <a:pt x="193" y="75"/>
                      <a:pt x="193" y="75"/>
                    </a:cubicBezTo>
                    <a:cubicBezTo>
                      <a:pt x="193" y="75"/>
                      <a:pt x="193" y="75"/>
                      <a:pt x="193" y="75"/>
                    </a:cubicBezTo>
                    <a:cubicBezTo>
                      <a:pt x="193" y="75"/>
                      <a:pt x="193" y="75"/>
                      <a:pt x="193" y="75"/>
                    </a:cubicBezTo>
                    <a:cubicBezTo>
                      <a:pt x="193" y="75"/>
                      <a:pt x="193" y="75"/>
                      <a:pt x="194" y="75"/>
                    </a:cubicBezTo>
                    <a:cubicBezTo>
                      <a:pt x="194" y="75"/>
                      <a:pt x="194" y="75"/>
                      <a:pt x="194" y="75"/>
                    </a:cubicBezTo>
                    <a:cubicBezTo>
                      <a:pt x="194" y="76"/>
                      <a:pt x="194" y="76"/>
                      <a:pt x="194" y="76"/>
                    </a:cubicBezTo>
                    <a:cubicBezTo>
                      <a:pt x="194" y="76"/>
                      <a:pt x="194" y="76"/>
                      <a:pt x="194" y="76"/>
                    </a:cubicBezTo>
                    <a:cubicBezTo>
                      <a:pt x="194" y="76"/>
                      <a:pt x="194" y="76"/>
                      <a:pt x="194" y="76"/>
                    </a:cubicBezTo>
                    <a:cubicBezTo>
                      <a:pt x="194" y="76"/>
                      <a:pt x="194" y="76"/>
                      <a:pt x="194" y="76"/>
                    </a:cubicBezTo>
                    <a:cubicBezTo>
                      <a:pt x="194" y="76"/>
                      <a:pt x="194" y="76"/>
                      <a:pt x="194" y="76"/>
                    </a:cubicBezTo>
                    <a:cubicBezTo>
                      <a:pt x="194" y="76"/>
                      <a:pt x="194" y="76"/>
                      <a:pt x="194" y="76"/>
                    </a:cubicBezTo>
                    <a:cubicBezTo>
                      <a:pt x="194" y="76"/>
                      <a:pt x="194" y="76"/>
                      <a:pt x="194" y="76"/>
                    </a:cubicBezTo>
                    <a:cubicBezTo>
                      <a:pt x="194" y="76"/>
                      <a:pt x="194" y="76"/>
                      <a:pt x="194" y="76"/>
                    </a:cubicBezTo>
                    <a:cubicBezTo>
                      <a:pt x="194" y="76"/>
                      <a:pt x="194" y="76"/>
                      <a:pt x="194" y="76"/>
                    </a:cubicBezTo>
                    <a:cubicBezTo>
                      <a:pt x="194" y="76"/>
                      <a:pt x="194" y="76"/>
                      <a:pt x="195" y="76"/>
                    </a:cubicBezTo>
                    <a:cubicBezTo>
                      <a:pt x="195" y="76"/>
                      <a:pt x="195" y="76"/>
                      <a:pt x="195" y="76"/>
                    </a:cubicBezTo>
                    <a:cubicBezTo>
                      <a:pt x="195" y="76"/>
                      <a:pt x="195" y="76"/>
                      <a:pt x="195" y="76"/>
                    </a:cubicBezTo>
                    <a:cubicBezTo>
                      <a:pt x="195" y="76"/>
                      <a:pt x="195" y="76"/>
                      <a:pt x="195" y="76"/>
                    </a:cubicBezTo>
                    <a:cubicBezTo>
                      <a:pt x="195" y="76"/>
                      <a:pt x="195" y="76"/>
                      <a:pt x="195" y="76"/>
                    </a:cubicBezTo>
                    <a:cubicBezTo>
                      <a:pt x="195" y="76"/>
                      <a:pt x="195" y="76"/>
                      <a:pt x="195" y="76"/>
                    </a:cubicBezTo>
                    <a:cubicBezTo>
                      <a:pt x="195" y="76"/>
                      <a:pt x="195" y="76"/>
                      <a:pt x="195" y="76"/>
                    </a:cubicBezTo>
                    <a:cubicBezTo>
                      <a:pt x="195" y="76"/>
                      <a:pt x="195" y="76"/>
                      <a:pt x="195" y="76"/>
                    </a:cubicBezTo>
                    <a:cubicBezTo>
                      <a:pt x="195" y="76"/>
                      <a:pt x="195" y="76"/>
                      <a:pt x="195" y="76"/>
                    </a:cubicBezTo>
                    <a:cubicBezTo>
                      <a:pt x="196" y="76"/>
                      <a:pt x="196" y="76"/>
                      <a:pt x="196" y="76"/>
                    </a:cubicBezTo>
                    <a:cubicBezTo>
                      <a:pt x="196" y="76"/>
                      <a:pt x="196" y="76"/>
                      <a:pt x="196" y="76"/>
                    </a:cubicBezTo>
                    <a:cubicBezTo>
                      <a:pt x="196" y="76"/>
                      <a:pt x="196" y="76"/>
                      <a:pt x="196" y="76"/>
                    </a:cubicBezTo>
                    <a:cubicBezTo>
                      <a:pt x="196" y="76"/>
                      <a:pt x="196" y="76"/>
                      <a:pt x="196" y="76"/>
                    </a:cubicBezTo>
                    <a:cubicBezTo>
                      <a:pt x="196" y="76"/>
                      <a:pt x="196" y="76"/>
                      <a:pt x="196" y="76"/>
                    </a:cubicBezTo>
                    <a:cubicBezTo>
                      <a:pt x="196" y="76"/>
                      <a:pt x="196" y="76"/>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7" y="77"/>
                    </a:cubicBezTo>
                    <a:cubicBezTo>
                      <a:pt x="197" y="77"/>
                      <a:pt x="197" y="77"/>
                      <a:pt x="197" y="77"/>
                    </a:cubicBezTo>
                    <a:cubicBezTo>
                      <a:pt x="197" y="77"/>
                      <a:pt x="197" y="77"/>
                      <a:pt x="197" y="77"/>
                    </a:cubicBezTo>
                    <a:cubicBezTo>
                      <a:pt x="197" y="77"/>
                      <a:pt x="197" y="77"/>
                      <a:pt x="197" y="77"/>
                    </a:cubicBezTo>
                    <a:cubicBezTo>
                      <a:pt x="197" y="77"/>
                      <a:pt x="197" y="77"/>
                      <a:pt x="197" y="77"/>
                    </a:cubicBezTo>
                    <a:cubicBezTo>
                      <a:pt x="197" y="77"/>
                      <a:pt x="197" y="77"/>
                      <a:pt x="197" y="77"/>
                    </a:cubicBezTo>
                    <a:cubicBezTo>
                      <a:pt x="197" y="77"/>
                      <a:pt x="197" y="77"/>
                      <a:pt x="197" y="78"/>
                    </a:cubicBezTo>
                    <a:cubicBezTo>
                      <a:pt x="197" y="78"/>
                      <a:pt x="197" y="78"/>
                      <a:pt x="197" y="78"/>
                    </a:cubicBezTo>
                    <a:cubicBezTo>
                      <a:pt x="197" y="78"/>
                      <a:pt x="197" y="78"/>
                      <a:pt x="197" y="78"/>
                    </a:cubicBezTo>
                    <a:cubicBezTo>
                      <a:pt x="197" y="78"/>
                      <a:pt x="197" y="78"/>
                      <a:pt x="197" y="78"/>
                    </a:cubicBezTo>
                    <a:cubicBezTo>
                      <a:pt x="197" y="78"/>
                      <a:pt x="197" y="78"/>
                      <a:pt x="197" y="78"/>
                    </a:cubicBezTo>
                    <a:cubicBezTo>
                      <a:pt x="197" y="78"/>
                      <a:pt x="197" y="78"/>
                      <a:pt x="197" y="78"/>
                    </a:cubicBezTo>
                    <a:cubicBezTo>
                      <a:pt x="197" y="78"/>
                      <a:pt x="197" y="78"/>
                      <a:pt x="197" y="78"/>
                    </a:cubicBezTo>
                    <a:cubicBezTo>
                      <a:pt x="197" y="78"/>
                      <a:pt x="197" y="78"/>
                      <a:pt x="197" y="78"/>
                    </a:cubicBezTo>
                    <a:cubicBezTo>
                      <a:pt x="197" y="78"/>
                      <a:pt x="197" y="78"/>
                      <a:pt x="197" y="78"/>
                    </a:cubicBezTo>
                    <a:cubicBezTo>
                      <a:pt x="197" y="78"/>
                      <a:pt x="197" y="78"/>
                      <a:pt x="197" y="78"/>
                    </a:cubicBezTo>
                    <a:cubicBezTo>
                      <a:pt x="197" y="78"/>
                      <a:pt x="197" y="78"/>
                      <a:pt x="197" y="78"/>
                    </a:cubicBezTo>
                    <a:cubicBezTo>
                      <a:pt x="197" y="79"/>
                      <a:pt x="197" y="79"/>
                      <a:pt x="197" y="79"/>
                    </a:cubicBezTo>
                    <a:cubicBezTo>
                      <a:pt x="197" y="79"/>
                      <a:pt x="197" y="79"/>
                      <a:pt x="198" y="79"/>
                    </a:cubicBezTo>
                    <a:cubicBezTo>
                      <a:pt x="198" y="79"/>
                      <a:pt x="198" y="79"/>
                      <a:pt x="198" y="79"/>
                    </a:cubicBezTo>
                    <a:cubicBezTo>
                      <a:pt x="198" y="79"/>
                      <a:pt x="198" y="79"/>
                      <a:pt x="198" y="79"/>
                    </a:cubicBezTo>
                    <a:cubicBezTo>
                      <a:pt x="198" y="79"/>
                      <a:pt x="198" y="79"/>
                      <a:pt x="198" y="79"/>
                    </a:cubicBezTo>
                    <a:cubicBezTo>
                      <a:pt x="198" y="79"/>
                      <a:pt x="198" y="80"/>
                      <a:pt x="198" y="80"/>
                    </a:cubicBezTo>
                    <a:cubicBezTo>
                      <a:pt x="198" y="80"/>
                      <a:pt x="198" y="80"/>
                      <a:pt x="198" y="80"/>
                    </a:cubicBezTo>
                    <a:cubicBezTo>
                      <a:pt x="198" y="81"/>
                      <a:pt x="198" y="81"/>
                      <a:pt x="198" y="82"/>
                    </a:cubicBezTo>
                    <a:cubicBezTo>
                      <a:pt x="198" y="82"/>
                      <a:pt x="198" y="82"/>
                      <a:pt x="198" y="82"/>
                    </a:cubicBezTo>
                    <a:cubicBezTo>
                      <a:pt x="198" y="82"/>
                      <a:pt x="198" y="82"/>
                      <a:pt x="198" y="83"/>
                    </a:cubicBezTo>
                    <a:cubicBezTo>
                      <a:pt x="198" y="83"/>
                      <a:pt x="198" y="83"/>
                      <a:pt x="198" y="83"/>
                    </a:cubicBezTo>
                    <a:cubicBezTo>
                      <a:pt x="198" y="83"/>
                      <a:pt x="198" y="83"/>
                      <a:pt x="198" y="84"/>
                    </a:cubicBezTo>
                    <a:cubicBezTo>
                      <a:pt x="198" y="84"/>
                      <a:pt x="198" y="84"/>
                      <a:pt x="198" y="84"/>
                    </a:cubicBezTo>
                    <a:cubicBezTo>
                      <a:pt x="198" y="84"/>
                      <a:pt x="198" y="84"/>
                      <a:pt x="198" y="84"/>
                    </a:cubicBezTo>
                    <a:cubicBezTo>
                      <a:pt x="198" y="84"/>
                      <a:pt x="198" y="84"/>
                      <a:pt x="198" y="84"/>
                    </a:cubicBezTo>
                    <a:cubicBezTo>
                      <a:pt x="198" y="85"/>
                      <a:pt x="198" y="85"/>
                      <a:pt x="198" y="85"/>
                    </a:cubicBezTo>
                    <a:cubicBezTo>
                      <a:pt x="198" y="85"/>
                      <a:pt x="198" y="85"/>
                      <a:pt x="198" y="85"/>
                    </a:cubicBezTo>
                    <a:cubicBezTo>
                      <a:pt x="199" y="85"/>
                      <a:pt x="199" y="85"/>
                      <a:pt x="199" y="85"/>
                    </a:cubicBezTo>
                    <a:cubicBezTo>
                      <a:pt x="199" y="85"/>
                      <a:pt x="199" y="85"/>
                      <a:pt x="199" y="85"/>
                    </a:cubicBezTo>
                    <a:cubicBezTo>
                      <a:pt x="199" y="85"/>
                      <a:pt x="199" y="85"/>
                      <a:pt x="199" y="85"/>
                    </a:cubicBezTo>
                    <a:cubicBezTo>
                      <a:pt x="199" y="85"/>
                      <a:pt x="199" y="85"/>
                      <a:pt x="199" y="85"/>
                    </a:cubicBezTo>
                    <a:cubicBezTo>
                      <a:pt x="199" y="86"/>
                      <a:pt x="199" y="86"/>
                      <a:pt x="199" y="86"/>
                    </a:cubicBezTo>
                    <a:cubicBezTo>
                      <a:pt x="199" y="86"/>
                      <a:pt x="199" y="86"/>
                      <a:pt x="199" y="86"/>
                    </a:cubicBezTo>
                    <a:cubicBezTo>
                      <a:pt x="199" y="86"/>
                      <a:pt x="199" y="86"/>
                      <a:pt x="199" y="86"/>
                    </a:cubicBezTo>
                    <a:cubicBezTo>
                      <a:pt x="199" y="86"/>
                      <a:pt x="199" y="86"/>
                      <a:pt x="199" y="86"/>
                    </a:cubicBezTo>
                    <a:cubicBezTo>
                      <a:pt x="199" y="86"/>
                      <a:pt x="199" y="86"/>
                      <a:pt x="199" y="86"/>
                    </a:cubicBezTo>
                    <a:cubicBezTo>
                      <a:pt x="199" y="86"/>
                      <a:pt x="199" y="86"/>
                      <a:pt x="199" y="86"/>
                    </a:cubicBezTo>
                    <a:cubicBezTo>
                      <a:pt x="199" y="86"/>
                      <a:pt x="199" y="86"/>
                      <a:pt x="199" y="86"/>
                    </a:cubicBezTo>
                    <a:cubicBezTo>
                      <a:pt x="199" y="86"/>
                      <a:pt x="199" y="86"/>
                      <a:pt x="199" y="86"/>
                    </a:cubicBezTo>
                    <a:cubicBezTo>
                      <a:pt x="199" y="86"/>
                      <a:pt x="199" y="86"/>
                      <a:pt x="199" y="86"/>
                    </a:cubicBezTo>
                    <a:cubicBezTo>
                      <a:pt x="199" y="86"/>
                      <a:pt x="199" y="86"/>
                      <a:pt x="199" y="86"/>
                    </a:cubicBezTo>
                    <a:cubicBezTo>
                      <a:pt x="199" y="86"/>
                      <a:pt x="199" y="86"/>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8"/>
                      <a:pt x="199" y="88"/>
                      <a:pt x="199" y="88"/>
                    </a:cubicBezTo>
                    <a:cubicBezTo>
                      <a:pt x="199" y="88"/>
                      <a:pt x="199" y="88"/>
                      <a:pt x="199" y="88"/>
                    </a:cubicBezTo>
                    <a:cubicBezTo>
                      <a:pt x="199" y="88"/>
                      <a:pt x="199" y="88"/>
                      <a:pt x="199" y="88"/>
                    </a:cubicBezTo>
                    <a:cubicBezTo>
                      <a:pt x="199" y="88"/>
                      <a:pt x="199" y="88"/>
                      <a:pt x="199" y="88"/>
                    </a:cubicBezTo>
                    <a:cubicBezTo>
                      <a:pt x="199" y="88"/>
                      <a:pt x="199" y="88"/>
                      <a:pt x="199" y="88"/>
                    </a:cubicBezTo>
                    <a:cubicBezTo>
                      <a:pt x="199" y="88"/>
                      <a:pt x="199" y="88"/>
                      <a:pt x="199" y="88"/>
                    </a:cubicBezTo>
                    <a:cubicBezTo>
                      <a:pt x="199" y="88"/>
                      <a:pt x="199" y="88"/>
                      <a:pt x="199" y="88"/>
                    </a:cubicBezTo>
                    <a:cubicBezTo>
                      <a:pt x="199" y="88"/>
                      <a:pt x="199" y="88"/>
                      <a:pt x="200" y="88"/>
                    </a:cubicBezTo>
                    <a:cubicBezTo>
                      <a:pt x="200" y="88"/>
                      <a:pt x="200" y="88"/>
                      <a:pt x="200" y="88"/>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90"/>
                      <a:pt x="200" y="90"/>
                      <a:pt x="200" y="90"/>
                    </a:cubicBezTo>
                    <a:cubicBezTo>
                      <a:pt x="200" y="90"/>
                      <a:pt x="200" y="90"/>
                      <a:pt x="200" y="90"/>
                    </a:cubicBezTo>
                    <a:cubicBezTo>
                      <a:pt x="200" y="90"/>
                      <a:pt x="200" y="90"/>
                      <a:pt x="200" y="90"/>
                    </a:cubicBezTo>
                    <a:cubicBezTo>
                      <a:pt x="200" y="90"/>
                      <a:pt x="200" y="90"/>
                      <a:pt x="200" y="90"/>
                    </a:cubicBezTo>
                    <a:cubicBezTo>
                      <a:pt x="200" y="91"/>
                      <a:pt x="200" y="91"/>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199" y="92"/>
                      <a:pt x="199" y="92"/>
                      <a:pt x="199" y="92"/>
                    </a:cubicBezTo>
                    <a:cubicBezTo>
                      <a:pt x="199" y="92"/>
                      <a:pt x="199" y="92"/>
                      <a:pt x="199" y="92"/>
                    </a:cubicBezTo>
                    <a:cubicBezTo>
                      <a:pt x="199" y="92"/>
                      <a:pt x="199" y="92"/>
                      <a:pt x="199" y="92"/>
                    </a:cubicBezTo>
                    <a:cubicBezTo>
                      <a:pt x="199" y="92"/>
                      <a:pt x="199" y="92"/>
                      <a:pt x="199" y="92"/>
                    </a:cubicBezTo>
                    <a:cubicBezTo>
                      <a:pt x="199" y="92"/>
                      <a:pt x="199" y="92"/>
                      <a:pt x="199" y="92"/>
                    </a:cubicBezTo>
                    <a:cubicBezTo>
                      <a:pt x="199" y="92"/>
                      <a:pt x="199" y="92"/>
                      <a:pt x="199" y="92"/>
                    </a:cubicBezTo>
                    <a:cubicBezTo>
                      <a:pt x="199" y="92"/>
                      <a:pt x="199" y="92"/>
                      <a:pt x="200" y="92"/>
                    </a:cubicBezTo>
                    <a:cubicBezTo>
                      <a:pt x="200" y="92"/>
                      <a:pt x="200" y="92"/>
                      <a:pt x="200" y="92"/>
                    </a:cubicBezTo>
                    <a:cubicBezTo>
                      <a:pt x="200" y="92"/>
                      <a:pt x="200" y="92"/>
                      <a:pt x="200" y="92"/>
                    </a:cubicBezTo>
                    <a:cubicBezTo>
                      <a:pt x="200" y="92"/>
                      <a:pt x="200" y="92"/>
                      <a:pt x="200" y="92"/>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4"/>
                    </a:cubicBezTo>
                    <a:cubicBezTo>
                      <a:pt x="200" y="94"/>
                      <a:pt x="200" y="94"/>
                      <a:pt x="200" y="94"/>
                    </a:cubicBezTo>
                    <a:cubicBezTo>
                      <a:pt x="200" y="94"/>
                      <a:pt x="200" y="94"/>
                      <a:pt x="200" y="94"/>
                    </a:cubicBezTo>
                    <a:cubicBezTo>
                      <a:pt x="200" y="94"/>
                      <a:pt x="200" y="94"/>
                      <a:pt x="200" y="94"/>
                    </a:cubicBezTo>
                    <a:cubicBezTo>
                      <a:pt x="200" y="94"/>
                      <a:pt x="200" y="94"/>
                      <a:pt x="200" y="94"/>
                    </a:cubicBezTo>
                    <a:cubicBezTo>
                      <a:pt x="200" y="94"/>
                      <a:pt x="200" y="94"/>
                      <a:pt x="200" y="94"/>
                    </a:cubicBezTo>
                    <a:cubicBezTo>
                      <a:pt x="200" y="94"/>
                      <a:pt x="200" y="94"/>
                      <a:pt x="200" y="94"/>
                    </a:cubicBezTo>
                    <a:cubicBezTo>
                      <a:pt x="200" y="94"/>
                      <a:pt x="200" y="94"/>
                      <a:pt x="200" y="94"/>
                    </a:cubicBezTo>
                    <a:cubicBezTo>
                      <a:pt x="200" y="94"/>
                      <a:pt x="200" y="94"/>
                      <a:pt x="200" y="94"/>
                    </a:cubicBezTo>
                    <a:cubicBezTo>
                      <a:pt x="200" y="94"/>
                      <a:pt x="200" y="94"/>
                      <a:pt x="200" y="94"/>
                    </a:cubicBezTo>
                    <a:cubicBezTo>
                      <a:pt x="200" y="94"/>
                      <a:pt x="200" y="94"/>
                      <a:pt x="200" y="94"/>
                    </a:cubicBezTo>
                    <a:cubicBezTo>
                      <a:pt x="200" y="94"/>
                      <a:pt x="200" y="95"/>
                      <a:pt x="200" y="95"/>
                    </a:cubicBezTo>
                    <a:cubicBezTo>
                      <a:pt x="200" y="95"/>
                      <a:pt x="200" y="95"/>
                      <a:pt x="200" y="95"/>
                    </a:cubicBezTo>
                    <a:cubicBezTo>
                      <a:pt x="200" y="95"/>
                      <a:pt x="200" y="95"/>
                      <a:pt x="201" y="95"/>
                    </a:cubicBezTo>
                    <a:cubicBezTo>
                      <a:pt x="201" y="95"/>
                      <a:pt x="201" y="95"/>
                      <a:pt x="201" y="95"/>
                    </a:cubicBezTo>
                    <a:cubicBezTo>
                      <a:pt x="201" y="95"/>
                      <a:pt x="201" y="95"/>
                      <a:pt x="201" y="95"/>
                    </a:cubicBezTo>
                    <a:cubicBezTo>
                      <a:pt x="201" y="95"/>
                      <a:pt x="201" y="95"/>
                      <a:pt x="201" y="95"/>
                    </a:cubicBezTo>
                    <a:cubicBezTo>
                      <a:pt x="201" y="95"/>
                      <a:pt x="201" y="95"/>
                      <a:pt x="201" y="96"/>
                    </a:cubicBezTo>
                    <a:cubicBezTo>
                      <a:pt x="201" y="96"/>
                      <a:pt x="201" y="96"/>
                      <a:pt x="201" y="96"/>
                    </a:cubicBezTo>
                    <a:cubicBezTo>
                      <a:pt x="201" y="96"/>
                      <a:pt x="201" y="96"/>
                      <a:pt x="201" y="96"/>
                    </a:cubicBezTo>
                    <a:cubicBezTo>
                      <a:pt x="201" y="96"/>
                      <a:pt x="201" y="96"/>
                      <a:pt x="201" y="96"/>
                    </a:cubicBezTo>
                    <a:cubicBezTo>
                      <a:pt x="201" y="96"/>
                      <a:pt x="201" y="96"/>
                      <a:pt x="201" y="96"/>
                    </a:cubicBezTo>
                    <a:cubicBezTo>
                      <a:pt x="201" y="96"/>
                      <a:pt x="201" y="96"/>
                      <a:pt x="201" y="96"/>
                    </a:cubicBezTo>
                    <a:cubicBezTo>
                      <a:pt x="201" y="96"/>
                      <a:pt x="201" y="96"/>
                      <a:pt x="201" y="97"/>
                    </a:cubicBezTo>
                    <a:cubicBezTo>
                      <a:pt x="201" y="97"/>
                      <a:pt x="201" y="97"/>
                      <a:pt x="201" y="97"/>
                    </a:cubicBezTo>
                    <a:cubicBezTo>
                      <a:pt x="201" y="97"/>
                      <a:pt x="201" y="97"/>
                      <a:pt x="201" y="97"/>
                    </a:cubicBezTo>
                    <a:cubicBezTo>
                      <a:pt x="201" y="97"/>
                      <a:pt x="201" y="97"/>
                      <a:pt x="201" y="98"/>
                    </a:cubicBezTo>
                    <a:cubicBezTo>
                      <a:pt x="201" y="98"/>
                      <a:pt x="201" y="98"/>
                      <a:pt x="201" y="98"/>
                    </a:cubicBezTo>
                    <a:cubicBezTo>
                      <a:pt x="201" y="98"/>
                      <a:pt x="201" y="98"/>
                      <a:pt x="201" y="98"/>
                    </a:cubicBezTo>
                    <a:cubicBezTo>
                      <a:pt x="201" y="98"/>
                      <a:pt x="201" y="98"/>
                      <a:pt x="201" y="98"/>
                    </a:cubicBezTo>
                    <a:cubicBezTo>
                      <a:pt x="201" y="98"/>
                      <a:pt x="201" y="98"/>
                      <a:pt x="201" y="98"/>
                    </a:cubicBezTo>
                    <a:cubicBezTo>
                      <a:pt x="201" y="98"/>
                      <a:pt x="201" y="98"/>
                      <a:pt x="201" y="98"/>
                    </a:cubicBezTo>
                    <a:cubicBezTo>
                      <a:pt x="201" y="98"/>
                      <a:pt x="201" y="99"/>
                      <a:pt x="201" y="99"/>
                    </a:cubicBezTo>
                    <a:cubicBezTo>
                      <a:pt x="201" y="99"/>
                      <a:pt x="201" y="99"/>
                      <a:pt x="201" y="99"/>
                    </a:cubicBezTo>
                    <a:cubicBezTo>
                      <a:pt x="201" y="99"/>
                      <a:pt x="201" y="99"/>
                      <a:pt x="201" y="99"/>
                    </a:cubicBezTo>
                    <a:cubicBezTo>
                      <a:pt x="201" y="99"/>
                      <a:pt x="201" y="100"/>
                      <a:pt x="201" y="100"/>
                    </a:cubicBezTo>
                    <a:cubicBezTo>
                      <a:pt x="201" y="100"/>
                      <a:pt x="201" y="100"/>
                      <a:pt x="201" y="100"/>
                    </a:cubicBezTo>
                    <a:cubicBezTo>
                      <a:pt x="201" y="100"/>
                      <a:pt x="201" y="100"/>
                      <a:pt x="201" y="100"/>
                    </a:cubicBezTo>
                    <a:cubicBezTo>
                      <a:pt x="201" y="100"/>
                      <a:pt x="201" y="100"/>
                      <a:pt x="201" y="100"/>
                    </a:cubicBezTo>
                    <a:cubicBezTo>
                      <a:pt x="201" y="101"/>
                      <a:pt x="201" y="101"/>
                      <a:pt x="201" y="101"/>
                    </a:cubicBezTo>
                    <a:cubicBezTo>
                      <a:pt x="201" y="101"/>
                      <a:pt x="201" y="101"/>
                      <a:pt x="201" y="101"/>
                    </a:cubicBezTo>
                    <a:cubicBezTo>
                      <a:pt x="201" y="101"/>
                      <a:pt x="201" y="101"/>
                      <a:pt x="201" y="101"/>
                    </a:cubicBezTo>
                    <a:cubicBezTo>
                      <a:pt x="201" y="101"/>
                      <a:pt x="201" y="101"/>
                      <a:pt x="201" y="101"/>
                    </a:cubicBezTo>
                    <a:cubicBezTo>
                      <a:pt x="201" y="101"/>
                      <a:pt x="201" y="102"/>
                      <a:pt x="201" y="102"/>
                    </a:cubicBezTo>
                    <a:cubicBezTo>
                      <a:pt x="201" y="102"/>
                      <a:pt x="201" y="102"/>
                      <a:pt x="201" y="102"/>
                    </a:cubicBezTo>
                    <a:cubicBezTo>
                      <a:pt x="201" y="102"/>
                      <a:pt x="201" y="102"/>
                      <a:pt x="202" y="102"/>
                    </a:cubicBezTo>
                    <a:cubicBezTo>
                      <a:pt x="202" y="102"/>
                      <a:pt x="202" y="102"/>
                      <a:pt x="202" y="102"/>
                    </a:cubicBezTo>
                    <a:cubicBezTo>
                      <a:pt x="202" y="102"/>
                      <a:pt x="202" y="103"/>
                      <a:pt x="202" y="103"/>
                    </a:cubicBezTo>
                    <a:cubicBezTo>
                      <a:pt x="202" y="103"/>
                      <a:pt x="202" y="103"/>
                      <a:pt x="202" y="103"/>
                    </a:cubicBezTo>
                    <a:cubicBezTo>
                      <a:pt x="202" y="103"/>
                      <a:pt x="202" y="103"/>
                      <a:pt x="202" y="103"/>
                    </a:cubicBezTo>
                    <a:cubicBezTo>
                      <a:pt x="202" y="103"/>
                      <a:pt x="202" y="103"/>
                      <a:pt x="202" y="103"/>
                    </a:cubicBezTo>
                    <a:cubicBezTo>
                      <a:pt x="202" y="103"/>
                      <a:pt x="202" y="104"/>
                      <a:pt x="202" y="104"/>
                    </a:cubicBezTo>
                    <a:cubicBezTo>
                      <a:pt x="202" y="104"/>
                      <a:pt x="202" y="104"/>
                      <a:pt x="202" y="104"/>
                    </a:cubicBezTo>
                    <a:cubicBezTo>
                      <a:pt x="202" y="104"/>
                      <a:pt x="202" y="104"/>
                      <a:pt x="202" y="104"/>
                    </a:cubicBezTo>
                    <a:cubicBezTo>
                      <a:pt x="202" y="104"/>
                      <a:pt x="202" y="104"/>
                      <a:pt x="202" y="104"/>
                    </a:cubicBezTo>
                    <a:cubicBezTo>
                      <a:pt x="202" y="104"/>
                      <a:pt x="202" y="105"/>
                      <a:pt x="202" y="105"/>
                    </a:cubicBezTo>
                    <a:cubicBezTo>
                      <a:pt x="202" y="105"/>
                      <a:pt x="202" y="105"/>
                      <a:pt x="202" y="105"/>
                    </a:cubicBezTo>
                    <a:cubicBezTo>
                      <a:pt x="201" y="105"/>
                      <a:pt x="201" y="105"/>
                      <a:pt x="201" y="105"/>
                    </a:cubicBezTo>
                    <a:cubicBezTo>
                      <a:pt x="201" y="105"/>
                      <a:pt x="201" y="105"/>
                      <a:pt x="201" y="105"/>
                    </a:cubicBezTo>
                    <a:cubicBezTo>
                      <a:pt x="201" y="105"/>
                      <a:pt x="201" y="105"/>
                      <a:pt x="201" y="105"/>
                    </a:cubicBezTo>
                    <a:cubicBezTo>
                      <a:pt x="201" y="105"/>
                      <a:pt x="201" y="105"/>
                      <a:pt x="201" y="105"/>
                    </a:cubicBezTo>
                    <a:cubicBezTo>
                      <a:pt x="201" y="105"/>
                      <a:pt x="201" y="105"/>
                      <a:pt x="201" y="105"/>
                    </a:cubicBezTo>
                    <a:cubicBezTo>
                      <a:pt x="201" y="105"/>
                      <a:pt x="201" y="105"/>
                      <a:pt x="201" y="106"/>
                    </a:cubicBezTo>
                    <a:cubicBezTo>
                      <a:pt x="201" y="106"/>
                      <a:pt x="201" y="106"/>
                      <a:pt x="201" y="106"/>
                    </a:cubicBezTo>
                    <a:cubicBezTo>
                      <a:pt x="201" y="106"/>
                      <a:pt x="201" y="106"/>
                      <a:pt x="201" y="106"/>
                    </a:cubicBezTo>
                    <a:cubicBezTo>
                      <a:pt x="201" y="106"/>
                      <a:pt x="201" y="106"/>
                      <a:pt x="201" y="106"/>
                    </a:cubicBezTo>
                    <a:cubicBezTo>
                      <a:pt x="201" y="106"/>
                      <a:pt x="201" y="106"/>
                      <a:pt x="201" y="106"/>
                    </a:cubicBezTo>
                    <a:cubicBezTo>
                      <a:pt x="201" y="106"/>
                      <a:pt x="201" y="106"/>
                      <a:pt x="201" y="106"/>
                    </a:cubicBezTo>
                    <a:cubicBezTo>
                      <a:pt x="201" y="106"/>
                      <a:pt x="201" y="106"/>
                      <a:pt x="201" y="106"/>
                    </a:cubicBezTo>
                    <a:cubicBezTo>
                      <a:pt x="201" y="106"/>
                      <a:pt x="201" y="106"/>
                      <a:pt x="201" y="106"/>
                    </a:cubicBezTo>
                    <a:cubicBezTo>
                      <a:pt x="201" y="106"/>
                      <a:pt x="201" y="106"/>
                      <a:pt x="201" y="106"/>
                    </a:cubicBezTo>
                    <a:cubicBezTo>
                      <a:pt x="201" y="106"/>
                      <a:pt x="201" y="106"/>
                      <a:pt x="201" y="106"/>
                    </a:cubicBezTo>
                    <a:cubicBezTo>
                      <a:pt x="201" y="106"/>
                      <a:pt x="201" y="106"/>
                      <a:pt x="201" y="106"/>
                    </a:cubicBezTo>
                    <a:cubicBezTo>
                      <a:pt x="201" y="106"/>
                      <a:pt x="201" y="106"/>
                      <a:pt x="201" y="107"/>
                    </a:cubicBezTo>
                    <a:cubicBezTo>
                      <a:pt x="201" y="107"/>
                      <a:pt x="201" y="107"/>
                      <a:pt x="201" y="107"/>
                    </a:cubicBezTo>
                    <a:cubicBezTo>
                      <a:pt x="201" y="107"/>
                      <a:pt x="201" y="107"/>
                      <a:pt x="201" y="107"/>
                    </a:cubicBezTo>
                    <a:cubicBezTo>
                      <a:pt x="201" y="107"/>
                      <a:pt x="201" y="107"/>
                      <a:pt x="201" y="107"/>
                    </a:cubicBezTo>
                    <a:cubicBezTo>
                      <a:pt x="201" y="107"/>
                      <a:pt x="200" y="107"/>
                      <a:pt x="200" y="107"/>
                    </a:cubicBezTo>
                    <a:cubicBezTo>
                      <a:pt x="200" y="107"/>
                      <a:pt x="200" y="107"/>
                      <a:pt x="200" y="107"/>
                    </a:cubicBezTo>
                    <a:cubicBezTo>
                      <a:pt x="200" y="107"/>
                      <a:pt x="200" y="107"/>
                      <a:pt x="200" y="107"/>
                    </a:cubicBezTo>
                    <a:cubicBezTo>
                      <a:pt x="200" y="107"/>
                      <a:pt x="200" y="107"/>
                      <a:pt x="200" y="107"/>
                    </a:cubicBezTo>
                    <a:cubicBezTo>
                      <a:pt x="200" y="106"/>
                      <a:pt x="200" y="106"/>
                      <a:pt x="200" y="106"/>
                    </a:cubicBezTo>
                    <a:cubicBezTo>
                      <a:pt x="200" y="106"/>
                      <a:pt x="200" y="106"/>
                      <a:pt x="200" y="106"/>
                    </a:cubicBezTo>
                    <a:cubicBezTo>
                      <a:pt x="199" y="106"/>
                      <a:pt x="199" y="106"/>
                      <a:pt x="199" y="106"/>
                    </a:cubicBezTo>
                    <a:cubicBezTo>
                      <a:pt x="199" y="106"/>
                      <a:pt x="199" y="106"/>
                      <a:pt x="199" y="106"/>
                    </a:cubicBezTo>
                    <a:cubicBezTo>
                      <a:pt x="199" y="106"/>
                      <a:pt x="199" y="106"/>
                      <a:pt x="199" y="106"/>
                    </a:cubicBezTo>
                    <a:cubicBezTo>
                      <a:pt x="199" y="106"/>
                      <a:pt x="199" y="106"/>
                      <a:pt x="199" y="106"/>
                    </a:cubicBezTo>
                    <a:cubicBezTo>
                      <a:pt x="199" y="106"/>
                      <a:pt x="199" y="106"/>
                      <a:pt x="199" y="106"/>
                    </a:cubicBezTo>
                    <a:cubicBezTo>
                      <a:pt x="199" y="106"/>
                      <a:pt x="199" y="106"/>
                      <a:pt x="199" y="106"/>
                    </a:cubicBezTo>
                    <a:cubicBezTo>
                      <a:pt x="198" y="106"/>
                      <a:pt x="198" y="106"/>
                      <a:pt x="198" y="106"/>
                    </a:cubicBezTo>
                    <a:cubicBezTo>
                      <a:pt x="198" y="106"/>
                      <a:pt x="198" y="106"/>
                      <a:pt x="198" y="106"/>
                    </a:cubicBezTo>
                    <a:cubicBezTo>
                      <a:pt x="198" y="106"/>
                      <a:pt x="198" y="106"/>
                      <a:pt x="198" y="106"/>
                    </a:cubicBezTo>
                    <a:cubicBezTo>
                      <a:pt x="198" y="106"/>
                      <a:pt x="198" y="106"/>
                      <a:pt x="197" y="106"/>
                    </a:cubicBezTo>
                    <a:cubicBezTo>
                      <a:pt x="197" y="106"/>
                      <a:pt x="197" y="106"/>
                      <a:pt x="197" y="106"/>
                    </a:cubicBezTo>
                    <a:cubicBezTo>
                      <a:pt x="197" y="106"/>
                      <a:pt x="197" y="106"/>
                      <a:pt x="197" y="106"/>
                    </a:cubicBezTo>
                    <a:cubicBezTo>
                      <a:pt x="197" y="106"/>
                      <a:pt x="197" y="106"/>
                      <a:pt x="197" y="106"/>
                    </a:cubicBezTo>
                    <a:cubicBezTo>
                      <a:pt x="197" y="106"/>
                      <a:pt x="197" y="106"/>
                      <a:pt x="197" y="106"/>
                    </a:cubicBezTo>
                    <a:cubicBezTo>
                      <a:pt x="197" y="106"/>
                      <a:pt x="197" y="106"/>
                      <a:pt x="197" y="106"/>
                    </a:cubicBezTo>
                    <a:cubicBezTo>
                      <a:pt x="197" y="106"/>
                      <a:pt x="197" y="106"/>
                      <a:pt x="196" y="106"/>
                    </a:cubicBezTo>
                    <a:cubicBezTo>
                      <a:pt x="196" y="106"/>
                      <a:pt x="196" y="106"/>
                      <a:pt x="196" y="106"/>
                    </a:cubicBezTo>
                    <a:cubicBezTo>
                      <a:pt x="196" y="106"/>
                      <a:pt x="196" y="106"/>
                      <a:pt x="196" y="106"/>
                    </a:cubicBezTo>
                    <a:cubicBezTo>
                      <a:pt x="196" y="106"/>
                      <a:pt x="196" y="106"/>
                      <a:pt x="196" y="106"/>
                    </a:cubicBezTo>
                    <a:cubicBezTo>
                      <a:pt x="196" y="106"/>
                      <a:pt x="196" y="106"/>
                      <a:pt x="196" y="106"/>
                    </a:cubicBezTo>
                    <a:cubicBezTo>
                      <a:pt x="196" y="105"/>
                      <a:pt x="196" y="105"/>
                      <a:pt x="196" y="105"/>
                    </a:cubicBezTo>
                    <a:cubicBezTo>
                      <a:pt x="196" y="105"/>
                      <a:pt x="196" y="105"/>
                      <a:pt x="196" y="105"/>
                    </a:cubicBezTo>
                    <a:cubicBezTo>
                      <a:pt x="196" y="105"/>
                      <a:pt x="196" y="105"/>
                      <a:pt x="196" y="105"/>
                    </a:cubicBezTo>
                    <a:cubicBezTo>
                      <a:pt x="196" y="105"/>
                      <a:pt x="196" y="105"/>
                      <a:pt x="196" y="105"/>
                    </a:cubicBezTo>
                    <a:cubicBezTo>
                      <a:pt x="196" y="105"/>
                      <a:pt x="196" y="105"/>
                      <a:pt x="196" y="105"/>
                    </a:cubicBezTo>
                    <a:cubicBezTo>
                      <a:pt x="195" y="105"/>
                      <a:pt x="195" y="105"/>
                      <a:pt x="195" y="105"/>
                    </a:cubicBezTo>
                    <a:cubicBezTo>
                      <a:pt x="194" y="105"/>
                      <a:pt x="194" y="105"/>
                      <a:pt x="194" y="105"/>
                    </a:cubicBezTo>
                    <a:cubicBezTo>
                      <a:pt x="194" y="105"/>
                      <a:pt x="194" y="105"/>
                      <a:pt x="193" y="105"/>
                    </a:cubicBezTo>
                    <a:cubicBezTo>
                      <a:pt x="193" y="105"/>
                      <a:pt x="193" y="105"/>
                      <a:pt x="193" y="105"/>
                    </a:cubicBezTo>
                    <a:cubicBezTo>
                      <a:pt x="193" y="105"/>
                      <a:pt x="193" y="105"/>
                      <a:pt x="193" y="105"/>
                    </a:cubicBezTo>
                    <a:cubicBezTo>
                      <a:pt x="193" y="105"/>
                      <a:pt x="193" y="105"/>
                      <a:pt x="193" y="105"/>
                    </a:cubicBezTo>
                    <a:cubicBezTo>
                      <a:pt x="193" y="105"/>
                      <a:pt x="193" y="105"/>
                      <a:pt x="193" y="105"/>
                    </a:cubicBezTo>
                    <a:cubicBezTo>
                      <a:pt x="193" y="105"/>
                      <a:pt x="192" y="105"/>
                      <a:pt x="192" y="105"/>
                    </a:cubicBezTo>
                    <a:cubicBezTo>
                      <a:pt x="192" y="105"/>
                      <a:pt x="192" y="105"/>
                      <a:pt x="192" y="105"/>
                    </a:cubicBezTo>
                    <a:cubicBezTo>
                      <a:pt x="192" y="105"/>
                      <a:pt x="192" y="105"/>
                      <a:pt x="192" y="105"/>
                    </a:cubicBezTo>
                    <a:cubicBezTo>
                      <a:pt x="192" y="105"/>
                      <a:pt x="192" y="105"/>
                      <a:pt x="192" y="105"/>
                    </a:cubicBezTo>
                    <a:cubicBezTo>
                      <a:pt x="192" y="105"/>
                      <a:pt x="192" y="105"/>
                      <a:pt x="192" y="105"/>
                    </a:cubicBezTo>
                    <a:cubicBezTo>
                      <a:pt x="192" y="105"/>
                      <a:pt x="192" y="105"/>
                      <a:pt x="192" y="105"/>
                    </a:cubicBezTo>
                    <a:cubicBezTo>
                      <a:pt x="192" y="105"/>
                      <a:pt x="192" y="105"/>
                      <a:pt x="192" y="105"/>
                    </a:cubicBezTo>
                    <a:cubicBezTo>
                      <a:pt x="191" y="105"/>
                      <a:pt x="191" y="105"/>
                      <a:pt x="191" y="105"/>
                    </a:cubicBezTo>
                    <a:cubicBezTo>
                      <a:pt x="191" y="105"/>
                      <a:pt x="191" y="105"/>
                      <a:pt x="191" y="105"/>
                    </a:cubicBezTo>
                    <a:cubicBezTo>
                      <a:pt x="191" y="105"/>
                      <a:pt x="191" y="105"/>
                      <a:pt x="191" y="105"/>
                    </a:cubicBezTo>
                    <a:cubicBezTo>
                      <a:pt x="191" y="105"/>
                      <a:pt x="191" y="105"/>
                      <a:pt x="191" y="105"/>
                    </a:cubicBezTo>
                    <a:cubicBezTo>
                      <a:pt x="191" y="104"/>
                      <a:pt x="191" y="104"/>
                      <a:pt x="191" y="104"/>
                    </a:cubicBezTo>
                    <a:cubicBezTo>
                      <a:pt x="191" y="104"/>
                      <a:pt x="191" y="104"/>
                      <a:pt x="191" y="104"/>
                    </a:cubicBezTo>
                    <a:cubicBezTo>
                      <a:pt x="191" y="104"/>
                      <a:pt x="191" y="104"/>
                      <a:pt x="191" y="104"/>
                    </a:cubicBezTo>
                    <a:cubicBezTo>
                      <a:pt x="191" y="104"/>
                      <a:pt x="191" y="104"/>
                      <a:pt x="191" y="104"/>
                    </a:cubicBezTo>
                    <a:cubicBezTo>
                      <a:pt x="190" y="104"/>
                      <a:pt x="190" y="104"/>
                      <a:pt x="190" y="104"/>
                    </a:cubicBezTo>
                    <a:cubicBezTo>
                      <a:pt x="190" y="104"/>
                      <a:pt x="190" y="104"/>
                      <a:pt x="190" y="104"/>
                    </a:cubicBezTo>
                    <a:cubicBezTo>
                      <a:pt x="190" y="104"/>
                      <a:pt x="190" y="104"/>
                      <a:pt x="190" y="104"/>
                    </a:cubicBezTo>
                    <a:cubicBezTo>
                      <a:pt x="190" y="104"/>
                      <a:pt x="190" y="104"/>
                      <a:pt x="190" y="104"/>
                    </a:cubicBezTo>
                    <a:cubicBezTo>
                      <a:pt x="190" y="104"/>
                      <a:pt x="190" y="104"/>
                      <a:pt x="190" y="104"/>
                    </a:cubicBezTo>
                    <a:cubicBezTo>
                      <a:pt x="190" y="104"/>
                      <a:pt x="190" y="104"/>
                      <a:pt x="190" y="104"/>
                    </a:cubicBezTo>
                    <a:cubicBezTo>
                      <a:pt x="190" y="104"/>
                      <a:pt x="190" y="104"/>
                      <a:pt x="190" y="104"/>
                    </a:cubicBezTo>
                    <a:cubicBezTo>
                      <a:pt x="190" y="104"/>
                      <a:pt x="190" y="104"/>
                      <a:pt x="190" y="104"/>
                    </a:cubicBezTo>
                    <a:cubicBezTo>
                      <a:pt x="190" y="104"/>
                      <a:pt x="190" y="104"/>
                      <a:pt x="190" y="104"/>
                    </a:cubicBezTo>
                    <a:cubicBezTo>
                      <a:pt x="190" y="104"/>
                      <a:pt x="190" y="104"/>
                      <a:pt x="190" y="104"/>
                    </a:cubicBezTo>
                    <a:cubicBezTo>
                      <a:pt x="189" y="104"/>
                      <a:pt x="189" y="104"/>
                      <a:pt x="189" y="104"/>
                    </a:cubicBezTo>
                    <a:cubicBezTo>
                      <a:pt x="189" y="104"/>
                      <a:pt x="189" y="104"/>
                      <a:pt x="189" y="104"/>
                    </a:cubicBezTo>
                    <a:cubicBezTo>
                      <a:pt x="189" y="104"/>
                      <a:pt x="189" y="104"/>
                      <a:pt x="189" y="104"/>
                    </a:cubicBezTo>
                    <a:cubicBezTo>
                      <a:pt x="189" y="104"/>
                      <a:pt x="189" y="104"/>
                      <a:pt x="189" y="104"/>
                    </a:cubicBezTo>
                    <a:cubicBezTo>
                      <a:pt x="189" y="104"/>
                      <a:pt x="189" y="104"/>
                      <a:pt x="189" y="104"/>
                    </a:cubicBezTo>
                    <a:cubicBezTo>
                      <a:pt x="189" y="104"/>
                      <a:pt x="189" y="104"/>
                      <a:pt x="189" y="104"/>
                    </a:cubicBezTo>
                    <a:cubicBezTo>
                      <a:pt x="189" y="104"/>
                      <a:pt x="189" y="104"/>
                      <a:pt x="189" y="104"/>
                    </a:cubicBezTo>
                    <a:cubicBezTo>
                      <a:pt x="189" y="104"/>
                      <a:pt x="189" y="104"/>
                      <a:pt x="189" y="104"/>
                    </a:cubicBezTo>
                    <a:cubicBezTo>
                      <a:pt x="189" y="104"/>
                      <a:pt x="189" y="104"/>
                      <a:pt x="189" y="104"/>
                    </a:cubicBezTo>
                    <a:cubicBezTo>
                      <a:pt x="188" y="104"/>
                      <a:pt x="188" y="104"/>
                      <a:pt x="188" y="104"/>
                    </a:cubicBezTo>
                    <a:cubicBezTo>
                      <a:pt x="188" y="104"/>
                      <a:pt x="188" y="104"/>
                      <a:pt x="188" y="104"/>
                    </a:cubicBezTo>
                    <a:cubicBezTo>
                      <a:pt x="188" y="103"/>
                      <a:pt x="188" y="103"/>
                      <a:pt x="188" y="103"/>
                    </a:cubicBezTo>
                    <a:cubicBezTo>
                      <a:pt x="188" y="103"/>
                      <a:pt x="188" y="103"/>
                      <a:pt x="188" y="103"/>
                    </a:cubicBezTo>
                    <a:cubicBezTo>
                      <a:pt x="188" y="103"/>
                      <a:pt x="188" y="103"/>
                      <a:pt x="188" y="103"/>
                    </a:cubicBezTo>
                    <a:cubicBezTo>
                      <a:pt x="188" y="103"/>
                      <a:pt x="188" y="103"/>
                      <a:pt x="188" y="103"/>
                    </a:cubicBezTo>
                    <a:cubicBezTo>
                      <a:pt x="188" y="103"/>
                      <a:pt x="188" y="103"/>
                      <a:pt x="188" y="103"/>
                    </a:cubicBezTo>
                    <a:cubicBezTo>
                      <a:pt x="188" y="103"/>
                      <a:pt x="188" y="103"/>
                      <a:pt x="188" y="103"/>
                    </a:cubicBezTo>
                    <a:cubicBezTo>
                      <a:pt x="188" y="103"/>
                      <a:pt x="188" y="103"/>
                      <a:pt x="188" y="103"/>
                    </a:cubicBezTo>
                    <a:cubicBezTo>
                      <a:pt x="188" y="103"/>
                      <a:pt x="188" y="103"/>
                      <a:pt x="188" y="103"/>
                    </a:cubicBezTo>
                    <a:cubicBezTo>
                      <a:pt x="187" y="103"/>
                      <a:pt x="187" y="103"/>
                      <a:pt x="187" y="103"/>
                    </a:cubicBezTo>
                    <a:cubicBezTo>
                      <a:pt x="187" y="103"/>
                      <a:pt x="187" y="103"/>
                      <a:pt x="187" y="103"/>
                    </a:cubicBezTo>
                    <a:cubicBezTo>
                      <a:pt x="187" y="103"/>
                      <a:pt x="187" y="103"/>
                      <a:pt x="187" y="103"/>
                    </a:cubicBezTo>
                    <a:cubicBezTo>
                      <a:pt x="187" y="103"/>
                      <a:pt x="187" y="103"/>
                      <a:pt x="187" y="103"/>
                    </a:cubicBezTo>
                    <a:cubicBezTo>
                      <a:pt x="187" y="103"/>
                      <a:pt x="187" y="103"/>
                      <a:pt x="187" y="103"/>
                    </a:cubicBezTo>
                    <a:cubicBezTo>
                      <a:pt x="187" y="103"/>
                      <a:pt x="187" y="103"/>
                      <a:pt x="187" y="103"/>
                    </a:cubicBezTo>
                    <a:cubicBezTo>
                      <a:pt x="187" y="103"/>
                      <a:pt x="187" y="103"/>
                      <a:pt x="187" y="103"/>
                    </a:cubicBezTo>
                    <a:cubicBezTo>
                      <a:pt x="187" y="103"/>
                      <a:pt x="187" y="103"/>
                      <a:pt x="187" y="103"/>
                    </a:cubicBezTo>
                    <a:cubicBezTo>
                      <a:pt x="187" y="103"/>
                      <a:pt x="187" y="103"/>
                      <a:pt x="187" y="103"/>
                    </a:cubicBezTo>
                    <a:cubicBezTo>
                      <a:pt x="186" y="103"/>
                      <a:pt x="186" y="103"/>
                      <a:pt x="186" y="103"/>
                    </a:cubicBezTo>
                    <a:cubicBezTo>
                      <a:pt x="186" y="103"/>
                      <a:pt x="186" y="103"/>
                      <a:pt x="186" y="103"/>
                    </a:cubicBezTo>
                    <a:cubicBezTo>
                      <a:pt x="186" y="103"/>
                      <a:pt x="186" y="103"/>
                      <a:pt x="186" y="103"/>
                    </a:cubicBezTo>
                    <a:cubicBezTo>
                      <a:pt x="186" y="103"/>
                      <a:pt x="186" y="103"/>
                      <a:pt x="186" y="103"/>
                    </a:cubicBezTo>
                    <a:cubicBezTo>
                      <a:pt x="186" y="103"/>
                      <a:pt x="186" y="103"/>
                      <a:pt x="186" y="103"/>
                    </a:cubicBezTo>
                    <a:cubicBezTo>
                      <a:pt x="186" y="103"/>
                      <a:pt x="186" y="103"/>
                      <a:pt x="186" y="103"/>
                    </a:cubicBezTo>
                    <a:cubicBezTo>
                      <a:pt x="186" y="103"/>
                      <a:pt x="186" y="103"/>
                      <a:pt x="186" y="103"/>
                    </a:cubicBezTo>
                    <a:cubicBezTo>
                      <a:pt x="186" y="103"/>
                      <a:pt x="186" y="103"/>
                      <a:pt x="186" y="103"/>
                    </a:cubicBezTo>
                    <a:cubicBezTo>
                      <a:pt x="186" y="103"/>
                      <a:pt x="186" y="103"/>
                      <a:pt x="186" y="103"/>
                    </a:cubicBezTo>
                    <a:cubicBezTo>
                      <a:pt x="186" y="103"/>
                      <a:pt x="186" y="103"/>
                      <a:pt x="186" y="103"/>
                    </a:cubicBezTo>
                    <a:cubicBezTo>
                      <a:pt x="186" y="102"/>
                      <a:pt x="186" y="102"/>
                      <a:pt x="186" y="102"/>
                    </a:cubicBezTo>
                    <a:cubicBezTo>
                      <a:pt x="186" y="102"/>
                      <a:pt x="186" y="102"/>
                      <a:pt x="186"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4" y="102"/>
                    </a:cubicBezTo>
                    <a:cubicBezTo>
                      <a:pt x="184" y="102"/>
                      <a:pt x="184" y="102"/>
                      <a:pt x="184" y="102"/>
                    </a:cubicBezTo>
                    <a:cubicBezTo>
                      <a:pt x="184" y="102"/>
                      <a:pt x="184" y="102"/>
                      <a:pt x="184" y="102"/>
                    </a:cubicBezTo>
                    <a:cubicBezTo>
                      <a:pt x="184" y="102"/>
                      <a:pt x="184" y="102"/>
                      <a:pt x="183" y="102"/>
                    </a:cubicBezTo>
                    <a:cubicBezTo>
                      <a:pt x="183" y="102"/>
                      <a:pt x="183" y="102"/>
                      <a:pt x="183" y="102"/>
                    </a:cubicBezTo>
                    <a:cubicBezTo>
                      <a:pt x="183" y="101"/>
                      <a:pt x="183" y="101"/>
                      <a:pt x="183" y="101"/>
                    </a:cubicBezTo>
                    <a:cubicBezTo>
                      <a:pt x="183" y="101"/>
                      <a:pt x="183" y="101"/>
                      <a:pt x="183" y="101"/>
                    </a:cubicBezTo>
                    <a:cubicBezTo>
                      <a:pt x="183" y="101"/>
                      <a:pt x="183" y="101"/>
                      <a:pt x="183" y="101"/>
                    </a:cubicBezTo>
                    <a:cubicBezTo>
                      <a:pt x="183" y="101"/>
                      <a:pt x="183" y="101"/>
                      <a:pt x="183" y="101"/>
                    </a:cubicBezTo>
                    <a:cubicBezTo>
                      <a:pt x="183" y="101"/>
                      <a:pt x="183" y="101"/>
                      <a:pt x="183" y="101"/>
                    </a:cubicBezTo>
                    <a:cubicBezTo>
                      <a:pt x="183" y="101"/>
                      <a:pt x="183" y="101"/>
                      <a:pt x="183" y="101"/>
                    </a:cubicBezTo>
                    <a:cubicBezTo>
                      <a:pt x="183" y="101"/>
                      <a:pt x="183" y="101"/>
                      <a:pt x="183" y="101"/>
                    </a:cubicBezTo>
                    <a:cubicBezTo>
                      <a:pt x="183" y="101"/>
                      <a:pt x="183" y="101"/>
                      <a:pt x="183" y="101"/>
                    </a:cubicBezTo>
                    <a:cubicBezTo>
                      <a:pt x="183" y="101"/>
                      <a:pt x="183" y="101"/>
                      <a:pt x="183" y="101"/>
                    </a:cubicBezTo>
                    <a:cubicBezTo>
                      <a:pt x="183" y="101"/>
                      <a:pt x="183" y="101"/>
                      <a:pt x="183" y="101"/>
                    </a:cubicBezTo>
                    <a:cubicBezTo>
                      <a:pt x="182" y="101"/>
                      <a:pt x="182" y="101"/>
                      <a:pt x="182" y="101"/>
                    </a:cubicBezTo>
                    <a:cubicBezTo>
                      <a:pt x="182" y="101"/>
                      <a:pt x="182" y="101"/>
                      <a:pt x="182" y="101"/>
                    </a:cubicBezTo>
                    <a:cubicBezTo>
                      <a:pt x="182" y="101"/>
                      <a:pt x="182" y="101"/>
                      <a:pt x="182" y="101"/>
                    </a:cubicBezTo>
                    <a:cubicBezTo>
                      <a:pt x="182" y="101"/>
                      <a:pt x="182" y="101"/>
                      <a:pt x="182" y="101"/>
                    </a:cubicBezTo>
                    <a:cubicBezTo>
                      <a:pt x="182" y="101"/>
                      <a:pt x="182" y="101"/>
                      <a:pt x="182" y="101"/>
                    </a:cubicBezTo>
                    <a:cubicBezTo>
                      <a:pt x="182" y="101"/>
                      <a:pt x="182" y="101"/>
                      <a:pt x="182" y="101"/>
                    </a:cubicBezTo>
                    <a:cubicBezTo>
                      <a:pt x="182" y="101"/>
                      <a:pt x="182" y="101"/>
                      <a:pt x="182" y="101"/>
                    </a:cubicBezTo>
                    <a:cubicBezTo>
                      <a:pt x="182" y="101"/>
                      <a:pt x="182" y="101"/>
                      <a:pt x="182" y="101"/>
                    </a:cubicBezTo>
                    <a:cubicBezTo>
                      <a:pt x="182" y="101"/>
                      <a:pt x="182" y="101"/>
                      <a:pt x="182" y="101"/>
                    </a:cubicBezTo>
                    <a:cubicBezTo>
                      <a:pt x="182" y="101"/>
                      <a:pt x="182" y="101"/>
                      <a:pt x="182" y="101"/>
                    </a:cubicBezTo>
                    <a:cubicBezTo>
                      <a:pt x="181" y="101"/>
                      <a:pt x="181" y="101"/>
                      <a:pt x="181" y="101"/>
                    </a:cubicBezTo>
                    <a:cubicBezTo>
                      <a:pt x="181" y="101"/>
                      <a:pt x="181" y="101"/>
                      <a:pt x="181" y="101"/>
                    </a:cubicBezTo>
                    <a:cubicBezTo>
                      <a:pt x="181" y="101"/>
                      <a:pt x="181" y="101"/>
                      <a:pt x="181" y="101"/>
                    </a:cubicBezTo>
                    <a:cubicBezTo>
                      <a:pt x="181" y="101"/>
                      <a:pt x="181" y="101"/>
                      <a:pt x="181" y="101"/>
                    </a:cubicBezTo>
                    <a:cubicBezTo>
                      <a:pt x="181" y="101"/>
                      <a:pt x="181" y="101"/>
                      <a:pt x="181" y="101"/>
                    </a:cubicBezTo>
                    <a:cubicBezTo>
                      <a:pt x="181" y="101"/>
                      <a:pt x="181" y="101"/>
                      <a:pt x="181" y="101"/>
                    </a:cubicBezTo>
                    <a:cubicBezTo>
                      <a:pt x="181" y="101"/>
                      <a:pt x="181" y="101"/>
                      <a:pt x="181" y="101"/>
                    </a:cubicBezTo>
                    <a:cubicBezTo>
                      <a:pt x="181" y="101"/>
                      <a:pt x="181" y="101"/>
                      <a:pt x="181" y="101"/>
                    </a:cubicBezTo>
                    <a:cubicBezTo>
                      <a:pt x="181" y="101"/>
                      <a:pt x="181" y="101"/>
                      <a:pt x="181" y="101"/>
                    </a:cubicBezTo>
                    <a:cubicBezTo>
                      <a:pt x="180" y="101"/>
                      <a:pt x="180" y="101"/>
                      <a:pt x="180" y="101"/>
                    </a:cubicBezTo>
                    <a:cubicBezTo>
                      <a:pt x="180" y="101"/>
                      <a:pt x="180" y="101"/>
                      <a:pt x="180" y="101"/>
                    </a:cubicBezTo>
                    <a:cubicBezTo>
                      <a:pt x="180" y="101"/>
                      <a:pt x="180" y="101"/>
                      <a:pt x="180" y="101"/>
                    </a:cubicBezTo>
                    <a:cubicBezTo>
                      <a:pt x="180" y="101"/>
                      <a:pt x="180" y="101"/>
                      <a:pt x="180" y="101"/>
                    </a:cubicBezTo>
                    <a:cubicBezTo>
                      <a:pt x="180" y="101"/>
                      <a:pt x="180" y="101"/>
                      <a:pt x="180" y="101"/>
                    </a:cubicBezTo>
                    <a:cubicBezTo>
                      <a:pt x="180" y="101"/>
                      <a:pt x="180" y="101"/>
                      <a:pt x="180" y="101"/>
                    </a:cubicBezTo>
                    <a:cubicBezTo>
                      <a:pt x="180" y="100"/>
                      <a:pt x="180" y="100"/>
                      <a:pt x="180" y="100"/>
                    </a:cubicBezTo>
                    <a:cubicBezTo>
                      <a:pt x="180" y="100"/>
                      <a:pt x="180" y="100"/>
                      <a:pt x="180" y="100"/>
                    </a:cubicBezTo>
                    <a:cubicBezTo>
                      <a:pt x="180" y="100"/>
                      <a:pt x="180" y="100"/>
                      <a:pt x="180" y="100"/>
                    </a:cubicBezTo>
                    <a:cubicBezTo>
                      <a:pt x="180" y="100"/>
                      <a:pt x="180" y="100"/>
                      <a:pt x="179" y="100"/>
                    </a:cubicBezTo>
                    <a:cubicBezTo>
                      <a:pt x="179" y="100"/>
                      <a:pt x="179" y="100"/>
                      <a:pt x="179" y="100"/>
                    </a:cubicBezTo>
                    <a:cubicBezTo>
                      <a:pt x="179" y="100"/>
                      <a:pt x="179" y="100"/>
                      <a:pt x="179" y="100"/>
                    </a:cubicBezTo>
                    <a:cubicBezTo>
                      <a:pt x="179" y="100"/>
                      <a:pt x="179" y="100"/>
                      <a:pt x="179" y="100"/>
                    </a:cubicBezTo>
                    <a:cubicBezTo>
                      <a:pt x="179" y="100"/>
                      <a:pt x="179" y="100"/>
                      <a:pt x="179" y="100"/>
                    </a:cubicBezTo>
                    <a:cubicBezTo>
                      <a:pt x="179" y="100"/>
                      <a:pt x="179" y="100"/>
                      <a:pt x="179" y="100"/>
                    </a:cubicBezTo>
                    <a:cubicBezTo>
                      <a:pt x="179" y="100"/>
                      <a:pt x="179" y="100"/>
                      <a:pt x="179" y="100"/>
                    </a:cubicBezTo>
                    <a:cubicBezTo>
                      <a:pt x="179" y="100"/>
                      <a:pt x="179" y="100"/>
                      <a:pt x="179" y="100"/>
                    </a:cubicBezTo>
                    <a:cubicBezTo>
                      <a:pt x="179" y="100"/>
                      <a:pt x="179" y="100"/>
                      <a:pt x="179" y="100"/>
                    </a:cubicBezTo>
                    <a:cubicBezTo>
                      <a:pt x="179" y="100"/>
                      <a:pt x="179" y="100"/>
                      <a:pt x="179"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7" y="100"/>
                      <a:pt x="177" y="100"/>
                      <a:pt x="177" y="100"/>
                    </a:cubicBezTo>
                    <a:cubicBezTo>
                      <a:pt x="177" y="100"/>
                      <a:pt x="177" y="100"/>
                      <a:pt x="177" y="100"/>
                    </a:cubicBezTo>
                    <a:cubicBezTo>
                      <a:pt x="177" y="100"/>
                      <a:pt x="177" y="100"/>
                      <a:pt x="177" y="100"/>
                    </a:cubicBezTo>
                    <a:cubicBezTo>
                      <a:pt x="177" y="100"/>
                      <a:pt x="177" y="100"/>
                      <a:pt x="177" y="100"/>
                    </a:cubicBezTo>
                    <a:cubicBezTo>
                      <a:pt x="177" y="100"/>
                      <a:pt x="177" y="100"/>
                      <a:pt x="177" y="100"/>
                    </a:cubicBezTo>
                    <a:cubicBezTo>
                      <a:pt x="177" y="100"/>
                      <a:pt x="177" y="100"/>
                      <a:pt x="177" y="100"/>
                    </a:cubicBezTo>
                    <a:cubicBezTo>
                      <a:pt x="177" y="100"/>
                      <a:pt x="177" y="100"/>
                      <a:pt x="177" y="100"/>
                    </a:cubicBezTo>
                    <a:cubicBezTo>
                      <a:pt x="177" y="99"/>
                      <a:pt x="177" y="99"/>
                      <a:pt x="177" y="99"/>
                    </a:cubicBezTo>
                    <a:cubicBezTo>
                      <a:pt x="177" y="99"/>
                      <a:pt x="177" y="99"/>
                      <a:pt x="177" y="99"/>
                    </a:cubicBezTo>
                    <a:cubicBezTo>
                      <a:pt x="177" y="99"/>
                      <a:pt x="177" y="99"/>
                      <a:pt x="177" y="99"/>
                    </a:cubicBezTo>
                    <a:cubicBezTo>
                      <a:pt x="177" y="99"/>
                      <a:pt x="177" y="99"/>
                      <a:pt x="177" y="99"/>
                    </a:cubicBezTo>
                    <a:cubicBezTo>
                      <a:pt x="176" y="99"/>
                      <a:pt x="176" y="99"/>
                      <a:pt x="176" y="99"/>
                    </a:cubicBezTo>
                    <a:cubicBezTo>
                      <a:pt x="176" y="99"/>
                      <a:pt x="176" y="99"/>
                      <a:pt x="176" y="99"/>
                    </a:cubicBezTo>
                    <a:cubicBezTo>
                      <a:pt x="176" y="99"/>
                      <a:pt x="176" y="99"/>
                      <a:pt x="176" y="99"/>
                    </a:cubicBezTo>
                    <a:cubicBezTo>
                      <a:pt x="176" y="99"/>
                      <a:pt x="176" y="99"/>
                      <a:pt x="176" y="99"/>
                    </a:cubicBezTo>
                    <a:cubicBezTo>
                      <a:pt x="176" y="99"/>
                      <a:pt x="176" y="99"/>
                      <a:pt x="176" y="99"/>
                    </a:cubicBezTo>
                    <a:cubicBezTo>
                      <a:pt x="176" y="99"/>
                      <a:pt x="176" y="99"/>
                      <a:pt x="176" y="99"/>
                    </a:cubicBezTo>
                    <a:cubicBezTo>
                      <a:pt x="176" y="99"/>
                      <a:pt x="176" y="99"/>
                      <a:pt x="176" y="99"/>
                    </a:cubicBezTo>
                    <a:cubicBezTo>
                      <a:pt x="176" y="99"/>
                      <a:pt x="176" y="99"/>
                      <a:pt x="176" y="99"/>
                    </a:cubicBezTo>
                    <a:cubicBezTo>
                      <a:pt x="176" y="99"/>
                      <a:pt x="176" y="99"/>
                      <a:pt x="176" y="99"/>
                    </a:cubicBezTo>
                    <a:cubicBezTo>
                      <a:pt x="176" y="99"/>
                      <a:pt x="175" y="99"/>
                      <a:pt x="175" y="99"/>
                    </a:cubicBezTo>
                    <a:cubicBezTo>
                      <a:pt x="175" y="99"/>
                      <a:pt x="175" y="99"/>
                      <a:pt x="175" y="99"/>
                    </a:cubicBezTo>
                    <a:cubicBezTo>
                      <a:pt x="175" y="99"/>
                      <a:pt x="175" y="99"/>
                      <a:pt x="175" y="99"/>
                    </a:cubicBezTo>
                    <a:cubicBezTo>
                      <a:pt x="175" y="99"/>
                      <a:pt x="175" y="99"/>
                      <a:pt x="175" y="99"/>
                    </a:cubicBezTo>
                    <a:cubicBezTo>
                      <a:pt x="175" y="99"/>
                      <a:pt x="175" y="99"/>
                      <a:pt x="175" y="99"/>
                    </a:cubicBezTo>
                    <a:cubicBezTo>
                      <a:pt x="175" y="99"/>
                      <a:pt x="175" y="99"/>
                      <a:pt x="175" y="99"/>
                    </a:cubicBezTo>
                    <a:cubicBezTo>
                      <a:pt x="175" y="99"/>
                      <a:pt x="175" y="99"/>
                      <a:pt x="175" y="99"/>
                    </a:cubicBezTo>
                    <a:cubicBezTo>
                      <a:pt x="175" y="99"/>
                      <a:pt x="175" y="99"/>
                      <a:pt x="175" y="99"/>
                    </a:cubicBezTo>
                    <a:cubicBezTo>
                      <a:pt x="175" y="99"/>
                      <a:pt x="175" y="99"/>
                      <a:pt x="175" y="99"/>
                    </a:cubicBezTo>
                    <a:cubicBezTo>
                      <a:pt x="175" y="99"/>
                      <a:pt x="175" y="99"/>
                      <a:pt x="175" y="99"/>
                    </a:cubicBezTo>
                    <a:cubicBezTo>
                      <a:pt x="175" y="98"/>
                      <a:pt x="175" y="98"/>
                      <a:pt x="175" y="98"/>
                    </a:cubicBezTo>
                    <a:cubicBezTo>
                      <a:pt x="175" y="98"/>
                      <a:pt x="175" y="98"/>
                      <a:pt x="175"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3" y="98"/>
                      <a:pt x="173" y="98"/>
                      <a:pt x="173" y="98"/>
                    </a:cubicBezTo>
                    <a:cubicBezTo>
                      <a:pt x="173" y="98"/>
                      <a:pt x="173" y="98"/>
                      <a:pt x="173" y="98"/>
                    </a:cubicBezTo>
                    <a:cubicBezTo>
                      <a:pt x="173" y="98"/>
                      <a:pt x="173" y="98"/>
                      <a:pt x="173" y="98"/>
                    </a:cubicBezTo>
                    <a:cubicBezTo>
                      <a:pt x="173" y="98"/>
                      <a:pt x="173" y="98"/>
                      <a:pt x="173" y="98"/>
                    </a:cubicBezTo>
                    <a:cubicBezTo>
                      <a:pt x="173" y="98"/>
                      <a:pt x="173" y="98"/>
                      <a:pt x="173" y="98"/>
                    </a:cubicBezTo>
                    <a:cubicBezTo>
                      <a:pt x="173" y="98"/>
                      <a:pt x="173" y="98"/>
                      <a:pt x="173" y="98"/>
                    </a:cubicBezTo>
                    <a:cubicBezTo>
                      <a:pt x="173" y="98"/>
                      <a:pt x="173" y="98"/>
                      <a:pt x="173" y="98"/>
                    </a:cubicBezTo>
                    <a:cubicBezTo>
                      <a:pt x="173" y="98"/>
                      <a:pt x="173" y="98"/>
                      <a:pt x="173" y="98"/>
                    </a:cubicBezTo>
                    <a:cubicBezTo>
                      <a:pt x="173" y="98"/>
                      <a:pt x="173" y="98"/>
                      <a:pt x="173" y="98"/>
                    </a:cubicBezTo>
                    <a:cubicBezTo>
                      <a:pt x="173" y="97"/>
                      <a:pt x="173" y="97"/>
                      <a:pt x="173" y="97"/>
                    </a:cubicBezTo>
                    <a:cubicBezTo>
                      <a:pt x="173" y="97"/>
                      <a:pt x="173" y="97"/>
                      <a:pt x="173" y="97"/>
                    </a:cubicBezTo>
                    <a:cubicBezTo>
                      <a:pt x="173" y="97"/>
                      <a:pt x="173" y="97"/>
                      <a:pt x="173" y="97"/>
                    </a:cubicBezTo>
                    <a:cubicBezTo>
                      <a:pt x="173" y="97"/>
                      <a:pt x="173" y="97"/>
                      <a:pt x="173" y="97"/>
                    </a:cubicBezTo>
                    <a:cubicBezTo>
                      <a:pt x="173" y="97"/>
                      <a:pt x="172" y="97"/>
                      <a:pt x="172" y="97"/>
                    </a:cubicBezTo>
                    <a:cubicBezTo>
                      <a:pt x="172" y="97"/>
                      <a:pt x="172" y="97"/>
                      <a:pt x="172" y="97"/>
                    </a:cubicBezTo>
                    <a:cubicBezTo>
                      <a:pt x="172" y="97"/>
                      <a:pt x="172" y="97"/>
                      <a:pt x="172" y="97"/>
                    </a:cubicBezTo>
                    <a:cubicBezTo>
                      <a:pt x="172" y="97"/>
                      <a:pt x="172" y="97"/>
                      <a:pt x="172" y="97"/>
                    </a:cubicBezTo>
                    <a:cubicBezTo>
                      <a:pt x="172" y="97"/>
                      <a:pt x="172" y="97"/>
                      <a:pt x="172" y="97"/>
                    </a:cubicBezTo>
                    <a:cubicBezTo>
                      <a:pt x="172" y="97"/>
                      <a:pt x="172" y="97"/>
                      <a:pt x="172" y="97"/>
                    </a:cubicBezTo>
                    <a:cubicBezTo>
                      <a:pt x="172" y="97"/>
                      <a:pt x="172" y="97"/>
                      <a:pt x="172" y="97"/>
                    </a:cubicBezTo>
                    <a:cubicBezTo>
                      <a:pt x="172" y="97"/>
                      <a:pt x="172" y="97"/>
                      <a:pt x="172" y="97"/>
                    </a:cubicBezTo>
                    <a:cubicBezTo>
                      <a:pt x="172" y="97"/>
                      <a:pt x="172" y="97"/>
                      <a:pt x="172" y="97"/>
                    </a:cubicBezTo>
                    <a:cubicBezTo>
                      <a:pt x="172" y="97"/>
                      <a:pt x="172" y="97"/>
                      <a:pt x="172" y="97"/>
                    </a:cubicBezTo>
                    <a:cubicBezTo>
                      <a:pt x="171" y="97"/>
                      <a:pt x="171" y="97"/>
                      <a:pt x="171" y="97"/>
                    </a:cubicBezTo>
                    <a:cubicBezTo>
                      <a:pt x="171" y="97"/>
                      <a:pt x="171" y="97"/>
                      <a:pt x="171" y="97"/>
                    </a:cubicBezTo>
                    <a:cubicBezTo>
                      <a:pt x="171" y="97"/>
                      <a:pt x="171" y="97"/>
                      <a:pt x="171" y="97"/>
                    </a:cubicBezTo>
                    <a:cubicBezTo>
                      <a:pt x="171" y="97"/>
                      <a:pt x="171" y="97"/>
                      <a:pt x="171" y="97"/>
                    </a:cubicBezTo>
                    <a:cubicBezTo>
                      <a:pt x="171" y="97"/>
                      <a:pt x="171" y="97"/>
                      <a:pt x="171" y="97"/>
                    </a:cubicBezTo>
                    <a:cubicBezTo>
                      <a:pt x="171" y="97"/>
                      <a:pt x="171" y="97"/>
                      <a:pt x="171" y="97"/>
                    </a:cubicBezTo>
                    <a:cubicBezTo>
                      <a:pt x="171" y="97"/>
                      <a:pt x="171" y="97"/>
                      <a:pt x="171" y="97"/>
                    </a:cubicBezTo>
                    <a:cubicBezTo>
                      <a:pt x="171" y="97"/>
                      <a:pt x="171" y="97"/>
                      <a:pt x="171" y="97"/>
                    </a:cubicBezTo>
                    <a:cubicBezTo>
                      <a:pt x="170" y="97"/>
                      <a:pt x="170" y="97"/>
                      <a:pt x="170" y="97"/>
                    </a:cubicBezTo>
                    <a:cubicBezTo>
                      <a:pt x="170" y="97"/>
                      <a:pt x="170" y="97"/>
                      <a:pt x="170" y="97"/>
                    </a:cubicBezTo>
                    <a:cubicBezTo>
                      <a:pt x="170" y="97"/>
                      <a:pt x="170" y="97"/>
                      <a:pt x="170" y="97"/>
                    </a:cubicBezTo>
                    <a:cubicBezTo>
                      <a:pt x="170" y="97"/>
                      <a:pt x="170" y="97"/>
                      <a:pt x="170" y="97"/>
                    </a:cubicBezTo>
                    <a:cubicBezTo>
                      <a:pt x="170" y="97"/>
                      <a:pt x="170" y="97"/>
                      <a:pt x="170" y="97"/>
                    </a:cubicBezTo>
                    <a:cubicBezTo>
                      <a:pt x="170" y="97"/>
                      <a:pt x="170" y="97"/>
                      <a:pt x="170" y="97"/>
                    </a:cubicBezTo>
                    <a:cubicBezTo>
                      <a:pt x="170" y="97"/>
                      <a:pt x="170" y="97"/>
                      <a:pt x="170" y="97"/>
                    </a:cubicBezTo>
                    <a:cubicBezTo>
                      <a:pt x="170" y="97"/>
                      <a:pt x="170" y="97"/>
                      <a:pt x="170" y="97"/>
                    </a:cubicBezTo>
                    <a:cubicBezTo>
                      <a:pt x="170" y="97"/>
                      <a:pt x="170" y="97"/>
                      <a:pt x="170" y="97"/>
                    </a:cubicBezTo>
                    <a:cubicBezTo>
                      <a:pt x="170" y="96"/>
                      <a:pt x="170" y="96"/>
                      <a:pt x="170" y="96"/>
                    </a:cubicBezTo>
                    <a:cubicBezTo>
                      <a:pt x="170" y="96"/>
                      <a:pt x="170" y="96"/>
                      <a:pt x="170" y="96"/>
                    </a:cubicBezTo>
                    <a:cubicBezTo>
                      <a:pt x="170" y="96"/>
                      <a:pt x="170" y="96"/>
                      <a:pt x="170" y="96"/>
                    </a:cubicBezTo>
                    <a:cubicBezTo>
                      <a:pt x="170" y="96"/>
                      <a:pt x="170" y="96"/>
                      <a:pt x="170" y="96"/>
                    </a:cubicBezTo>
                    <a:cubicBezTo>
                      <a:pt x="170" y="96"/>
                      <a:pt x="170" y="96"/>
                      <a:pt x="170" y="96"/>
                    </a:cubicBezTo>
                    <a:cubicBezTo>
                      <a:pt x="170" y="96"/>
                      <a:pt x="170" y="96"/>
                      <a:pt x="170" y="96"/>
                    </a:cubicBezTo>
                    <a:cubicBezTo>
                      <a:pt x="170" y="96"/>
                      <a:pt x="170" y="96"/>
                      <a:pt x="170"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5"/>
                      <a:pt x="168" y="95"/>
                      <a:pt x="168" y="95"/>
                    </a:cubicBezTo>
                    <a:cubicBezTo>
                      <a:pt x="168" y="95"/>
                      <a:pt x="168" y="95"/>
                      <a:pt x="168" y="95"/>
                    </a:cubicBezTo>
                    <a:cubicBezTo>
                      <a:pt x="168" y="95"/>
                      <a:pt x="168" y="95"/>
                      <a:pt x="168" y="95"/>
                    </a:cubicBezTo>
                    <a:cubicBezTo>
                      <a:pt x="168" y="95"/>
                      <a:pt x="168" y="95"/>
                      <a:pt x="168" y="95"/>
                    </a:cubicBezTo>
                    <a:cubicBezTo>
                      <a:pt x="168" y="95"/>
                      <a:pt x="168" y="95"/>
                      <a:pt x="168" y="95"/>
                    </a:cubicBezTo>
                    <a:cubicBezTo>
                      <a:pt x="168" y="95"/>
                      <a:pt x="168" y="95"/>
                      <a:pt x="168" y="95"/>
                    </a:cubicBezTo>
                    <a:cubicBezTo>
                      <a:pt x="168" y="95"/>
                      <a:pt x="168" y="95"/>
                      <a:pt x="168" y="95"/>
                    </a:cubicBezTo>
                    <a:cubicBezTo>
                      <a:pt x="168" y="95"/>
                      <a:pt x="168" y="95"/>
                      <a:pt x="168" y="95"/>
                    </a:cubicBezTo>
                    <a:cubicBezTo>
                      <a:pt x="168" y="95"/>
                      <a:pt x="168" y="95"/>
                      <a:pt x="168" y="95"/>
                    </a:cubicBezTo>
                    <a:cubicBezTo>
                      <a:pt x="167" y="95"/>
                      <a:pt x="167" y="95"/>
                      <a:pt x="167" y="95"/>
                    </a:cubicBezTo>
                    <a:cubicBezTo>
                      <a:pt x="167" y="95"/>
                      <a:pt x="167" y="95"/>
                      <a:pt x="167" y="95"/>
                    </a:cubicBezTo>
                    <a:cubicBezTo>
                      <a:pt x="167" y="95"/>
                      <a:pt x="167" y="95"/>
                      <a:pt x="167" y="95"/>
                    </a:cubicBezTo>
                    <a:cubicBezTo>
                      <a:pt x="167" y="95"/>
                      <a:pt x="167" y="95"/>
                      <a:pt x="167" y="95"/>
                    </a:cubicBezTo>
                    <a:cubicBezTo>
                      <a:pt x="166" y="95"/>
                      <a:pt x="166" y="95"/>
                      <a:pt x="166" y="95"/>
                    </a:cubicBezTo>
                    <a:cubicBezTo>
                      <a:pt x="166" y="95"/>
                      <a:pt x="166" y="95"/>
                      <a:pt x="166" y="95"/>
                    </a:cubicBezTo>
                    <a:cubicBezTo>
                      <a:pt x="166" y="95"/>
                      <a:pt x="166" y="95"/>
                      <a:pt x="166" y="95"/>
                    </a:cubicBezTo>
                    <a:cubicBezTo>
                      <a:pt x="166" y="95"/>
                      <a:pt x="166" y="95"/>
                      <a:pt x="166" y="95"/>
                    </a:cubicBezTo>
                    <a:cubicBezTo>
                      <a:pt x="166" y="95"/>
                      <a:pt x="166" y="95"/>
                      <a:pt x="166" y="95"/>
                    </a:cubicBezTo>
                    <a:cubicBezTo>
                      <a:pt x="166" y="95"/>
                      <a:pt x="166" y="95"/>
                      <a:pt x="166" y="95"/>
                    </a:cubicBezTo>
                    <a:cubicBezTo>
                      <a:pt x="166" y="95"/>
                      <a:pt x="166" y="95"/>
                      <a:pt x="166" y="95"/>
                    </a:cubicBezTo>
                    <a:cubicBezTo>
                      <a:pt x="166" y="94"/>
                      <a:pt x="166" y="94"/>
                      <a:pt x="166" y="94"/>
                    </a:cubicBezTo>
                    <a:cubicBezTo>
                      <a:pt x="166" y="94"/>
                      <a:pt x="166" y="94"/>
                      <a:pt x="166" y="94"/>
                    </a:cubicBezTo>
                    <a:cubicBezTo>
                      <a:pt x="166" y="94"/>
                      <a:pt x="166" y="94"/>
                      <a:pt x="166" y="94"/>
                    </a:cubicBezTo>
                    <a:cubicBezTo>
                      <a:pt x="166" y="94"/>
                      <a:pt x="166" y="94"/>
                      <a:pt x="166" y="94"/>
                    </a:cubicBezTo>
                    <a:cubicBezTo>
                      <a:pt x="166" y="94"/>
                      <a:pt x="166" y="94"/>
                      <a:pt x="166" y="94"/>
                    </a:cubicBezTo>
                    <a:cubicBezTo>
                      <a:pt x="166" y="94"/>
                      <a:pt x="166" y="94"/>
                      <a:pt x="166" y="94"/>
                    </a:cubicBezTo>
                    <a:cubicBezTo>
                      <a:pt x="166" y="94"/>
                      <a:pt x="166" y="94"/>
                      <a:pt x="166" y="94"/>
                    </a:cubicBezTo>
                    <a:cubicBezTo>
                      <a:pt x="166" y="94"/>
                      <a:pt x="166" y="94"/>
                      <a:pt x="166" y="94"/>
                    </a:cubicBezTo>
                    <a:cubicBezTo>
                      <a:pt x="166" y="94"/>
                      <a:pt x="166" y="94"/>
                      <a:pt x="166" y="94"/>
                    </a:cubicBezTo>
                    <a:cubicBezTo>
                      <a:pt x="166" y="94"/>
                      <a:pt x="166" y="94"/>
                      <a:pt x="166" y="94"/>
                    </a:cubicBezTo>
                    <a:cubicBezTo>
                      <a:pt x="165" y="94"/>
                      <a:pt x="165" y="94"/>
                      <a:pt x="165" y="94"/>
                    </a:cubicBezTo>
                    <a:cubicBezTo>
                      <a:pt x="165" y="94"/>
                      <a:pt x="165" y="94"/>
                      <a:pt x="165" y="94"/>
                    </a:cubicBezTo>
                    <a:cubicBezTo>
                      <a:pt x="165" y="94"/>
                      <a:pt x="165" y="94"/>
                      <a:pt x="165" y="94"/>
                    </a:cubicBezTo>
                    <a:cubicBezTo>
                      <a:pt x="165" y="94"/>
                      <a:pt x="165" y="94"/>
                      <a:pt x="165" y="94"/>
                    </a:cubicBezTo>
                    <a:cubicBezTo>
                      <a:pt x="165" y="93"/>
                      <a:pt x="165" y="93"/>
                      <a:pt x="165" y="93"/>
                    </a:cubicBezTo>
                    <a:cubicBezTo>
                      <a:pt x="165" y="93"/>
                      <a:pt x="165" y="93"/>
                      <a:pt x="165" y="93"/>
                    </a:cubicBezTo>
                    <a:cubicBezTo>
                      <a:pt x="165" y="93"/>
                      <a:pt x="165" y="93"/>
                      <a:pt x="165" y="93"/>
                    </a:cubicBezTo>
                    <a:cubicBezTo>
                      <a:pt x="165" y="93"/>
                      <a:pt x="165" y="93"/>
                      <a:pt x="165" y="93"/>
                    </a:cubicBezTo>
                    <a:cubicBezTo>
                      <a:pt x="165" y="93"/>
                      <a:pt x="165" y="93"/>
                      <a:pt x="165" y="93"/>
                    </a:cubicBezTo>
                    <a:cubicBezTo>
                      <a:pt x="165" y="93"/>
                      <a:pt x="165" y="93"/>
                      <a:pt x="165" y="93"/>
                    </a:cubicBezTo>
                    <a:cubicBezTo>
                      <a:pt x="165" y="93"/>
                      <a:pt x="165" y="93"/>
                      <a:pt x="165" y="93"/>
                    </a:cubicBezTo>
                    <a:cubicBezTo>
                      <a:pt x="165" y="93"/>
                      <a:pt x="165" y="93"/>
                      <a:pt x="165" y="93"/>
                    </a:cubicBezTo>
                    <a:cubicBezTo>
                      <a:pt x="165" y="93"/>
                      <a:pt x="165" y="93"/>
                      <a:pt x="164" y="93"/>
                    </a:cubicBezTo>
                    <a:cubicBezTo>
                      <a:pt x="164" y="93"/>
                      <a:pt x="164" y="93"/>
                      <a:pt x="164" y="93"/>
                    </a:cubicBezTo>
                    <a:cubicBezTo>
                      <a:pt x="164" y="93"/>
                      <a:pt x="164" y="93"/>
                      <a:pt x="164" y="93"/>
                    </a:cubicBezTo>
                    <a:cubicBezTo>
                      <a:pt x="164" y="93"/>
                      <a:pt x="164" y="93"/>
                      <a:pt x="164" y="93"/>
                    </a:cubicBezTo>
                    <a:cubicBezTo>
                      <a:pt x="164" y="93"/>
                      <a:pt x="164" y="93"/>
                      <a:pt x="164" y="93"/>
                    </a:cubicBezTo>
                    <a:cubicBezTo>
                      <a:pt x="164" y="93"/>
                      <a:pt x="164" y="93"/>
                      <a:pt x="164" y="93"/>
                    </a:cubicBezTo>
                    <a:cubicBezTo>
                      <a:pt x="164" y="93"/>
                      <a:pt x="164" y="93"/>
                      <a:pt x="164" y="93"/>
                    </a:cubicBezTo>
                    <a:cubicBezTo>
                      <a:pt x="164" y="93"/>
                      <a:pt x="164" y="93"/>
                      <a:pt x="164" y="93"/>
                    </a:cubicBezTo>
                    <a:cubicBezTo>
                      <a:pt x="164" y="93"/>
                      <a:pt x="164" y="93"/>
                      <a:pt x="164" y="93"/>
                    </a:cubicBezTo>
                    <a:cubicBezTo>
                      <a:pt x="164" y="93"/>
                      <a:pt x="164" y="93"/>
                      <a:pt x="164" y="93"/>
                    </a:cubicBezTo>
                    <a:cubicBezTo>
                      <a:pt x="163" y="93"/>
                      <a:pt x="163" y="93"/>
                      <a:pt x="163" y="93"/>
                    </a:cubicBezTo>
                    <a:cubicBezTo>
                      <a:pt x="163" y="93"/>
                      <a:pt x="163" y="93"/>
                      <a:pt x="163" y="93"/>
                    </a:cubicBezTo>
                    <a:cubicBezTo>
                      <a:pt x="163" y="93"/>
                      <a:pt x="163" y="93"/>
                      <a:pt x="163" y="93"/>
                    </a:cubicBezTo>
                    <a:cubicBezTo>
                      <a:pt x="163" y="93"/>
                      <a:pt x="163" y="93"/>
                      <a:pt x="163" y="93"/>
                    </a:cubicBezTo>
                    <a:cubicBezTo>
                      <a:pt x="163" y="93"/>
                      <a:pt x="163" y="93"/>
                      <a:pt x="163" y="93"/>
                    </a:cubicBezTo>
                    <a:cubicBezTo>
                      <a:pt x="163" y="93"/>
                      <a:pt x="163" y="93"/>
                      <a:pt x="163" y="93"/>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1"/>
                      <a:pt x="162" y="91"/>
                      <a:pt x="162" y="91"/>
                    </a:cubicBezTo>
                    <a:cubicBezTo>
                      <a:pt x="162" y="91"/>
                      <a:pt x="162" y="91"/>
                      <a:pt x="162" y="91"/>
                    </a:cubicBezTo>
                    <a:cubicBezTo>
                      <a:pt x="162" y="91"/>
                      <a:pt x="162" y="91"/>
                      <a:pt x="162" y="91"/>
                    </a:cubicBezTo>
                    <a:cubicBezTo>
                      <a:pt x="162" y="91"/>
                      <a:pt x="162" y="91"/>
                      <a:pt x="162" y="91"/>
                    </a:cubicBezTo>
                    <a:cubicBezTo>
                      <a:pt x="162" y="91"/>
                      <a:pt x="162" y="91"/>
                      <a:pt x="162" y="91"/>
                    </a:cubicBezTo>
                    <a:cubicBezTo>
                      <a:pt x="162" y="91"/>
                      <a:pt x="162" y="91"/>
                      <a:pt x="162" y="91"/>
                    </a:cubicBezTo>
                    <a:cubicBezTo>
                      <a:pt x="161" y="91"/>
                      <a:pt x="161" y="91"/>
                      <a:pt x="161" y="91"/>
                    </a:cubicBezTo>
                    <a:cubicBezTo>
                      <a:pt x="161" y="91"/>
                      <a:pt x="161" y="91"/>
                      <a:pt x="161" y="91"/>
                    </a:cubicBezTo>
                    <a:cubicBezTo>
                      <a:pt x="161" y="91"/>
                      <a:pt x="161" y="91"/>
                      <a:pt x="161" y="91"/>
                    </a:cubicBezTo>
                    <a:cubicBezTo>
                      <a:pt x="161" y="91"/>
                      <a:pt x="161" y="91"/>
                      <a:pt x="161" y="91"/>
                    </a:cubicBezTo>
                    <a:cubicBezTo>
                      <a:pt x="161" y="91"/>
                      <a:pt x="160" y="91"/>
                      <a:pt x="160" y="91"/>
                    </a:cubicBezTo>
                    <a:cubicBezTo>
                      <a:pt x="160" y="91"/>
                      <a:pt x="160" y="91"/>
                      <a:pt x="160" y="91"/>
                    </a:cubicBezTo>
                    <a:cubicBezTo>
                      <a:pt x="160" y="91"/>
                      <a:pt x="160" y="91"/>
                      <a:pt x="160" y="91"/>
                    </a:cubicBezTo>
                    <a:cubicBezTo>
                      <a:pt x="160" y="91"/>
                      <a:pt x="160" y="91"/>
                      <a:pt x="160" y="91"/>
                    </a:cubicBezTo>
                    <a:cubicBezTo>
                      <a:pt x="160" y="91"/>
                      <a:pt x="160" y="91"/>
                      <a:pt x="160"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0"/>
                      <a:pt x="159" y="90"/>
                      <a:pt x="159" y="90"/>
                    </a:cubicBezTo>
                    <a:cubicBezTo>
                      <a:pt x="159" y="90"/>
                      <a:pt x="159" y="90"/>
                      <a:pt x="159" y="90"/>
                    </a:cubicBezTo>
                    <a:cubicBezTo>
                      <a:pt x="159" y="90"/>
                      <a:pt x="159" y="90"/>
                      <a:pt x="159"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89"/>
                      <a:pt x="158" y="89"/>
                      <a:pt x="158"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6" y="89"/>
                      <a:pt x="156" y="89"/>
                      <a:pt x="156" y="89"/>
                    </a:cubicBezTo>
                    <a:cubicBezTo>
                      <a:pt x="156" y="89"/>
                      <a:pt x="156" y="89"/>
                      <a:pt x="156" y="89"/>
                    </a:cubicBezTo>
                    <a:cubicBezTo>
                      <a:pt x="156" y="89"/>
                      <a:pt x="156" y="89"/>
                      <a:pt x="156" y="89"/>
                    </a:cubicBezTo>
                    <a:cubicBezTo>
                      <a:pt x="156" y="89"/>
                      <a:pt x="156" y="89"/>
                      <a:pt x="156" y="89"/>
                    </a:cubicBezTo>
                    <a:cubicBezTo>
                      <a:pt x="156" y="89"/>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lose/>
                    <a:moveTo>
                      <a:pt x="156" y="46"/>
                    </a:moveTo>
                    <a:cubicBezTo>
                      <a:pt x="156" y="26"/>
                      <a:pt x="156" y="26"/>
                      <a:pt x="156" y="26"/>
                    </a:cubicBezTo>
                    <a:cubicBezTo>
                      <a:pt x="156" y="26"/>
                      <a:pt x="156" y="26"/>
                      <a:pt x="156" y="26"/>
                    </a:cubicBezTo>
                    <a:cubicBezTo>
                      <a:pt x="156" y="27"/>
                      <a:pt x="156" y="27"/>
                      <a:pt x="156" y="27"/>
                    </a:cubicBezTo>
                    <a:cubicBezTo>
                      <a:pt x="156" y="27"/>
                      <a:pt x="156" y="27"/>
                      <a:pt x="156" y="27"/>
                    </a:cubicBezTo>
                    <a:cubicBezTo>
                      <a:pt x="157" y="27"/>
                      <a:pt x="157" y="27"/>
                      <a:pt x="157" y="27"/>
                    </a:cubicBezTo>
                    <a:cubicBezTo>
                      <a:pt x="157" y="27"/>
                      <a:pt x="157" y="27"/>
                      <a:pt x="157" y="27"/>
                    </a:cubicBezTo>
                    <a:cubicBezTo>
                      <a:pt x="157" y="27"/>
                      <a:pt x="157" y="27"/>
                      <a:pt x="157" y="27"/>
                    </a:cubicBezTo>
                    <a:cubicBezTo>
                      <a:pt x="157" y="27"/>
                      <a:pt x="157" y="27"/>
                      <a:pt x="157" y="27"/>
                    </a:cubicBezTo>
                    <a:cubicBezTo>
                      <a:pt x="157" y="27"/>
                      <a:pt x="157" y="27"/>
                      <a:pt x="157" y="27"/>
                    </a:cubicBezTo>
                    <a:cubicBezTo>
                      <a:pt x="157" y="27"/>
                      <a:pt x="157" y="27"/>
                      <a:pt x="157" y="27"/>
                    </a:cubicBezTo>
                    <a:cubicBezTo>
                      <a:pt x="157" y="27"/>
                      <a:pt x="157" y="27"/>
                      <a:pt x="157" y="27"/>
                    </a:cubicBezTo>
                    <a:cubicBezTo>
                      <a:pt x="158" y="27"/>
                      <a:pt x="158" y="27"/>
                      <a:pt x="158" y="27"/>
                    </a:cubicBezTo>
                    <a:cubicBezTo>
                      <a:pt x="158" y="27"/>
                      <a:pt x="158" y="27"/>
                      <a:pt x="158" y="27"/>
                    </a:cubicBezTo>
                    <a:cubicBezTo>
                      <a:pt x="158" y="27"/>
                      <a:pt x="158" y="27"/>
                      <a:pt x="159" y="27"/>
                    </a:cubicBezTo>
                    <a:cubicBezTo>
                      <a:pt x="159" y="27"/>
                      <a:pt x="159" y="27"/>
                      <a:pt x="159" y="27"/>
                    </a:cubicBezTo>
                    <a:cubicBezTo>
                      <a:pt x="159" y="27"/>
                      <a:pt x="159" y="27"/>
                      <a:pt x="159" y="27"/>
                    </a:cubicBezTo>
                    <a:cubicBezTo>
                      <a:pt x="159" y="27"/>
                      <a:pt x="159" y="27"/>
                      <a:pt x="159" y="27"/>
                    </a:cubicBezTo>
                    <a:cubicBezTo>
                      <a:pt x="159" y="27"/>
                      <a:pt x="159" y="27"/>
                      <a:pt x="159" y="27"/>
                    </a:cubicBezTo>
                    <a:cubicBezTo>
                      <a:pt x="159" y="27"/>
                      <a:pt x="159" y="27"/>
                      <a:pt x="159" y="27"/>
                    </a:cubicBezTo>
                    <a:cubicBezTo>
                      <a:pt x="159" y="27"/>
                      <a:pt x="159" y="27"/>
                      <a:pt x="159" y="27"/>
                    </a:cubicBezTo>
                    <a:cubicBezTo>
                      <a:pt x="159" y="27"/>
                      <a:pt x="159" y="27"/>
                      <a:pt x="159" y="27"/>
                    </a:cubicBezTo>
                    <a:cubicBezTo>
                      <a:pt x="159" y="27"/>
                      <a:pt x="159" y="27"/>
                      <a:pt x="159" y="27"/>
                    </a:cubicBezTo>
                    <a:cubicBezTo>
                      <a:pt x="159" y="27"/>
                      <a:pt x="159" y="27"/>
                      <a:pt x="159" y="27"/>
                    </a:cubicBezTo>
                    <a:cubicBezTo>
                      <a:pt x="159" y="27"/>
                      <a:pt x="159" y="27"/>
                      <a:pt x="159" y="27"/>
                    </a:cubicBezTo>
                    <a:cubicBezTo>
                      <a:pt x="160" y="27"/>
                      <a:pt x="160" y="27"/>
                      <a:pt x="160" y="27"/>
                    </a:cubicBezTo>
                    <a:cubicBezTo>
                      <a:pt x="160" y="27"/>
                      <a:pt x="160" y="27"/>
                      <a:pt x="160" y="27"/>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2" y="28"/>
                    </a:cubicBezTo>
                    <a:cubicBezTo>
                      <a:pt x="162" y="28"/>
                      <a:pt x="162" y="28"/>
                      <a:pt x="162" y="28"/>
                    </a:cubicBezTo>
                    <a:cubicBezTo>
                      <a:pt x="162" y="28"/>
                      <a:pt x="162" y="28"/>
                      <a:pt x="162" y="28"/>
                    </a:cubicBezTo>
                    <a:cubicBezTo>
                      <a:pt x="162" y="28"/>
                      <a:pt x="162" y="28"/>
                      <a:pt x="162" y="28"/>
                    </a:cubicBezTo>
                    <a:cubicBezTo>
                      <a:pt x="162" y="28"/>
                      <a:pt x="162" y="28"/>
                      <a:pt x="163" y="28"/>
                    </a:cubicBezTo>
                    <a:cubicBezTo>
                      <a:pt x="163" y="28"/>
                      <a:pt x="163" y="28"/>
                      <a:pt x="163" y="29"/>
                    </a:cubicBezTo>
                    <a:cubicBezTo>
                      <a:pt x="163" y="29"/>
                      <a:pt x="163" y="29"/>
                      <a:pt x="163" y="29"/>
                    </a:cubicBezTo>
                    <a:cubicBezTo>
                      <a:pt x="163" y="29"/>
                      <a:pt x="163" y="29"/>
                      <a:pt x="163" y="29"/>
                    </a:cubicBezTo>
                    <a:cubicBezTo>
                      <a:pt x="163" y="29"/>
                      <a:pt x="163" y="29"/>
                      <a:pt x="163" y="29"/>
                    </a:cubicBezTo>
                    <a:cubicBezTo>
                      <a:pt x="163" y="29"/>
                      <a:pt x="163" y="29"/>
                      <a:pt x="163" y="29"/>
                    </a:cubicBezTo>
                    <a:cubicBezTo>
                      <a:pt x="164" y="29"/>
                      <a:pt x="165" y="29"/>
                      <a:pt x="165" y="29"/>
                    </a:cubicBezTo>
                    <a:cubicBezTo>
                      <a:pt x="165" y="29"/>
                      <a:pt x="165" y="29"/>
                      <a:pt x="165" y="29"/>
                    </a:cubicBezTo>
                    <a:cubicBezTo>
                      <a:pt x="165" y="29"/>
                      <a:pt x="165" y="29"/>
                      <a:pt x="165" y="29"/>
                    </a:cubicBezTo>
                    <a:cubicBezTo>
                      <a:pt x="165" y="29"/>
                      <a:pt x="165" y="29"/>
                      <a:pt x="165" y="29"/>
                    </a:cubicBezTo>
                    <a:cubicBezTo>
                      <a:pt x="165" y="29"/>
                      <a:pt x="165" y="29"/>
                      <a:pt x="165" y="29"/>
                    </a:cubicBezTo>
                    <a:cubicBezTo>
                      <a:pt x="165" y="29"/>
                      <a:pt x="165" y="29"/>
                      <a:pt x="165" y="29"/>
                    </a:cubicBezTo>
                    <a:cubicBezTo>
                      <a:pt x="165" y="29"/>
                      <a:pt x="165" y="29"/>
                      <a:pt x="165" y="29"/>
                    </a:cubicBezTo>
                    <a:cubicBezTo>
                      <a:pt x="165" y="29"/>
                      <a:pt x="165" y="29"/>
                      <a:pt x="166" y="29"/>
                    </a:cubicBezTo>
                    <a:cubicBezTo>
                      <a:pt x="166" y="29"/>
                      <a:pt x="166" y="29"/>
                      <a:pt x="166" y="29"/>
                    </a:cubicBezTo>
                    <a:cubicBezTo>
                      <a:pt x="166" y="29"/>
                      <a:pt x="166" y="29"/>
                      <a:pt x="166" y="29"/>
                    </a:cubicBezTo>
                    <a:cubicBezTo>
                      <a:pt x="166" y="29"/>
                      <a:pt x="166" y="29"/>
                      <a:pt x="166" y="29"/>
                    </a:cubicBezTo>
                    <a:cubicBezTo>
                      <a:pt x="166" y="29"/>
                      <a:pt x="166" y="29"/>
                      <a:pt x="166" y="29"/>
                    </a:cubicBezTo>
                    <a:cubicBezTo>
                      <a:pt x="166" y="29"/>
                      <a:pt x="166" y="29"/>
                      <a:pt x="166" y="29"/>
                    </a:cubicBezTo>
                    <a:cubicBezTo>
                      <a:pt x="166" y="29"/>
                      <a:pt x="166" y="29"/>
                      <a:pt x="166" y="29"/>
                    </a:cubicBezTo>
                    <a:cubicBezTo>
                      <a:pt x="166" y="29"/>
                      <a:pt x="166" y="29"/>
                      <a:pt x="166" y="29"/>
                    </a:cubicBezTo>
                    <a:cubicBezTo>
                      <a:pt x="166" y="29"/>
                      <a:pt x="166" y="29"/>
                      <a:pt x="166" y="29"/>
                    </a:cubicBezTo>
                    <a:cubicBezTo>
                      <a:pt x="166" y="29"/>
                      <a:pt x="166" y="29"/>
                      <a:pt x="166" y="29"/>
                    </a:cubicBezTo>
                    <a:cubicBezTo>
                      <a:pt x="166" y="29"/>
                      <a:pt x="166" y="29"/>
                      <a:pt x="166" y="29"/>
                    </a:cubicBezTo>
                    <a:cubicBezTo>
                      <a:pt x="166" y="29"/>
                      <a:pt x="166" y="29"/>
                      <a:pt x="167" y="29"/>
                    </a:cubicBezTo>
                    <a:cubicBezTo>
                      <a:pt x="167" y="29"/>
                      <a:pt x="167" y="29"/>
                      <a:pt x="167" y="29"/>
                    </a:cubicBezTo>
                    <a:cubicBezTo>
                      <a:pt x="167" y="29"/>
                      <a:pt x="167" y="29"/>
                      <a:pt x="167" y="29"/>
                    </a:cubicBezTo>
                    <a:cubicBezTo>
                      <a:pt x="167" y="29"/>
                      <a:pt x="167" y="29"/>
                      <a:pt x="167" y="29"/>
                    </a:cubicBezTo>
                    <a:cubicBezTo>
                      <a:pt x="167" y="29"/>
                      <a:pt x="167" y="29"/>
                      <a:pt x="167" y="29"/>
                    </a:cubicBezTo>
                    <a:cubicBezTo>
                      <a:pt x="167" y="29"/>
                      <a:pt x="167" y="29"/>
                      <a:pt x="167" y="29"/>
                    </a:cubicBezTo>
                    <a:cubicBezTo>
                      <a:pt x="167" y="29"/>
                      <a:pt x="167" y="29"/>
                      <a:pt x="167" y="29"/>
                    </a:cubicBezTo>
                    <a:cubicBezTo>
                      <a:pt x="167" y="29"/>
                      <a:pt x="167" y="29"/>
                      <a:pt x="167" y="29"/>
                    </a:cubicBezTo>
                    <a:cubicBezTo>
                      <a:pt x="167" y="29"/>
                      <a:pt x="167" y="29"/>
                      <a:pt x="167" y="29"/>
                    </a:cubicBezTo>
                    <a:cubicBezTo>
                      <a:pt x="167" y="29"/>
                      <a:pt x="167" y="29"/>
                      <a:pt x="167" y="30"/>
                    </a:cubicBezTo>
                    <a:cubicBezTo>
                      <a:pt x="167" y="30"/>
                      <a:pt x="167" y="30"/>
                      <a:pt x="167" y="30"/>
                    </a:cubicBezTo>
                    <a:cubicBezTo>
                      <a:pt x="167" y="30"/>
                      <a:pt x="167" y="30"/>
                      <a:pt x="167" y="30"/>
                    </a:cubicBezTo>
                    <a:cubicBezTo>
                      <a:pt x="167" y="30"/>
                      <a:pt x="167" y="30"/>
                      <a:pt x="167" y="30"/>
                    </a:cubicBezTo>
                    <a:cubicBezTo>
                      <a:pt x="167" y="30"/>
                      <a:pt x="167" y="30"/>
                      <a:pt x="167" y="30"/>
                    </a:cubicBezTo>
                    <a:cubicBezTo>
                      <a:pt x="167" y="30"/>
                      <a:pt x="167" y="30"/>
                      <a:pt x="167" y="30"/>
                    </a:cubicBezTo>
                    <a:cubicBezTo>
                      <a:pt x="167" y="30"/>
                      <a:pt x="167" y="30"/>
                      <a:pt x="167" y="30"/>
                    </a:cubicBezTo>
                    <a:cubicBezTo>
                      <a:pt x="167" y="30"/>
                      <a:pt x="168" y="30"/>
                      <a:pt x="168" y="30"/>
                    </a:cubicBezTo>
                    <a:cubicBezTo>
                      <a:pt x="168" y="30"/>
                      <a:pt x="168" y="30"/>
                      <a:pt x="168" y="30"/>
                    </a:cubicBezTo>
                    <a:cubicBezTo>
                      <a:pt x="168" y="30"/>
                      <a:pt x="168" y="30"/>
                      <a:pt x="168" y="30"/>
                    </a:cubicBezTo>
                    <a:cubicBezTo>
                      <a:pt x="168" y="30"/>
                      <a:pt x="168" y="30"/>
                      <a:pt x="168" y="30"/>
                    </a:cubicBezTo>
                    <a:cubicBezTo>
                      <a:pt x="168" y="30"/>
                      <a:pt x="168" y="30"/>
                      <a:pt x="168" y="30"/>
                    </a:cubicBezTo>
                    <a:cubicBezTo>
                      <a:pt x="168" y="30"/>
                      <a:pt x="168" y="30"/>
                      <a:pt x="168" y="30"/>
                    </a:cubicBezTo>
                    <a:cubicBezTo>
                      <a:pt x="168" y="30"/>
                      <a:pt x="168" y="30"/>
                      <a:pt x="168" y="30"/>
                    </a:cubicBezTo>
                    <a:cubicBezTo>
                      <a:pt x="168" y="30"/>
                      <a:pt x="168" y="30"/>
                      <a:pt x="168" y="30"/>
                    </a:cubicBezTo>
                    <a:cubicBezTo>
                      <a:pt x="169" y="30"/>
                      <a:pt x="170" y="30"/>
                      <a:pt x="171" y="30"/>
                    </a:cubicBezTo>
                    <a:cubicBezTo>
                      <a:pt x="171" y="30"/>
                      <a:pt x="171" y="30"/>
                      <a:pt x="171" y="30"/>
                    </a:cubicBezTo>
                    <a:cubicBezTo>
                      <a:pt x="171" y="30"/>
                      <a:pt x="171" y="30"/>
                      <a:pt x="171" y="30"/>
                    </a:cubicBezTo>
                    <a:cubicBezTo>
                      <a:pt x="171" y="30"/>
                      <a:pt x="171" y="30"/>
                      <a:pt x="171" y="30"/>
                    </a:cubicBezTo>
                    <a:cubicBezTo>
                      <a:pt x="171" y="30"/>
                      <a:pt x="171" y="30"/>
                      <a:pt x="172" y="30"/>
                    </a:cubicBezTo>
                    <a:cubicBezTo>
                      <a:pt x="172" y="30"/>
                      <a:pt x="172" y="30"/>
                      <a:pt x="172" y="30"/>
                    </a:cubicBezTo>
                    <a:cubicBezTo>
                      <a:pt x="172" y="30"/>
                      <a:pt x="172" y="30"/>
                      <a:pt x="173" y="30"/>
                    </a:cubicBezTo>
                    <a:cubicBezTo>
                      <a:pt x="173" y="30"/>
                      <a:pt x="173" y="30"/>
                      <a:pt x="173" y="30"/>
                    </a:cubicBezTo>
                    <a:cubicBezTo>
                      <a:pt x="173" y="30"/>
                      <a:pt x="173" y="30"/>
                      <a:pt x="173" y="30"/>
                    </a:cubicBezTo>
                    <a:cubicBezTo>
                      <a:pt x="173" y="30"/>
                      <a:pt x="173" y="30"/>
                      <a:pt x="173" y="30"/>
                    </a:cubicBezTo>
                    <a:cubicBezTo>
                      <a:pt x="173" y="30"/>
                      <a:pt x="173" y="30"/>
                      <a:pt x="173" y="30"/>
                    </a:cubicBezTo>
                    <a:cubicBezTo>
                      <a:pt x="173" y="30"/>
                      <a:pt x="173" y="30"/>
                      <a:pt x="173" y="30"/>
                    </a:cubicBezTo>
                    <a:cubicBezTo>
                      <a:pt x="173" y="30"/>
                      <a:pt x="173" y="30"/>
                      <a:pt x="174" y="30"/>
                    </a:cubicBezTo>
                    <a:cubicBezTo>
                      <a:pt x="174" y="30"/>
                      <a:pt x="174" y="30"/>
                      <a:pt x="174" y="30"/>
                    </a:cubicBezTo>
                    <a:cubicBezTo>
                      <a:pt x="174" y="30"/>
                      <a:pt x="174" y="30"/>
                      <a:pt x="174" y="30"/>
                    </a:cubicBezTo>
                    <a:cubicBezTo>
                      <a:pt x="174" y="30"/>
                      <a:pt x="174" y="30"/>
                      <a:pt x="175" y="30"/>
                    </a:cubicBezTo>
                    <a:cubicBezTo>
                      <a:pt x="175" y="30"/>
                      <a:pt x="175" y="30"/>
                      <a:pt x="175" y="30"/>
                    </a:cubicBezTo>
                    <a:cubicBezTo>
                      <a:pt x="175" y="30"/>
                      <a:pt x="175" y="30"/>
                      <a:pt x="175" y="31"/>
                    </a:cubicBezTo>
                    <a:cubicBezTo>
                      <a:pt x="175" y="31"/>
                      <a:pt x="175" y="31"/>
                      <a:pt x="175" y="31"/>
                    </a:cubicBezTo>
                    <a:cubicBezTo>
                      <a:pt x="175" y="31"/>
                      <a:pt x="175" y="31"/>
                      <a:pt x="175" y="31"/>
                    </a:cubicBezTo>
                    <a:cubicBezTo>
                      <a:pt x="175" y="31"/>
                      <a:pt x="175" y="31"/>
                      <a:pt x="175" y="31"/>
                    </a:cubicBezTo>
                    <a:cubicBezTo>
                      <a:pt x="175" y="31"/>
                      <a:pt x="175" y="31"/>
                      <a:pt x="175" y="31"/>
                    </a:cubicBezTo>
                    <a:cubicBezTo>
                      <a:pt x="175" y="31"/>
                      <a:pt x="175" y="31"/>
                      <a:pt x="175" y="31"/>
                    </a:cubicBezTo>
                    <a:cubicBezTo>
                      <a:pt x="175" y="31"/>
                      <a:pt x="175" y="31"/>
                      <a:pt x="175" y="31"/>
                    </a:cubicBezTo>
                    <a:cubicBezTo>
                      <a:pt x="176" y="31"/>
                      <a:pt x="176" y="31"/>
                      <a:pt x="176" y="31"/>
                    </a:cubicBezTo>
                    <a:cubicBezTo>
                      <a:pt x="176" y="31"/>
                      <a:pt x="176" y="31"/>
                      <a:pt x="176" y="31"/>
                    </a:cubicBezTo>
                    <a:cubicBezTo>
                      <a:pt x="176" y="31"/>
                      <a:pt x="176" y="31"/>
                      <a:pt x="176" y="31"/>
                    </a:cubicBezTo>
                    <a:cubicBezTo>
                      <a:pt x="176" y="31"/>
                      <a:pt x="177" y="31"/>
                      <a:pt x="177" y="31"/>
                    </a:cubicBezTo>
                    <a:cubicBezTo>
                      <a:pt x="177" y="31"/>
                      <a:pt x="177" y="31"/>
                      <a:pt x="177" y="31"/>
                    </a:cubicBezTo>
                    <a:cubicBezTo>
                      <a:pt x="177" y="31"/>
                      <a:pt x="177" y="31"/>
                      <a:pt x="177" y="31"/>
                    </a:cubicBezTo>
                    <a:cubicBezTo>
                      <a:pt x="177" y="31"/>
                      <a:pt x="177" y="31"/>
                      <a:pt x="177" y="31"/>
                    </a:cubicBezTo>
                    <a:cubicBezTo>
                      <a:pt x="177" y="31"/>
                      <a:pt x="177" y="31"/>
                      <a:pt x="177" y="31"/>
                    </a:cubicBezTo>
                    <a:cubicBezTo>
                      <a:pt x="177" y="31"/>
                      <a:pt x="177" y="31"/>
                      <a:pt x="177" y="31"/>
                    </a:cubicBezTo>
                    <a:cubicBezTo>
                      <a:pt x="177" y="31"/>
                      <a:pt x="177" y="31"/>
                      <a:pt x="177" y="31"/>
                    </a:cubicBezTo>
                    <a:cubicBezTo>
                      <a:pt x="177" y="31"/>
                      <a:pt x="177" y="31"/>
                      <a:pt x="178" y="31"/>
                    </a:cubicBezTo>
                    <a:cubicBezTo>
                      <a:pt x="178" y="31"/>
                      <a:pt x="178" y="31"/>
                      <a:pt x="178" y="31"/>
                    </a:cubicBezTo>
                    <a:cubicBezTo>
                      <a:pt x="178" y="31"/>
                      <a:pt x="178" y="31"/>
                      <a:pt x="178" y="31"/>
                    </a:cubicBezTo>
                    <a:cubicBezTo>
                      <a:pt x="178" y="31"/>
                      <a:pt x="178" y="31"/>
                      <a:pt x="178" y="31"/>
                    </a:cubicBezTo>
                    <a:cubicBezTo>
                      <a:pt x="178" y="31"/>
                      <a:pt x="178" y="31"/>
                      <a:pt x="178" y="31"/>
                    </a:cubicBezTo>
                    <a:cubicBezTo>
                      <a:pt x="178" y="31"/>
                      <a:pt x="178" y="31"/>
                      <a:pt x="178" y="31"/>
                    </a:cubicBezTo>
                    <a:cubicBezTo>
                      <a:pt x="178" y="31"/>
                      <a:pt x="178" y="31"/>
                      <a:pt x="178" y="31"/>
                    </a:cubicBezTo>
                    <a:cubicBezTo>
                      <a:pt x="178" y="31"/>
                      <a:pt x="178" y="31"/>
                      <a:pt x="178" y="31"/>
                    </a:cubicBezTo>
                    <a:cubicBezTo>
                      <a:pt x="180" y="31"/>
                      <a:pt x="181" y="31"/>
                      <a:pt x="182" y="31"/>
                    </a:cubicBezTo>
                    <a:cubicBezTo>
                      <a:pt x="182" y="31"/>
                      <a:pt x="182" y="31"/>
                      <a:pt x="182" y="31"/>
                    </a:cubicBezTo>
                    <a:cubicBezTo>
                      <a:pt x="182" y="31"/>
                      <a:pt x="182" y="31"/>
                      <a:pt x="182" y="31"/>
                    </a:cubicBezTo>
                    <a:cubicBezTo>
                      <a:pt x="182" y="31"/>
                      <a:pt x="182" y="31"/>
                      <a:pt x="182" y="31"/>
                    </a:cubicBezTo>
                    <a:cubicBezTo>
                      <a:pt x="182" y="31"/>
                      <a:pt x="183" y="31"/>
                      <a:pt x="183" y="31"/>
                    </a:cubicBezTo>
                    <a:cubicBezTo>
                      <a:pt x="183" y="31"/>
                      <a:pt x="183" y="31"/>
                      <a:pt x="183" y="31"/>
                    </a:cubicBezTo>
                    <a:cubicBezTo>
                      <a:pt x="183" y="31"/>
                      <a:pt x="183" y="31"/>
                      <a:pt x="183" y="31"/>
                    </a:cubicBezTo>
                    <a:cubicBezTo>
                      <a:pt x="183" y="31"/>
                      <a:pt x="183" y="31"/>
                      <a:pt x="183" y="31"/>
                    </a:cubicBezTo>
                    <a:cubicBezTo>
                      <a:pt x="183" y="31"/>
                      <a:pt x="184" y="31"/>
                      <a:pt x="184" y="31"/>
                    </a:cubicBezTo>
                    <a:cubicBezTo>
                      <a:pt x="185" y="31"/>
                      <a:pt x="185" y="31"/>
                      <a:pt x="185" y="31"/>
                    </a:cubicBezTo>
                    <a:cubicBezTo>
                      <a:pt x="185" y="31"/>
                      <a:pt x="185" y="31"/>
                      <a:pt x="185" y="31"/>
                    </a:cubicBezTo>
                    <a:cubicBezTo>
                      <a:pt x="185" y="31"/>
                      <a:pt x="185" y="31"/>
                      <a:pt x="185" y="31"/>
                    </a:cubicBezTo>
                    <a:cubicBezTo>
                      <a:pt x="185" y="31"/>
                      <a:pt x="185" y="31"/>
                      <a:pt x="185" y="31"/>
                    </a:cubicBezTo>
                    <a:cubicBezTo>
                      <a:pt x="185" y="31"/>
                      <a:pt x="185" y="31"/>
                      <a:pt x="185" y="31"/>
                    </a:cubicBezTo>
                    <a:cubicBezTo>
                      <a:pt x="185" y="31"/>
                      <a:pt x="185" y="31"/>
                      <a:pt x="185" y="31"/>
                    </a:cubicBezTo>
                    <a:cubicBezTo>
                      <a:pt x="185" y="31"/>
                      <a:pt x="185" y="31"/>
                      <a:pt x="185" y="31"/>
                    </a:cubicBezTo>
                    <a:cubicBezTo>
                      <a:pt x="185" y="31"/>
                      <a:pt x="185" y="31"/>
                      <a:pt x="185" y="31"/>
                    </a:cubicBezTo>
                    <a:cubicBezTo>
                      <a:pt x="185" y="31"/>
                      <a:pt x="185" y="31"/>
                      <a:pt x="186" y="31"/>
                    </a:cubicBezTo>
                    <a:cubicBezTo>
                      <a:pt x="186" y="31"/>
                      <a:pt x="186" y="31"/>
                      <a:pt x="186" y="31"/>
                    </a:cubicBezTo>
                    <a:cubicBezTo>
                      <a:pt x="186" y="31"/>
                      <a:pt x="186" y="31"/>
                      <a:pt x="186" y="31"/>
                    </a:cubicBezTo>
                    <a:cubicBezTo>
                      <a:pt x="186" y="31"/>
                      <a:pt x="186" y="31"/>
                      <a:pt x="186" y="31"/>
                    </a:cubicBezTo>
                    <a:cubicBezTo>
                      <a:pt x="186" y="31"/>
                      <a:pt x="186" y="31"/>
                      <a:pt x="186" y="31"/>
                    </a:cubicBezTo>
                    <a:cubicBezTo>
                      <a:pt x="186" y="31"/>
                      <a:pt x="186" y="31"/>
                      <a:pt x="186" y="31"/>
                    </a:cubicBezTo>
                    <a:cubicBezTo>
                      <a:pt x="186" y="31"/>
                      <a:pt x="187" y="31"/>
                      <a:pt x="187" y="31"/>
                    </a:cubicBezTo>
                    <a:cubicBezTo>
                      <a:pt x="187" y="31"/>
                      <a:pt x="187" y="31"/>
                      <a:pt x="187" y="31"/>
                    </a:cubicBezTo>
                    <a:cubicBezTo>
                      <a:pt x="187" y="31"/>
                      <a:pt x="187" y="31"/>
                      <a:pt x="187" y="31"/>
                    </a:cubicBezTo>
                    <a:cubicBezTo>
                      <a:pt x="187" y="31"/>
                      <a:pt x="187" y="31"/>
                      <a:pt x="187" y="31"/>
                    </a:cubicBezTo>
                    <a:cubicBezTo>
                      <a:pt x="187" y="31"/>
                      <a:pt x="187" y="31"/>
                      <a:pt x="187" y="32"/>
                    </a:cubicBezTo>
                    <a:cubicBezTo>
                      <a:pt x="187" y="32"/>
                      <a:pt x="187" y="32"/>
                      <a:pt x="187" y="32"/>
                    </a:cubicBezTo>
                    <a:cubicBezTo>
                      <a:pt x="187"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9" y="32"/>
                    </a:cubicBezTo>
                    <a:cubicBezTo>
                      <a:pt x="189" y="32"/>
                      <a:pt x="189" y="32"/>
                      <a:pt x="189" y="32"/>
                    </a:cubicBezTo>
                    <a:cubicBezTo>
                      <a:pt x="189" y="32"/>
                      <a:pt x="189" y="32"/>
                      <a:pt x="189" y="32"/>
                    </a:cubicBezTo>
                    <a:cubicBezTo>
                      <a:pt x="189" y="32"/>
                      <a:pt x="189" y="32"/>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90" y="33"/>
                    </a:cubicBezTo>
                    <a:cubicBezTo>
                      <a:pt x="190" y="33"/>
                      <a:pt x="190" y="33"/>
                      <a:pt x="190" y="33"/>
                    </a:cubicBezTo>
                    <a:cubicBezTo>
                      <a:pt x="190" y="33"/>
                      <a:pt x="190" y="33"/>
                      <a:pt x="190" y="33"/>
                    </a:cubicBezTo>
                    <a:cubicBezTo>
                      <a:pt x="190" y="33"/>
                      <a:pt x="190" y="33"/>
                      <a:pt x="190" y="33"/>
                    </a:cubicBezTo>
                    <a:cubicBezTo>
                      <a:pt x="190" y="33"/>
                      <a:pt x="190" y="33"/>
                      <a:pt x="190" y="33"/>
                    </a:cubicBezTo>
                    <a:cubicBezTo>
                      <a:pt x="190" y="33"/>
                      <a:pt x="190" y="33"/>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5"/>
                      <a:pt x="190" y="35"/>
                      <a:pt x="190" y="35"/>
                    </a:cubicBezTo>
                    <a:cubicBezTo>
                      <a:pt x="190" y="35"/>
                      <a:pt x="190" y="35"/>
                      <a:pt x="190" y="35"/>
                    </a:cubicBezTo>
                    <a:cubicBezTo>
                      <a:pt x="190" y="35"/>
                      <a:pt x="190" y="35"/>
                      <a:pt x="190" y="35"/>
                    </a:cubicBezTo>
                    <a:cubicBezTo>
                      <a:pt x="190" y="35"/>
                      <a:pt x="190" y="35"/>
                      <a:pt x="190" y="35"/>
                    </a:cubicBezTo>
                    <a:cubicBezTo>
                      <a:pt x="190" y="35"/>
                      <a:pt x="190" y="35"/>
                      <a:pt x="190" y="35"/>
                    </a:cubicBezTo>
                    <a:cubicBezTo>
                      <a:pt x="190" y="35"/>
                      <a:pt x="190" y="35"/>
                      <a:pt x="190" y="35"/>
                    </a:cubicBezTo>
                    <a:cubicBezTo>
                      <a:pt x="190" y="35"/>
                      <a:pt x="190" y="35"/>
                      <a:pt x="190" y="35"/>
                    </a:cubicBezTo>
                    <a:cubicBezTo>
                      <a:pt x="190" y="35"/>
                      <a:pt x="190" y="35"/>
                      <a:pt x="190" y="35"/>
                    </a:cubicBezTo>
                    <a:cubicBezTo>
                      <a:pt x="190" y="35"/>
                      <a:pt x="190" y="35"/>
                      <a:pt x="190" y="35"/>
                    </a:cubicBezTo>
                    <a:cubicBezTo>
                      <a:pt x="190" y="36"/>
                      <a:pt x="190" y="36"/>
                      <a:pt x="190" y="37"/>
                    </a:cubicBezTo>
                    <a:cubicBezTo>
                      <a:pt x="190" y="37"/>
                      <a:pt x="190" y="37"/>
                      <a:pt x="190" y="37"/>
                    </a:cubicBezTo>
                    <a:cubicBezTo>
                      <a:pt x="190" y="37"/>
                      <a:pt x="190" y="37"/>
                      <a:pt x="190" y="37"/>
                    </a:cubicBezTo>
                    <a:cubicBezTo>
                      <a:pt x="190" y="37"/>
                      <a:pt x="190" y="37"/>
                      <a:pt x="190" y="38"/>
                    </a:cubicBezTo>
                    <a:cubicBezTo>
                      <a:pt x="190" y="38"/>
                      <a:pt x="190" y="38"/>
                      <a:pt x="190" y="38"/>
                    </a:cubicBezTo>
                    <a:cubicBezTo>
                      <a:pt x="190" y="38"/>
                      <a:pt x="190" y="38"/>
                      <a:pt x="190" y="38"/>
                    </a:cubicBezTo>
                    <a:cubicBezTo>
                      <a:pt x="190" y="38"/>
                      <a:pt x="190" y="38"/>
                      <a:pt x="190" y="38"/>
                    </a:cubicBezTo>
                    <a:cubicBezTo>
                      <a:pt x="190" y="38"/>
                      <a:pt x="190" y="38"/>
                      <a:pt x="190" y="38"/>
                    </a:cubicBezTo>
                    <a:cubicBezTo>
                      <a:pt x="190" y="38"/>
                      <a:pt x="190" y="38"/>
                      <a:pt x="190" y="38"/>
                    </a:cubicBezTo>
                    <a:cubicBezTo>
                      <a:pt x="190" y="38"/>
                      <a:pt x="190" y="38"/>
                      <a:pt x="190" y="38"/>
                    </a:cubicBezTo>
                    <a:cubicBezTo>
                      <a:pt x="190" y="38"/>
                      <a:pt x="190" y="38"/>
                      <a:pt x="190" y="38"/>
                    </a:cubicBezTo>
                    <a:cubicBezTo>
                      <a:pt x="190" y="38"/>
                      <a:pt x="190" y="38"/>
                      <a:pt x="190" y="38"/>
                    </a:cubicBezTo>
                    <a:cubicBezTo>
                      <a:pt x="190" y="38"/>
                      <a:pt x="190" y="38"/>
                      <a:pt x="190" y="38"/>
                    </a:cubicBezTo>
                    <a:cubicBezTo>
                      <a:pt x="190" y="38"/>
                      <a:pt x="190" y="38"/>
                      <a:pt x="190" y="38"/>
                    </a:cubicBezTo>
                    <a:cubicBezTo>
                      <a:pt x="190" y="38"/>
                      <a:pt x="190" y="38"/>
                      <a:pt x="191" y="38"/>
                    </a:cubicBezTo>
                    <a:cubicBezTo>
                      <a:pt x="191" y="39"/>
                      <a:pt x="191" y="39"/>
                      <a:pt x="191" y="39"/>
                    </a:cubicBezTo>
                    <a:cubicBezTo>
                      <a:pt x="191" y="39"/>
                      <a:pt x="191" y="39"/>
                      <a:pt x="191" y="39"/>
                    </a:cubicBezTo>
                    <a:cubicBezTo>
                      <a:pt x="191" y="39"/>
                      <a:pt x="191" y="39"/>
                      <a:pt x="191" y="39"/>
                    </a:cubicBezTo>
                    <a:cubicBezTo>
                      <a:pt x="191" y="39"/>
                      <a:pt x="191" y="39"/>
                      <a:pt x="191" y="39"/>
                    </a:cubicBezTo>
                    <a:cubicBezTo>
                      <a:pt x="191" y="39"/>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2"/>
                    </a:cubicBezTo>
                    <a:cubicBezTo>
                      <a:pt x="191" y="42"/>
                      <a:pt x="191" y="42"/>
                      <a:pt x="191" y="42"/>
                    </a:cubicBezTo>
                    <a:cubicBezTo>
                      <a:pt x="191" y="42"/>
                      <a:pt x="191" y="42"/>
                      <a:pt x="192" y="42"/>
                    </a:cubicBezTo>
                    <a:cubicBezTo>
                      <a:pt x="192" y="42"/>
                      <a:pt x="192" y="42"/>
                      <a:pt x="192" y="42"/>
                    </a:cubicBezTo>
                    <a:cubicBezTo>
                      <a:pt x="192" y="42"/>
                      <a:pt x="192" y="42"/>
                      <a:pt x="192" y="42"/>
                    </a:cubicBezTo>
                    <a:cubicBezTo>
                      <a:pt x="192" y="42"/>
                      <a:pt x="192" y="42"/>
                      <a:pt x="192" y="42"/>
                    </a:cubicBezTo>
                    <a:cubicBezTo>
                      <a:pt x="192" y="42"/>
                      <a:pt x="192" y="42"/>
                      <a:pt x="192" y="42"/>
                    </a:cubicBezTo>
                    <a:cubicBezTo>
                      <a:pt x="192" y="42"/>
                      <a:pt x="192" y="42"/>
                      <a:pt x="192" y="42"/>
                    </a:cubicBezTo>
                    <a:cubicBezTo>
                      <a:pt x="192" y="42"/>
                      <a:pt x="192" y="42"/>
                      <a:pt x="192" y="43"/>
                    </a:cubicBezTo>
                    <a:cubicBezTo>
                      <a:pt x="192" y="43"/>
                      <a:pt x="192" y="43"/>
                      <a:pt x="192" y="43"/>
                    </a:cubicBezTo>
                    <a:cubicBezTo>
                      <a:pt x="192" y="43"/>
                      <a:pt x="192" y="43"/>
                      <a:pt x="192" y="43"/>
                    </a:cubicBezTo>
                    <a:cubicBezTo>
                      <a:pt x="192" y="43"/>
                      <a:pt x="192" y="43"/>
                      <a:pt x="192" y="43"/>
                    </a:cubicBezTo>
                    <a:cubicBezTo>
                      <a:pt x="192" y="43"/>
                      <a:pt x="192" y="43"/>
                      <a:pt x="192" y="43"/>
                    </a:cubicBezTo>
                    <a:cubicBezTo>
                      <a:pt x="192" y="43"/>
                      <a:pt x="192" y="43"/>
                      <a:pt x="192" y="43"/>
                    </a:cubicBezTo>
                    <a:cubicBezTo>
                      <a:pt x="192" y="43"/>
                      <a:pt x="192" y="43"/>
                      <a:pt x="192" y="43"/>
                    </a:cubicBezTo>
                    <a:cubicBezTo>
                      <a:pt x="192" y="43"/>
                      <a:pt x="192" y="43"/>
                      <a:pt x="192" y="44"/>
                    </a:cubicBezTo>
                    <a:cubicBezTo>
                      <a:pt x="192" y="44"/>
                      <a:pt x="192" y="44"/>
                      <a:pt x="192" y="44"/>
                    </a:cubicBezTo>
                    <a:cubicBezTo>
                      <a:pt x="192" y="44"/>
                      <a:pt x="192" y="44"/>
                      <a:pt x="192" y="44"/>
                    </a:cubicBezTo>
                    <a:cubicBezTo>
                      <a:pt x="192" y="44"/>
                      <a:pt x="192" y="44"/>
                      <a:pt x="192" y="44"/>
                    </a:cubicBezTo>
                    <a:cubicBezTo>
                      <a:pt x="192" y="44"/>
                      <a:pt x="192" y="44"/>
                      <a:pt x="192" y="44"/>
                    </a:cubicBezTo>
                    <a:cubicBezTo>
                      <a:pt x="192" y="44"/>
                      <a:pt x="192" y="44"/>
                      <a:pt x="192" y="44"/>
                    </a:cubicBezTo>
                    <a:cubicBezTo>
                      <a:pt x="192" y="44"/>
                      <a:pt x="192" y="44"/>
                      <a:pt x="192" y="45"/>
                    </a:cubicBezTo>
                    <a:cubicBezTo>
                      <a:pt x="192" y="45"/>
                      <a:pt x="192" y="45"/>
                      <a:pt x="192" y="45"/>
                    </a:cubicBezTo>
                    <a:cubicBezTo>
                      <a:pt x="192" y="45"/>
                      <a:pt x="192" y="45"/>
                      <a:pt x="192" y="45"/>
                    </a:cubicBezTo>
                    <a:cubicBezTo>
                      <a:pt x="192" y="45"/>
                      <a:pt x="192" y="45"/>
                      <a:pt x="192" y="46"/>
                    </a:cubicBezTo>
                    <a:cubicBezTo>
                      <a:pt x="192" y="46"/>
                      <a:pt x="192" y="46"/>
                      <a:pt x="192" y="46"/>
                    </a:cubicBezTo>
                    <a:cubicBezTo>
                      <a:pt x="192" y="46"/>
                      <a:pt x="192" y="46"/>
                      <a:pt x="192" y="46"/>
                    </a:cubicBezTo>
                    <a:cubicBezTo>
                      <a:pt x="192" y="46"/>
                      <a:pt x="192" y="46"/>
                      <a:pt x="192" y="46"/>
                    </a:cubicBezTo>
                    <a:cubicBezTo>
                      <a:pt x="192" y="46"/>
                      <a:pt x="192" y="46"/>
                      <a:pt x="192" y="46"/>
                    </a:cubicBezTo>
                    <a:cubicBezTo>
                      <a:pt x="192" y="46"/>
                      <a:pt x="192" y="46"/>
                      <a:pt x="192" y="46"/>
                    </a:cubicBezTo>
                    <a:cubicBezTo>
                      <a:pt x="192" y="46"/>
                      <a:pt x="192" y="47"/>
                      <a:pt x="192" y="47"/>
                    </a:cubicBezTo>
                    <a:cubicBezTo>
                      <a:pt x="192" y="47"/>
                      <a:pt x="192" y="47"/>
                      <a:pt x="192" y="47"/>
                    </a:cubicBezTo>
                    <a:cubicBezTo>
                      <a:pt x="192" y="47"/>
                      <a:pt x="192" y="47"/>
                      <a:pt x="192" y="47"/>
                    </a:cubicBezTo>
                    <a:cubicBezTo>
                      <a:pt x="192" y="47"/>
                      <a:pt x="192" y="48"/>
                      <a:pt x="192" y="48"/>
                    </a:cubicBezTo>
                    <a:cubicBezTo>
                      <a:pt x="193" y="48"/>
                      <a:pt x="193" y="48"/>
                      <a:pt x="193" y="48"/>
                    </a:cubicBezTo>
                    <a:cubicBezTo>
                      <a:pt x="193" y="48"/>
                      <a:pt x="193" y="48"/>
                      <a:pt x="193" y="48"/>
                    </a:cubicBezTo>
                    <a:cubicBezTo>
                      <a:pt x="193" y="48"/>
                      <a:pt x="193" y="48"/>
                      <a:pt x="193" y="49"/>
                    </a:cubicBezTo>
                    <a:cubicBezTo>
                      <a:pt x="193" y="49"/>
                      <a:pt x="193" y="49"/>
                      <a:pt x="193" y="49"/>
                    </a:cubicBezTo>
                    <a:cubicBezTo>
                      <a:pt x="193" y="49"/>
                      <a:pt x="193" y="49"/>
                      <a:pt x="193" y="49"/>
                    </a:cubicBezTo>
                    <a:cubicBezTo>
                      <a:pt x="193" y="49"/>
                      <a:pt x="193" y="49"/>
                      <a:pt x="193" y="49"/>
                    </a:cubicBezTo>
                    <a:cubicBezTo>
                      <a:pt x="193" y="49"/>
                      <a:pt x="193" y="49"/>
                      <a:pt x="193" y="49"/>
                    </a:cubicBezTo>
                    <a:cubicBezTo>
                      <a:pt x="193" y="49"/>
                      <a:pt x="193" y="49"/>
                      <a:pt x="193" y="49"/>
                    </a:cubicBezTo>
                    <a:cubicBezTo>
                      <a:pt x="193" y="49"/>
                      <a:pt x="193" y="49"/>
                      <a:pt x="193" y="50"/>
                    </a:cubicBezTo>
                    <a:cubicBezTo>
                      <a:pt x="193" y="50"/>
                      <a:pt x="193" y="50"/>
                      <a:pt x="193" y="50"/>
                    </a:cubicBezTo>
                    <a:cubicBezTo>
                      <a:pt x="193" y="50"/>
                      <a:pt x="193" y="50"/>
                      <a:pt x="193" y="50"/>
                    </a:cubicBezTo>
                    <a:cubicBezTo>
                      <a:pt x="193" y="50"/>
                      <a:pt x="193" y="50"/>
                      <a:pt x="193" y="50"/>
                    </a:cubicBezTo>
                    <a:cubicBezTo>
                      <a:pt x="193" y="50"/>
                      <a:pt x="193" y="50"/>
                      <a:pt x="193" y="50"/>
                    </a:cubicBezTo>
                    <a:cubicBezTo>
                      <a:pt x="193" y="50"/>
                      <a:pt x="193" y="50"/>
                      <a:pt x="193" y="50"/>
                    </a:cubicBezTo>
                    <a:cubicBezTo>
                      <a:pt x="193" y="50"/>
                      <a:pt x="193" y="50"/>
                      <a:pt x="193" y="50"/>
                    </a:cubicBezTo>
                    <a:cubicBezTo>
                      <a:pt x="193" y="50"/>
                      <a:pt x="193" y="50"/>
                      <a:pt x="193" y="50"/>
                    </a:cubicBezTo>
                    <a:cubicBezTo>
                      <a:pt x="193" y="50"/>
                      <a:pt x="193" y="50"/>
                      <a:pt x="193" y="50"/>
                    </a:cubicBezTo>
                    <a:cubicBezTo>
                      <a:pt x="193" y="51"/>
                      <a:pt x="193" y="51"/>
                      <a:pt x="193" y="51"/>
                    </a:cubicBezTo>
                    <a:cubicBezTo>
                      <a:pt x="193" y="51"/>
                      <a:pt x="193" y="51"/>
                      <a:pt x="193" y="51"/>
                    </a:cubicBezTo>
                    <a:cubicBezTo>
                      <a:pt x="193" y="51"/>
                      <a:pt x="193" y="51"/>
                      <a:pt x="193" y="51"/>
                    </a:cubicBezTo>
                    <a:cubicBezTo>
                      <a:pt x="193" y="51"/>
                      <a:pt x="193" y="51"/>
                      <a:pt x="193" y="51"/>
                    </a:cubicBezTo>
                    <a:cubicBezTo>
                      <a:pt x="193" y="51"/>
                      <a:pt x="193" y="51"/>
                      <a:pt x="193" y="51"/>
                    </a:cubicBezTo>
                    <a:cubicBezTo>
                      <a:pt x="193" y="51"/>
                      <a:pt x="193" y="51"/>
                      <a:pt x="193" y="51"/>
                    </a:cubicBezTo>
                    <a:cubicBezTo>
                      <a:pt x="193" y="51"/>
                      <a:pt x="193" y="51"/>
                      <a:pt x="194" y="51"/>
                    </a:cubicBezTo>
                    <a:cubicBezTo>
                      <a:pt x="194" y="51"/>
                      <a:pt x="194" y="51"/>
                      <a:pt x="194" y="51"/>
                    </a:cubicBezTo>
                    <a:cubicBezTo>
                      <a:pt x="194" y="51"/>
                      <a:pt x="194" y="51"/>
                      <a:pt x="194" y="51"/>
                    </a:cubicBezTo>
                    <a:cubicBezTo>
                      <a:pt x="194" y="51"/>
                      <a:pt x="194" y="51"/>
                      <a:pt x="194" y="51"/>
                    </a:cubicBezTo>
                    <a:cubicBezTo>
                      <a:pt x="194" y="51"/>
                      <a:pt x="194" y="51"/>
                      <a:pt x="194" y="51"/>
                    </a:cubicBezTo>
                    <a:cubicBezTo>
                      <a:pt x="194" y="51"/>
                      <a:pt x="194" y="52"/>
                      <a:pt x="194" y="52"/>
                    </a:cubicBezTo>
                    <a:cubicBezTo>
                      <a:pt x="194" y="52"/>
                      <a:pt x="194" y="52"/>
                      <a:pt x="194" y="52"/>
                    </a:cubicBezTo>
                    <a:cubicBezTo>
                      <a:pt x="194" y="52"/>
                      <a:pt x="194" y="52"/>
                      <a:pt x="194" y="52"/>
                    </a:cubicBezTo>
                    <a:cubicBezTo>
                      <a:pt x="194" y="52"/>
                      <a:pt x="194" y="52"/>
                      <a:pt x="194" y="52"/>
                    </a:cubicBezTo>
                    <a:cubicBezTo>
                      <a:pt x="194" y="52"/>
                      <a:pt x="194" y="52"/>
                      <a:pt x="194" y="52"/>
                    </a:cubicBezTo>
                    <a:cubicBezTo>
                      <a:pt x="194" y="52"/>
                      <a:pt x="194" y="52"/>
                      <a:pt x="194" y="52"/>
                    </a:cubicBezTo>
                    <a:cubicBezTo>
                      <a:pt x="194" y="52"/>
                      <a:pt x="194" y="52"/>
                      <a:pt x="194" y="52"/>
                    </a:cubicBezTo>
                    <a:cubicBezTo>
                      <a:pt x="194" y="52"/>
                      <a:pt x="194" y="53"/>
                      <a:pt x="194" y="53"/>
                    </a:cubicBezTo>
                    <a:cubicBezTo>
                      <a:pt x="194" y="53"/>
                      <a:pt x="194" y="53"/>
                      <a:pt x="194" y="53"/>
                    </a:cubicBezTo>
                    <a:cubicBezTo>
                      <a:pt x="194" y="53"/>
                      <a:pt x="194" y="53"/>
                      <a:pt x="194" y="53"/>
                    </a:cubicBezTo>
                    <a:cubicBezTo>
                      <a:pt x="194" y="53"/>
                      <a:pt x="194" y="53"/>
                      <a:pt x="194" y="53"/>
                    </a:cubicBezTo>
                    <a:cubicBezTo>
                      <a:pt x="194" y="53"/>
                      <a:pt x="194" y="53"/>
                      <a:pt x="194" y="53"/>
                    </a:cubicBezTo>
                    <a:cubicBezTo>
                      <a:pt x="193" y="53"/>
                      <a:pt x="193" y="53"/>
                      <a:pt x="193" y="53"/>
                    </a:cubicBezTo>
                    <a:cubicBezTo>
                      <a:pt x="193" y="53"/>
                      <a:pt x="193" y="53"/>
                      <a:pt x="193" y="53"/>
                    </a:cubicBezTo>
                    <a:cubicBezTo>
                      <a:pt x="193" y="53"/>
                      <a:pt x="193" y="53"/>
                      <a:pt x="193" y="53"/>
                    </a:cubicBezTo>
                    <a:cubicBezTo>
                      <a:pt x="193" y="53"/>
                      <a:pt x="193" y="53"/>
                      <a:pt x="193" y="53"/>
                    </a:cubicBezTo>
                    <a:cubicBezTo>
                      <a:pt x="193" y="53"/>
                      <a:pt x="193" y="53"/>
                      <a:pt x="193" y="53"/>
                    </a:cubicBezTo>
                    <a:cubicBezTo>
                      <a:pt x="193" y="53"/>
                      <a:pt x="193" y="53"/>
                      <a:pt x="193" y="53"/>
                    </a:cubicBezTo>
                    <a:cubicBezTo>
                      <a:pt x="193" y="53"/>
                      <a:pt x="193" y="53"/>
                      <a:pt x="193" y="53"/>
                    </a:cubicBezTo>
                    <a:cubicBezTo>
                      <a:pt x="193" y="53"/>
                      <a:pt x="193" y="53"/>
                      <a:pt x="193" y="53"/>
                    </a:cubicBezTo>
                    <a:cubicBezTo>
                      <a:pt x="193" y="53"/>
                      <a:pt x="193" y="53"/>
                      <a:pt x="193" y="53"/>
                    </a:cubicBezTo>
                    <a:cubicBezTo>
                      <a:pt x="193" y="53"/>
                      <a:pt x="193" y="53"/>
                      <a:pt x="193" y="53"/>
                    </a:cubicBezTo>
                    <a:cubicBezTo>
                      <a:pt x="193" y="53"/>
                      <a:pt x="193" y="53"/>
                      <a:pt x="193" y="54"/>
                    </a:cubicBezTo>
                    <a:cubicBezTo>
                      <a:pt x="193" y="54"/>
                      <a:pt x="193" y="54"/>
                      <a:pt x="193" y="54"/>
                    </a:cubicBezTo>
                    <a:cubicBezTo>
                      <a:pt x="193" y="54"/>
                      <a:pt x="193" y="54"/>
                      <a:pt x="193" y="54"/>
                    </a:cubicBezTo>
                    <a:cubicBezTo>
                      <a:pt x="193" y="54"/>
                      <a:pt x="193" y="54"/>
                      <a:pt x="193" y="54"/>
                    </a:cubicBezTo>
                    <a:cubicBezTo>
                      <a:pt x="193" y="54"/>
                      <a:pt x="193" y="54"/>
                      <a:pt x="193" y="54"/>
                    </a:cubicBezTo>
                    <a:cubicBezTo>
                      <a:pt x="193" y="54"/>
                      <a:pt x="193" y="54"/>
                      <a:pt x="193" y="54"/>
                    </a:cubicBezTo>
                    <a:cubicBezTo>
                      <a:pt x="193" y="54"/>
                      <a:pt x="193" y="54"/>
                      <a:pt x="193" y="54"/>
                    </a:cubicBezTo>
                    <a:cubicBezTo>
                      <a:pt x="193" y="54"/>
                      <a:pt x="193" y="54"/>
                      <a:pt x="193" y="54"/>
                    </a:cubicBezTo>
                    <a:cubicBezTo>
                      <a:pt x="193" y="54"/>
                      <a:pt x="193" y="54"/>
                      <a:pt x="193" y="54"/>
                    </a:cubicBezTo>
                    <a:cubicBezTo>
                      <a:pt x="193" y="54"/>
                      <a:pt x="193" y="54"/>
                      <a:pt x="192" y="54"/>
                    </a:cubicBezTo>
                    <a:cubicBezTo>
                      <a:pt x="192" y="54"/>
                      <a:pt x="192" y="54"/>
                      <a:pt x="192" y="54"/>
                    </a:cubicBezTo>
                    <a:cubicBezTo>
                      <a:pt x="192" y="54"/>
                      <a:pt x="192" y="54"/>
                      <a:pt x="192" y="54"/>
                    </a:cubicBezTo>
                    <a:cubicBezTo>
                      <a:pt x="192" y="54"/>
                      <a:pt x="192" y="54"/>
                      <a:pt x="192" y="54"/>
                    </a:cubicBezTo>
                    <a:cubicBezTo>
                      <a:pt x="192" y="54"/>
                      <a:pt x="192" y="54"/>
                      <a:pt x="192" y="54"/>
                    </a:cubicBezTo>
                    <a:cubicBezTo>
                      <a:pt x="192" y="54"/>
                      <a:pt x="192" y="54"/>
                      <a:pt x="192" y="54"/>
                    </a:cubicBezTo>
                    <a:cubicBezTo>
                      <a:pt x="192" y="54"/>
                      <a:pt x="192" y="54"/>
                      <a:pt x="191" y="54"/>
                    </a:cubicBezTo>
                    <a:cubicBezTo>
                      <a:pt x="191" y="54"/>
                      <a:pt x="191" y="54"/>
                      <a:pt x="191" y="54"/>
                    </a:cubicBezTo>
                    <a:cubicBezTo>
                      <a:pt x="191" y="54"/>
                      <a:pt x="191" y="54"/>
                      <a:pt x="191" y="54"/>
                    </a:cubicBezTo>
                    <a:cubicBezTo>
                      <a:pt x="191" y="54"/>
                      <a:pt x="191" y="54"/>
                      <a:pt x="191" y="54"/>
                    </a:cubicBezTo>
                    <a:cubicBezTo>
                      <a:pt x="191" y="54"/>
                      <a:pt x="191" y="54"/>
                      <a:pt x="191" y="54"/>
                    </a:cubicBezTo>
                    <a:cubicBezTo>
                      <a:pt x="191" y="54"/>
                      <a:pt x="191" y="54"/>
                      <a:pt x="191" y="54"/>
                    </a:cubicBezTo>
                    <a:cubicBezTo>
                      <a:pt x="191" y="54"/>
                      <a:pt x="191" y="54"/>
                      <a:pt x="190" y="54"/>
                    </a:cubicBezTo>
                    <a:cubicBezTo>
                      <a:pt x="190" y="54"/>
                      <a:pt x="190" y="54"/>
                      <a:pt x="190" y="54"/>
                    </a:cubicBezTo>
                    <a:cubicBezTo>
                      <a:pt x="190" y="54"/>
                      <a:pt x="190" y="54"/>
                      <a:pt x="190" y="54"/>
                    </a:cubicBezTo>
                    <a:cubicBezTo>
                      <a:pt x="190" y="54"/>
                      <a:pt x="189" y="54"/>
                      <a:pt x="188" y="54"/>
                    </a:cubicBezTo>
                    <a:cubicBezTo>
                      <a:pt x="188" y="54"/>
                      <a:pt x="188" y="54"/>
                      <a:pt x="188" y="54"/>
                    </a:cubicBezTo>
                    <a:cubicBezTo>
                      <a:pt x="188" y="54"/>
                      <a:pt x="188" y="54"/>
                      <a:pt x="188" y="54"/>
                    </a:cubicBezTo>
                    <a:cubicBezTo>
                      <a:pt x="187" y="54"/>
                      <a:pt x="187" y="54"/>
                      <a:pt x="187" y="54"/>
                    </a:cubicBezTo>
                    <a:cubicBezTo>
                      <a:pt x="187" y="54"/>
                      <a:pt x="187" y="54"/>
                      <a:pt x="187" y="54"/>
                    </a:cubicBezTo>
                    <a:cubicBezTo>
                      <a:pt x="187" y="54"/>
                      <a:pt x="187" y="54"/>
                      <a:pt x="187" y="54"/>
                    </a:cubicBezTo>
                    <a:cubicBezTo>
                      <a:pt x="187" y="54"/>
                      <a:pt x="187" y="54"/>
                      <a:pt x="187" y="54"/>
                    </a:cubicBezTo>
                    <a:cubicBezTo>
                      <a:pt x="187" y="54"/>
                      <a:pt x="187" y="54"/>
                      <a:pt x="187" y="54"/>
                    </a:cubicBezTo>
                    <a:cubicBezTo>
                      <a:pt x="187" y="54"/>
                      <a:pt x="187" y="54"/>
                      <a:pt x="187" y="54"/>
                    </a:cubicBezTo>
                    <a:cubicBezTo>
                      <a:pt x="186" y="54"/>
                      <a:pt x="185" y="54"/>
                      <a:pt x="185" y="54"/>
                    </a:cubicBezTo>
                    <a:cubicBezTo>
                      <a:pt x="185" y="54"/>
                      <a:pt x="185" y="54"/>
                      <a:pt x="185" y="54"/>
                    </a:cubicBezTo>
                    <a:cubicBezTo>
                      <a:pt x="185" y="54"/>
                      <a:pt x="185" y="54"/>
                      <a:pt x="185" y="54"/>
                    </a:cubicBezTo>
                    <a:cubicBezTo>
                      <a:pt x="185" y="54"/>
                      <a:pt x="184" y="54"/>
                      <a:pt x="184" y="54"/>
                    </a:cubicBezTo>
                    <a:cubicBezTo>
                      <a:pt x="184" y="54"/>
                      <a:pt x="184" y="54"/>
                      <a:pt x="184" y="54"/>
                    </a:cubicBezTo>
                    <a:cubicBezTo>
                      <a:pt x="184" y="54"/>
                      <a:pt x="184" y="54"/>
                      <a:pt x="184" y="54"/>
                    </a:cubicBezTo>
                    <a:cubicBezTo>
                      <a:pt x="184" y="54"/>
                      <a:pt x="184" y="54"/>
                      <a:pt x="184" y="54"/>
                    </a:cubicBezTo>
                    <a:cubicBezTo>
                      <a:pt x="184" y="54"/>
                      <a:pt x="184" y="54"/>
                      <a:pt x="184" y="54"/>
                    </a:cubicBezTo>
                    <a:cubicBezTo>
                      <a:pt x="184" y="53"/>
                      <a:pt x="184" y="53"/>
                      <a:pt x="184" y="53"/>
                    </a:cubicBezTo>
                    <a:cubicBezTo>
                      <a:pt x="183" y="53"/>
                      <a:pt x="183" y="53"/>
                      <a:pt x="183" y="53"/>
                    </a:cubicBezTo>
                    <a:cubicBezTo>
                      <a:pt x="183" y="53"/>
                      <a:pt x="183" y="53"/>
                      <a:pt x="183" y="53"/>
                    </a:cubicBezTo>
                    <a:cubicBezTo>
                      <a:pt x="183" y="53"/>
                      <a:pt x="183" y="53"/>
                      <a:pt x="183" y="53"/>
                    </a:cubicBezTo>
                    <a:cubicBezTo>
                      <a:pt x="183" y="53"/>
                      <a:pt x="183" y="53"/>
                      <a:pt x="183" y="53"/>
                    </a:cubicBezTo>
                    <a:cubicBezTo>
                      <a:pt x="183" y="53"/>
                      <a:pt x="183" y="53"/>
                      <a:pt x="183" y="53"/>
                    </a:cubicBezTo>
                    <a:cubicBezTo>
                      <a:pt x="183" y="53"/>
                      <a:pt x="183" y="53"/>
                      <a:pt x="183" y="53"/>
                    </a:cubicBezTo>
                    <a:cubicBezTo>
                      <a:pt x="182" y="53"/>
                      <a:pt x="182" y="53"/>
                      <a:pt x="182" y="53"/>
                    </a:cubicBezTo>
                    <a:cubicBezTo>
                      <a:pt x="182" y="53"/>
                      <a:pt x="182" y="53"/>
                      <a:pt x="182" y="53"/>
                    </a:cubicBezTo>
                    <a:cubicBezTo>
                      <a:pt x="182" y="53"/>
                      <a:pt x="182" y="53"/>
                      <a:pt x="182" y="53"/>
                    </a:cubicBezTo>
                    <a:cubicBezTo>
                      <a:pt x="182" y="53"/>
                      <a:pt x="182" y="53"/>
                      <a:pt x="182" y="53"/>
                    </a:cubicBezTo>
                    <a:cubicBezTo>
                      <a:pt x="182" y="53"/>
                      <a:pt x="182" y="53"/>
                      <a:pt x="182" y="53"/>
                    </a:cubicBezTo>
                    <a:cubicBezTo>
                      <a:pt x="182" y="53"/>
                      <a:pt x="182" y="53"/>
                      <a:pt x="182" y="53"/>
                    </a:cubicBezTo>
                    <a:cubicBezTo>
                      <a:pt x="182" y="53"/>
                      <a:pt x="182" y="53"/>
                      <a:pt x="182" y="53"/>
                    </a:cubicBezTo>
                    <a:cubicBezTo>
                      <a:pt x="181" y="53"/>
                      <a:pt x="181" y="53"/>
                      <a:pt x="181" y="53"/>
                    </a:cubicBezTo>
                    <a:cubicBezTo>
                      <a:pt x="181" y="53"/>
                      <a:pt x="181" y="53"/>
                      <a:pt x="181" y="53"/>
                    </a:cubicBezTo>
                    <a:cubicBezTo>
                      <a:pt x="181" y="53"/>
                      <a:pt x="181" y="53"/>
                      <a:pt x="181" y="53"/>
                    </a:cubicBezTo>
                    <a:cubicBezTo>
                      <a:pt x="181" y="53"/>
                      <a:pt x="181" y="53"/>
                      <a:pt x="181" y="53"/>
                    </a:cubicBezTo>
                    <a:cubicBezTo>
                      <a:pt x="181" y="53"/>
                      <a:pt x="181" y="53"/>
                      <a:pt x="181" y="53"/>
                    </a:cubicBezTo>
                    <a:cubicBezTo>
                      <a:pt x="181" y="53"/>
                      <a:pt x="181" y="53"/>
                      <a:pt x="181" y="53"/>
                    </a:cubicBezTo>
                    <a:cubicBezTo>
                      <a:pt x="181" y="53"/>
                      <a:pt x="181" y="53"/>
                      <a:pt x="181" y="53"/>
                    </a:cubicBezTo>
                    <a:cubicBezTo>
                      <a:pt x="181" y="53"/>
                      <a:pt x="181" y="53"/>
                      <a:pt x="180" y="53"/>
                    </a:cubicBezTo>
                    <a:cubicBezTo>
                      <a:pt x="180" y="53"/>
                      <a:pt x="180" y="53"/>
                      <a:pt x="180" y="53"/>
                    </a:cubicBezTo>
                    <a:cubicBezTo>
                      <a:pt x="180" y="53"/>
                      <a:pt x="180" y="53"/>
                      <a:pt x="180" y="53"/>
                    </a:cubicBezTo>
                    <a:cubicBezTo>
                      <a:pt x="180" y="53"/>
                      <a:pt x="180" y="53"/>
                      <a:pt x="180" y="53"/>
                    </a:cubicBezTo>
                    <a:cubicBezTo>
                      <a:pt x="180" y="53"/>
                      <a:pt x="180" y="53"/>
                      <a:pt x="180" y="53"/>
                    </a:cubicBezTo>
                    <a:cubicBezTo>
                      <a:pt x="180" y="53"/>
                      <a:pt x="180" y="53"/>
                      <a:pt x="180" y="53"/>
                    </a:cubicBezTo>
                    <a:cubicBezTo>
                      <a:pt x="180" y="53"/>
                      <a:pt x="180" y="53"/>
                      <a:pt x="180" y="53"/>
                    </a:cubicBezTo>
                    <a:cubicBezTo>
                      <a:pt x="180" y="53"/>
                      <a:pt x="180" y="53"/>
                      <a:pt x="180" y="53"/>
                    </a:cubicBezTo>
                    <a:cubicBezTo>
                      <a:pt x="180" y="53"/>
                      <a:pt x="180" y="53"/>
                      <a:pt x="180" y="53"/>
                    </a:cubicBezTo>
                    <a:cubicBezTo>
                      <a:pt x="180" y="52"/>
                      <a:pt x="180" y="52"/>
                      <a:pt x="180" y="52"/>
                    </a:cubicBezTo>
                    <a:cubicBezTo>
                      <a:pt x="180" y="52"/>
                      <a:pt x="180" y="52"/>
                      <a:pt x="180" y="52"/>
                    </a:cubicBezTo>
                    <a:cubicBezTo>
                      <a:pt x="179" y="52"/>
                      <a:pt x="179" y="52"/>
                      <a:pt x="179" y="52"/>
                    </a:cubicBezTo>
                    <a:cubicBezTo>
                      <a:pt x="179" y="52"/>
                      <a:pt x="179" y="52"/>
                      <a:pt x="179" y="52"/>
                    </a:cubicBezTo>
                    <a:cubicBezTo>
                      <a:pt x="179" y="52"/>
                      <a:pt x="179" y="52"/>
                      <a:pt x="179" y="52"/>
                    </a:cubicBezTo>
                    <a:cubicBezTo>
                      <a:pt x="179" y="52"/>
                      <a:pt x="179" y="52"/>
                      <a:pt x="179" y="52"/>
                    </a:cubicBezTo>
                    <a:cubicBezTo>
                      <a:pt x="179" y="52"/>
                      <a:pt x="179" y="52"/>
                      <a:pt x="179" y="52"/>
                    </a:cubicBezTo>
                    <a:cubicBezTo>
                      <a:pt x="179" y="52"/>
                      <a:pt x="179" y="52"/>
                      <a:pt x="179" y="52"/>
                    </a:cubicBezTo>
                    <a:cubicBezTo>
                      <a:pt x="179" y="52"/>
                      <a:pt x="179" y="52"/>
                      <a:pt x="179" y="52"/>
                    </a:cubicBezTo>
                    <a:cubicBezTo>
                      <a:pt x="179" y="52"/>
                      <a:pt x="179" y="52"/>
                      <a:pt x="179" y="52"/>
                    </a:cubicBezTo>
                    <a:cubicBezTo>
                      <a:pt x="178" y="52"/>
                      <a:pt x="178" y="52"/>
                      <a:pt x="178" y="52"/>
                    </a:cubicBezTo>
                    <a:cubicBezTo>
                      <a:pt x="178" y="52"/>
                      <a:pt x="178" y="52"/>
                      <a:pt x="178" y="52"/>
                    </a:cubicBezTo>
                    <a:cubicBezTo>
                      <a:pt x="178" y="52"/>
                      <a:pt x="178" y="52"/>
                      <a:pt x="178" y="52"/>
                    </a:cubicBezTo>
                    <a:cubicBezTo>
                      <a:pt x="178" y="52"/>
                      <a:pt x="177" y="52"/>
                      <a:pt x="177" y="52"/>
                    </a:cubicBezTo>
                    <a:cubicBezTo>
                      <a:pt x="177" y="52"/>
                      <a:pt x="177" y="52"/>
                      <a:pt x="177" y="52"/>
                    </a:cubicBezTo>
                    <a:cubicBezTo>
                      <a:pt x="177" y="52"/>
                      <a:pt x="177" y="52"/>
                      <a:pt x="177" y="52"/>
                    </a:cubicBezTo>
                    <a:cubicBezTo>
                      <a:pt x="177" y="52"/>
                      <a:pt x="177" y="52"/>
                      <a:pt x="176" y="52"/>
                    </a:cubicBezTo>
                    <a:cubicBezTo>
                      <a:pt x="176" y="52"/>
                      <a:pt x="176" y="52"/>
                      <a:pt x="176" y="52"/>
                    </a:cubicBezTo>
                    <a:cubicBezTo>
                      <a:pt x="176" y="52"/>
                      <a:pt x="176" y="52"/>
                      <a:pt x="176" y="52"/>
                    </a:cubicBezTo>
                    <a:cubicBezTo>
                      <a:pt x="176" y="52"/>
                      <a:pt x="176" y="52"/>
                      <a:pt x="176" y="52"/>
                    </a:cubicBezTo>
                    <a:cubicBezTo>
                      <a:pt x="176" y="52"/>
                      <a:pt x="176" y="52"/>
                      <a:pt x="176" y="52"/>
                    </a:cubicBezTo>
                    <a:cubicBezTo>
                      <a:pt x="176" y="52"/>
                      <a:pt x="176" y="52"/>
                      <a:pt x="176" y="52"/>
                    </a:cubicBezTo>
                    <a:cubicBezTo>
                      <a:pt x="175" y="52"/>
                      <a:pt x="175" y="52"/>
                      <a:pt x="175" y="52"/>
                    </a:cubicBezTo>
                    <a:cubicBezTo>
                      <a:pt x="175" y="52"/>
                      <a:pt x="175" y="52"/>
                      <a:pt x="175" y="52"/>
                    </a:cubicBezTo>
                    <a:cubicBezTo>
                      <a:pt x="175" y="52"/>
                      <a:pt x="175" y="52"/>
                      <a:pt x="175" y="52"/>
                    </a:cubicBezTo>
                    <a:cubicBezTo>
                      <a:pt x="175" y="52"/>
                      <a:pt x="175" y="52"/>
                      <a:pt x="175" y="52"/>
                    </a:cubicBezTo>
                    <a:cubicBezTo>
                      <a:pt x="175" y="52"/>
                      <a:pt x="175" y="52"/>
                      <a:pt x="175" y="52"/>
                    </a:cubicBezTo>
                    <a:cubicBezTo>
                      <a:pt x="175" y="52"/>
                      <a:pt x="175" y="52"/>
                      <a:pt x="175" y="52"/>
                    </a:cubicBezTo>
                    <a:cubicBezTo>
                      <a:pt x="175" y="52"/>
                      <a:pt x="174" y="52"/>
                      <a:pt x="174" y="52"/>
                    </a:cubicBezTo>
                    <a:cubicBezTo>
                      <a:pt x="174" y="52"/>
                      <a:pt x="174" y="52"/>
                      <a:pt x="174" y="52"/>
                    </a:cubicBezTo>
                    <a:cubicBezTo>
                      <a:pt x="174" y="52"/>
                      <a:pt x="174" y="52"/>
                      <a:pt x="174" y="52"/>
                    </a:cubicBezTo>
                    <a:cubicBezTo>
                      <a:pt x="174" y="52"/>
                      <a:pt x="174" y="52"/>
                      <a:pt x="174" y="52"/>
                    </a:cubicBezTo>
                    <a:cubicBezTo>
                      <a:pt x="174" y="51"/>
                      <a:pt x="174" y="51"/>
                      <a:pt x="174" y="51"/>
                    </a:cubicBezTo>
                    <a:cubicBezTo>
                      <a:pt x="174" y="51"/>
                      <a:pt x="174" y="51"/>
                      <a:pt x="174" y="51"/>
                    </a:cubicBezTo>
                    <a:cubicBezTo>
                      <a:pt x="173" y="51"/>
                      <a:pt x="173" y="51"/>
                      <a:pt x="173" y="51"/>
                    </a:cubicBezTo>
                    <a:cubicBezTo>
                      <a:pt x="173" y="51"/>
                      <a:pt x="173" y="51"/>
                      <a:pt x="173" y="51"/>
                    </a:cubicBezTo>
                    <a:cubicBezTo>
                      <a:pt x="173" y="51"/>
                      <a:pt x="173" y="51"/>
                      <a:pt x="173" y="51"/>
                    </a:cubicBezTo>
                    <a:cubicBezTo>
                      <a:pt x="173" y="51"/>
                      <a:pt x="173" y="51"/>
                      <a:pt x="173" y="51"/>
                    </a:cubicBezTo>
                    <a:cubicBezTo>
                      <a:pt x="173" y="51"/>
                      <a:pt x="173" y="51"/>
                      <a:pt x="173" y="51"/>
                    </a:cubicBezTo>
                    <a:cubicBezTo>
                      <a:pt x="173" y="51"/>
                      <a:pt x="173" y="51"/>
                      <a:pt x="173" y="51"/>
                    </a:cubicBezTo>
                    <a:cubicBezTo>
                      <a:pt x="172" y="51"/>
                      <a:pt x="172" y="51"/>
                      <a:pt x="172" y="51"/>
                    </a:cubicBezTo>
                    <a:cubicBezTo>
                      <a:pt x="172" y="51"/>
                      <a:pt x="172" y="51"/>
                      <a:pt x="172" y="51"/>
                    </a:cubicBezTo>
                    <a:cubicBezTo>
                      <a:pt x="172" y="51"/>
                      <a:pt x="172" y="51"/>
                      <a:pt x="172" y="51"/>
                    </a:cubicBezTo>
                    <a:cubicBezTo>
                      <a:pt x="172" y="51"/>
                      <a:pt x="172" y="51"/>
                      <a:pt x="172" y="51"/>
                    </a:cubicBezTo>
                    <a:cubicBezTo>
                      <a:pt x="172" y="51"/>
                      <a:pt x="172" y="51"/>
                      <a:pt x="172" y="51"/>
                    </a:cubicBezTo>
                    <a:cubicBezTo>
                      <a:pt x="172" y="51"/>
                      <a:pt x="172" y="51"/>
                      <a:pt x="172" y="51"/>
                    </a:cubicBezTo>
                    <a:cubicBezTo>
                      <a:pt x="171" y="51"/>
                      <a:pt x="171" y="51"/>
                      <a:pt x="171" y="51"/>
                    </a:cubicBezTo>
                    <a:cubicBezTo>
                      <a:pt x="171" y="51"/>
                      <a:pt x="171" y="51"/>
                      <a:pt x="171" y="51"/>
                    </a:cubicBezTo>
                    <a:cubicBezTo>
                      <a:pt x="171" y="51"/>
                      <a:pt x="171" y="51"/>
                      <a:pt x="171" y="51"/>
                    </a:cubicBezTo>
                    <a:cubicBezTo>
                      <a:pt x="171" y="51"/>
                      <a:pt x="171" y="51"/>
                      <a:pt x="171" y="51"/>
                    </a:cubicBezTo>
                    <a:cubicBezTo>
                      <a:pt x="171" y="51"/>
                      <a:pt x="171" y="51"/>
                      <a:pt x="171" y="51"/>
                    </a:cubicBezTo>
                    <a:cubicBezTo>
                      <a:pt x="171" y="51"/>
                      <a:pt x="171" y="51"/>
                      <a:pt x="171" y="51"/>
                    </a:cubicBezTo>
                    <a:cubicBezTo>
                      <a:pt x="171" y="51"/>
                      <a:pt x="171" y="51"/>
                      <a:pt x="171" y="51"/>
                    </a:cubicBezTo>
                    <a:cubicBezTo>
                      <a:pt x="171" y="51"/>
                      <a:pt x="171" y="51"/>
                      <a:pt x="171" y="51"/>
                    </a:cubicBezTo>
                    <a:cubicBezTo>
                      <a:pt x="171" y="51"/>
                      <a:pt x="171" y="51"/>
                      <a:pt x="170" y="51"/>
                    </a:cubicBezTo>
                    <a:cubicBezTo>
                      <a:pt x="170" y="51"/>
                      <a:pt x="170" y="51"/>
                      <a:pt x="170" y="51"/>
                    </a:cubicBezTo>
                    <a:cubicBezTo>
                      <a:pt x="170" y="50"/>
                      <a:pt x="170" y="50"/>
                      <a:pt x="170" y="50"/>
                    </a:cubicBezTo>
                    <a:cubicBezTo>
                      <a:pt x="170" y="50"/>
                      <a:pt x="170" y="50"/>
                      <a:pt x="170" y="50"/>
                    </a:cubicBezTo>
                    <a:cubicBezTo>
                      <a:pt x="170" y="50"/>
                      <a:pt x="170" y="50"/>
                      <a:pt x="170" y="50"/>
                    </a:cubicBezTo>
                    <a:cubicBezTo>
                      <a:pt x="170" y="50"/>
                      <a:pt x="170" y="50"/>
                      <a:pt x="170" y="50"/>
                    </a:cubicBezTo>
                    <a:cubicBezTo>
                      <a:pt x="170" y="50"/>
                      <a:pt x="170" y="50"/>
                      <a:pt x="170" y="50"/>
                    </a:cubicBezTo>
                    <a:cubicBezTo>
                      <a:pt x="170" y="50"/>
                      <a:pt x="170" y="50"/>
                      <a:pt x="170" y="50"/>
                    </a:cubicBezTo>
                    <a:cubicBezTo>
                      <a:pt x="170" y="50"/>
                      <a:pt x="170" y="50"/>
                      <a:pt x="170" y="50"/>
                    </a:cubicBezTo>
                    <a:cubicBezTo>
                      <a:pt x="170" y="50"/>
                      <a:pt x="170" y="50"/>
                      <a:pt x="170" y="50"/>
                    </a:cubicBezTo>
                    <a:cubicBezTo>
                      <a:pt x="170" y="50"/>
                      <a:pt x="170" y="50"/>
                      <a:pt x="170" y="50"/>
                    </a:cubicBezTo>
                    <a:cubicBezTo>
                      <a:pt x="170" y="50"/>
                      <a:pt x="170" y="50"/>
                      <a:pt x="170" y="50"/>
                    </a:cubicBezTo>
                    <a:cubicBezTo>
                      <a:pt x="170" y="50"/>
                      <a:pt x="170"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7" y="50"/>
                      <a:pt x="167" y="50"/>
                      <a:pt x="167" y="50"/>
                    </a:cubicBezTo>
                    <a:cubicBezTo>
                      <a:pt x="167" y="50"/>
                      <a:pt x="167" y="50"/>
                      <a:pt x="167" y="50"/>
                    </a:cubicBezTo>
                    <a:cubicBezTo>
                      <a:pt x="167" y="50"/>
                      <a:pt x="167" y="50"/>
                      <a:pt x="167" y="50"/>
                    </a:cubicBezTo>
                    <a:cubicBezTo>
                      <a:pt x="167" y="50"/>
                      <a:pt x="167" y="50"/>
                      <a:pt x="167" y="50"/>
                    </a:cubicBezTo>
                    <a:cubicBezTo>
                      <a:pt x="167" y="50"/>
                      <a:pt x="167" y="50"/>
                      <a:pt x="167" y="50"/>
                    </a:cubicBezTo>
                    <a:cubicBezTo>
                      <a:pt x="167" y="50"/>
                      <a:pt x="167" y="50"/>
                      <a:pt x="167" y="50"/>
                    </a:cubicBezTo>
                    <a:cubicBezTo>
                      <a:pt x="167" y="49"/>
                      <a:pt x="167" y="49"/>
                      <a:pt x="167" y="49"/>
                    </a:cubicBezTo>
                    <a:cubicBezTo>
                      <a:pt x="167" y="49"/>
                      <a:pt x="167" y="49"/>
                      <a:pt x="167" y="49"/>
                    </a:cubicBezTo>
                    <a:cubicBezTo>
                      <a:pt x="167" y="49"/>
                      <a:pt x="167" y="49"/>
                      <a:pt x="167" y="49"/>
                    </a:cubicBezTo>
                    <a:cubicBezTo>
                      <a:pt x="167" y="49"/>
                      <a:pt x="167" y="49"/>
                      <a:pt x="167" y="49"/>
                    </a:cubicBezTo>
                    <a:cubicBezTo>
                      <a:pt x="167" y="49"/>
                      <a:pt x="167" y="49"/>
                      <a:pt x="167" y="49"/>
                    </a:cubicBezTo>
                    <a:cubicBezTo>
                      <a:pt x="167" y="49"/>
                      <a:pt x="167" y="49"/>
                      <a:pt x="167" y="49"/>
                    </a:cubicBezTo>
                    <a:cubicBezTo>
                      <a:pt x="167" y="49"/>
                      <a:pt x="167" y="49"/>
                      <a:pt x="167"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4" y="49"/>
                      <a:pt x="164" y="49"/>
                      <a:pt x="164" y="49"/>
                    </a:cubicBezTo>
                    <a:cubicBezTo>
                      <a:pt x="164" y="49"/>
                      <a:pt x="164" y="49"/>
                      <a:pt x="164" y="49"/>
                    </a:cubicBezTo>
                    <a:cubicBezTo>
                      <a:pt x="164" y="48"/>
                      <a:pt x="164" y="48"/>
                      <a:pt x="164" y="48"/>
                    </a:cubicBezTo>
                    <a:cubicBezTo>
                      <a:pt x="164" y="48"/>
                      <a:pt x="164" y="48"/>
                      <a:pt x="164" y="48"/>
                    </a:cubicBezTo>
                    <a:cubicBezTo>
                      <a:pt x="164" y="48"/>
                      <a:pt x="164" y="48"/>
                      <a:pt x="164" y="48"/>
                    </a:cubicBezTo>
                    <a:cubicBezTo>
                      <a:pt x="164" y="48"/>
                      <a:pt x="164" y="48"/>
                      <a:pt x="164" y="48"/>
                    </a:cubicBezTo>
                    <a:cubicBezTo>
                      <a:pt x="164" y="48"/>
                      <a:pt x="164" y="48"/>
                      <a:pt x="164" y="48"/>
                    </a:cubicBezTo>
                    <a:cubicBezTo>
                      <a:pt x="163" y="48"/>
                      <a:pt x="163" y="48"/>
                      <a:pt x="163" y="48"/>
                    </a:cubicBezTo>
                    <a:cubicBezTo>
                      <a:pt x="163" y="48"/>
                      <a:pt x="163" y="48"/>
                      <a:pt x="163" y="48"/>
                    </a:cubicBezTo>
                    <a:cubicBezTo>
                      <a:pt x="163" y="48"/>
                      <a:pt x="163" y="48"/>
                      <a:pt x="163" y="48"/>
                    </a:cubicBezTo>
                    <a:cubicBezTo>
                      <a:pt x="163" y="48"/>
                      <a:pt x="163" y="48"/>
                      <a:pt x="163" y="48"/>
                    </a:cubicBezTo>
                    <a:cubicBezTo>
                      <a:pt x="163" y="48"/>
                      <a:pt x="163" y="48"/>
                      <a:pt x="163" y="48"/>
                    </a:cubicBezTo>
                    <a:cubicBezTo>
                      <a:pt x="163" y="48"/>
                      <a:pt x="163" y="48"/>
                      <a:pt x="162" y="48"/>
                    </a:cubicBezTo>
                    <a:cubicBezTo>
                      <a:pt x="162" y="48"/>
                      <a:pt x="162" y="48"/>
                      <a:pt x="162" y="48"/>
                    </a:cubicBezTo>
                    <a:cubicBezTo>
                      <a:pt x="162" y="48"/>
                      <a:pt x="162" y="48"/>
                      <a:pt x="162" y="48"/>
                    </a:cubicBezTo>
                    <a:cubicBezTo>
                      <a:pt x="162" y="48"/>
                      <a:pt x="162" y="48"/>
                      <a:pt x="162" y="48"/>
                    </a:cubicBezTo>
                    <a:cubicBezTo>
                      <a:pt x="162" y="48"/>
                      <a:pt x="162" y="48"/>
                      <a:pt x="162" y="48"/>
                    </a:cubicBezTo>
                    <a:cubicBezTo>
                      <a:pt x="162" y="48"/>
                      <a:pt x="162" y="48"/>
                      <a:pt x="162" y="48"/>
                    </a:cubicBezTo>
                    <a:cubicBezTo>
                      <a:pt x="162" y="48"/>
                      <a:pt x="162" y="48"/>
                      <a:pt x="162" y="48"/>
                    </a:cubicBezTo>
                    <a:cubicBezTo>
                      <a:pt x="162" y="48"/>
                      <a:pt x="162" y="48"/>
                      <a:pt x="162" y="48"/>
                    </a:cubicBezTo>
                    <a:cubicBezTo>
                      <a:pt x="162" y="48"/>
                      <a:pt x="162" y="48"/>
                      <a:pt x="162" y="48"/>
                    </a:cubicBezTo>
                    <a:cubicBezTo>
                      <a:pt x="161" y="48"/>
                      <a:pt x="161" y="48"/>
                      <a:pt x="161" y="48"/>
                    </a:cubicBezTo>
                    <a:cubicBezTo>
                      <a:pt x="161" y="48"/>
                      <a:pt x="161" y="48"/>
                      <a:pt x="161" y="48"/>
                    </a:cubicBezTo>
                    <a:cubicBezTo>
                      <a:pt x="161" y="48"/>
                      <a:pt x="161" y="48"/>
                      <a:pt x="161" y="48"/>
                    </a:cubicBezTo>
                    <a:cubicBezTo>
                      <a:pt x="161" y="48"/>
                      <a:pt x="161" y="48"/>
                      <a:pt x="161" y="48"/>
                    </a:cubicBezTo>
                    <a:cubicBezTo>
                      <a:pt x="161" y="48"/>
                      <a:pt x="161" y="48"/>
                      <a:pt x="161" y="48"/>
                    </a:cubicBezTo>
                    <a:cubicBezTo>
                      <a:pt x="161" y="48"/>
                      <a:pt x="161" y="48"/>
                      <a:pt x="161" y="48"/>
                    </a:cubicBezTo>
                    <a:cubicBezTo>
                      <a:pt x="161" y="48"/>
                      <a:pt x="161" y="48"/>
                      <a:pt x="160" y="48"/>
                    </a:cubicBezTo>
                    <a:cubicBezTo>
                      <a:pt x="160" y="48"/>
                      <a:pt x="160" y="48"/>
                      <a:pt x="160" y="48"/>
                    </a:cubicBezTo>
                    <a:cubicBezTo>
                      <a:pt x="160" y="47"/>
                      <a:pt x="160" y="47"/>
                      <a:pt x="160" y="47"/>
                    </a:cubicBezTo>
                    <a:cubicBezTo>
                      <a:pt x="160" y="47"/>
                      <a:pt x="160" y="47"/>
                      <a:pt x="160" y="47"/>
                    </a:cubicBezTo>
                    <a:cubicBezTo>
                      <a:pt x="160" y="47"/>
                      <a:pt x="160" y="47"/>
                      <a:pt x="160" y="47"/>
                    </a:cubicBezTo>
                    <a:cubicBezTo>
                      <a:pt x="160" y="47"/>
                      <a:pt x="160" y="47"/>
                      <a:pt x="160" y="47"/>
                    </a:cubicBezTo>
                    <a:cubicBezTo>
                      <a:pt x="160" y="47"/>
                      <a:pt x="160" y="47"/>
                      <a:pt x="160" y="47"/>
                    </a:cubicBezTo>
                    <a:cubicBezTo>
                      <a:pt x="160" y="47"/>
                      <a:pt x="160" y="47"/>
                      <a:pt x="160" y="47"/>
                    </a:cubicBezTo>
                    <a:cubicBezTo>
                      <a:pt x="160" y="47"/>
                      <a:pt x="160" y="47"/>
                      <a:pt x="160" y="47"/>
                    </a:cubicBezTo>
                    <a:cubicBezTo>
                      <a:pt x="160" y="47"/>
                      <a:pt x="159" y="47"/>
                      <a:pt x="159" y="47"/>
                    </a:cubicBezTo>
                    <a:cubicBezTo>
                      <a:pt x="159" y="47"/>
                      <a:pt x="159" y="47"/>
                      <a:pt x="159" y="47"/>
                    </a:cubicBezTo>
                    <a:cubicBezTo>
                      <a:pt x="159" y="47"/>
                      <a:pt x="159" y="47"/>
                      <a:pt x="159" y="47"/>
                    </a:cubicBezTo>
                    <a:cubicBezTo>
                      <a:pt x="159" y="47"/>
                      <a:pt x="159" y="47"/>
                      <a:pt x="159" y="47"/>
                    </a:cubicBezTo>
                    <a:cubicBezTo>
                      <a:pt x="159" y="47"/>
                      <a:pt x="159" y="47"/>
                      <a:pt x="159" y="47"/>
                    </a:cubicBezTo>
                    <a:cubicBezTo>
                      <a:pt x="159" y="47"/>
                      <a:pt x="159" y="47"/>
                      <a:pt x="159" y="47"/>
                    </a:cubicBezTo>
                    <a:cubicBezTo>
                      <a:pt x="159" y="47"/>
                      <a:pt x="159" y="47"/>
                      <a:pt x="159" y="47"/>
                    </a:cubicBezTo>
                    <a:cubicBezTo>
                      <a:pt x="159" y="47"/>
                      <a:pt x="159" y="47"/>
                      <a:pt x="159" y="47"/>
                    </a:cubicBezTo>
                    <a:cubicBezTo>
                      <a:pt x="158" y="47"/>
                      <a:pt x="158" y="47"/>
                      <a:pt x="158" y="47"/>
                    </a:cubicBezTo>
                    <a:cubicBezTo>
                      <a:pt x="158" y="47"/>
                      <a:pt x="158" y="47"/>
                      <a:pt x="158" y="47"/>
                    </a:cubicBezTo>
                    <a:cubicBezTo>
                      <a:pt x="158" y="47"/>
                      <a:pt x="158" y="47"/>
                      <a:pt x="158" y="47"/>
                    </a:cubicBezTo>
                    <a:cubicBezTo>
                      <a:pt x="158" y="47"/>
                      <a:pt x="158" y="47"/>
                      <a:pt x="158" y="47"/>
                    </a:cubicBezTo>
                    <a:cubicBezTo>
                      <a:pt x="158" y="47"/>
                      <a:pt x="158" y="47"/>
                      <a:pt x="158" y="47"/>
                    </a:cubicBezTo>
                    <a:cubicBezTo>
                      <a:pt x="158" y="47"/>
                      <a:pt x="158" y="47"/>
                      <a:pt x="158" y="47"/>
                    </a:cubicBezTo>
                    <a:cubicBezTo>
                      <a:pt x="158" y="47"/>
                      <a:pt x="158" y="47"/>
                      <a:pt x="158" y="47"/>
                    </a:cubicBezTo>
                    <a:cubicBezTo>
                      <a:pt x="158" y="47"/>
                      <a:pt x="158" y="47"/>
                      <a:pt x="158" y="47"/>
                    </a:cubicBezTo>
                    <a:cubicBezTo>
                      <a:pt x="158" y="47"/>
                      <a:pt x="158" y="47"/>
                      <a:pt x="158" y="47"/>
                    </a:cubicBezTo>
                    <a:cubicBezTo>
                      <a:pt x="158" y="47"/>
                      <a:pt x="158" y="47"/>
                      <a:pt x="158" y="47"/>
                    </a:cubicBezTo>
                    <a:cubicBezTo>
                      <a:pt x="158" y="47"/>
                      <a:pt x="157" y="47"/>
                      <a:pt x="157" y="47"/>
                    </a:cubicBezTo>
                    <a:cubicBezTo>
                      <a:pt x="157" y="47"/>
                      <a:pt x="157" y="47"/>
                      <a:pt x="157" y="47"/>
                    </a:cubicBezTo>
                    <a:cubicBezTo>
                      <a:pt x="157" y="47"/>
                      <a:pt x="157" y="47"/>
                      <a:pt x="157" y="47"/>
                    </a:cubicBezTo>
                    <a:cubicBezTo>
                      <a:pt x="157" y="47"/>
                      <a:pt x="157" y="47"/>
                      <a:pt x="157" y="47"/>
                    </a:cubicBezTo>
                    <a:cubicBezTo>
                      <a:pt x="157" y="47"/>
                      <a:pt x="157" y="47"/>
                      <a:pt x="157" y="47"/>
                    </a:cubicBezTo>
                    <a:cubicBezTo>
                      <a:pt x="157" y="47"/>
                      <a:pt x="157" y="47"/>
                      <a:pt x="157" y="47"/>
                    </a:cubicBezTo>
                    <a:cubicBezTo>
                      <a:pt x="157" y="47"/>
                      <a:pt x="157" y="47"/>
                      <a:pt x="157" y="47"/>
                    </a:cubicBezTo>
                    <a:cubicBezTo>
                      <a:pt x="157" y="47"/>
                      <a:pt x="157" y="47"/>
                      <a:pt x="157" y="47"/>
                    </a:cubicBezTo>
                    <a:cubicBezTo>
                      <a:pt x="157" y="47"/>
                      <a:pt x="157" y="47"/>
                      <a:pt x="157" y="47"/>
                    </a:cubicBezTo>
                    <a:cubicBezTo>
                      <a:pt x="157" y="46"/>
                      <a:pt x="157" y="46"/>
                      <a:pt x="157"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lose/>
                    <a:moveTo>
                      <a:pt x="156" y="208"/>
                    </a:move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5" y="208"/>
                      <a:pt x="155" y="208"/>
                      <a:pt x="155" y="208"/>
                    </a:cubicBezTo>
                    <a:cubicBezTo>
                      <a:pt x="155" y="208"/>
                      <a:pt x="155" y="208"/>
                      <a:pt x="155" y="208"/>
                    </a:cubicBezTo>
                    <a:cubicBezTo>
                      <a:pt x="155" y="208"/>
                      <a:pt x="155" y="208"/>
                      <a:pt x="155" y="208"/>
                    </a:cubicBezTo>
                    <a:cubicBezTo>
                      <a:pt x="155" y="208"/>
                      <a:pt x="155" y="208"/>
                      <a:pt x="155" y="208"/>
                    </a:cubicBezTo>
                    <a:cubicBezTo>
                      <a:pt x="155" y="208"/>
                      <a:pt x="155" y="208"/>
                      <a:pt x="155" y="208"/>
                    </a:cubicBezTo>
                    <a:cubicBezTo>
                      <a:pt x="155" y="208"/>
                      <a:pt x="155" y="208"/>
                      <a:pt x="155" y="208"/>
                    </a:cubicBezTo>
                    <a:cubicBezTo>
                      <a:pt x="155" y="208"/>
                      <a:pt x="155" y="208"/>
                      <a:pt x="155" y="208"/>
                    </a:cubicBezTo>
                    <a:cubicBezTo>
                      <a:pt x="155" y="208"/>
                      <a:pt x="155" y="208"/>
                      <a:pt x="155" y="208"/>
                    </a:cubicBezTo>
                    <a:cubicBezTo>
                      <a:pt x="155" y="208"/>
                      <a:pt x="155" y="208"/>
                      <a:pt x="154" y="208"/>
                    </a:cubicBezTo>
                    <a:cubicBezTo>
                      <a:pt x="154" y="208"/>
                      <a:pt x="154" y="208"/>
                      <a:pt x="154" y="208"/>
                    </a:cubicBezTo>
                    <a:cubicBezTo>
                      <a:pt x="154" y="208"/>
                      <a:pt x="154" y="208"/>
                      <a:pt x="154" y="208"/>
                    </a:cubicBezTo>
                    <a:cubicBezTo>
                      <a:pt x="154" y="207"/>
                      <a:pt x="154" y="207"/>
                      <a:pt x="154" y="207"/>
                    </a:cubicBezTo>
                    <a:cubicBezTo>
                      <a:pt x="154" y="207"/>
                      <a:pt x="154" y="207"/>
                      <a:pt x="154" y="207"/>
                    </a:cubicBezTo>
                    <a:cubicBezTo>
                      <a:pt x="154" y="207"/>
                      <a:pt x="154" y="207"/>
                      <a:pt x="154" y="207"/>
                    </a:cubicBezTo>
                    <a:cubicBezTo>
                      <a:pt x="154" y="207"/>
                      <a:pt x="154" y="207"/>
                      <a:pt x="154" y="207"/>
                    </a:cubicBezTo>
                    <a:cubicBezTo>
                      <a:pt x="154" y="207"/>
                      <a:pt x="154" y="207"/>
                      <a:pt x="154" y="207"/>
                    </a:cubicBezTo>
                    <a:cubicBezTo>
                      <a:pt x="154" y="207"/>
                      <a:pt x="154" y="207"/>
                      <a:pt x="153" y="207"/>
                    </a:cubicBezTo>
                    <a:cubicBezTo>
                      <a:pt x="153" y="207"/>
                      <a:pt x="153" y="207"/>
                      <a:pt x="153" y="207"/>
                    </a:cubicBezTo>
                    <a:cubicBezTo>
                      <a:pt x="153" y="207"/>
                      <a:pt x="153" y="207"/>
                      <a:pt x="153" y="207"/>
                    </a:cubicBezTo>
                    <a:cubicBezTo>
                      <a:pt x="153" y="207"/>
                      <a:pt x="153" y="207"/>
                      <a:pt x="153" y="207"/>
                    </a:cubicBezTo>
                    <a:cubicBezTo>
                      <a:pt x="153" y="207"/>
                      <a:pt x="153" y="207"/>
                      <a:pt x="153" y="207"/>
                    </a:cubicBezTo>
                    <a:cubicBezTo>
                      <a:pt x="153" y="207"/>
                      <a:pt x="153" y="207"/>
                      <a:pt x="153" y="207"/>
                    </a:cubicBezTo>
                    <a:cubicBezTo>
                      <a:pt x="153" y="207"/>
                      <a:pt x="153" y="207"/>
                      <a:pt x="153" y="207"/>
                    </a:cubicBezTo>
                    <a:cubicBezTo>
                      <a:pt x="153" y="207"/>
                      <a:pt x="153" y="207"/>
                      <a:pt x="153" y="207"/>
                    </a:cubicBezTo>
                    <a:cubicBezTo>
                      <a:pt x="153" y="207"/>
                      <a:pt x="153" y="207"/>
                      <a:pt x="153" y="207"/>
                    </a:cubicBezTo>
                    <a:cubicBezTo>
                      <a:pt x="153" y="207"/>
                      <a:pt x="153" y="207"/>
                      <a:pt x="153" y="207"/>
                    </a:cubicBezTo>
                    <a:cubicBezTo>
                      <a:pt x="153" y="207"/>
                      <a:pt x="153" y="207"/>
                      <a:pt x="153" y="207"/>
                    </a:cubicBezTo>
                    <a:cubicBezTo>
                      <a:pt x="153" y="206"/>
                      <a:pt x="153" y="206"/>
                      <a:pt x="153" y="206"/>
                    </a:cubicBezTo>
                    <a:cubicBezTo>
                      <a:pt x="153" y="206"/>
                      <a:pt x="153" y="206"/>
                      <a:pt x="153" y="206"/>
                    </a:cubicBezTo>
                    <a:cubicBezTo>
                      <a:pt x="153" y="206"/>
                      <a:pt x="153" y="206"/>
                      <a:pt x="153" y="206"/>
                    </a:cubicBezTo>
                    <a:cubicBezTo>
                      <a:pt x="152" y="206"/>
                      <a:pt x="152" y="206"/>
                      <a:pt x="152" y="206"/>
                    </a:cubicBezTo>
                    <a:cubicBezTo>
                      <a:pt x="152" y="206"/>
                      <a:pt x="152" y="206"/>
                      <a:pt x="152" y="206"/>
                    </a:cubicBezTo>
                    <a:cubicBezTo>
                      <a:pt x="152" y="206"/>
                      <a:pt x="152" y="206"/>
                      <a:pt x="152" y="206"/>
                    </a:cubicBezTo>
                    <a:cubicBezTo>
                      <a:pt x="152" y="206"/>
                      <a:pt x="152" y="206"/>
                      <a:pt x="152" y="206"/>
                    </a:cubicBezTo>
                    <a:cubicBezTo>
                      <a:pt x="152" y="206"/>
                      <a:pt x="152" y="206"/>
                      <a:pt x="152" y="206"/>
                    </a:cubicBezTo>
                    <a:cubicBezTo>
                      <a:pt x="152" y="206"/>
                      <a:pt x="152" y="206"/>
                      <a:pt x="152" y="206"/>
                    </a:cubicBezTo>
                    <a:cubicBezTo>
                      <a:pt x="152" y="206"/>
                      <a:pt x="152" y="206"/>
                      <a:pt x="152" y="206"/>
                    </a:cubicBezTo>
                    <a:cubicBezTo>
                      <a:pt x="151" y="206"/>
                      <a:pt x="151" y="206"/>
                      <a:pt x="151" y="206"/>
                    </a:cubicBezTo>
                    <a:cubicBezTo>
                      <a:pt x="151" y="206"/>
                      <a:pt x="151" y="206"/>
                      <a:pt x="151" y="206"/>
                    </a:cubicBezTo>
                    <a:cubicBezTo>
                      <a:pt x="151" y="206"/>
                      <a:pt x="151" y="206"/>
                      <a:pt x="151" y="206"/>
                    </a:cubicBezTo>
                    <a:cubicBezTo>
                      <a:pt x="151" y="206"/>
                      <a:pt x="151" y="206"/>
                      <a:pt x="151" y="206"/>
                    </a:cubicBezTo>
                    <a:cubicBezTo>
                      <a:pt x="151" y="206"/>
                      <a:pt x="151" y="206"/>
                      <a:pt x="151" y="206"/>
                    </a:cubicBezTo>
                    <a:cubicBezTo>
                      <a:pt x="151" y="206"/>
                      <a:pt x="151" y="206"/>
                      <a:pt x="151" y="206"/>
                    </a:cubicBezTo>
                    <a:cubicBezTo>
                      <a:pt x="151" y="206"/>
                      <a:pt x="151"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49" y="206"/>
                      <a:pt x="149" y="206"/>
                      <a:pt x="149" y="206"/>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8" y="205"/>
                      <a:pt x="148" y="205"/>
                      <a:pt x="148" y="205"/>
                    </a:cubicBezTo>
                    <a:cubicBezTo>
                      <a:pt x="148" y="205"/>
                      <a:pt x="148" y="205"/>
                      <a:pt x="148" y="205"/>
                    </a:cubicBezTo>
                    <a:cubicBezTo>
                      <a:pt x="148" y="205"/>
                      <a:pt x="148" y="205"/>
                      <a:pt x="148" y="205"/>
                    </a:cubicBezTo>
                    <a:cubicBezTo>
                      <a:pt x="148" y="205"/>
                      <a:pt x="148" y="205"/>
                      <a:pt x="148" y="205"/>
                    </a:cubicBezTo>
                    <a:cubicBezTo>
                      <a:pt x="148" y="205"/>
                      <a:pt x="148" y="205"/>
                      <a:pt x="148" y="205"/>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6" y="204"/>
                      <a:pt x="146" y="204"/>
                      <a:pt x="146" y="204"/>
                    </a:cubicBezTo>
                    <a:cubicBezTo>
                      <a:pt x="146" y="204"/>
                      <a:pt x="146" y="204"/>
                      <a:pt x="146" y="204"/>
                    </a:cubicBezTo>
                    <a:cubicBezTo>
                      <a:pt x="146" y="203"/>
                      <a:pt x="146" y="203"/>
                      <a:pt x="146" y="203"/>
                    </a:cubicBezTo>
                    <a:cubicBezTo>
                      <a:pt x="146" y="203"/>
                      <a:pt x="146" y="203"/>
                      <a:pt x="146" y="203"/>
                    </a:cubicBezTo>
                    <a:cubicBezTo>
                      <a:pt x="146" y="203"/>
                      <a:pt x="146" y="203"/>
                      <a:pt x="146" y="203"/>
                    </a:cubicBezTo>
                    <a:cubicBezTo>
                      <a:pt x="146" y="203"/>
                      <a:pt x="146" y="203"/>
                      <a:pt x="146" y="203"/>
                    </a:cubicBezTo>
                    <a:cubicBezTo>
                      <a:pt x="146" y="203"/>
                      <a:pt x="146" y="203"/>
                      <a:pt x="146" y="203"/>
                    </a:cubicBezTo>
                    <a:cubicBezTo>
                      <a:pt x="146" y="203"/>
                      <a:pt x="146" y="203"/>
                      <a:pt x="146" y="203"/>
                    </a:cubicBezTo>
                    <a:cubicBezTo>
                      <a:pt x="146" y="203"/>
                      <a:pt x="146" y="203"/>
                      <a:pt x="146" y="203"/>
                    </a:cubicBezTo>
                    <a:cubicBezTo>
                      <a:pt x="146" y="203"/>
                      <a:pt x="146"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4" y="203"/>
                      <a:pt x="144" y="203"/>
                      <a:pt x="144" y="203"/>
                    </a:cubicBezTo>
                    <a:cubicBezTo>
                      <a:pt x="144" y="203"/>
                      <a:pt x="144" y="203"/>
                      <a:pt x="144" y="203"/>
                    </a:cubicBezTo>
                    <a:cubicBezTo>
                      <a:pt x="144" y="203"/>
                      <a:pt x="144" y="203"/>
                      <a:pt x="144" y="203"/>
                    </a:cubicBezTo>
                    <a:cubicBezTo>
                      <a:pt x="144" y="203"/>
                      <a:pt x="144" y="203"/>
                      <a:pt x="144" y="203"/>
                    </a:cubicBezTo>
                    <a:cubicBezTo>
                      <a:pt x="144" y="203"/>
                      <a:pt x="144" y="203"/>
                      <a:pt x="144" y="203"/>
                    </a:cubicBezTo>
                    <a:cubicBezTo>
                      <a:pt x="144" y="203"/>
                      <a:pt x="144" y="203"/>
                      <a:pt x="144" y="203"/>
                    </a:cubicBezTo>
                    <a:cubicBezTo>
                      <a:pt x="144" y="203"/>
                      <a:pt x="144" y="203"/>
                      <a:pt x="144" y="203"/>
                    </a:cubicBezTo>
                    <a:cubicBezTo>
                      <a:pt x="144" y="203"/>
                      <a:pt x="144" y="203"/>
                      <a:pt x="144" y="203"/>
                    </a:cubicBezTo>
                    <a:cubicBezTo>
                      <a:pt x="144" y="203"/>
                      <a:pt x="144" y="203"/>
                      <a:pt x="144" y="203"/>
                    </a:cubicBezTo>
                    <a:cubicBezTo>
                      <a:pt x="143" y="203"/>
                      <a:pt x="143" y="203"/>
                      <a:pt x="143" y="203"/>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1" y="202"/>
                      <a:pt x="141" y="202"/>
                      <a:pt x="141" y="202"/>
                    </a:cubicBezTo>
                    <a:cubicBezTo>
                      <a:pt x="141" y="202"/>
                      <a:pt x="141" y="202"/>
                      <a:pt x="141" y="202"/>
                    </a:cubicBezTo>
                    <a:cubicBezTo>
                      <a:pt x="141" y="202"/>
                      <a:pt x="141" y="202"/>
                      <a:pt x="141" y="202"/>
                    </a:cubicBezTo>
                    <a:cubicBezTo>
                      <a:pt x="141" y="202"/>
                      <a:pt x="141" y="202"/>
                      <a:pt x="141" y="202"/>
                    </a:cubicBezTo>
                    <a:cubicBezTo>
                      <a:pt x="141" y="202"/>
                      <a:pt x="141" y="202"/>
                      <a:pt x="141" y="202"/>
                    </a:cubicBezTo>
                    <a:cubicBezTo>
                      <a:pt x="141" y="202"/>
                      <a:pt x="141" y="202"/>
                      <a:pt x="141" y="202"/>
                    </a:cubicBezTo>
                    <a:cubicBezTo>
                      <a:pt x="141" y="202"/>
                      <a:pt x="141" y="202"/>
                      <a:pt x="141" y="202"/>
                    </a:cubicBezTo>
                    <a:cubicBezTo>
                      <a:pt x="141" y="202"/>
                      <a:pt x="141" y="202"/>
                      <a:pt x="141" y="202"/>
                    </a:cubicBezTo>
                    <a:cubicBezTo>
                      <a:pt x="141" y="202"/>
                      <a:pt x="141" y="202"/>
                      <a:pt x="141" y="202"/>
                    </a:cubicBezTo>
                    <a:cubicBezTo>
                      <a:pt x="141" y="201"/>
                      <a:pt x="141" y="201"/>
                      <a:pt x="141" y="201"/>
                    </a:cubicBezTo>
                    <a:cubicBezTo>
                      <a:pt x="141" y="201"/>
                      <a:pt x="141" y="201"/>
                      <a:pt x="141" y="201"/>
                    </a:cubicBezTo>
                    <a:cubicBezTo>
                      <a:pt x="141" y="201"/>
                      <a:pt x="141" y="201"/>
                      <a:pt x="141" y="201"/>
                    </a:cubicBezTo>
                    <a:cubicBezTo>
                      <a:pt x="141" y="201"/>
                      <a:pt x="141" y="201"/>
                      <a:pt x="141" y="201"/>
                    </a:cubicBezTo>
                    <a:cubicBezTo>
                      <a:pt x="141" y="201"/>
                      <a:pt x="141" y="201"/>
                      <a:pt x="141" y="201"/>
                    </a:cubicBezTo>
                    <a:cubicBezTo>
                      <a:pt x="141" y="201"/>
                      <a:pt x="141" y="201"/>
                      <a:pt x="141" y="201"/>
                    </a:cubicBezTo>
                    <a:cubicBezTo>
                      <a:pt x="141" y="201"/>
                      <a:pt x="141" y="201"/>
                      <a:pt x="141" y="201"/>
                    </a:cubicBezTo>
                    <a:cubicBezTo>
                      <a:pt x="141" y="201"/>
                      <a:pt x="141" y="201"/>
                      <a:pt x="141" y="201"/>
                    </a:cubicBezTo>
                    <a:cubicBezTo>
                      <a:pt x="141" y="201"/>
                      <a:pt x="141" y="201"/>
                      <a:pt x="141"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0"/>
                      <a:pt x="140" y="200"/>
                      <a:pt x="140" y="200"/>
                    </a:cubicBezTo>
                    <a:cubicBezTo>
                      <a:pt x="140" y="200"/>
                      <a:pt x="140" y="200"/>
                      <a:pt x="140" y="200"/>
                    </a:cubicBezTo>
                    <a:cubicBezTo>
                      <a:pt x="140" y="200"/>
                      <a:pt x="140" y="200"/>
                      <a:pt x="140" y="200"/>
                    </a:cubicBezTo>
                    <a:cubicBezTo>
                      <a:pt x="140" y="200"/>
                      <a:pt x="140"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199"/>
                      <a:pt x="139" y="199"/>
                      <a:pt x="139"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7" y="199"/>
                      <a:pt x="137" y="199"/>
                      <a:pt x="137" y="199"/>
                    </a:cubicBezTo>
                    <a:cubicBezTo>
                      <a:pt x="137" y="199"/>
                      <a:pt x="137" y="199"/>
                      <a:pt x="137" y="199"/>
                    </a:cubicBezTo>
                    <a:cubicBezTo>
                      <a:pt x="137" y="199"/>
                      <a:pt x="137" y="199"/>
                      <a:pt x="137" y="199"/>
                    </a:cubicBezTo>
                    <a:cubicBezTo>
                      <a:pt x="137" y="199"/>
                      <a:pt x="137" y="199"/>
                      <a:pt x="137" y="199"/>
                    </a:cubicBezTo>
                    <a:cubicBezTo>
                      <a:pt x="137" y="199"/>
                      <a:pt x="137" y="199"/>
                      <a:pt x="137" y="199"/>
                    </a:cubicBezTo>
                    <a:cubicBezTo>
                      <a:pt x="137" y="199"/>
                      <a:pt x="137" y="199"/>
                      <a:pt x="137" y="199"/>
                    </a:cubicBezTo>
                    <a:cubicBezTo>
                      <a:pt x="137" y="199"/>
                      <a:pt x="137" y="199"/>
                      <a:pt x="137" y="199"/>
                    </a:cubicBezTo>
                    <a:cubicBezTo>
                      <a:pt x="137" y="199"/>
                      <a:pt x="137" y="199"/>
                      <a:pt x="137" y="199"/>
                    </a:cubicBezTo>
                    <a:cubicBezTo>
                      <a:pt x="137" y="198"/>
                      <a:pt x="137" y="198"/>
                      <a:pt x="137" y="198"/>
                    </a:cubicBezTo>
                    <a:cubicBezTo>
                      <a:pt x="137" y="198"/>
                      <a:pt x="137" y="198"/>
                      <a:pt x="137" y="198"/>
                    </a:cubicBezTo>
                    <a:cubicBezTo>
                      <a:pt x="137" y="198"/>
                      <a:pt x="137" y="198"/>
                      <a:pt x="137" y="198"/>
                    </a:cubicBezTo>
                    <a:cubicBezTo>
                      <a:pt x="137" y="198"/>
                      <a:pt x="137" y="198"/>
                      <a:pt x="137" y="198"/>
                    </a:cubicBezTo>
                    <a:cubicBezTo>
                      <a:pt x="137" y="198"/>
                      <a:pt x="137" y="198"/>
                      <a:pt x="137" y="198"/>
                    </a:cubicBezTo>
                    <a:cubicBezTo>
                      <a:pt x="137" y="198"/>
                      <a:pt x="137" y="198"/>
                      <a:pt x="137" y="198"/>
                    </a:cubicBezTo>
                    <a:cubicBezTo>
                      <a:pt x="137" y="198"/>
                      <a:pt x="137" y="198"/>
                      <a:pt x="137" y="198"/>
                    </a:cubicBezTo>
                    <a:cubicBezTo>
                      <a:pt x="137"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7"/>
                      <a:pt x="136" y="197"/>
                      <a:pt x="136" y="197"/>
                    </a:cubicBezTo>
                    <a:cubicBezTo>
                      <a:pt x="136" y="197"/>
                      <a:pt x="136" y="197"/>
                      <a:pt x="136"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6"/>
                      <a:pt x="134" y="196"/>
                      <a:pt x="134" y="196"/>
                    </a:cubicBezTo>
                    <a:cubicBezTo>
                      <a:pt x="134" y="196"/>
                      <a:pt x="134" y="196"/>
                      <a:pt x="134" y="196"/>
                    </a:cubicBezTo>
                    <a:cubicBezTo>
                      <a:pt x="134" y="196"/>
                      <a:pt x="134" y="196"/>
                      <a:pt x="134"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5"/>
                      <a:pt x="132" y="195"/>
                      <a:pt x="132" y="195"/>
                    </a:cubicBezTo>
                    <a:cubicBezTo>
                      <a:pt x="132" y="195"/>
                      <a:pt x="132" y="195"/>
                      <a:pt x="132" y="195"/>
                    </a:cubicBezTo>
                    <a:cubicBezTo>
                      <a:pt x="132" y="195"/>
                      <a:pt x="132" y="195"/>
                      <a:pt x="132" y="195"/>
                    </a:cubicBezTo>
                    <a:cubicBezTo>
                      <a:pt x="132" y="195"/>
                      <a:pt x="132"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0" y="195"/>
                      <a:pt x="130" y="195"/>
                      <a:pt x="130" y="195"/>
                    </a:cubicBezTo>
                    <a:cubicBezTo>
                      <a:pt x="130" y="195"/>
                      <a:pt x="130" y="195"/>
                      <a:pt x="130" y="195"/>
                    </a:cubicBezTo>
                    <a:cubicBezTo>
                      <a:pt x="130" y="195"/>
                      <a:pt x="130" y="195"/>
                      <a:pt x="130" y="195"/>
                    </a:cubicBezTo>
                    <a:cubicBezTo>
                      <a:pt x="130" y="195"/>
                      <a:pt x="130" y="195"/>
                      <a:pt x="130" y="195"/>
                    </a:cubicBezTo>
                    <a:cubicBezTo>
                      <a:pt x="130" y="195"/>
                      <a:pt x="130" y="194"/>
                      <a:pt x="130" y="194"/>
                    </a:cubicBezTo>
                    <a:cubicBezTo>
                      <a:pt x="130" y="194"/>
                      <a:pt x="130" y="194"/>
                      <a:pt x="130" y="194"/>
                    </a:cubicBezTo>
                    <a:cubicBezTo>
                      <a:pt x="130" y="194"/>
                      <a:pt x="130" y="194"/>
                      <a:pt x="130" y="194"/>
                    </a:cubicBezTo>
                    <a:cubicBezTo>
                      <a:pt x="130" y="194"/>
                      <a:pt x="130" y="194"/>
                      <a:pt x="130" y="194"/>
                    </a:cubicBezTo>
                    <a:cubicBezTo>
                      <a:pt x="130" y="194"/>
                      <a:pt x="130" y="194"/>
                      <a:pt x="129" y="194"/>
                    </a:cubicBezTo>
                    <a:cubicBezTo>
                      <a:pt x="129" y="194"/>
                      <a:pt x="129" y="194"/>
                      <a:pt x="129" y="194"/>
                    </a:cubicBezTo>
                    <a:cubicBezTo>
                      <a:pt x="129" y="194"/>
                      <a:pt x="129" y="194"/>
                      <a:pt x="129" y="194"/>
                    </a:cubicBezTo>
                    <a:cubicBezTo>
                      <a:pt x="129" y="194"/>
                      <a:pt x="129" y="194"/>
                      <a:pt x="129" y="194"/>
                    </a:cubicBezTo>
                    <a:cubicBezTo>
                      <a:pt x="129" y="194"/>
                      <a:pt x="129" y="194"/>
                      <a:pt x="129" y="194"/>
                    </a:cubicBezTo>
                    <a:cubicBezTo>
                      <a:pt x="129" y="194"/>
                      <a:pt x="129" y="194"/>
                      <a:pt x="129" y="194"/>
                    </a:cubicBezTo>
                    <a:cubicBezTo>
                      <a:pt x="129" y="194"/>
                      <a:pt x="129" y="194"/>
                      <a:pt x="129" y="194"/>
                    </a:cubicBezTo>
                    <a:cubicBezTo>
                      <a:pt x="129" y="194"/>
                      <a:pt x="129" y="194"/>
                      <a:pt x="129" y="194"/>
                    </a:cubicBezTo>
                    <a:cubicBezTo>
                      <a:pt x="129" y="194"/>
                      <a:pt x="129" y="194"/>
                      <a:pt x="129" y="194"/>
                    </a:cubicBezTo>
                    <a:cubicBezTo>
                      <a:pt x="129" y="194"/>
                      <a:pt x="129" y="194"/>
                      <a:pt x="129" y="194"/>
                    </a:cubicBezTo>
                    <a:cubicBezTo>
                      <a:pt x="128" y="194"/>
                      <a:pt x="128" y="194"/>
                      <a:pt x="128" y="194"/>
                    </a:cubicBezTo>
                    <a:cubicBezTo>
                      <a:pt x="128" y="194"/>
                      <a:pt x="128" y="194"/>
                      <a:pt x="128" y="194"/>
                    </a:cubicBezTo>
                    <a:cubicBezTo>
                      <a:pt x="128" y="194"/>
                      <a:pt x="128" y="194"/>
                      <a:pt x="128" y="194"/>
                    </a:cubicBezTo>
                    <a:cubicBezTo>
                      <a:pt x="128" y="194"/>
                      <a:pt x="128" y="194"/>
                      <a:pt x="128" y="194"/>
                    </a:cubicBezTo>
                    <a:cubicBezTo>
                      <a:pt x="128" y="194"/>
                      <a:pt x="128" y="194"/>
                      <a:pt x="128" y="194"/>
                    </a:cubicBezTo>
                    <a:cubicBezTo>
                      <a:pt x="128" y="194"/>
                      <a:pt x="128" y="194"/>
                      <a:pt x="128" y="194"/>
                    </a:cubicBezTo>
                    <a:cubicBezTo>
                      <a:pt x="128" y="194"/>
                      <a:pt x="128" y="194"/>
                      <a:pt x="128" y="194"/>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7" y="193"/>
                      <a:pt x="127" y="193"/>
                      <a:pt x="127" y="193"/>
                    </a:cubicBezTo>
                    <a:cubicBezTo>
                      <a:pt x="127" y="193"/>
                      <a:pt x="127" y="193"/>
                      <a:pt x="127" y="193"/>
                    </a:cubicBezTo>
                    <a:cubicBezTo>
                      <a:pt x="127" y="193"/>
                      <a:pt x="127" y="193"/>
                      <a:pt x="127" y="193"/>
                    </a:cubicBezTo>
                    <a:cubicBezTo>
                      <a:pt x="127" y="193"/>
                      <a:pt x="127" y="193"/>
                      <a:pt x="127" y="193"/>
                    </a:cubicBezTo>
                    <a:cubicBezTo>
                      <a:pt x="127" y="193"/>
                      <a:pt x="127" y="193"/>
                      <a:pt x="127" y="193"/>
                    </a:cubicBezTo>
                    <a:cubicBezTo>
                      <a:pt x="127" y="193"/>
                      <a:pt x="127" y="193"/>
                      <a:pt x="127" y="193"/>
                    </a:cubicBezTo>
                    <a:cubicBezTo>
                      <a:pt x="127" y="193"/>
                      <a:pt x="127" y="193"/>
                      <a:pt x="127" y="193"/>
                    </a:cubicBezTo>
                    <a:cubicBezTo>
                      <a:pt x="127" y="193"/>
                      <a:pt x="127" y="193"/>
                      <a:pt x="127" y="193"/>
                    </a:cubicBezTo>
                    <a:cubicBezTo>
                      <a:pt x="127" y="192"/>
                      <a:pt x="127" y="192"/>
                      <a:pt x="127" y="192"/>
                    </a:cubicBezTo>
                    <a:cubicBezTo>
                      <a:pt x="127" y="192"/>
                      <a:pt x="127" y="192"/>
                      <a:pt x="127" y="192"/>
                    </a:cubicBezTo>
                    <a:cubicBezTo>
                      <a:pt x="127" y="192"/>
                      <a:pt x="127" y="192"/>
                      <a:pt x="127" y="192"/>
                    </a:cubicBezTo>
                    <a:cubicBezTo>
                      <a:pt x="127" y="192"/>
                      <a:pt x="127" y="192"/>
                      <a:pt x="127" y="192"/>
                    </a:cubicBezTo>
                    <a:cubicBezTo>
                      <a:pt x="127" y="192"/>
                      <a:pt x="127" y="192"/>
                      <a:pt x="127" y="192"/>
                    </a:cubicBezTo>
                    <a:cubicBezTo>
                      <a:pt x="127" y="192"/>
                      <a:pt x="127" y="192"/>
                      <a:pt x="127" y="192"/>
                    </a:cubicBezTo>
                    <a:cubicBezTo>
                      <a:pt x="127" y="192"/>
                      <a:pt x="127" y="192"/>
                      <a:pt x="127" y="192"/>
                    </a:cubicBezTo>
                    <a:cubicBezTo>
                      <a:pt x="127" y="192"/>
                      <a:pt x="127" y="192"/>
                      <a:pt x="127" y="192"/>
                    </a:cubicBezTo>
                    <a:cubicBezTo>
                      <a:pt x="127" y="192"/>
                      <a:pt x="127" y="192"/>
                      <a:pt x="127" y="192"/>
                    </a:cubicBezTo>
                    <a:cubicBezTo>
                      <a:pt x="126" y="192"/>
                      <a:pt x="126" y="192"/>
                      <a:pt x="126" y="192"/>
                    </a:cubicBezTo>
                    <a:cubicBezTo>
                      <a:pt x="126" y="192"/>
                      <a:pt x="126" y="192"/>
                      <a:pt x="126" y="192"/>
                    </a:cubicBezTo>
                    <a:cubicBezTo>
                      <a:pt x="126" y="192"/>
                      <a:pt x="126" y="192"/>
                      <a:pt x="126" y="192"/>
                    </a:cubicBezTo>
                    <a:cubicBezTo>
                      <a:pt x="126" y="192"/>
                      <a:pt x="126" y="192"/>
                      <a:pt x="126" y="192"/>
                    </a:cubicBezTo>
                    <a:cubicBezTo>
                      <a:pt x="126" y="192"/>
                      <a:pt x="126" y="192"/>
                      <a:pt x="126" y="192"/>
                    </a:cubicBezTo>
                    <a:cubicBezTo>
                      <a:pt x="126" y="192"/>
                      <a:pt x="126" y="192"/>
                      <a:pt x="126" y="192"/>
                    </a:cubicBezTo>
                    <a:cubicBezTo>
                      <a:pt x="126" y="192"/>
                      <a:pt x="126" y="192"/>
                      <a:pt x="126" y="192"/>
                    </a:cubicBezTo>
                    <a:cubicBezTo>
                      <a:pt x="126" y="192"/>
                      <a:pt x="126" y="192"/>
                      <a:pt x="126" y="192"/>
                    </a:cubicBezTo>
                    <a:cubicBezTo>
                      <a:pt x="126" y="192"/>
                      <a:pt x="126" y="192"/>
                      <a:pt x="126" y="192"/>
                    </a:cubicBezTo>
                    <a:cubicBezTo>
                      <a:pt x="126" y="191"/>
                      <a:pt x="126" y="191"/>
                      <a:pt x="126" y="191"/>
                    </a:cubicBezTo>
                    <a:cubicBezTo>
                      <a:pt x="126" y="191"/>
                      <a:pt x="126" y="191"/>
                      <a:pt x="126" y="191"/>
                    </a:cubicBezTo>
                    <a:cubicBezTo>
                      <a:pt x="126" y="191"/>
                      <a:pt x="126" y="191"/>
                      <a:pt x="126" y="191"/>
                    </a:cubicBezTo>
                    <a:cubicBezTo>
                      <a:pt x="126" y="191"/>
                      <a:pt x="126" y="191"/>
                      <a:pt x="126" y="191"/>
                    </a:cubicBezTo>
                    <a:cubicBezTo>
                      <a:pt x="126" y="191"/>
                      <a:pt x="126" y="191"/>
                      <a:pt x="126" y="191"/>
                    </a:cubicBezTo>
                    <a:cubicBezTo>
                      <a:pt x="126" y="191"/>
                      <a:pt x="126" y="191"/>
                      <a:pt x="126" y="191"/>
                    </a:cubicBezTo>
                    <a:cubicBezTo>
                      <a:pt x="126" y="191"/>
                      <a:pt x="126" y="191"/>
                      <a:pt x="126"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4" y="191"/>
                      <a:pt x="124" y="191"/>
                      <a:pt x="124" y="191"/>
                    </a:cubicBezTo>
                    <a:cubicBezTo>
                      <a:pt x="124" y="191"/>
                      <a:pt x="124" y="191"/>
                      <a:pt x="124" y="191"/>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3" y="190"/>
                      <a:pt x="123" y="190"/>
                      <a:pt x="123" y="190"/>
                    </a:cubicBezTo>
                    <a:cubicBezTo>
                      <a:pt x="123" y="190"/>
                      <a:pt x="123" y="190"/>
                      <a:pt x="123" y="190"/>
                    </a:cubicBezTo>
                    <a:cubicBezTo>
                      <a:pt x="123" y="190"/>
                      <a:pt x="123" y="190"/>
                      <a:pt x="123" y="190"/>
                    </a:cubicBezTo>
                    <a:cubicBezTo>
                      <a:pt x="123" y="190"/>
                      <a:pt x="123" y="190"/>
                      <a:pt x="123" y="190"/>
                    </a:cubicBezTo>
                    <a:cubicBezTo>
                      <a:pt x="123" y="190"/>
                      <a:pt x="123" y="190"/>
                      <a:pt x="123" y="190"/>
                    </a:cubicBezTo>
                    <a:cubicBezTo>
                      <a:pt x="123" y="190"/>
                      <a:pt x="123" y="190"/>
                      <a:pt x="123" y="190"/>
                    </a:cubicBezTo>
                    <a:cubicBezTo>
                      <a:pt x="123" y="190"/>
                      <a:pt x="123" y="190"/>
                      <a:pt x="123" y="190"/>
                    </a:cubicBezTo>
                    <a:cubicBezTo>
                      <a:pt x="123" y="190"/>
                      <a:pt x="123" y="190"/>
                      <a:pt x="123" y="190"/>
                    </a:cubicBezTo>
                    <a:cubicBezTo>
                      <a:pt x="123" y="190"/>
                      <a:pt x="123" y="190"/>
                      <a:pt x="123" y="190"/>
                    </a:cubicBezTo>
                    <a:cubicBezTo>
                      <a:pt x="123" y="190"/>
                      <a:pt x="123" y="190"/>
                      <a:pt x="123" y="190"/>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1" y="189"/>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0" y="188"/>
                      <a:pt x="120" y="188"/>
                      <a:pt x="120" y="188"/>
                    </a:cubicBezTo>
                    <a:cubicBezTo>
                      <a:pt x="120" y="188"/>
                      <a:pt x="120" y="188"/>
                      <a:pt x="120" y="188"/>
                    </a:cubicBezTo>
                    <a:cubicBezTo>
                      <a:pt x="120" y="188"/>
                      <a:pt x="120" y="188"/>
                      <a:pt x="120" y="188"/>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6"/>
                      <a:pt x="119" y="186"/>
                      <a:pt x="119" y="186"/>
                    </a:cubicBezTo>
                    <a:cubicBezTo>
                      <a:pt x="119" y="186"/>
                      <a:pt x="119" y="186"/>
                      <a:pt x="119" y="186"/>
                    </a:cubicBezTo>
                    <a:cubicBezTo>
                      <a:pt x="119" y="186"/>
                      <a:pt x="119" y="186"/>
                      <a:pt x="119" y="186"/>
                    </a:cubicBezTo>
                    <a:cubicBezTo>
                      <a:pt x="119" y="186"/>
                      <a:pt x="119" y="186"/>
                      <a:pt x="119" y="186"/>
                    </a:cubicBezTo>
                    <a:cubicBezTo>
                      <a:pt x="119" y="186"/>
                      <a:pt x="119" y="186"/>
                      <a:pt x="119" y="186"/>
                    </a:cubicBezTo>
                    <a:cubicBezTo>
                      <a:pt x="119" y="186"/>
                      <a:pt x="119" y="186"/>
                      <a:pt x="119" y="186"/>
                    </a:cubicBezTo>
                    <a:cubicBezTo>
                      <a:pt x="119" y="186"/>
                      <a:pt x="119" y="186"/>
                      <a:pt x="119" y="186"/>
                    </a:cubicBezTo>
                    <a:cubicBezTo>
                      <a:pt x="119" y="186"/>
                      <a:pt x="119" y="186"/>
                      <a:pt x="119" y="186"/>
                    </a:cubicBezTo>
                    <a:cubicBezTo>
                      <a:pt x="119" y="186"/>
                      <a:pt x="119" y="186"/>
                      <a:pt x="119"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7" y="186"/>
                      <a:pt x="117" y="186"/>
                      <a:pt x="117" y="186"/>
                    </a:cubicBezTo>
                    <a:cubicBezTo>
                      <a:pt x="117" y="186"/>
                      <a:pt x="117" y="186"/>
                      <a:pt x="117" y="186"/>
                    </a:cubicBezTo>
                    <a:cubicBezTo>
                      <a:pt x="117" y="186"/>
                      <a:pt x="117" y="186"/>
                      <a:pt x="117" y="186"/>
                    </a:cubicBezTo>
                    <a:cubicBezTo>
                      <a:pt x="117" y="186"/>
                      <a:pt x="117" y="186"/>
                      <a:pt x="117" y="186"/>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4"/>
                      <a:pt x="116" y="184"/>
                      <a:pt x="116" y="184"/>
                    </a:cubicBezTo>
                    <a:cubicBezTo>
                      <a:pt x="116" y="184"/>
                      <a:pt x="116" y="184"/>
                      <a:pt x="116" y="184"/>
                    </a:cubicBezTo>
                    <a:cubicBezTo>
                      <a:pt x="116" y="184"/>
                      <a:pt x="116" y="184"/>
                      <a:pt x="116" y="184"/>
                    </a:cubicBezTo>
                    <a:cubicBezTo>
                      <a:pt x="116" y="184"/>
                      <a:pt x="116" y="184"/>
                      <a:pt x="116" y="184"/>
                    </a:cubicBezTo>
                    <a:cubicBezTo>
                      <a:pt x="116" y="184"/>
                      <a:pt x="116" y="184"/>
                      <a:pt x="116" y="184"/>
                    </a:cubicBezTo>
                    <a:cubicBezTo>
                      <a:pt x="116" y="184"/>
                      <a:pt x="116" y="184"/>
                      <a:pt x="116" y="184"/>
                    </a:cubicBezTo>
                    <a:cubicBezTo>
                      <a:pt x="116" y="184"/>
                      <a:pt x="116" y="184"/>
                      <a:pt x="116"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3"/>
                      <a:pt x="115" y="183"/>
                      <a:pt x="115" y="183"/>
                    </a:cubicBezTo>
                    <a:cubicBezTo>
                      <a:pt x="115" y="183"/>
                      <a:pt x="115" y="183"/>
                      <a:pt x="115" y="183"/>
                    </a:cubicBezTo>
                    <a:cubicBezTo>
                      <a:pt x="115" y="183"/>
                      <a:pt x="115" y="183"/>
                      <a:pt x="115"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3" y="183"/>
                      <a:pt x="113" y="183"/>
                      <a:pt x="113" y="183"/>
                    </a:cubicBezTo>
                    <a:cubicBezTo>
                      <a:pt x="113" y="183"/>
                      <a:pt x="113" y="183"/>
                      <a:pt x="113" y="183"/>
                    </a:cubicBezTo>
                    <a:cubicBezTo>
                      <a:pt x="113" y="183"/>
                      <a:pt x="113" y="183"/>
                      <a:pt x="113" y="183"/>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1"/>
                      <a:pt x="113" y="181"/>
                      <a:pt x="113" y="181"/>
                    </a:cubicBezTo>
                    <a:cubicBezTo>
                      <a:pt x="113" y="181"/>
                      <a:pt x="113" y="181"/>
                      <a:pt x="113" y="181"/>
                    </a:cubicBezTo>
                    <a:cubicBezTo>
                      <a:pt x="113" y="181"/>
                      <a:pt x="113" y="181"/>
                      <a:pt x="113" y="181"/>
                    </a:cubicBezTo>
                    <a:cubicBezTo>
                      <a:pt x="113" y="181"/>
                      <a:pt x="113" y="181"/>
                      <a:pt x="113" y="181"/>
                    </a:cubicBezTo>
                    <a:cubicBezTo>
                      <a:pt x="113" y="181"/>
                      <a:pt x="113" y="181"/>
                      <a:pt x="113"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1" y="180"/>
                      <a:pt x="111" y="180"/>
                      <a:pt x="111" y="180"/>
                    </a:cubicBezTo>
                    <a:cubicBezTo>
                      <a:pt x="111" y="180"/>
                      <a:pt x="111" y="180"/>
                      <a:pt x="111" y="180"/>
                    </a:cubicBezTo>
                    <a:cubicBezTo>
                      <a:pt x="111" y="180"/>
                      <a:pt x="111" y="180"/>
                      <a:pt x="111" y="180"/>
                    </a:cubicBezTo>
                    <a:cubicBezTo>
                      <a:pt x="111" y="180"/>
                      <a:pt x="111" y="180"/>
                      <a:pt x="111" y="180"/>
                    </a:cubicBezTo>
                    <a:cubicBezTo>
                      <a:pt x="111" y="180"/>
                      <a:pt x="111" y="180"/>
                      <a:pt x="111" y="180"/>
                    </a:cubicBezTo>
                    <a:cubicBezTo>
                      <a:pt x="111" y="180"/>
                      <a:pt x="111" y="180"/>
                      <a:pt x="111" y="180"/>
                    </a:cubicBezTo>
                    <a:cubicBezTo>
                      <a:pt x="111" y="179"/>
                      <a:pt x="111" y="178"/>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6"/>
                      <a:pt x="111" y="176"/>
                      <a:pt x="111" y="176"/>
                    </a:cubicBezTo>
                    <a:cubicBezTo>
                      <a:pt x="111" y="176"/>
                      <a:pt x="111" y="176"/>
                      <a:pt x="111" y="176"/>
                    </a:cubicBezTo>
                    <a:cubicBezTo>
                      <a:pt x="111" y="176"/>
                      <a:pt x="111" y="176"/>
                      <a:pt x="111" y="176"/>
                    </a:cubicBezTo>
                    <a:cubicBezTo>
                      <a:pt x="111" y="176"/>
                      <a:pt x="111" y="176"/>
                      <a:pt x="111" y="176"/>
                    </a:cubicBezTo>
                    <a:cubicBezTo>
                      <a:pt x="111" y="176"/>
                      <a:pt x="111" y="176"/>
                      <a:pt x="111" y="176"/>
                    </a:cubicBezTo>
                    <a:cubicBezTo>
                      <a:pt x="111" y="176"/>
                      <a:pt x="111" y="176"/>
                      <a:pt x="111" y="176"/>
                    </a:cubicBezTo>
                    <a:cubicBezTo>
                      <a:pt x="111" y="176"/>
                      <a:pt x="111" y="176"/>
                      <a:pt x="111" y="176"/>
                    </a:cubicBezTo>
                    <a:cubicBezTo>
                      <a:pt x="111" y="176"/>
                      <a:pt x="111" y="176"/>
                      <a:pt x="111" y="176"/>
                    </a:cubicBezTo>
                    <a:cubicBezTo>
                      <a:pt x="111" y="175"/>
                      <a:pt x="111" y="175"/>
                      <a:pt x="111" y="175"/>
                    </a:cubicBezTo>
                    <a:cubicBezTo>
                      <a:pt x="111" y="175"/>
                      <a:pt x="111" y="175"/>
                      <a:pt x="111" y="175"/>
                    </a:cubicBezTo>
                    <a:cubicBezTo>
                      <a:pt x="111" y="175"/>
                      <a:pt x="111" y="175"/>
                      <a:pt x="111" y="175"/>
                    </a:cubicBezTo>
                    <a:cubicBezTo>
                      <a:pt x="111" y="175"/>
                      <a:pt x="111" y="175"/>
                      <a:pt x="111" y="175"/>
                    </a:cubicBezTo>
                    <a:cubicBezTo>
                      <a:pt x="111" y="175"/>
                      <a:pt x="111" y="175"/>
                      <a:pt x="111" y="175"/>
                    </a:cubicBezTo>
                    <a:cubicBezTo>
                      <a:pt x="111" y="175"/>
                      <a:pt x="111" y="175"/>
                      <a:pt x="111" y="175"/>
                    </a:cubicBezTo>
                    <a:cubicBezTo>
                      <a:pt x="111" y="175"/>
                      <a:pt x="111" y="175"/>
                      <a:pt x="111" y="175"/>
                    </a:cubicBezTo>
                    <a:cubicBezTo>
                      <a:pt x="111" y="175"/>
                      <a:pt x="111" y="175"/>
                      <a:pt x="111" y="175"/>
                    </a:cubicBezTo>
                    <a:cubicBezTo>
                      <a:pt x="111" y="174"/>
                      <a:pt x="111" y="173"/>
                      <a:pt x="111" y="171"/>
                    </a:cubicBezTo>
                    <a:cubicBezTo>
                      <a:pt x="111" y="171"/>
                      <a:pt x="111" y="171"/>
                      <a:pt x="111" y="171"/>
                    </a:cubicBezTo>
                    <a:cubicBezTo>
                      <a:pt x="111" y="171"/>
                      <a:pt x="111" y="171"/>
                      <a:pt x="111" y="171"/>
                    </a:cubicBezTo>
                    <a:cubicBezTo>
                      <a:pt x="111" y="171"/>
                      <a:pt x="111" y="171"/>
                      <a:pt x="111" y="171"/>
                    </a:cubicBezTo>
                    <a:cubicBezTo>
                      <a:pt x="111" y="171"/>
                      <a:pt x="111" y="171"/>
                      <a:pt x="111" y="171"/>
                    </a:cubicBezTo>
                    <a:cubicBezTo>
                      <a:pt x="111" y="171"/>
                      <a:pt x="111" y="171"/>
                      <a:pt x="111" y="171"/>
                    </a:cubicBezTo>
                    <a:cubicBezTo>
                      <a:pt x="111" y="171"/>
                      <a:pt x="111" y="171"/>
                      <a:pt x="111" y="171"/>
                    </a:cubicBezTo>
                    <a:cubicBezTo>
                      <a:pt x="111" y="171"/>
                      <a:pt x="111" y="171"/>
                      <a:pt x="111" y="171"/>
                    </a:cubicBezTo>
                    <a:cubicBezTo>
                      <a:pt x="111" y="171"/>
                      <a:pt x="111" y="171"/>
                      <a:pt x="111" y="171"/>
                    </a:cubicBezTo>
                    <a:cubicBezTo>
                      <a:pt x="111" y="170"/>
                      <a:pt x="111" y="170"/>
                      <a:pt x="111" y="170"/>
                    </a:cubicBezTo>
                    <a:cubicBezTo>
                      <a:pt x="111" y="170"/>
                      <a:pt x="111" y="170"/>
                      <a:pt x="111" y="170"/>
                    </a:cubicBezTo>
                    <a:cubicBezTo>
                      <a:pt x="111" y="170"/>
                      <a:pt x="111" y="170"/>
                      <a:pt x="111" y="170"/>
                    </a:cubicBezTo>
                    <a:cubicBezTo>
                      <a:pt x="111" y="170"/>
                      <a:pt x="111" y="170"/>
                      <a:pt x="111" y="170"/>
                    </a:cubicBezTo>
                    <a:cubicBezTo>
                      <a:pt x="111" y="170"/>
                      <a:pt x="111" y="170"/>
                      <a:pt x="111" y="170"/>
                    </a:cubicBezTo>
                    <a:cubicBezTo>
                      <a:pt x="111" y="169"/>
                      <a:pt x="111" y="169"/>
                      <a:pt x="111" y="169"/>
                    </a:cubicBezTo>
                    <a:cubicBezTo>
                      <a:pt x="111" y="169"/>
                      <a:pt x="111" y="169"/>
                      <a:pt x="111" y="169"/>
                    </a:cubicBezTo>
                    <a:cubicBezTo>
                      <a:pt x="111" y="169"/>
                      <a:pt x="111" y="169"/>
                      <a:pt x="111" y="169"/>
                    </a:cubicBezTo>
                    <a:cubicBezTo>
                      <a:pt x="111" y="169"/>
                      <a:pt x="111" y="169"/>
                      <a:pt x="111" y="169"/>
                    </a:cubicBezTo>
                    <a:cubicBezTo>
                      <a:pt x="111" y="168"/>
                      <a:pt x="111" y="168"/>
                      <a:pt x="111" y="168"/>
                    </a:cubicBezTo>
                    <a:cubicBezTo>
                      <a:pt x="111" y="168"/>
                      <a:pt x="111" y="168"/>
                      <a:pt x="111" y="168"/>
                    </a:cubicBezTo>
                    <a:cubicBezTo>
                      <a:pt x="111" y="168"/>
                      <a:pt x="111" y="168"/>
                      <a:pt x="111" y="168"/>
                    </a:cubicBezTo>
                    <a:cubicBezTo>
                      <a:pt x="111" y="168"/>
                      <a:pt x="111" y="168"/>
                      <a:pt x="111" y="168"/>
                    </a:cubicBezTo>
                    <a:cubicBezTo>
                      <a:pt x="111" y="168"/>
                      <a:pt x="111" y="168"/>
                      <a:pt x="111" y="168"/>
                    </a:cubicBezTo>
                    <a:cubicBezTo>
                      <a:pt x="111" y="168"/>
                      <a:pt x="111" y="168"/>
                      <a:pt x="111" y="168"/>
                    </a:cubicBezTo>
                    <a:cubicBezTo>
                      <a:pt x="111" y="168"/>
                      <a:pt x="111" y="168"/>
                      <a:pt x="111" y="168"/>
                    </a:cubicBezTo>
                    <a:cubicBezTo>
                      <a:pt x="111" y="168"/>
                      <a:pt x="111" y="168"/>
                      <a:pt x="111" y="168"/>
                    </a:cubicBezTo>
                    <a:cubicBezTo>
                      <a:pt x="111" y="168"/>
                      <a:pt x="111" y="168"/>
                      <a:pt x="111" y="168"/>
                    </a:cubicBezTo>
                    <a:cubicBezTo>
                      <a:pt x="111" y="168"/>
                      <a:pt x="111" y="168"/>
                      <a:pt x="111" y="168"/>
                    </a:cubicBezTo>
                    <a:cubicBezTo>
                      <a:pt x="111" y="168"/>
                      <a:pt x="111" y="167"/>
                      <a:pt x="111" y="167"/>
                    </a:cubicBezTo>
                    <a:cubicBezTo>
                      <a:pt x="111" y="167"/>
                      <a:pt x="111" y="167"/>
                      <a:pt x="111" y="167"/>
                    </a:cubicBezTo>
                    <a:cubicBezTo>
                      <a:pt x="111" y="167"/>
                      <a:pt x="111" y="167"/>
                      <a:pt x="111" y="167"/>
                    </a:cubicBezTo>
                    <a:cubicBezTo>
                      <a:pt x="111" y="167"/>
                      <a:pt x="111" y="167"/>
                      <a:pt x="111" y="167"/>
                    </a:cubicBezTo>
                    <a:cubicBezTo>
                      <a:pt x="111" y="167"/>
                      <a:pt x="111" y="167"/>
                      <a:pt x="111" y="167"/>
                    </a:cubicBezTo>
                    <a:cubicBezTo>
                      <a:pt x="111" y="167"/>
                      <a:pt x="111" y="167"/>
                      <a:pt x="111" y="167"/>
                    </a:cubicBezTo>
                    <a:cubicBezTo>
                      <a:pt x="111" y="167"/>
                      <a:pt x="111" y="167"/>
                      <a:pt x="111" y="167"/>
                    </a:cubicBezTo>
                    <a:cubicBezTo>
                      <a:pt x="111" y="166"/>
                      <a:pt x="111" y="166"/>
                      <a:pt x="111" y="166"/>
                    </a:cubicBezTo>
                    <a:cubicBezTo>
                      <a:pt x="111" y="166"/>
                      <a:pt x="111" y="166"/>
                      <a:pt x="111" y="166"/>
                    </a:cubicBezTo>
                    <a:cubicBezTo>
                      <a:pt x="111" y="166"/>
                      <a:pt x="111" y="166"/>
                      <a:pt x="111" y="166"/>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4"/>
                      <a:pt x="111" y="164"/>
                      <a:pt x="111" y="163"/>
                    </a:cubicBezTo>
                    <a:cubicBezTo>
                      <a:pt x="111" y="163"/>
                      <a:pt x="111" y="163"/>
                      <a:pt x="111" y="163"/>
                    </a:cubicBezTo>
                    <a:cubicBezTo>
                      <a:pt x="111" y="163"/>
                      <a:pt x="111" y="163"/>
                      <a:pt x="111" y="163"/>
                    </a:cubicBezTo>
                    <a:cubicBezTo>
                      <a:pt x="111" y="163"/>
                      <a:pt x="111" y="163"/>
                      <a:pt x="111" y="163"/>
                    </a:cubicBezTo>
                    <a:cubicBezTo>
                      <a:pt x="111" y="163"/>
                      <a:pt x="111" y="163"/>
                      <a:pt x="111" y="163"/>
                    </a:cubicBezTo>
                    <a:cubicBezTo>
                      <a:pt x="111" y="163"/>
                      <a:pt x="111" y="163"/>
                      <a:pt x="111" y="163"/>
                    </a:cubicBezTo>
                    <a:cubicBezTo>
                      <a:pt x="111" y="163"/>
                      <a:pt x="111" y="163"/>
                      <a:pt x="111" y="163"/>
                    </a:cubicBezTo>
                    <a:cubicBezTo>
                      <a:pt x="111" y="163"/>
                      <a:pt x="111" y="163"/>
                      <a:pt x="111" y="163"/>
                    </a:cubicBezTo>
                    <a:cubicBezTo>
                      <a:pt x="111" y="161"/>
                      <a:pt x="111" y="159"/>
                      <a:pt x="111" y="157"/>
                    </a:cubicBezTo>
                    <a:cubicBezTo>
                      <a:pt x="111" y="157"/>
                      <a:pt x="111" y="157"/>
                      <a:pt x="111" y="157"/>
                    </a:cubicBezTo>
                    <a:cubicBezTo>
                      <a:pt x="111" y="157"/>
                      <a:pt x="111" y="157"/>
                      <a:pt x="111" y="157"/>
                    </a:cubicBezTo>
                    <a:cubicBezTo>
                      <a:pt x="111" y="157"/>
                      <a:pt x="111" y="157"/>
                      <a:pt x="111" y="157"/>
                    </a:cubicBezTo>
                    <a:cubicBezTo>
                      <a:pt x="111" y="157"/>
                      <a:pt x="111" y="157"/>
                      <a:pt x="111" y="157"/>
                    </a:cubicBezTo>
                    <a:cubicBezTo>
                      <a:pt x="111" y="157"/>
                      <a:pt x="111" y="157"/>
                      <a:pt x="111" y="157"/>
                    </a:cubicBezTo>
                    <a:cubicBezTo>
                      <a:pt x="111" y="157"/>
                      <a:pt x="111" y="157"/>
                      <a:pt x="111" y="157"/>
                    </a:cubicBezTo>
                    <a:cubicBezTo>
                      <a:pt x="111" y="157"/>
                      <a:pt x="111" y="157"/>
                      <a:pt x="111" y="157"/>
                    </a:cubicBezTo>
                    <a:cubicBezTo>
                      <a:pt x="111" y="156"/>
                      <a:pt x="111" y="156"/>
                      <a:pt x="111" y="156"/>
                    </a:cubicBezTo>
                    <a:cubicBezTo>
                      <a:pt x="111" y="156"/>
                      <a:pt x="111" y="156"/>
                      <a:pt x="111" y="156"/>
                    </a:cubicBezTo>
                    <a:cubicBezTo>
                      <a:pt x="111" y="156"/>
                      <a:pt x="111" y="156"/>
                      <a:pt x="111" y="156"/>
                    </a:cubicBezTo>
                    <a:cubicBezTo>
                      <a:pt x="111" y="156"/>
                      <a:pt x="111" y="156"/>
                      <a:pt x="111" y="156"/>
                    </a:cubicBezTo>
                    <a:cubicBezTo>
                      <a:pt x="111" y="156"/>
                      <a:pt x="111" y="156"/>
                      <a:pt x="111" y="156"/>
                    </a:cubicBezTo>
                    <a:cubicBezTo>
                      <a:pt x="111" y="156"/>
                      <a:pt x="111" y="156"/>
                      <a:pt x="111" y="156"/>
                    </a:cubicBezTo>
                    <a:cubicBezTo>
                      <a:pt x="111" y="156"/>
                      <a:pt x="111" y="156"/>
                      <a:pt x="112" y="156"/>
                    </a:cubicBezTo>
                    <a:cubicBezTo>
                      <a:pt x="112" y="156"/>
                      <a:pt x="112" y="156"/>
                      <a:pt x="112" y="156"/>
                    </a:cubicBezTo>
                    <a:cubicBezTo>
                      <a:pt x="112" y="156"/>
                      <a:pt x="112" y="156"/>
                      <a:pt x="112" y="156"/>
                    </a:cubicBezTo>
                    <a:cubicBezTo>
                      <a:pt x="112" y="156"/>
                      <a:pt x="112" y="156"/>
                      <a:pt x="112" y="156"/>
                    </a:cubicBezTo>
                    <a:cubicBezTo>
                      <a:pt x="112" y="156"/>
                      <a:pt x="112" y="156"/>
                      <a:pt x="112" y="156"/>
                    </a:cubicBezTo>
                    <a:cubicBezTo>
                      <a:pt x="112" y="156"/>
                      <a:pt x="112" y="156"/>
                      <a:pt x="112" y="156"/>
                    </a:cubicBezTo>
                    <a:cubicBezTo>
                      <a:pt x="112" y="156"/>
                      <a:pt x="112" y="156"/>
                      <a:pt x="112" y="156"/>
                    </a:cubicBezTo>
                    <a:cubicBezTo>
                      <a:pt x="112" y="156"/>
                      <a:pt x="112" y="156"/>
                      <a:pt x="112" y="156"/>
                    </a:cubicBezTo>
                    <a:cubicBezTo>
                      <a:pt x="112" y="156"/>
                      <a:pt x="112" y="156"/>
                      <a:pt x="112" y="156"/>
                    </a:cubicBezTo>
                    <a:cubicBezTo>
                      <a:pt x="112" y="156"/>
                      <a:pt x="112" y="156"/>
                      <a:pt x="112" y="156"/>
                    </a:cubicBezTo>
                    <a:cubicBezTo>
                      <a:pt x="112" y="156"/>
                      <a:pt x="112" y="156"/>
                      <a:pt x="112" y="156"/>
                    </a:cubicBezTo>
                    <a:cubicBezTo>
                      <a:pt x="112"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7"/>
                      <a:pt x="114" y="157"/>
                      <a:pt x="114"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8"/>
                    </a:cubicBezTo>
                    <a:cubicBezTo>
                      <a:pt x="116" y="158"/>
                      <a:pt x="116" y="158"/>
                      <a:pt x="116" y="158"/>
                    </a:cubicBezTo>
                    <a:cubicBezTo>
                      <a:pt x="116" y="158"/>
                      <a:pt x="116" y="158"/>
                      <a:pt x="116" y="158"/>
                    </a:cubicBezTo>
                    <a:cubicBezTo>
                      <a:pt x="116" y="158"/>
                      <a:pt x="116"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8" y="158"/>
                      <a:pt x="118" y="158"/>
                      <a:pt x="118" y="158"/>
                    </a:cubicBezTo>
                    <a:cubicBezTo>
                      <a:pt x="118" y="158"/>
                      <a:pt x="118" y="158"/>
                      <a:pt x="118" y="159"/>
                    </a:cubicBezTo>
                    <a:cubicBezTo>
                      <a:pt x="118" y="159"/>
                      <a:pt x="118" y="159"/>
                      <a:pt x="118" y="159"/>
                    </a:cubicBezTo>
                    <a:cubicBezTo>
                      <a:pt x="118" y="159"/>
                      <a:pt x="118" y="159"/>
                      <a:pt x="118" y="159"/>
                    </a:cubicBezTo>
                    <a:cubicBezTo>
                      <a:pt x="118" y="159"/>
                      <a:pt x="118" y="159"/>
                      <a:pt x="118" y="159"/>
                    </a:cubicBezTo>
                    <a:cubicBezTo>
                      <a:pt x="118" y="159"/>
                      <a:pt x="118" y="159"/>
                      <a:pt x="118" y="159"/>
                    </a:cubicBezTo>
                    <a:cubicBezTo>
                      <a:pt x="118" y="159"/>
                      <a:pt x="118" y="159"/>
                      <a:pt x="118" y="159"/>
                    </a:cubicBezTo>
                    <a:cubicBezTo>
                      <a:pt x="118" y="159"/>
                      <a:pt x="118" y="159"/>
                      <a:pt x="118" y="159"/>
                    </a:cubicBezTo>
                    <a:cubicBezTo>
                      <a:pt x="118" y="159"/>
                      <a:pt x="118" y="159"/>
                      <a:pt x="118" y="159"/>
                    </a:cubicBezTo>
                    <a:cubicBezTo>
                      <a:pt x="118" y="159"/>
                      <a:pt x="118" y="159"/>
                      <a:pt x="118" y="160"/>
                    </a:cubicBezTo>
                    <a:cubicBezTo>
                      <a:pt x="118" y="160"/>
                      <a:pt x="118" y="160"/>
                      <a:pt x="118" y="160"/>
                    </a:cubicBezTo>
                    <a:cubicBezTo>
                      <a:pt x="118" y="160"/>
                      <a:pt x="118" y="160"/>
                      <a:pt x="118" y="160"/>
                    </a:cubicBezTo>
                    <a:cubicBezTo>
                      <a:pt x="118" y="160"/>
                      <a:pt x="118" y="160"/>
                      <a:pt x="118" y="160"/>
                    </a:cubicBezTo>
                    <a:cubicBezTo>
                      <a:pt x="118" y="160"/>
                      <a:pt x="118" y="160"/>
                      <a:pt x="118" y="160"/>
                    </a:cubicBezTo>
                    <a:cubicBezTo>
                      <a:pt x="118" y="160"/>
                      <a:pt x="118" y="160"/>
                      <a:pt x="118"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1" y="160"/>
                    </a:cubicBezTo>
                    <a:cubicBezTo>
                      <a:pt x="121" y="160"/>
                      <a:pt x="121" y="160"/>
                      <a:pt x="121" y="160"/>
                    </a:cubicBezTo>
                    <a:cubicBezTo>
                      <a:pt x="121" y="161"/>
                      <a:pt x="121" y="161"/>
                      <a:pt x="121" y="161"/>
                    </a:cubicBezTo>
                    <a:cubicBezTo>
                      <a:pt x="121" y="161"/>
                      <a:pt x="121" y="161"/>
                      <a:pt x="121" y="161"/>
                    </a:cubicBezTo>
                    <a:cubicBezTo>
                      <a:pt x="121" y="161"/>
                      <a:pt x="121" y="161"/>
                      <a:pt x="121" y="161"/>
                    </a:cubicBezTo>
                    <a:cubicBezTo>
                      <a:pt x="121" y="161"/>
                      <a:pt x="121" y="161"/>
                      <a:pt x="121" y="161"/>
                    </a:cubicBezTo>
                    <a:cubicBezTo>
                      <a:pt x="121" y="161"/>
                      <a:pt x="121" y="161"/>
                      <a:pt x="121" y="161"/>
                    </a:cubicBezTo>
                    <a:cubicBezTo>
                      <a:pt x="121" y="161"/>
                      <a:pt x="121" y="161"/>
                      <a:pt x="121" y="161"/>
                    </a:cubicBezTo>
                    <a:cubicBezTo>
                      <a:pt x="121" y="161"/>
                      <a:pt x="121" y="161"/>
                      <a:pt x="121" y="161"/>
                    </a:cubicBezTo>
                    <a:cubicBezTo>
                      <a:pt x="121" y="161"/>
                      <a:pt x="121" y="161"/>
                      <a:pt x="121" y="161"/>
                    </a:cubicBezTo>
                    <a:cubicBezTo>
                      <a:pt x="121" y="161"/>
                      <a:pt x="121" y="161"/>
                      <a:pt x="121" y="161"/>
                    </a:cubicBezTo>
                    <a:cubicBezTo>
                      <a:pt x="121" y="161"/>
                      <a:pt x="121"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2"/>
                    </a:cubicBezTo>
                    <a:cubicBezTo>
                      <a:pt x="123" y="162"/>
                      <a:pt x="123" y="162"/>
                      <a:pt x="123" y="162"/>
                    </a:cubicBezTo>
                    <a:cubicBezTo>
                      <a:pt x="123" y="162"/>
                      <a:pt x="123" y="162"/>
                      <a:pt x="123" y="162"/>
                    </a:cubicBezTo>
                    <a:cubicBezTo>
                      <a:pt x="123" y="162"/>
                      <a:pt x="123" y="162"/>
                      <a:pt x="123" y="162"/>
                    </a:cubicBezTo>
                    <a:cubicBezTo>
                      <a:pt x="123" y="162"/>
                      <a:pt x="123" y="162"/>
                      <a:pt x="123" y="162"/>
                    </a:cubicBezTo>
                    <a:cubicBezTo>
                      <a:pt x="123" y="162"/>
                      <a:pt x="123" y="162"/>
                      <a:pt x="123" y="162"/>
                    </a:cubicBezTo>
                    <a:cubicBezTo>
                      <a:pt x="123" y="162"/>
                      <a:pt x="123" y="162"/>
                      <a:pt x="123" y="162"/>
                    </a:cubicBezTo>
                    <a:cubicBezTo>
                      <a:pt x="123" y="162"/>
                      <a:pt x="123" y="162"/>
                      <a:pt x="123" y="162"/>
                    </a:cubicBezTo>
                    <a:cubicBezTo>
                      <a:pt x="123" y="162"/>
                      <a:pt x="123"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5" y="162"/>
                    </a:cubicBezTo>
                    <a:cubicBezTo>
                      <a:pt x="125" y="162"/>
                      <a:pt x="125" y="162"/>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6" y="163"/>
                    </a:cubicBezTo>
                    <a:cubicBezTo>
                      <a:pt x="126" y="163"/>
                      <a:pt x="126" y="163"/>
                      <a:pt x="126" y="163"/>
                    </a:cubicBezTo>
                    <a:cubicBezTo>
                      <a:pt x="126" y="163"/>
                      <a:pt x="126" y="163"/>
                      <a:pt x="126" y="163"/>
                    </a:cubicBezTo>
                    <a:cubicBezTo>
                      <a:pt x="126" y="163"/>
                      <a:pt x="126" y="163"/>
                      <a:pt x="126" y="163"/>
                    </a:cubicBezTo>
                    <a:cubicBezTo>
                      <a:pt x="126" y="163"/>
                      <a:pt x="126" y="163"/>
                      <a:pt x="126" y="163"/>
                    </a:cubicBezTo>
                    <a:cubicBezTo>
                      <a:pt x="126" y="163"/>
                      <a:pt x="126" y="163"/>
                      <a:pt x="126" y="163"/>
                    </a:cubicBezTo>
                    <a:cubicBezTo>
                      <a:pt x="126" y="163"/>
                      <a:pt x="126" y="163"/>
                      <a:pt x="126" y="163"/>
                    </a:cubicBezTo>
                    <a:cubicBezTo>
                      <a:pt x="126" y="163"/>
                      <a:pt x="126" y="163"/>
                      <a:pt x="126" y="163"/>
                    </a:cubicBezTo>
                    <a:cubicBezTo>
                      <a:pt x="126" y="163"/>
                      <a:pt x="126" y="163"/>
                      <a:pt x="126" y="163"/>
                    </a:cubicBezTo>
                    <a:cubicBezTo>
                      <a:pt x="126" y="163"/>
                      <a:pt x="126" y="163"/>
                      <a:pt x="126" y="163"/>
                    </a:cubicBezTo>
                    <a:cubicBezTo>
                      <a:pt x="126" y="163"/>
                      <a:pt x="126" y="163"/>
                      <a:pt x="126" y="164"/>
                    </a:cubicBezTo>
                    <a:cubicBezTo>
                      <a:pt x="126" y="164"/>
                      <a:pt x="126" y="164"/>
                      <a:pt x="126" y="164"/>
                    </a:cubicBezTo>
                    <a:cubicBezTo>
                      <a:pt x="126" y="164"/>
                      <a:pt x="126" y="164"/>
                      <a:pt x="126" y="164"/>
                    </a:cubicBezTo>
                    <a:cubicBezTo>
                      <a:pt x="126" y="164"/>
                      <a:pt x="126" y="164"/>
                      <a:pt x="126" y="164"/>
                    </a:cubicBezTo>
                    <a:cubicBezTo>
                      <a:pt x="126" y="164"/>
                      <a:pt x="126" y="164"/>
                      <a:pt x="126" y="164"/>
                    </a:cubicBezTo>
                    <a:cubicBezTo>
                      <a:pt x="126" y="164"/>
                      <a:pt x="126" y="164"/>
                      <a:pt x="126" y="164"/>
                    </a:cubicBezTo>
                    <a:cubicBezTo>
                      <a:pt x="126" y="164"/>
                      <a:pt x="126" y="164"/>
                      <a:pt x="126" y="164"/>
                    </a:cubicBezTo>
                    <a:cubicBezTo>
                      <a:pt x="126" y="164"/>
                      <a:pt x="126" y="164"/>
                      <a:pt x="126" y="164"/>
                    </a:cubicBezTo>
                    <a:cubicBezTo>
                      <a:pt x="126" y="164"/>
                      <a:pt x="126"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8" y="165"/>
                    </a:cubicBezTo>
                    <a:cubicBezTo>
                      <a:pt x="128" y="165"/>
                      <a:pt x="128" y="165"/>
                      <a:pt x="128" y="165"/>
                    </a:cubicBezTo>
                    <a:cubicBezTo>
                      <a:pt x="128" y="165"/>
                      <a:pt x="128" y="165"/>
                      <a:pt x="128" y="165"/>
                    </a:cubicBezTo>
                    <a:cubicBezTo>
                      <a:pt x="128" y="165"/>
                      <a:pt x="128" y="165"/>
                      <a:pt x="128" y="165"/>
                    </a:cubicBezTo>
                    <a:cubicBezTo>
                      <a:pt x="128" y="165"/>
                      <a:pt x="128" y="165"/>
                      <a:pt x="128" y="165"/>
                    </a:cubicBezTo>
                    <a:cubicBezTo>
                      <a:pt x="128" y="165"/>
                      <a:pt x="128" y="165"/>
                      <a:pt x="128" y="165"/>
                    </a:cubicBezTo>
                    <a:cubicBezTo>
                      <a:pt x="128" y="165"/>
                      <a:pt x="128" y="165"/>
                      <a:pt x="128" y="165"/>
                    </a:cubicBezTo>
                    <a:cubicBezTo>
                      <a:pt x="128" y="165"/>
                      <a:pt x="128" y="165"/>
                      <a:pt x="128" y="165"/>
                    </a:cubicBezTo>
                    <a:cubicBezTo>
                      <a:pt x="128" y="165"/>
                      <a:pt x="128" y="165"/>
                      <a:pt x="128" y="165"/>
                    </a:cubicBezTo>
                    <a:cubicBezTo>
                      <a:pt x="128" y="165"/>
                      <a:pt x="128" y="165"/>
                      <a:pt x="128" y="165"/>
                    </a:cubicBezTo>
                    <a:cubicBezTo>
                      <a:pt x="128" y="165"/>
                      <a:pt x="128" y="165"/>
                      <a:pt x="128" y="166"/>
                    </a:cubicBezTo>
                    <a:cubicBezTo>
                      <a:pt x="128" y="166"/>
                      <a:pt x="128" y="166"/>
                      <a:pt x="128" y="166"/>
                    </a:cubicBezTo>
                    <a:cubicBezTo>
                      <a:pt x="128" y="166"/>
                      <a:pt x="128" y="166"/>
                      <a:pt x="128" y="166"/>
                    </a:cubicBezTo>
                    <a:cubicBezTo>
                      <a:pt x="128" y="166"/>
                      <a:pt x="128" y="166"/>
                      <a:pt x="128" y="166"/>
                    </a:cubicBezTo>
                    <a:cubicBezTo>
                      <a:pt x="128" y="166"/>
                      <a:pt x="128" y="166"/>
                      <a:pt x="128" y="166"/>
                    </a:cubicBezTo>
                    <a:cubicBezTo>
                      <a:pt x="128" y="166"/>
                      <a:pt x="128" y="166"/>
                      <a:pt x="128" y="166"/>
                    </a:cubicBezTo>
                    <a:cubicBezTo>
                      <a:pt x="128" y="166"/>
                      <a:pt x="128" y="166"/>
                      <a:pt x="128" y="166"/>
                    </a:cubicBezTo>
                    <a:cubicBezTo>
                      <a:pt x="128" y="166"/>
                      <a:pt x="128" y="166"/>
                      <a:pt x="128" y="166"/>
                    </a:cubicBezTo>
                    <a:cubicBezTo>
                      <a:pt x="128" y="167"/>
                      <a:pt x="128" y="169"/>
                      <a:pt x="128" y="170"/>
                    </a:cubicBezTo>
                    <a:cubicBezTo>
                      <a:pt x="128" y="170"/>
                      <a:pt x="128" y="170"/>
                      <a:pt x="128" y="170"/>
                    </a:cubicBezTo>
                    <a:cubicBezTo>
                      <a:pt x="128" y="170"/>
                      <a:pt x="128" y="170"/>
                      <a:pt x="128" y="170"/>
                    </a:cubicBezTo>
                    <a:cubicBezTo>
                      <a:pt x="128" y="170"/>
                      <a:pt x="128" y="170"/>
                      <a:pt x="128" y="170"/>
                    </a:cubicBezTo>
                    <a:cubicBezTo>
                      <a:pt x="128" y="170"/>
                      <a:pt x="128" y="170"/>
                      <a:pt x="128" y="170"/>
                    </a:cubicBezTo>
                    <a:cubicBezTo>
                      <a:pt x="128" y="170"/>
                      <a:pt x="128" y="170"/>
                      <a:pt x="128" y="170"/>
                    </a:cubicBezTo>
                    <a:cubicBezTo>
                      <a:pt x="128" y="171"/>
                      <a:pt x="128" y="171"/>
                      <a:pt x="128" y="171"/>
                    </a:cubicBezTo>
                    <a:cubicBezTo>
                      <a:pt x="128" y="171"/>
                      <a:pt x="128" y="171"/>
                      <a:pt x="128" y="171"/>
                    </a:cubicBezTo>
                    <a:cubicBezTo>
                      <a:pt x="128" y="171"/>
                      <a:pt x="128" y="171"/>
                      <a:pt x="128" y="171"/>
                    </a:cubicBezTo>
                    <a:cubicBezTo>
                      <a:pt x="128" y="171"/>
                      <a:pt x="128" y="171"/>
                      <a:pt x="128" y="171"/>
                    </a:cubicBezTo>
                    <a:cubicBezTo>
                      <a:pt x="128" y="171"/>
                      <a:pt x="128" y="171"/>
                      <a:pt x="128" y="171"/>
                    </a:cubicBezTo>
                    <a:cubicBezTo>
                      <a:pt x="128" y="171"/>
                      <a:pt x="128" y="171"/>
                      <a:pt x="128" y="171"/>
                    </a:cubicBezTo>
                    <a:cubicBezTo>
                      <a:pt x="128" y="171"/>
                      <a:pt x="128" y="171"/>
                      <a:pt x="128" y="171"/>
                    </a:cubicBezTo>
                    <a:cubicBezTo>
                      <a:pt x="128"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2"/>
                      <a:pt x="129" y="172"/>
                      <a:pt x="129" y="172"/>
                    </a:cubicBezTo>
                    <a:cubicBezTo>
                      <a:pt x="129" y="172"/>
                      <a:pt x="129" y="172"/>
                      <a:pt x="129" y="172"/>
                    </a:cubicBezTo>
                    <a:cubicBezTo>
                      <a:pt x="129" y="172"/>
                      <a:pt x="129" y="172"/>
                      <a:pt x="129" y="172"/>
                    </a:cubicBezTo>
                    <a:cubicBezTo>
                      <a:pt x="129" y="172"/>
                      <a:pt x="129" y="172"/>
                      <a:pt x="129" y="172"/>
                    </a:cubicBezTo>
                    <a:cubicBezTo>
                      <a:pt x="129" y="172"/>
                      <a:pt x="129" y="172"/>
                      <a:pt x="129" y="172"/>
                    </a:cubicBezTo>
                    <a:cubicBezTo>
                      <a:pt x="129" y="172"/>
                      <a:pt x="129" y="172"/>
                      <a:pt x="129" y="172"/>
                    </a:cubicBezTo>
                    <a:cubicBezTo>
                      <a:pt x="129" y="172"/>
                      <a:pt x="129" y="172"/>
                      <a:pt x="129"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3"/>
                    </a:cubicBezTo>
                    <a:cubicBezTo>
                      <a:pt x="130" y="173"/>
                      <a:pt x="130"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2" y="173"/>
                      <a:pt x="132" y="173"/>
                      <a:pt x="132" y="173"/>
                    </a:cubicBezTo>
                    <a:cubicBezTo>
                      <a:pt x="132" y="173"/>
                      <a:pt x="132" y="173"/>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3" y="174"/>
                      <a:pt x="133" y="174"/>
                      <a:pt x="133" y="174"/>
                    </a:cubicBezTo>
                    <a:cubicBezTo>
                      <a:pt x="133" y="174"/>
                      <a:pt x="133" y="174"/>
                      <a:pt x="133" y="174"/>
                    </a:cubicBezTo>
                    <a:cubicBezTo>
                      <a:pt x="133" y="174"/>
                      <a:pt x="133" y="174"/>
                      <a:pt x="133" y="174"/>
                    </a:cubicBezTo>
                    <a:cubicBezTo>
                      <a:pt x="133" y="174"/>
                      <a:pt x="133" y="174"/>
                      <a:pt x="133" y="174"/>
                    </a:cubicBezTo>
                    <a:cubicBezTo>
                      <a:pt x="133" y="174"/>
                      <a:pt x="133" y="174"/>
                      <a:pt x="133" y="174"/>
                    </a:cubicBezTo>
                    <a:cubicBezTo>
                      <a:pt x="133" y="174"/>
                      <a:pt x="133" y="174"/>
                      <a:pt x="133" y="174"/>
                    </a:cubicBezTo>
                    <a:cubicBezTo>
                      <a:pt x="133" y="174"/>
                      <a:pt x="133" y="174"/>
                      <a:pt x="133" y="175"/>
                    </a:cubicBezTo>
                    <a:cubicBezTo>
                      <a:pt x="133" y="175"/>
                      <a:pt x="133" y="175"/>
                      <a:pt x="133" y="175"/>
                    </a:cubicBezTo>
                    <a:cubicBezTo>
                      <a:pt x="133" y="175"/>
                      <a:pt x="133"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5" y="175"/>
                    </a:cubicBezTo>
                    <a:cubicBezTo>
                      <a:pt x="135" y="175"/>
                      <a:pt x="135" y="175"/>
                      <a:pt x="135" y="175"/>
                    </a:cubicBezTo>
                    <a:cubicBezTo>
                      <a:pt x="135" y="175"/>
                      <a:pt x="135" y="175"/>
                      <a:pt x="135" y="175"/>
                    </a:cubicBezTo>
                    <a:cubicBezTo>
                      <a:pt x="135" y="175"/>
                      <a:pt x="135" y="175"/>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7" y="176"/>
                    </a:cubicBezTo>
                    <a:cubicBezTo>
                      <a:pt x="137" y="176"/>
                      <a:pt x="137" y="176"/>
                      <a:pt x="137" y="176"/>
                    </a:cubicBezTo>
                    <a:cubicBezTo>
                      <a:pt x="137" y="176"/>
                      <a:pt x="137" y="176"/>
                      <a:pt x="137" y="176"/>
                    </a:cubicBezTo>
                    <a:cubicBezTo>
                      <a:pt x="137" y="176"/>
                      <a:pt x="137" y="176"/>
                      <a:pt x="137" y="176"/>
                    </a:cubicBezTo>
                    <a:cubicBezTo>
                      <a:pt x="137" y="176"/>
                      <a:pt x="137" y="176"/>
                      <a:pt x="137" y="176"/>
                    </a:cubicBezTo>
                    <a:cubicBezTo>
                      <a:pt x="137" y="176"/>
                      <a:pt x="137" y="176"/>
                      <a:pt x="137" y="177"/>
                    </a:cubicBezTo>
                    <a:cubicBezTo>
                      <a:pt x="137" y="177"/>
                      <a:pt x="137" y="177"/>
                      <a:pt x="137" y="177"/>
                    </a:cubicBezTo>
                    <a:cubicBezTo>
                      <a:pt x="137" y="177"/>
                      <a:pt x="137" y="177"/>
                      <a:pt x="137" y="177"/>
                    </a:cubicBezTo>
                    <a:cubicBezTo>
                      <a:pt x="137" y="177"/>
                      <a:pt x="137" y="177"/>
                      <a:pt x="137" y="177"/>
                    </a:cubicBezTo>
                    <a:cubicBezTo>
                      <a:pt x="137" y="177"/>
                      <a:pt x="137" y="177"/>
                      <a:pt x="137" y="177"/>
                    </a:cubicBezTo>
                    <a:cubicBezTo>
                      <a:pt x="137" y="177"/>
                      <a:pt x="137" y="177"/>
                      <a:pt x="137" y="177"/>
                    </a:cubicBezTo>
                    <a:cubicBezTo>
                      <a:pt x="137" y="177"/>
                      <a:pt x="137" y="177"/>
                      <a:pt x="137" y="177"/>
                    </a:cubicBezTo>
                    <a:cubicBezTo>
                      <a:pt x="137" y="177"/>
                      <a:pt x="137" y="177"/>
                      <a:pt x="137" y="177"/>
                    </a:cubicBezTo>
                    <a:cubicBezTo>
                      <a:pt x="137" y="177"/>
                      <a:pt x="137" y="177"/>
                      <a:pt x="137" y="177"/>
                    </a:cubicBezTo>
                    <a:cubicBezTo>
                      <a:pt x="137" y="177"/>
                      <a:pt x="137"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9"/>
                    </a:cubicBezTo>
                    <a:cubicBezTo>
                      <a:pt x="139" y="179"/>
                      <a:pt x="139" y="179"/>
                      <a:pt x="139" y="179"/>
                    </a:cubicBezTo>
                    <a:cubicBezTo>
                      <a:pt x="139" y="179"/>
                      <a:pt x="139" y="179"/>
                      <a:pt x="139" y="179"/>
                    </a:cubicBezTo>
                    <a:cubicBezTo>
                      <a:pt x="139" y="179"/>
                      <a:pt x="139" y="179"/>
                      <a:pt x="139" y="179"/>
                    </a:cubicBezTo>
                    <a:cubicBezTo>
                      <a:pt x="139" y="179"/>
                      <a:pt x="139" y="179"/>
                      <a:pt x="139" y="179"/>
                    </a:cubicBezTo>
                    <a:cubicBezTo>
                      <a:pt x="139" y="179"/>
                      <a:pt x="139" y="179"/>
                      <a:pt x="139"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80"/>
                    </a:cubicBezTo>
                    <a:cubicBezTo>
                      <a:pt x="141" y="180"/>
                      <a:pt x="141" y="180"/>
                      <a:pt x="141" y="180"/>
                    </a:cubicBezTo>
                    <a:cubicBezTo>
                      <a:pt x="141" y="180"/>
                      <a:pt x="141" y="180"/>
                      <a:pt x="141" y="180"/>
                    </a:cubicBezTo>
                    <a:cubicBezTo>
                      <a:pt x="141" y="180"/>
                      <a:pt x="141" y="180"/>
                      <a:pt x="141" y="180"/>
                    </a:cubicBezTo>
                    <a:cubicBezTo>
                      <a:pt x="141" y="180"/>
                      <a:pt x="141" y="180"/>
                      <a:pt x="141" y="180"/>
                    </a:cubicBezTo>
                    <a:cubicBezTo>
                      <a:pt x="141" y="180"/>
                      <a:pt x="141"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4" y="180"/>
                    </a:cubicBezTo>
                    <a:cubicBezTo>
                      <a:pt x="144" y="180"/>
                      <a:pt x="144" y="180"/>
                      <a:pt x="144" y="180"/>
                    </a:cubicBezTo>
                    <a:cubicBezTo>
                      <a:pt x="144" y="180"/>
                      <a:pt x="144" y="180"/>
                      <a:pt x="144" y="180"/>
                    </a:cubicBezTo>
                    <a:cubicBezTo>
                      <a:pt x="144" y="180"/>
                      <a:pt x="144" y="180"/>
                      <a:pt x="144" y="180"/>
                    </a:cubicBezTo>
                    <a:cubicBezTo>
                      <a:pt x="144" y="181"/>
                      <a:pt x="144" y="181"/>
                      <a:pt x="144" y="181"/>
                    </a:cubicBezTo>
                    <a:cubicBezTo>
                      <a:pt x="144" y="181"/>
                      <a:pt x="144" y="181"/>
                      <a:pt x="144" y="181"/>
                    </a:cubicBezTo>
                    <a:cubicBezTo>
                      <a:pt x="144" y="181"/>
                      <a:pt x="144" y="181"/>
                      <a:pt x="144" y="181"/>
                    </a:cubicBezTo>
                    <a:cubicBezTo>
                      <a:pt x="144" y="181"/>
                      <a:pt x="144" y="181"/>
                      <a:pt x="144" y="181"/>
                    </a:cubicBezTo>
                    <a:cubicBezTo>
                      <a:pt x="144" y="181"/>
                      <a:pt x="144" y="181"/>
                      <a:pt x="144" y="181"/>
                    </a:cubicBezTo>
                    <a:cubicBezTo>
                      <a:pt x="144" y="181"/>
                      <a:pt x="144" y="181"/>
                      <a:pt x="144" y="181"/>
                    </a:cubicBezTo>
                    <a:cubicBezTo>
                      <a:pt x="144" y="181"/>
                      <a:pt x="144" y="181"/>
                      <a:pt x="144" y="181"/>
                    </a:cubicBezTo>
                    <a:cubicBezTo>
                      <a:pt x="144" y="181"/>
                      <a:pt x="144" y="181"/>
                      <a:pt x="144" y="181"/>
                    </a:cubicBezTo>
                    <a:cubicBezTo>
                      <a:pt x="144" y="181"/>
                      <a:pt x="144" y="181"/>
                      <a:pt x="144" y="181"/>
                    </a:cubicBezTo>
                    <a:cubicBezTo>
                      <a:pt x="144"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6" y="181"/>
                      <a:pt x="146" y="181"/>
                    </a:cubicBezTo>
                    <a:cubicBezTo>
                      <a:pt x="146" y="181"/>
                      <a:pt x="146" y="181"/>
                      <a:pt x="146" y="181"/>
                    </a:cubicBezTo>
                    <a:cubicBezTo>
                      <a:pt x="146" y="181"/>
                      <a:pt x="146" y="181"/>
                      <a:pt x="146" y="181"/>
                    </a:cubicBezTo>
                    <a:cubicBezTo>
                      <a:pt x="146" y="181"/>
                      <a:pt x="146" y="181"/>
                      <a:pt x="146" y="181"/>
                    </a:cubicBezTo>
                    <a:cubicBezTo>
                      <a:pt x="146" y="181"/>
                      <a:pt x="146" y="181"/>
                      <a:pt x="146" y="181"/>
                    </a:cubicBezTo>
                    <a:cubicBezTo>
                      <a:pt x="146" y="181"/>
                      <a:pt x="146" y="181"/>
                      <a:pt x="146" y="181"/>
                    </a:cubicBezTo>
                    <a:cubicBezTo>
                      <a:pt x="146" y="181"/>
                      <a:pt x="146" y="181"/>
                      <a:pt x="146" y="181"/>
                    </a:cubicBezTo>
                    <a:cubicBezTo>
                      <a:pt x="146" y="181"/>
                      <a:pt x="146" y="181"/>
                      <a:pt x="146" y="181"/>
                    </a:cubicBezTo>
                    <a:cubicBezTo>
                      <a:pt x="146" y="181"/>
                      <a:pt x="146" y="181"/>
                      <a:pt x="146" y="181"/>
                    </a:cubicBezTo>
                    <a:cubicBezTo>
                      <a:pt x="146" y="181"/>
                      <a:pt x="146" y="181"/>
                      <a:pt x="146" y="182"/>
                    </a:cubicBezTo>
                    <a:cubicBezTo>
                      <a:pt x="146" y="182"/>
                      <a:pt x="146" y="182"/>
                      <a:pt x="146" y="182"/>
                    </a:cubicBezTo>
                    <a:cubicBezTo>
                      <a:pt x="146" y="182"/>
                      <a:pt x="146" y="182"/>
                      <a:pt x="146" y="182"/>
                    </a:cubicBezTo>
                    <a:cubicBezTo>
                      <a:pt x="146" y="182"/>
                      <a:pt x="146" y="182"/>
                      <a:pt x="146" y="182"/>
                    </a:cubicBezTo>
                    <a:cubicBezTo>
                      <a:pt x="146" y="182"/>
                      <a:pt x="146" y="182"/>
                      <a:pt x="146" y="182"/>
                    </a:cubicBezTo>
                    <a:cubicBezTo>
                      <a:pt x="146" y="182"/>
                      <a:pt x="146" y="182"/>
                      <a:pt x="146" y="182"/>
                    </a:cubicBezTo>
                    <a:cubicBezTo>
                      <a:pt x="146" y="182"/>
                      <a:pt x="146" y="182"/>
                      <a:pt x="146" y="182"/>
                    </a:cubicBezTo>
                    <a:cubicBezTo>
                      <a:pt x="146" y="182"/>
                      <a:pt x="146" y="182"/>
                      <a:pt x="146" y="182"/>
                    </a:cubicBezTo>
                    <a:cubicBezTo>
                      <a:pt x="146" y="182"/>
                      <a:pt x="146" y="182"/>
                      <a:pt x="146" y="182"/>
                    </a:cubicBezTo>
                    <a:cubicBezTo>
                      <a:pt x="146" y="182"/>
                      <a:pt x="146" y="182"/>
                      <a:pt x="147" y="182"/>
                    </a:cubicBezTo>
                    <a:cubicBezTo>
                      <a:pt x="147" y="182"/>
                      <a:pt x="147" y="182"/>
                      <a:pt x="147" y="182"/>
                    </a:cubicBezTo>
                    <a:cubicBezTo>
                      <a:pt x="147" y="182"/>
                      <a:pt x="147" y="182"/>
                      <a:pt x="147" y="182"/>
                    </a:cubicBezTo>
                    <a:cubicBezTo>
                      <a:pt x="147" y="182"/>
                      <a:pt x="147" y="182"/>
                      <a:pt x="147" y="182"/>
                    </a:cubicBezTo>
                    <a:cubicBezTo>
                      <a:pt x="147" y="182"/>
                      <a:pt x="147" y="182"/>
                      <a:pt x="147" y="183"/>
                    </a:cubicBezTo>
                    <a:cubicBezTo>
                      <a:pt x="147" y="183"/>
                      <a:pt x="147" y="183"/>
                      <a:pt x="147" y="183"/>
                    </a:cubicBezTo>
                    <a:cubicBezTo>
                      <a:pt x="147" y="183"/>
                      <a:pt x="147" y="183"/>
                      <a:pt x="147" y="183"/>
                    </a:cubicBezTo>
                    <a:cubicBezTo>
                      <a:pt x="147" y="183"/>
                      <a:pt x="147" y="183"/>
                      <a:pt x="147" y="183"/>
                    </a:cubicBezTo>
                    <a:cubicBezTo>
                      <a:pt x="147" y="183"/>
                      <a:pt x="147" y="183"/>
                      <a:pt x="147" y="183"/>
                    </a:cubicBezTo>
                    <a:cubicBezTo>
                      <a:pt x="147" y="183"/>
                      <a:pt x="147" y="183"/>
                      <a:pt x="147" y="183"/>
                    </a:cubicBezTo>
                    <a:cubicBezTo>
                      <a:pt x="147" y="183"/>
                      <a:pt x="147" y="183"/>
                      <a:pt x="147"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9" y="183"/>
                    </a:cubicBezTo>
                    <a:cubicBezTo>
                      <a:pt x="149" y="183"/>
                      <a:pt x="149" y="183"/>
                      <a:pt x="149" y="183"/>
                    </a:cubicBezTo>
                    <a:cubicBezTo>
                      <a:pt x="149" y="183"/>
                      <a:pt x="149" y="183"/>
                      <a:pt x="149" y="183"/>
                    </a:cubicBezTo>
                    <a:cubicBezTo>
                      <a:pt x="149" y="183"/>
                      <a:pt x="149" y="183"/>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50" y="184"/>
                    </a:cubicBezTo>
                    <a:cubicBezTo>
                      <a:pt x="150" y="184"/>
                      <a:pt x="150" y="184"/>
                      <a:pt x="150" y="184"/>
                    </a:cubicBezTo>
                    <a:cubicBezTo>
                      <a:pt x="150" y="184"/>
                      <a:pt x="150" y="184"/>
                      <a:pt x="150" y="184"/>
                    </a:cubicBezTo>
                    <a:cubicBezTo>
                      <a:pt x="150" y="184"/>
                      <a:pt x="150" y="184"/>
                      <a:pt x="150" y="184"/>
                    </a:cubicBezTo>
                    <a:cubicBezTo>
                      <a:pt x="150" y="184"/>
                      <a:pt x="150" y="184"/>
                      <a:pt x="150" y="184"/>
                    </a:cubicBezTo>
                    <a:cubicBezTo>
                      <a:pt x="150" y="184"/>
                      <a:pt x="150" y="184"/>
                      <a:pt x="150" y="184"/>
                    </a:cubicBezTo>
                    <a:cubicBezTo>
                      <a:pt x="150" y="184"/>
                      <a:pt x="150" y="184"/>
                      <a:pt x="150" y="184"/>
                    </a:cubicBezTo>
                    <a:cubicBezTo>
                      <a:pt x="150" y="184"/>
                      <a:pt x="150" y="184"/>
                      <a:pt x="150" y="184"/>
                    </a:cubicBezTo>
                    <a:cubicBezTo>
                      <a:pt x="150" y="184"/>
                      <a:pt x="150" y="184"/>
                      <a:pt x="150" y="184"/>
                    </a:cubicBezTo>
                    <a:cubicBezTo>
                      <a:pt x="150" y="184"/>
                      <a:pt x="150" y="184"/>
                      <a:pt x="150" y="184"/>
                    </a:cubicBezTo>
                    <a:cubicBezTo>
                      <a:pt x="151" y="184"/>
                      <a:pt x="151" y="184"/>
                      <a:pt x="151" y="184"/>
                    </a:cubicBezTo>
                    <a:cubicBezTo>
                      <a:pt x="151" y="184"/>
                      <a:pt x="151" y="184"/>
                      <a:pt x="151" y="184"/>
                    </a:cubicBezTo>
                    <a:cubicBezTo>
                      <a:pt x="151" y="184"/>
                      <a:pt x="151" y="184"/>
                      <a:pt x="151" y="184"/>
                    </a:cubicBezTo>
                    <a:cubicBezTo>
                      <a:pt x="151" y="184"/>
                      <a:pt x="151" y="184"/>
                      <a:pt x="151" y="184"/>
                    </a:cubicBezTo>
                    <a:cubicBezTo>
                      <a:pt x="151" y="184"/>
                      <a:pt x="151" y="184"/>
                      <a:pt x="151" y="184"/>
                    </a:cubicBezTo>
                    <a:cubicBezTo>
                      <a:pt x="151" y="184"/>
                      <a:pt x="151" y="184"/>
                      <a:pt x="151" y="184"/>
                    </a:cubicBezTo>
                    <a:cubicBezTo>
                      <a:pt x="151" y="184"/>
                      <a:pt x="151" y="184"/>
                      <a:pt x="151" y="184"/>
                    </a:cubicBezTo>
                    <a:cubicBezTo>
                      <a:pt x="151" y="184"/>
                      <a:pt x="151" y="184"/>
                      <a:pt x="151" y="185"/>
                    </a:cubicBezTo>
                    <a:cubicBezTo>
                      <a:pt x="151" y="185"/>
                      <a:pt x="151" y="185"/>
                      <a:pt x="151" y="185"/>
                    </a:cubicBezTo>
                    <a:cubicBezTo>
                      <a:pt x="151" y="185"/>
                      <a:pt x="151" y="185"/>
                      <a:pt x="151" y="185"/>
                    </a:cubicBezTo>
                    <a:cubicBezTo>
                      <a:pt x="151" y="185"/>
                      <a:pt x="151" y="185"/>
                      <a:pt x="151" y="185"/>
                    </a:cubicBezTo>
                    <a:cubicBezTo>
                      <a:pt x="151" y="185"/>
                      <a:pt x="151" y="185"/>
                      <a:pt x="151" y="185"/>
                    </a:cubicBezTo>
                    <a:cubicBezTo>
                      <a:pt x="151" y="185"/>
                      <a:pt x="151" y="185"/>
                      <a:pt x="151" y="185"/>
                    </a:cubicBezTo>
                    <a:cubicBezTo>
                      <a:pt x="151" y="185"/>
                      <a:pt x="151" y="185"/>
                      <a:pt x="151" y="185"/>
                    </a:cubicBezTo>
                    <a:cubicBezTo>
                      <a:pt x="151" y="185"/>
                      <a:pt x="151"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3" y="185"/>
                    </a:cubicBezTo>
                    <a:cubicBezTo>
                      <a:pt x="153" y="185"/>
                      <a:pt x="153" y="185"/>
                      <a:pt x="153" y="185"/>
                    </a:cubicBezTo>
                    <a:cubicBezTo>
                      <a:pt x="153" y="185"/>
                      <a:pt x="153" y="185"/>
                      <a:pt x="153" y="185"/>
                    </a:cubicBezTo>
                    <a:cubicBezTo>
                      <a:pt x="153" y="185"/>
                      <a:pt x="153" y="185"/>
                      <a:pt x="153" y="185"/>
                    </a:cubicBezTo>
                    <a:cubicBezTo>
                      <a:pt x="153" y="185"/>
                      <a:pt x="153" y="185"/>
                      <a:pt x="153" y="185"/>
                    </a:cubicBezTo>
                    <a:cubicBezTo>
                      <a:pt x="153" y="185"/>
                      <a:pt x="153" y="185"/>
                      <a:pt x="153" y="185"/>
                    </a:cubicBezTo>
                    <a:cubicBezTo>
                      <a:pt x="153" y="185"/>
                      <a:pt x="153" y="185"/>
                      <a:pt x="153" y="185"/>
                    </a:cubicBezTo>
                    <a:cubicBezTo>
                      <a:pt x="153" y="185"/>
                      <a:pt x="153" y="185"/>
                      <a:pt x="153" y="185"/>
                    </a:cubicBezTo>
                    <a:cubicBezTo>
                      <a:pt x="153" y="185"/>
                      <a:pt x="153" y="185"/>
                      <a:pt x="153" y="185"/>
                    </a:cubicBezTo>
                    <a:cubicBezTo>
                      <a:pt x="153" y="185"/>
                      <a:pt x="153" y="185"/>
                      <a:pt x="154" y="185"/>
                    </a:cubicBezTo>
                    <a:cubicBezTo>
                      <a:pt x="154" y="185"/>
                      <a:pt x="154" y="185"/>
                      <a:pt x="154" y="186"/>
                    </a:cubicBezTo>
                    <a:cubicBezTo>
                      <a:pt x="154" y="186"/>
                      <a:pt x="154" y="186"/>
                      <a:pt x="154" y="186"/>
                    </a:cubicBezTo>
                    <a:cubicBezTo>
                      <a:pt x="154" y="186"/>
                      <a:pt x="154" y="186"/>
                      <a:pt x="154" y="186"/>
                    </a:cubicBezTo>
                    <a:cubicBezTo>
                      <a:pt x="154" y="186"/>
                      <a:pt x="154" y="186"/>
                      <a:pt x="154" y="186"/>
                    </a:cubicBezTo>
                    <a:cubicBezTo>
                      <a:pt x="154" y="186"/>
                      <a:pt x="154" y="186"/>
                      <a:pt x="154" y="186"/>
                    </a:cubicBezTo>
                    <a:cubicBezTo>
                      <a:pt x="154" y="186"/>
                      <a:pt x="154" y="186"/>
                      <a:pt x="154" y="186"/>
                    </a:cubicBezTo>
                    <a:cubicBezTo>
                      <a:pt x="154" y="186"/>
                      <a:pt x="154" y="186"/>
                      <a:pt x="154" y="186"/>
                    </a:cubicBezTo>
                    <a:cubicBezTo>
                      <a:pt x="155" y="186"/>
                      <a:pt x="155" y="186"/>
                      <a:pt x="155" y="186"/>
                    </a:cubicBezTo>
                    <a:cubicBezTo>
                      <a:pt x="155" y="186"/>
                      <a:pt x="155" y="186"/>
                      <a:pt x="155" y="186"/>
                    </a:cubicBezTo>
                    <a:cubicBezTo>
                      <a:pt x="155" y="186"/>
                      <a:pt x="155" y="186"/>
                      <a:pt x="155" y="186"/>
                    </a:cubicBezTo>
                    <a:cubicBezTo>
                      <a:pt x="155" y="186"/>
                      <a:pt x="155" y="186"/>
                      <a:pt x="156" y="186"/>
                    </a:cubicBezTo>
                    <a:cubicBezTo>
                      <a:pt x="156" y="186"/>
                      <a:pt x="156" y="186"/>
                      <a:pt x="156" y="186"/>
                    </a:cubicBezTo>
                    <a:cubicBezTo>
                      <a:pt x="156" y="186"/>
                      <a:pt x="156" y="186"/>
                      <a:pt x="156" y="186"/>
                    </a:cubicBezTo>
                    <a:cubicBezTo>
                      <a:pt x="156" y="186"/>
                      <a:pt x="156" y="186"/>
                      <a:pt x="156" y="186"/>
                    </a:cubicBezTo>
                    <a:cubicBezTo>
                      <a:pt x="156" y="186"/>
                      <a:pt x="156" y="186"/>
                      <a:pt x="156" y="186"/>
                    </a:cubicBezTo>
                    <a:cubicBezTo>
                      <a:pt x="156" y="208"/>
                      <a:pt x="156" y="208"/>
                      <a:pt x="156" y="208"/>
                    </a:cubicBezTo>
                    <a:close/>
                    <a:moveTo>
                      <a:pt x="156" y="167"/>
                    </a:move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5" y="146"/>
                      <a:pt x="155" y="146"/>
                      <a:pt x="155" y="146"/>
                    </a:cubicBezTo>
                    <a:cubicBezTo>
                      <a:pt x="155" y="146"/>
                      <a:pt x="155" y="146"/>
                      <a:pt x="155" y="146"/>
                    </a:cubicBezTo>
                    <a:cubicBezTo>
                      <a:pt x="155" y="146"/>
                      <a:pt x="155" y="146"/>
                      <a:pt x="155" y="146"/>
                    </a:cubicBezTo>
                    <a:cubicBezTo>
                      <a:pt x="155" y="146"/>
                      <a:pt x="155" y="146"/>
                      <a:pt x="155" y="146"/>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4" y="145"/>
                      <a:pt x="154" y="145"/>
                      <a:pt x="154" y="145"/>
                    </a:cubicBezTo>
                    <a:cubicBezTo>
                      <a:pt x="154" y="145"/>
                      <a:pt x="154" y="145"/>
                      <a:pt x="154" y="145"/>
                    </a:cubicBezTo>
                    <a:cubicBezTo>
                      <a:pt x="154" y="145"/>
                      <a:pt x="154" y="145"/>
                      <a:pt x="154" y="145"/>
                    </a:cubicBezTo>
                    <a:cubicBezTo>
                      <a:pt x="154" y="145"/>
                      <a:pt x="154"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2" y="145"/>
                      <a:pt x="152" y="145"/>
                      <a:pt x="152" y="145"/>
                    </a:cubicBezTo>
                    <a:cubicBezTo>
                      <a:pt x="152" y="145"/>
                      <a:pt x="152" y="145"/>
                      <a:pt x="152" y="145"/>
                    </a:cubicBezTo>
                    <a:cubicBezTo>
                      <a:pt x="152" y="145"/>
                      <a:pt x="152" y="145"/>
                      <a:pt x="152" y="145"/>
                    </a:cubicBezTo>
                    <a:cubicBezTo>
                      <a:pt x="152" y="145"/>
                      <a:pt x="152" y="145"/>
                      <a:pt x="152" y="145"/>
                    </a:cubicBezTo>
                    <a:cubicBezTo>
                      <a:pt x="152" y="145"/>
                      <a:pt x="152" y="145"/>
                      <a:pt x="152" y="145"/>
                    </a:cubicBezTo>
                    <a:cubicBezTo>
                      <a:pt x="152" y="145"/>
                      <a:pt x="152" y="145"/>
                      <a:pt x="152" y="145"/>
                    </a:cubicBezTo>
                    <a:cubicBezTo>
                      <a:pt x="152" y="145"/>
                      <a:pt x="152" y="145"/>
                      <a:pt x="152" y="145"/>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1" y="144"/>
                      <a:pt x="151" y="144"/>
                      <a:pt x="151" y="144"/>
                    </a:cubicBezTo>
                    <a:cubicBezTo>
                      <a:pt x="151" y="144"/>
                      <a:pt x="151" y="144"/>
                      <a:pt x="151" y="144"/>
                    </a:cubicBezTo>
                    <a:cubicBezTo>
                      <a:pt x="151" y="144"/>
                      <a:pt x="151" y="144"/>
                      <a:pt x="151" y="144"/>
                    </a:cubicBezTo>
                    <a:cubicBezTo>
                      <a:pt x="151" y="144"/>
                      <a:pt x="151" y="144"/>
                      <a:pt x="151" y="144"/>
                    </a:cubicBezTo>
                    <a:cubicBezTo>
                      <a:pt x="151" y="144"/>
                      <a:pt x="151" y="144"/>
                      <a:pt x="151" y="144"/>
                    </a:cubicBezTo>
                    <a:cubicBezTo>
                      <a:pt x="151" y="144"/>
                      <a:pt x="151" y="144"/>
                      <a:pt x="151" y="144"/>
                    </a:cubicBezTo>
                    <a:cubicBezTo>
                      <a:pt x="151" y="144"/>
                      <a:pt x="151" y="144"/>
                      <a:pt x="151" y="144"/>
                    </a:cubicBezTo>
                    <a:cubicBezTo>
                      <a:pt x="151" y="144"/>
                      <a:pt x="151" y="144"/>
                      <a:pt x="151" y="144"/>
                    </a:cubicBezTo>
                    <a:cubicBezTo>
                      <a:pt x="151" y="144"/>
                      <a:pt x="151" y="144"/>
                      <a:pt x="151" y="144"/>
                    </a:cubicBezTo>
                    <a:cubicBezTo>
                      <a:pt x="151" y="144"/>
                      <a:pt x="151" y="144"/>
                      <a:pt x="151" y="144"/>
                    </a:cubicBezTo>
                    <a:cubicBezTo>
                      <a:pt x="150" y="144"/>
                      <a:pt x="150" y="144"/>
                      <a:pt x="150" y="144"/>
                    </a:cubicBezTo>
                    <a:cubicBezTo>
                      <a:pt x="150" y="144"/>
                      <a:pt x="150" y="144"/>
                      <a:pt x="150" y="144"/>
                    </a:cubicBezTo>
                    <a:cubicBezTo>
                      <a:pt x="150" y="144"/>
                      <a:pt x="150" y="144"/>
                      <a:pt x="150" y="144"/>
                    </a:cubicBezTo>
                    <a:cubicBezTo>
                      <a:pt x="150" y="144"/>
                      <a:pt x="150" y="144"/>
                      <a:pt x="150" y="144"/>
                    </a:cubicBezTo>
                    <a:cubicBezTo>
                      <a:pt x="150" y="143"/>
                      <a:pt x="150" y="143"/>
                      <a:pt x="150" y="143"/>
                    </a:cubicBezTo>
                    <a:cubicBezTo>
                      <a:pt x="150" y="143"/>
                      <a:pt x="150" y="143"/>
                      <a:pt x="150" y="143"/>
                    </a:cubicBezTo>
                    <a:cubicBezTo>
                      <a:pt x="150" y="143"/>
                      <a:pt x="150" y="143"/>
                      <a:pt x="150"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8" y="143"/>
                      <a:pt x="148" y="143"/>
                      <a:pt x="148" y="143"/>
                    </a:cubicBezTo>
                    <a:cubicBezTo>
                      <a:pt x="148" y="143"/>
                      <a:pt x="148" y="143"/>
                      <a:pt x="148" y="143"/>
                    </a:cubicBezTo>
                    <a:cubicBezTo>
                      <a:pt x="148" y="143"/>
                      <a:pt x="148" y="143"/>
                      <a:pt x="148" y="143"/>
                    </a:cubicBezTo>
                    <a:cubicBezTo>
                      <a:pt x="148" y="143"/>
                      <a:pt x="148" y="143"/>
                      <a:pt x="148" y="143"/>
                    </a:cubicBezTo>
                    <a:cubicBezTo>
                      <a:pt x="148" y="143"/>
                      <a:pt x="148" y="143"/>
                      <a:pt x="148" y="143"/>
                    </a:cubicBezTo>
                    <a:cubicBezTo>
                      <a:pt x="148" y="143"/>
                      <a:pt x="148" y="143"/>
                      <a:pt x="148" y="143"/>
                    </a:cubicBezTo>
                    <a:cubicBezTo>
                      <a:pt x="148" y="143"/>
                      <a:pt x="148" y="143"/>
                      <a:pt x="148" y="143"/>
                    </a:cubicBezTo>
                    <a:cubicBezTo>
                      <a:pt x="148" y="143"/>
                      <a:pt x="148" y="143"/>
                      <a:pt x="148" y="143"/>
                    </a:cubicBezTo>
                    <a:cubicBezTo>
                      <a:pt x="148" y="143"/>
                      <a:pt x="148" y="143"/>
                      <a:pt x="148" y="143"/>
                    </a:cubicBezTo>
                    <a:cubicBezTo>
                      <a:pt x="148" y="143"/>
                      <a:pt x="148" y="143"/>
                      <a:pt x="148" y="143"/>
                    </a:cubicBezTo>
                    <a:cubicBezTo>
                      <a:pt x="148" y="142"/>
                      <a:pt x="148" y="142"/>
                      <a:pt x="148" y="142"/>
                    </a:cubicBezTo>
                    <a:cubicBezTo>
                      <a:pt x="148" y="142"/>
                      <a:pt x="148" y="142"/>
                      <a:pt x="148" y="142"/>
                    </a:cubicBezTo>
                    <a:cubicBezTo>
                      <a:pt x="148" y="142"/>
                      <a:pt x="148" y="142"/>
                      <a:pt x="148" y="142"/>
                    </a:cubicBezTo>
                    <a:cubicBezTo>
                      <a:pt x="148" y="142"/>
                      <a:pt x="148" y="142"/>
                      <a:pt x="148" y="142"/>
                    </a:cubicBezTo>
                    <a:cubicBezTo>
                      <a:pt x="148" y="142"/>
                      <a:pt x="148" y="142"/>
                      <a:pt x="148" y="142"/>
                    </a:cubicBezTo>
                    <a:cubicBezTo>
                      <a:pt x="148" y="142"/>
                      <a:pt x="148" y="142"/>
                      <a:pt x="148"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6" y="142"/>
                      <a:pt x="146" y="142"/>
                      <a:pt x="146" y="142"/>
                    </a:cubicBezTo>
                    <a:cubicBezTo>
                      <a:pt x="146" y="142"/>
                      <a:pt x="146" y="142"/>
                      <a:pt x="146" y="142"/>
                    </a:cubicBezTo>
                    <a:cubicBezTo>
                      <a:pt x="146" y="142"/>
                      <a:pt x="146" y="142"/>
                      <a:pt x="146" y="142"/>
                    </a:cubicBezTo>
                    <a:cubicBezTo>
                      <a:pt x="146" y="142"/>
                      <a:pt x="146" y="142"/>
                      <a:pt x="146" y="142"/>
                    </a:cubicBezTo>
                    <a:cubicBezTo>
                      <a:pt x="146" y="142"/>
                      <a:pt x="146" y="142"/>
                      <a:pt x="146" y="142"/>
                    </a:cubicBezTo>
                    <a:cubicBezTo>
                      <a:pt x="146" y="142"/>
                      <a:pt x="146" y="142"/>
                      <a:pt x="146" y="142"/>
                    </a:cubicBezTo>
                    <a:cubicBezTo>
                      <a:pt x="146" y="142"/>
                      <a:pt x="146" y="142"/>
                      <a:pt x="146" y="142"/>
                    </a:cubicBezTo>
                    <a:cubicBezTo>
                      <a:pt x="146" y="141"/>
                      <a:pt x="146" y="141"/>
                      <a:pt x="146" y="141"/>
                    </a:cubicBezTo>
                    <a:cubicBezTo>
                      <a:pt x="146" y="141"/>
                      <a:pt x="146" y="141"/>
                      <a:pt x="146" y="141"/>
                    </a:cubicBezTo>
                    <a:cubicBezTo>
                      <a:pt x="146" y="141"/>
                      <a:pt x="146" y="141"/>
                      <a:pt x="146" y="141"/>
                    </a:cubicBezTo>
                    <a:cubicBezTo>
                      <a:pt x="146" y="141"/>
                      <a:pt x="146" y="141"/>
                      <a:pt x="146" y="141"/>
                    </a:cubicBezTo>
                    <a:cubicBezTo>
                      <a:pt x="146" y="141"/>
                      <a:pt x="146" y="141"/>
                      <a:pt x="146" y="141"/>
                    </a:cubicBezTo>
                    <a:cubicBezTo>
                      <a:pt x="146" y="141"/>
                      <a:pt x="146" y="141"/>
                      <a:pt x="146" y="141"/>
                    </a:cubicBezTo>
                    <a:cubicBezTo>
                      <a:pt x="146" y="141"/>
                      <a:pt x="146" y="141"/>
                      <a:pt x="146" y="141"/>
                    </a:cubicBezTo>
                    <a:cubicBezTo>
                      <a:pt x="146" y="141"/>
                      <a:pt x="146"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4" y="141"/>
                      <a:pt x="144" y="141"/>
                      <a:pt x="144" y="141"/>
                    </a:cubicBezTo>
                    <a:cubicBezTo>
                      <a:pt x="144" y="141"/>
                      <a:pt x="144" y="141"/>
                      <a:pt x="144" y="141"/>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3" y="140"/>
                      <a:pt x="143" y="140"/>
                      <a:pt x="143" y="140"/>
                    </a:cubicBezTo>
                    <a:cubicBezTo>
                      <a:pt x="143" y="140"/>
                      <a:pt x="143" y="140"/>
                      <a:pt x="143" y="140"/>
                    </a:cubicBezTo>
                    <a:cubicBezTo>
                      <a:pt x="143" y="140"/>
                      <a:pt x="143" y="140"/>
                      <a:pt x="143" y="140"/>
                    </a:cubicBezTo>
                    <a:cubicBezTo>
                      <a:pt x="143" y="140"/>
                      <a:pt x="143" y="140"/>
                      <a:pt x="143" y="140"/>
                    </a:cubicBezTo>
                    <a:cubicBezTo>
                      <a:pt x="143" y="140"/>
                      <a:pt x="143" y="140"/>
                      <a:pt x="143" y="140"/>
                    </a:cubicBezTo>
                    <a:cubicBezTo>
                      <a:pt x="143" y="140"/>
                      <a:pt x="143" y="140"/>
                      <a:pt x="143" y="140"/>
                    </a:cubicBezTo>
                    <a:cubicBezTo>
                      <a:pt x="143" y="140"/>
                      <a:pt x="143" y="140"/>
                      <a:pt x="143" y="140"/>
                    </a:cubicBezTo>
                    <a:cubicBezTo>
                      <a:pt x="143" y="140"/>
                      <a:pt x="143" y="140"/>
                      <a:pt x="143" y="140"/>
                    </a:cubicBezTo>
                    <a:cubicBezTo>
                      <a:pt x="143" y="140"/>
                      <a:pt x="143" y="140"/>
                      <a:pt x="143" y="140"/>
                    </a:cubicBezTo>
                    <a:cubicBezTo>
                      <a:pt x="143" y="140"/>
                      <a:pt x="143" y="140"/>
                      <a:pt x="143" y="140"/>
                    </a:cubicBezTo>
                    <a:cubicBezTo>
                      <a:pt x="142" y="140"/>
                      <a:pt x="142" y="140"/>
                      <a:pt x="142" y="140"/>
                    </a:cubicBezTo>
                    <a:cubicBezTo>
                      <a:pt x="142" y="140"/>
                      <a:pt x="142" y="140"/>
                      <a:pt x="142" y="140"/>
                    </a:cubicBezTo>
                    <a:cubicBezTo>
                      <a:pt x="142" y="140"/>
                      <a:pt x="142" y="140"/>
                      <a:pt x="142" y="140"/>
                    </a:cubicBezTo>
                    <a:cubicBezTo>
                      <a:pt x="142" y="140"/>
                      <a:pt x="142" y="140"/>
                      <a:pt x="142" y="140"/>
                    </a:cubicBezTo>
                    <a:cubicBezTo>
                      <a:pt x="142" y="140"/>
                      <a:pt x="142" y="140"/>
                      <a:pt x="142" y="140"/>
                    </a:cubicBezTo>
                    <a:cubicBezTo>
                      <a:pt x="142" y="140"/>
                      <a:pt x="142" y="140"/>
                      <a:pt x="142" y="140"/>
                    </a:cubicBezTo>
                    <a:cubicBezTo>
                      <a:pt x="142" y="140"/>
                      <a:pt x="142" y="140"/>
                      <a:pt x="142" y="140"/>
                    </a:cubicBezTo>
                    <a:cubicBezTo>
                      <a:pt x="142" y="140"/>
                      <a:pt x="142" y="140"/>
                      <a:pt x="142" y="140"/>
                    </a:cubicBezTo>
                    <a:cubicBezTo>
                      <a:pt x="142" y="139"/>
                      <a:pt x="142" y="139"/>
                      <a:pt x="142" y="139"/>
                    </a:cubicBezTo>
                    <a:cubicBezTo>
                      <a:pt x="142" y="139"/>
                      <a:pt x="142" y="139"/>
                      <a:pt x="142" y="139"/>
                    </a:cubicBezTo>
                    <a:cubicBezTo>
                      <a:pt x="142" y="139"/>
                      <a:pt x="142" y="139"/>
                      <a:pt x="142" y="139"/>
                    </a:cubicBezTo>
                    <a:cubicBezTo>
                      <a:pt x="142" y="139"/>
                      <a:pt x="142" y="139"/>
                      <a:pt x="142" y="139"/>
                    </a:cubicBezTo>
                    <a:cubicBezTo>
                      <a:pt x="142" y="139"/>
                      <a:pt x="142" y="139"/>
                      <a:pt x="142" y="139"/>
                    </a:cubicBezTo>
                    <a:cubicBezTo>
                      <a:pt x="142" y="139"/>
                      <a:pt x="142" y="139"/>
                      <a:pt x="142" y="139"/>
                    </a:cubicBezTo>
                    <a:cubicBezTo>
                      <a:pt x="142" y="139"/>
                      <a:pt x="142" y="139"/>
                      <a:pt x="142" y="139"/>
                    </a:cubicBezTo>
                    <a:cubicBezTo>
                      <a:pt x="142" y="139"/>
                      <a:pt x="142" y="139"/>
                      <a:pt x="142" y="139"/>
                    </a:cubicBezTo>
                    <a:cubicBezTo>
                      <a:pt x="141" y="139"/>
                      <a:pt x="141" y="139"/>
                      <a:pt x="141" y="139"/>
                    </a:cubicBezTo>
                    <a:cubicBezTo>
                      <a:pt x="141" y="139"/>
                      <a:pt x="141" y="139"/>
                      <a:pt x="141" y="139"/>
                    </a:cubicBezTo>
                    <a:cubicBezTo>
                      <a:pt x="141" y="139"/>
                      <a:pt x="141" y="139"/>
                      <a:pt x="141" y="139"/>
                    </a:cubicBezTo>
                    <a:cubicBezTo>
                      <a:pt x="141" y="139"/>
                      <a:pt x="141" y="139"/>
                      <a:pt x="141" y="139"/>
                    </a:cubicBezTo>
                    <a:cubicBezTo>
                      <a:pt x="141" y="139"/>
                      <a:pt x="141" y="139"/>
                      <a:pt x="141" y="139"/>
                    </a:cubicBezTo>
                    <a:cubicBezTo>
                      <a:pt x="141" y="138"/>
                      <a:pt x="141" y="138"/>
                      <a:pt x="141" y="138"/>
                    </a:cubicBezTo>
                    <a:cubicBezTo>
                      <a:pt x="141" y="138"/>
                      <a:pt x="141" y="138"/>
                      <a:pt x="141" y="138"/>
                    </a:cubicBezTo>
                    <a:cubicBezTo>
                      <a:pt x="141" y="138"/>
                      <a:pt x="141" y="138"/>
                      <a:pt x="141" y="138"/>
                    </a:cubicBezTo>
                    <a:cubicBezTo>
                      <a:pt x="141" y="138"/>
                      <a:pt x="141" y="138"/>
                      <a:pt x="141" y="138"/>
                    </a:cubicBezTo>
                    <a:cubicBezTo>
                      <a:pt x="141" y="138"/>
                      <a:pt x="141" y="138"/>
                      <a:pt x="141" y="138"/>
                    </a:cubicBezTo>
                    <a:cubicBezTo>
                      <a:pt x="141" y="138"/>
                      <a:pt x="141" y="138"/>
                      <a:pt x="141" y="138"/>
                    </a:cubicBezTo>
                    <a:cubicBezTo>
                      <a:pt x="141" y="138"/>
                      <a:pt x="141" y="138"/>
                      <a:pt x="141" y="138"/>
                    </a:cubicBezTo>
                    <a:cubicBezTo>
                      <a:pt x="141" y="138"/>
                      <a:pt x="141"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39" y="138"/>
                      <a:pt x="139" y="138"/>
                      <a:pt x="139" y="138"/>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8" y="137"/>
                      <a:pt x="138" y="137"/>
                      <a:pt x="138" y="137"/>
                    </a:cubicBezTo>
                    <a:cubicBezTo>
                      <a:pt x="138" y="137"/>
                      <a:pt x="138" y="137"/>
                      <a:pt x="138" y="137"/>
                    </a:cubicBezTo>
                    <a:cubicBezTo>
                      <a:pt x="138" y="137"/>
                      <a:pt x="138" y="137"/>
                      <a:pt x="138" y="137"/>
                    </a:cubicBezTo>
                    <a:cubicBezTo>
                      <a:pt x="138" y="137"/>
                      <a:pt x="138" y="137"/>
                      <a:pt x="138" y="137"/>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7" y="136"/>
                      <a:pt x="137" y="136"/>
                    </a:cubicBezTo>
                    <a:cubicBezTo>
                      <a:pt x="137" y="136"/>
                      <a:pt x="137" y="136"/>
                      <a:pt x="137" y="136"/>
                    </a:cubicBezTo>
                    <a:cubicBezTo>
                      <a:pt x="137" y="136"/>
                      <a:pt x="137" y="136"/>
                      <a:pt x="137" y="136"/>
                    </a:cubicBezTo>
                    <a:cubicBezTo>
                      <a:pt x="137" y="136"/>
                      <a:pt x="137" y="136"/>
                      <a:pt x="137" y="136"/>
                    </a:cubicBezTo>
                    <a:cubicBezTo>
                      <a:pt x="137" y="135"/>
                      <a:pt x="137" y="135"/>
                      <a:pt x="136" y="135"/>
                    </a:cubicBezTo>
                    <a:cubicBezTo>
                      <a:pt x="136" y="135"/>
                      <a:pt x="136" y="135"/>
                      <a:pt x="136" y="135"/>
                    </a:cubicBezTo>
                    <a:cubicBezTo>
                      <a:pt x="136" y="135"/>
                      <a:pt x="136" y="135"/>
                      <a:pt x="136" y="135"/>
                    </a:cubicBezTo>
                    <a:cubicBezTo>
                      <a:pt x="136" y="135"/>
                      <a:pt x="136" y="135"/>
                      <a:pt x="136" y="135"/>
                    </a:cubicBezTo>
                    <a:cubicBezTo>
                      <a:pt x="136" y="135"/>
                      <a:pt x="136" y="135"/>
                      <a:pt x="136" y="135"/>
                    </a:cubicBezTo>
                    <a:cubicBezTo>
                      <a:pt x="136" y="135"/>
                      <a:pt x="136" y="135"/>
                      <a:pt x="136" y="135"/>
                    </a:cubicBezTo>
                    <a:cubicBezTo>
                      <a:pt x="136" y="135"/>
                      <a:pt x="136" y="135"/>
                      <a:pt x="136" y="135"/>
                    </a:cubicBezTo>
                    <a:cubicBezTo>
                      <a:pt x="136" y="135"/>
                      <a:pt x="136" y="135"/>
                      <a:pt x="136" y="135"/>
                    </a:cubicBezTo>
                    <a:cubicBezTo>
                      <a:pt x="136" y="135"/>
                      <a:pt x="136" y="135"/>
                      <a:pt x="136" y="135"/>
                    </a:cubicBezTo>
                    <a:cubicBezTo>
                      <a:pt x="136" y="135"/>
                      <a:pt x="136" y="135"/>
                      <a:pt x="136" y="135"/>
                    </a:cubicBezTo>
                    <a:cubicBezTo>
                      <a:pt x="136" y="135"/>
                      <a:pt x="136" y="135"/>
                      <a:pt x="136" y="135"/>
                    </a:cubicBezTo>
                    <a:cubicBezTo>
                      <a:pt x="135" y="135"/>
                      <a:pt x="135" y="135"/>
                      <a:pt x="135" y="135"/>
                    </a:cubicBezTo>
                    <a:cubicBezTo>
                      <a:pt x="135" y="135"/>
                      <a:pt x="135" y="135"/>
                      <a:pt x="135" y="135"/>
                    </a:cubicBezTo>
                    <a:cubicBezTo>
                      <a:pt x="135" y="135"/>
                      <a:pt x="135" y="135"/>
                      <a:pt x="135" y="135"/>
                    </a:cubicBezTo>
                    <a:cubicBezTo>
                      <a:pt x="135" y="135"/>
                      <a:pt x="135" y="135"/>
                      <a:pt x="135" y="135"/>
                    </a:cubicBezTo>
                    <a:cubicBezTo>
                      <a:pt x="135" y="135"/>
                      <a:pt x="135" y="135"/>
                      <a:pt x="135" y="135"/>
                    </a:cubicBezTo>
                    <a:cubicBezTo>
                      <a:pt x="135" y="135"/>
                      <a:pt x="135" y="135"/>
                      <a:pt x="135" y="135"/>
                    </a:cubicBezTo>
                    <a:cubicBezTo>
                      <a:pt x="135" y="135"/>
                      <a:pt x="135" y="135"/>
                      <a:pt x="135" y="135"/>
                    </a:cubicBezTo>
                    <a:cubicBezTo>
                      <a:pt x="134" y="135"/>
                      <a:pt x="134" y="135"/>
                      <a:pt x="134" y="135"/>
                    </a:cubicBezTo>
                    <a:cubicBezTo>
                      <a:pt x="134" y="135"/>
                      <a:pt x="134" y="135"/>
                      <a:pt x="134" y="135"/>
                    </a:cubicBezTo>
                    <a:cubicBezTo>
                      <a:pt x="134" y="135"/>
                      <a:pt x="134" y="135"/>
                      <a:pt x="134" y="135"/>
                    </a:cubicBezTo>
                    <a:cubicBezTo>
                      <a:pt x="134" y="135"/>
                      <a:pt x="134" y="135"/>
                      <a:pt x="134" y="135"/>
                    </a:cubicBezTo>
                    <a:cubicBezTo>
                      <a:pt x="134" y="135"/>
                      <a:pt x="134" y="135"/>
                      <a:pt x="134" y="135"/>
                    </a:cubicBezTo>
                    <a:cubicBezTo>
                      <a:pt x="134" y="135"/>
                      <a:pt x="134" y="135"/>
                      <a:pt x="134" y="135"/>
                    </a:cubicBezTo>
                    <a:cubicBezTo>
                      <a:pt x="134" y="135"/>
                      <a:pt x="134" y="135"/>
                      <a:pt x="134" y="135"/>
                    </a:cubicBezTo>
                    <a:cubicBezTo>
                      <a:pt x="134" y="135"/>
                      <a:pt x="134" y="135"/>
                      <a:pt x="134" y="135"/>
                    </a:cubicBezTo>
                    <a:cubicBezTo>
                      <a:pt x="134" y="134"/>
                      <a:pt x="134" y="134"/>
                      <a:pt x="134" y="134"/>
                    </a:cubicBezTo>
                    <a:cubicBezTo>
                      <a:pt x="134" y="134"/>
                      <a:pt x="134" y="134"/>
                      <a:pt x="134" y="134"/>
                    </a:cubicBezTo>
                    <a:cubicBezTo>
                      <a:pt x="134" y="134"/>
                      <a:pt x="134" y="134"/>
                      <a:pt x="134" y="134"/>
                    </a:cubicBezTo>
                    <a:cubicBezTo>
                      <a:pt x="134" y="134"/>
                      <a:pt x="134" y="134"/>
                      <a:pt x="134" y="134"/>
                    </a:cubicBezTo>
                    <a:cubicBezTo>
                      <a:pt x="134" y="134"/>
                      <a:pt x="134" y="134"/>
                      <a:pt x="134" y="134"/>
                    </a:cubicBezTo>
                    <a:cubicBezTo>
                      <a:pt x="134" y="134"/>
                      <a:pt x="134" y="134"/>
                      <a:pt x="134" y="134"/>
                    </a:cubicBezTo>
                    <a:cubicBezTo>
                      <a:pt x="134" y="134"/>
                      <a:pt x="134" y="134"/>
                      <a:pt x="134" y="134"/>
                    </a:cubicBezTo>
                    <a:cubicBezTo>
                      <a:pt x="134" y="134"/>
                      <a:pt x="134" y="134"/>
                      <a:pt x="134" y="134"/>
                    </a:cubicBezTo>
                    <a:cubicBezTo>
                      <a:pt x="134" y="134"/>
                      <a:pt x="134" y="134"/>
                      <a:pt x="134"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2" y="134"/>
                      <a:pt x="132" y="134"/>
                      <a:pt x="132" y="134"/>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1" y="133"/>
                    </a:cubicBezTo>
                    <a:cubicBezTo>
                      <a:pt x="131" y="133"/>
                      <a:pt x="131" y="133"/>
                      <a:pt x="131" y="133"/>
                    </a:cubicBezTo>
                    <a:cubicBezTo>
                      <a:pt x="131" y="133"/>
                      <a:pt x="131" y="133"/>
                      <a:pt x="131" y="133"/>
                    </a:cubicBezTo>
                    <a:cubicBezTo>
                      <a:pt x="131" y="133"/>
                      <a:pt x="131" y="133"/>
                      <a:pt x="131" y="133"/>
                    </a:cubicBezTo>
                    <a:cubicBezTo>
                      <a:pt x="131" y="133"/>
                      <a:pt x="131" y="133"/>
                      <a:pt x="131" y="133"/>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29" y="132"/>
                      <a:pt x="129" y="132"/>
                    </a:cubicBezTo>
                    <a:cubicBezTo>
                      <a:pt x="129" y="132"/>
                      <a:pt x="129" y="132"/>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0"/>
                      <a:pt x="129" y="130"/>
                    </a:cubicBezTo>
                    <a:cubicBezTo>
                      <a:pt x="129" y="130"/>
                      <a:pt x="129" y="130"/>
                      <a:pt x="129" y="130"/>
                    </a:cubicBezTo>
                    <a:cubicBezTo>
                      <a:pt x="129" y="130"/>
                      <a:pt x="129" y="130"/>
                      <a:pt x="129" y="130"/>
                    </a:cubicBezTo>
                    <a:cubicBezTo>
                      <a:pt x="129" y="130"/>
                      <a:pt x="129" y="130"/>
                      <a:pt x="129" y="130"/>
                    </a:cubicBezTo>
                    <a:cubicBezTo>
                      <a:pt x="129" y="130"/>
                      <a:pt x="129" y="130"/>
                      <a:pt x="129" y="130"/>
                    </a:cubicBezTo>
                    <a:cubicBezTo>
                      <a:pt x="129" y="130"/>
                      <a:pt x="129" y="130"/>
                      <a:pt x="129" y="130"/>
                    </a:cubicBezTo>
                    <a:cubicBezTo>
                      <a:pt x="129" y="130"/>
                      <a:pt x="129" y="130"/>
                      <a:pt x="129" y="130"/>
                    </a:cubicBezTo>
                    <a:cubicBezTo>
                      <a:pt x="129" y="130"/>
                      <a:pt x="129" y="130"/>
                      <a:pt x="129" y="130"/>
                    </a:cubicBezTo>
                    <a:cubicBezTo>
                      <a:pt x="129" y="129"/>
                      <a:pt x="129" y="129"/>
                      <a:pt x="129" y="129"/>
                    </a:cubicBezTo>
                    <a:cubicBezTo>
                      <a:pt x="129" y="129"/>
                      <a:pt x="129" y="129"/>
                      <a:pt x="129" y="129"/>
                    </a:cubicBezTo>
                    <a:cubicBezTo>
                      <a:pt x="128" y="129"/>
                      <a:pt x="128" y="129"/>
                      <a:pt x="128" y="129"/>
                    </a:cubicBezTo>
                    <a:cubicBezTo>
                      <a:pt x="128" y="129"/>
                      <a:pt x="128" y="129"/>
                      <a:pt x="128" y="129"/>
                    </a:cubicBezTo>
                    <a:cubicBezTo>
                      <a:pt x="128" y="129"/>
                      <a:pt x="128" y="129"/>
                      <a:pt x="128" y="129"/>
                    </a:cubicBezTo>
                    <a:cubicBezTo>
                      <a:pt x="128" y="129"/>
                      <a:pt x="128" y="129"/>
                      <a:pt x="128" y="129"/>
                    </a:cubicBezTo>
                    <a:cubicBezTo>
                      <a:pt x="128" y="129"/>
                      <a:pt x="128" y="129"/>
                      <a:pt x="128" y="129"/>
                    </a:cubicBezTo>
                    <a:cubicBezTo>
                      <a:pt x="128" y="129"/>
                      <a:pt x="128" y="129"/>
                      <a:pt x="128" y="129"/>
                    </a:cubicBezTo>
                    <a:cubicBezTo>
                      <a:pt x="128" y="128"/>
                      <a:pt x="128" y="128"/>
                      <a:pt x="128" y="127"/>
                    </a:cubicBezTo>
                    <a:cubicBezTo>
                      <a:pt x="128" y="127"/>
                      <a:pt x="128" y="127"/>
                      <a:pt x="128" y="127"/>
                    </a:cubicBezTo>
                    <a:cubicBezTo>
                      <a:pt x="128" y="127"/>
                      <a:pt x="128" y="127"/>
                      <a:pt x="128" y="127"/>
                    </a:cubicBezTo>
                    <a:cubicBezTo>
                      <a:pt x="128" y="127"/>
                      <a:pt x="128" y="127"/>
                      <a:pt x="128" y="127"/>
                    </a:cubicBezTo>
                    <a:cubicBezTo>
                      <a:pt x="128" y="127"/>
                      <a:pt x="128" y="127"/>
                      <a:pt x="128" y="126"/>
                    </a:cubicBezTo>
                    <a:cubicBezTo>
                      <a:pt x="128" y="126"/>
                      <a:pt x="128" y="126"/>
                      <a:pt x="128" y="126"/>
                    </a:cubicBezTo>
                    <a:cubicBezTo>
                      <a:pt x="128" y="126"/>
                      <a:pt x="128" y="126"/>
                      <a:pt x="128" y="126"/>
                    </a:cubicBezTo>
                    <a:cubicBezTo>
                      <a:pt x="128" y="126"/>
                      <a:pt x="128" y="126"/>
                      <a:pt x="128" y="126"/>
                    </a:cubicBezTo>
                    <a:cubicBezTo>
                      <a:pt x="128" y="126"/>
                      <a:pt x="128" y="126"/>
                      <a:pt x="128" y="126"/>
                    </a:cubicBezTo>
                    <a:cubicBezTo>
                      <a:pt x="128" y="126"/>
                      <a:pt x="128" y="126"/>
                      <a:pt x="128" y="126"/>
                    </a:cubicBezTo>
                    <a:cubicBezTo>
                      <a:pt x="128" y="126"/>
                      <a:pt x="128" y="126"/>
                      <a:pt x="128" y="126"/>
                    </a:cubicBezTo>
                    <a:cubicBezTo>
                      <a:pt x="128" y="126"/>
                      <a:pt x="128" y="126"/>
                      <a:pt x="128" y="126"/>
                    </a:cubicBezTo>
                    <a:cubicBezTo>
                      <a:pt x="128" y="126"/>
                      <a:pt x="128" y="126"/>
                      <a:pt x="128" y="125"/>
                    </a:cubicBezTo>
                    <a:cubicBezTo>
                      <a:pt x="128" y="125"/>
                      <a:pt x="128" y="125"/>
                      <a:pt x="128" y="125"/>
                    </a:cubicBezTo>
                    <a:cubicBezTo>
                      <a:pt x="128" y="125"/>
                      <a:pt x="128" y="125"/>
                      <a:pt x="128" y="125"/>
                    </a:cubicBezTo>
                    <a:cubicBezTo>
                      <a:pt x="128" y="125"/>
                      <a:pt x="128" y="125"/>
                      <a:pt x="128" y="125"/>
                    </a:cubicBezTo>
                    <a:cubicBezTo>
                      <a:pt x="128" y="125"/>
                      <a:pt x="128" y="125"/>
                      <a:pt x="128" y="125"/>
                    </a:cubicBezTo>
                    <a:cubicBezTo>
                      <a:pt x="128" y="125"/>
                      <a:pt x="128" y="125"/>
                      <a:pt x="128" y="125"/>
                    </a:cubicBezTo>
                    <a:cubicBezTo>
                      <a:pt x="128" y="124"/>
                      <a:pt x="128" y="122"/>
                      <a:pt x="128" y="122"/>
                    </a:cubicBezTo>
                    <a:cubicBezTo>
                      <a:pt x="128" y="122"/>
                      <a:pt x="128" y="122"/>
                      <a:pt x="128" y="122"/>
                    </a:cubicBezTo>
                    <a:cubicBezTo>
                      <a:pt x="128" y="121"/>
                      <a:pt x="128" y="121"/>
                      <a:pt x="128" y="121"/>
                    </a:cubicBezTo>
                    <a:cubicBezTo>
                      <a:pt x="128" y="121"/>
                      <a:pt x="128" y="121"/>
                      <a:pt x="128" y="120"/>
                    </a:cubicBezTo>
                    <a:cubicBezTo>
                      <a:pt x="128" y="120"/>
                      <a:pt x="128" y="120"/>
                      <a:pt x="128" y="120"/>
                    </a:cubicBezTo>
                    <a:cubicBezTo>
                      <a:pt x="128" y="120"/>
                      <a:pt x="128" y="120"/>
                      <a:pt x="128" y="120"/>
                    </a:cubicBezTo>
                    <a:cubicBezTo>
                      <a:pt x="128" y="119"/>
                      <a:pt x="128" y="118"/>
                      <a:pt x="128" y="117"/>
                    </a:cubicBezTo>
                    <a:cubicBezTo>
                      <a:pt x="128" y="117"/>
                      <a:pt x="128" y="117"/>
                      <a:pt x="128" y="117"/>
                    </a:cubicBezTo>
                    <a:cubicBezTo>
                      <a:pt x="128" y="117"/>
                      <a:pt x="128" y="117"/>
                      <a:pt x="128" y="117"/>
                    </a:cubicBezTo>
                    <a:cubicBezTo>
                      <a:pt x="128" y="117"/>
                      <a:pt x="128" y="117"/>
                      <a:pt x="128" y="117"/>
                    </a:cubicBezTo>
                    <a:cubicBezTo>
                      <a:pt x="128" y="116"/>
                      <a:pt x="128" y="115"/>
                      <a:pt x="128" y="114"/>
                    </a:cubicBezTo>
                    <a:cubicBezTo>
                      <a:pt x="128" y="114"/>
                      <a:pt x="128" y="114"/>
                      <a:pt x="128" y="114"/>
                    </a:cubicBezTo>
                    <a:cubicBezTo>
                      <a:pt x="128" y="114"/>
                      <a:pt x="128" y="114"/>
                      <a:pt x="128" y="114"/>
                    </a:cubicBezTo>
                    <a:cubicBezTo>
                      <a:pt x="128" y="114"/>
                      <a:pt x="128" y="114"/>
                      <a:pt x="128" y="114"/>
                    </a:cubicBezTo>
                    <a:cubicBezTo>
                      <a:pt x="128" y="113"/>
                      <a:pt x="128" y="113"/>
                      <a:pt x="128" y="112"/>
                    </a:cubicBezTo>
                    <a:cubicBezTo>
                      <a:pt x="128" y="112"/>
                      <a:pt x="128" y="112"/>
                      <a:pt x="128" y="112"/>
                    </a:cubicBezTo>
                    <a:cubicBezTo>
                      <a:pt x="128" y="112"/>
                      <a:pt x="128" y="112"/>
                      <a:pt x="128" y="112"/>
                    </a:cubicBezTo>
                    <a:cubicBezTo>
                      <a:pt x="128" y="112"/>
                      <a:pt x="128" y="112"/>
                      <a:pt x="128" y="112"/>
                    </a:cubicBezTo>
                    <a:cubicBezTo>
                      <a:pt x="128" y="112"/>
                      <a:pt x="128" y="112"/>
                      <a:pt x="128" y="111"/>
                    </a:cubicBezTo>
                    <a:cubicBezTo>
                      <a:pt x="128" y="111"/>
                      <a:pt x="128" y="111"/>
                      <a:pt x="128" y="111"/>
                    </a:cubicBezTo>
                    <a:cubicBezTo>
                      <a:pt x="128" y="111"/>
                      <a:pt x="128" y="111"/>
                      <a:pt x="128" y="111"/>
                    </a:cubicBezTo>
                    <a:cubicBezTo>
                      <a:pt x="128" y="111"/>
                      <a:pt x="128" y="111"/>
                      <a:pt x="128" y="111"/>
                    </a:cubicBezTo>
                    <a:cubicBezTo>
                      <a:pt x="128" y="111"/>
                      <a:pt x="128" y="111"/>
                      <a:pt x="128" y="111"/>
                    </a:cubicBezTo>
                    <a:cubicBezTo>
                      <a:pt x="128" y="111"/>
                      <a:pt x="128" y="111"/>
                      <a:pt x="128" y="111"/>
                    </a:cubicBezTo>
                    <a:cubicBezTo>
                      <a:pt x="128" y="111"/>
                      <a:pt x="128" y="111"/>
                      <a:pt x="128" y="111"/>
                    </a:cubicBezTo>
                    <a:cubicBezTo>
                      <a:pt x="128" y="111"/>
                      <a:pt x="128" y="111"/>
                      <a:pt x="128" y="111"/>
                    </a:cubicBezTo>
                    <a:cubicBezTo>
                      <a:pt x="128" y="111"/>
                      <a:pt x="128" y="111"/>
                      <a:pt x="128" y="111"/>
                    </a:cubicBezTo>
                    <a:cubicBezTo>
                      <a:pt x="128" y="111"/>
                      <a:pt x="128" y="111"/>
                      <a:pt x="128" y="111"/>
                    </a:cubicBezTo>
                    <a:cubicBezTo>
                      <a:pt x="128"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30" y="110"/>
                      <a:pt x="130" y="110"/>
                    </a:cubicBezTo>
                    <a:cubicBezTo>
                      <a:pt x="130" y="110"/>
                      <a:pt x="130" y="110"/>
                      <a:pt x="130" y="110"/>
                    </a:cubicBezTo>
                    <a:cubicBezTo>
                      <a:pt x="130" y="110"/>
                      <a:pt x="130" y="110"/>
                      <a:pt x="130" y="110"/>
                    </a:cubicBezTo>
                    <a:cubicBezTo>
                      <a:pt x="130" y="110"/>
                      <a:pt x="130" y="110"/>
                      <a:pt x="130" y="110"/>
                    </a:cubicBezTo>
                    <a:cubicBezTo>
                      <a:pt x="130" y="110"/>
                      <a:pt x="130" y="110"/>
                      <a:pt x="130" y="110"/>
                    </a:cubicBezTo>
                    <a:cubicBezTo>
                      <a:pt x="130" y="110"/>
                      <a:pt x="130" y="110"/>
                      <a:pt x="130" y="110"/>
                    </a:cubicBezTo>
                    <a:cubicBezTo>
                      <a:pt x="130" y="109"/>
                      <a:pt x="130" y="109"/>
                      <a:pt x="130" y="109"/>
                    </a:cubicBezTo>
                    <a:cubicBezTo>
                      <a:pt x="130" y="109"/>
                      <a:pt x="130" y="109"/>
                      <a:pt x="130" y="109"/>
                    </a:cubicBezTo>
                    <a:cubicBezTo>
                      <a:pt x="130" y="109"/>
                      <a:pt x="130" y="109"/>
                      <a:pt x="130" y="109"/>
                    </a:cubicBezTo>
                    <a:cubicBezTo>
                      <a:pt x="130" y="109"/>
                      <a:pt x="130" y="109"/>
                      <a:pt x="130" y="109"/>
                    </a:cubicBezTo>
                    <a:cubicBezTo>
                      <a:pt x="130" y="110"/>
                      <a:pt x="130" y="110"/>
                      <a:pt x="130" y="110"/>
                    </a:cubicBezTo>
                    <a:cubicBezTo>
                      <a:pt x="130" y="110"/>
                      <a:pt x="130" y="110"/>
                      <a:pt x="130" y="110"/>
                    </a:cubicBezTo>
                    <a:cubicBezTo>
                      <a:pt x="130" y="110"/>
                      <a:pt x="130"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2" y="110"/>
                      <a:pt x="132" y="110"/>
                      <a:pt x="132" y="110"/>
                    </a:cubicBezTo>
                    <a:cubicBezTo>
                      <a:pt x="132" y="110"/>
                      <a:pt x="132" y="110"/>
                      <a:pt x="132" y="110"/>
                    </a:cubicBezTo>
                    <a:cubicBezTo>
                      <a:pt x="132" y="110"/>
                      <a:pt x="132" y="110"/>
                      <a:pt x="132" y="110"/>
                    </a:cubicBezTo>
                    <a:cubicBezTo>
                      <a:pt x="132" y="110"/>
                      <a:pt x="132" y="110"/>
                      <a:pt x="132" y="110"/>
                    </a:cubicBezTo>
                    <a:cubicBezTo>
                      <a:pt x="132" y="110"/>
                      <a:pt x="132" y="110"/>
                      <a:pt x="132" y="110"/>
                    </a:cubicBezTo>
                    <a:cubicBezTo>
                      <a:pt x="132" y="110"/>
                      <a:pt x="132" y="110"/>
                      <a:pt x="132" y="110"/>
                    </a:cubicBezTo>
                    <a:cubicBezTo>
                      <a:pt x="132" y="110"/>
                      <a:pt x="132" y="110"/>
                      <a:pt x="132" y="110"/>
                    </a:cubicBezTo>
                    <a:cubicBezTo>
                      <a:pt x="132" y="110"/>
                      <a:pt x="132" y="110"/>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3" y="111"/>
                    </a:cubicBezTo>
                    <a:cubicBezTo>
                      <a:pt x="133" y="111"/>
                      <a:pt x="133" y="111"/>
                      <a:pt x="133" y="111"/>
                    </a:cubicBezTo>
                    <a:cubicBezTo>
                      <a:pt x="133" y="111"/>
                      <a:pt x="133" y="111"/>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3"/>
                      <a:pt x="133" y="113"/>
                      <a:pt x="133" y="113"/>
                    </a:cubicBezTo>
                    <a:cubicBezTo>
                      <a:pt x="133" y="113"/>
                      <a:pt x="133" y="113"/>
                      <a:pt x="133" y="113"/>
                    </a:cubicBezTo>
                    <a:cubicBezTo>
                      <a:pt x="133" y="113"/>
                      <a:pt x="133" y="113"/>
                      <a:pt x="133" y="113"/>
                    </a:cubicBezTo>
                    <a:cubicBezTo>
                      <a:pt x="133" y="113"/>
                      <a:pt x="133" y="113"/>
                      <a:pt x="133" y="113"/>
                    </a:cubicBezTo>
                    <a:cubicBezTo>
                      <a:pt x="133" y="113"/>
                      <a:pt x="133" y="113"/>
                      <a:pt x="133" y="113"/>
                    </a:cubicBezTo>
                    <a:cubicBezTo>
                      <a:pt x="133" y="113"/>
                      <a:pt x="133" y="113"/>
                      <a:pt x="133" y="113"/>
                    </a:cubicBezTo>
                    <a:cubicBezTo>
                      <a:pt x="133" y="113"/>
                      <a:pt x="133" y="113"/>
                      <a:pt x="133" y="113"/>
                    </a:cubicBezTo>
                    <a:cubicBezTo>
                      <a:pt x="133" y="113"/>
                      <a:pt x="133"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4"/>
                    </a:cubicBezTo>
                    <a:cubicBezTo>
                      <a:pt x="134" y="114"/>
                      <a:pt x="134" y="114"/>
                      <a:pt x="134" y="114"/>
                    </a:cubicBezTo>
                    <a:cubicBezTo>
                      <a:pt x="134" y="114"/>
                      <a:pt x="134" y="114"/>
                      <a:pt x="134" y="114"/>
                    </a:cubicBezTo>
                    <a:cubicBezTo>
                      <a:pt x="134" y="114"/>
                      <a:pt x="134" y="114"/>
                      <a:pt x="134" y="114"/>
                    </a:cubicBezTo>
                    <a:cubicBezTo>
                      <a:pt x="134" y="114"/>
                      <a:pt x="134" y="114"/>
                      <a:pt x="134"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6" y="114"/>
                    </a:cubicBezTo>
                    <a:cubicBezTo>
                      <a:pt x="136" y="114"/>
                      <a:pt x="136" y="114"/>
                      <a:pt x="136" y="114"/>
                    </a:cubicBezTo>
                    <a:cubicBezTo>
                      <a:pt x="136" y="114"/>
                      <a:pt x="136" y="114"/>
                      <a:pt x="136" y="114"/>
                    </a:cubicBezTo>
                    <a:cubicBezTo>
                      <a:pt x="136" y="114"/>
                      <a:pt x="136" y="114"/>
                      <a:pt x="136" y="114"/>
                    </a:cubicBezTo>
                    <a:cubicBezTo>
                      <a:pt x="136" y="114"/>
                      <a:pt x="136" y="114"/>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7" y="115"/>
                    </a:cubicBezTo>
                    <a:cubicBezTo>
                      <a:pt x="137" y="115"/>
                      <a:pt x="137" y="115"/>
                      <a:pt x="137" y="115"/>
                    </a:cubicBezTo>
                    <a:cubicBezTo>
                      <a:pt x="137" y="115"/>
                      <a:pt x="137" y="115"/>
                      <a:pt x="137" y="115"/>
                    </a:cubicBezTo>
                    <a:cubicBezTo>
                      <a:pt x="137" y="115"/>
                      <a:pt x="137" y="115"/>
                      <a:pt x="137" y="115"/>
                    </a:cubicBezTo>
                    <a:cubicBezTo>
                      <a:pt x="137" y="115"/>
                      <a:pt x="137" y="115"/>
                      <a:pt x="137" y="115"/>
                    </a:cubicBezTo>
                    <a:cubicBezTo>
                      <a:pt x="137" y="115"/>
                      <a:pt x="137" y="115"/>
                      <a:pt x="137" y="115"/>
                    </a:cubicBezTo>
                    <a:cubicBezTo>
                      <a:pt x="137" y="115"/>
                      <a:pt x="137" y="115"/>
                      <a:pt x="137" y="115"/>
                    </a:cubicBezTo>
                    <a:cubicBezTo>
                      <a:pt x="137" y="115"/>
                      <a:pt x="137" y="115"/>
                      <a:pt x="137" y="115"/>
                    </a:cubicBezTo>
                    <a:cubicBezTo>
                      <a:pt x="137" y="115"/>
                      <a:pt x="137" y="115"/>
                      <a:pt x="137" y="115"/>
                    </a:cubicBezTo>
                    <a:cubicBezTo>
                      <a:pt x="137" y="115"/>
                      <a:pt x="137" y="115"/>
                      <a:pt x="137" y="115"/>
                    </a:cubicBezTo>
                    <a:cubicBezTo>
                      <a:pt x="137" y="115"/>
                      <a:pt x="137" y="115"/>
                      <a:pt x="137" y="116"/>
                    </a:cubicBezTo>
                    <a:cubicBezTo>
                      <a:pt x="137" y="116"/>
                      <a:pt x="137" y="116"/>
                      <a:pt x="137" y="116"/>
                    </a:cubicBezTo>
                    <a:cubicBezTo>
                      <a:pt x="137" y="116"/>
                      <a:pt x="137" y="116"/>
                      <a:pt x="137" y="116"/>
                    </a:cubicBezTo>
                    <a:cubicBezTo>
                      <a:pt x="137" y="116"/>
                      <a:pt x="137" y="116"/>
                      <a:pt x="137" y="116"/>
                    </a:cubicBezTo>
                    <a:cubicBezTo>
                      <a:pt x="137" y="116"/>
                      <a:pt x="137" y="116"/>
                      <a:pt x="137" y="116"/>
                    </a:cubicBezTo>
                    <a:cubicBezTo>
                      <a:pt x="137" y="116"/>
                      <a:pt x="137" y="116"/>
                      <a:pt x="137" y="116"/>
                    </a:cubicBezTo>
                    <a:cubicBezTo>
                      <a:pt x="137" y="116"/>
                      <a:pt x="137" y="116"/>
                      <a:pt x="137" y="116"/>
                    </a:cubicBezTo>
                    <a:cubicBezTo>
                      <a:pt x="137" y="116"/>
                      <a:pt x="137" y="116"/>
                      <a:pt x="137" y="116"/>
                    </a:cubicBezTo>
                    <a:cubicBezTo>
                      <a:pt x="137" y="116"/>
                      <a:pt x="137" y="116"/>
                      <a:pt x="137" y="116"/>
                    </a:cubicBezTo>
                    <a:cubicBezTo>
                      <a:pt x="137" y="116"/>
                      <a:pt x="137"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9" y="116"/>
                    </a:cubicBezTo>
                    <a:cubicBezTo>
                      <a:pt x="139" y="116"/>
                      <a:pt x="139" y="116"/>
                      <a:pt x="139" y="116"/>
                    </a:cubicBezTo>
                    <a:cubicBezTo>
                      <a:pt x="139" y="116"/>
                      <a:pt x="139" y="116"/>
                      <a:pt x="139" y="116"/>
                    </a:cubicBezTo>
                    <a:cubicBezTo>
                      <a:pt x="139" y="116"/>
                      <a:pt x="139" y="116"/>
                      <a:pt x="139" y="116"/>
                    </a:cubicBezTo>
                    <a:cubicBezTo>
                      <a:pt x="139" y="116"/>
                      <a:pt x="139" y="116"/>
                      <a:pt x="139" y="116"/>
                    </a:cubicBezTo>
                    <a:cubicBezTo>
                      <a:pt x="139" y="116"/>
                      <a:pt x="139" y="116"/>
                      <a:pt x="139" y="116"/>
                    </a:cubicBezTo>
                    <a:cubicBezTo>
                      <a:pt x="139" y="116"/>
                      <a:pt x="139" y="116"/>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40" y="117"/>
                      <a:pt x="140" y="117"/>
                      <a:pt x="140" y="117"/>
                    </a:cubicBezTo>
                    <a:cubicBezTo>
                      <a:pt x="140" y="117"/>
                      <a:pt x="140" y="117"/>
                      <a:pt x="140" y="117"/>
                    </a:cubicBezTo>
                    <a:cubicBezTo>
                      <a:pt x="140" y="117"/>
                      <a:pt x="140" y="117"/>
                      <a:pt x="140" y="117"/>
                    </a:cubicBezTo>
                    <a:cubicBezTo>
                      <a:pt x="140" y="117"/>
                      <a:pt x="140" y="117"/>
                      <a:pt x="140" y="117"/>
                    </a:cubicBezTo>
                    <a:cubicBezTo>
                      <a:pt x="140" y="117"/>
                      <a:pt x="140" y="117"/>
                      <a:pt x="140" y="117"/>
                    </a:cubicBezTo>
                    <a:cubicBezTo>
                      <a:pt x="140" y="117"/>
                      <a:pt x="140" y="117"/>
                      <a:pt x="140" y="117"/>
                    </a:cubicBezTo>
                    <a:cubicBezTo>
                      <a:pt x="140" y="117"/>
                      <a:pt x="140" y="117"/>
                      <a:pt x="140" y="117"/>
                    </a:cubicBezTo>
                    <a:cubicBezTo>
                      <a:pt x="140" y="117"/>
                      <a:pt x="140" y="117"/>
                      <a:pt x="140" y="118"/>
                    </a:cubicBezTo>
                    <a:cubicBezTo>
                      <a:pt x="140" y="118"/>
                      <a:pt x="140" y="118"/>
                      <a:pt x="140" y="118"/>
                    </a:cubicBezTo>
                    <a:cubicBezTo>
                      <a:pt x="140" y="118"/>
                      <a:pt x="140" y="118"/>
                      <a:pt x="140" y="118"/>
                    </a:cubicBezTo>
                    <a:cubicBezTo>
                      <a:pt x="140" y="118"/>
                      <a:pt x="140" y="118"/>
                      <a:pt x="140" y="118"/>
                    </a:cubicBezTo>
                    <a:cubicBezTo>
                      <a:pt x="140" y="118"/>
                      <a:pt x="140" y="118"/>
                      <a:pt x="140" y="118"/>
                    </a:cubicBezTo>
                    <a:cubicBezTo>
                      <a:pt x="140" y="118"/>
                      <a:pt x="140" y="118"/>
                      <a:pt x="140" y="118"/>
                    </a:cubicBezTo>
                    <a:cubicBezTo>
                      <a:pt x="140" y="118"/>
                      <a:pt x="140" y="118"/>
                      <a:pt x="140" y="118"/>
                    </a:cubicBezTo>
                    <a:cubicBezTo>
                      <a:pt x="140" y="118"/>
                      <a:pt x="140" y="118"/>
                      <a:pt x="141" y="118"/>
                    </a:cubicBezTo>
                    <a:cubicBezTo>
                      <a:pt x="141" y="118"/>
                      <a:pt x="141" y="118"/>
                      <a:pt x="141" y="118"/>
                    </a:cubicBezTo>
                    <a:cubicBezTo>
                      <a:pt x="141" y="118"/>
                      <a:pt x="141" y="118"/>
                      <a:pt x="141" y="118"/>
                    </a:cubicBezTo>
                    <a:cubicBezTo>
                      <a:pt x="141" y="118"/>
                      <a:pt x="141" y="118"/>
                      <a:pt x="141" y="118"/>
                    </a:cubicBezTo>
                    <a:cubicBezTo>
                      <a:pt x="141" y="118"/>
                      <a:pt x="141" y="118"/>
                      <a:pt x="141" y="118"/>
                    </a:cubicBezTo>
                    <a:cubicBezTo>
                      <a:pt x="141" y="118"/>
                      <a:pt x="141" y="118"/>
                      <a:pt x="141" y="118"/>
                    </a:cubicBezTo>
                    <a:cubicBezTo>
                      <a:pt x="141" y="118"/>
                      <a:pt x="141" y="118"/>
                      <a:pt x="141" y="118"/>
                    </a:cubicBezTo>
                    <a:cubicBezTo>
                      <a:pt x="141" y="118"/>
                      <a:pt x="141" y="118"/>
                      <a:pt x="141" y="118"/>
                    </a:cubicBezTo>
                    <a:cubicBezTo>
                      <a:pt x="141" y="118"/>
                      <a:pt x="141" y="118"/>
                      <a:pt x="141" y="118"/>
                    </a:cubicBezTo>
                    <a:cubicBezTo>
                      <a:pt x="141" y="118"/>
                      <a:pt x="141" y="118"/>
                      <a:pt x="141" y="118"/>
                    </a:cubicBezTo>
                    <a:cubicBezTo>
                      <a:pt x="141" y="118"/>
                      <a:pt x="141" y="118"/>
                      <a:pt x="141" y="118"/>
                    </a:cubicBezTo>
                    <a:cubicBezTo>
                      <a:pt x="141" y="119"/>
                      <a:pt x="141" y="119"/>
                      <a:pt x="141" y="119"/>
                    </a:cubicBezTo>
                    <a:cubicBezTo>
                      <a:pt x="141" y="119"/>
                      <a:pt x="141" y="119"/>
                      <a:pt x="141" y="119"/>
                    </a:cubicBezTo>
                    <a:cubicBezTo>
                      <a:pt x="141" y="119"/>
                      <a:pt x="141" y="119"/>
                      <a:pt x="141" y="119"/>
                    </a:cubicBezTo>
                    <a:cubicBezTo>
                      <a:pt x="141" y="119"/>
                      <a:pt x="141"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20"/>
                      <a:pt x="142" y="120"/>
                      <a:pt x="142" y="120"/>
                    </a:cubicBezTo>
                    <a:cubicBezTo>
                      <a:pt x="142" y="120"/>
                      <a:pt x="142" y="120"/>
                      <a:pt x="142"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20"/>
                      <a:pt x="144" y="120"/>
                    </a:cubicBezTo>
                    <a:cubicBezTo>
                      <a:pt x="144" y="120"/>
                      <a:pt x="144" y="120"/>
                      <a:pt x="144" y="120"/>
                    </a:cubicBezTo>
                    <a:cubicBezTo>
                      <a:pt x="144" y="120"/>
                      <a:pt x="144" y="120"/>
                      <a:pt x="144" y="120"/>
                    </a:cubicBezTo>
                    <a:cubicBezTo>
                      <a:pt x="144" y="120"/>
                      <a:pt x="144" y="120"/>
                      <a:pt x="144" y="120"/>
                    </a:cubicBezTo>
                    <a:cubicBezTo>
                      <a:pt x="144" y="120"/>
                      <a:pt x="144" y="120"/>
                      <a:pt x="144" y="120"/>
                    </a:cubicBezTo>
                    <a:cubicBezTo>
                      <a:pt x="144" y="120"/>
                      <a:pt x="144" y="120"/>
                      <a:pt x="144" y="120"/>
                    </a:cubicBezTo>
                    <a:cubicBezTo>
                      <a:pt x="144" y="120"/>
                      <a:pt x="144" y="120"/>
                      <a:pt x="144" y="120"/>
                    </a:cubicBezTo>
                    <a:cubicBezTo>
                      <a:pt x="144" y="120"/>
                      <a:pt x="144" y="120"/>
                      <a:pt x="144" y="120"/>
                    </a:cubicBezTo>
                    <a:cubicBezTo>
                      <a:pt x="144" y="120"/>
                      <a:pt x="144" y="120"/>
                      <a:pt x="144" y="120"/>
                    </a:cubicBezTo>
                    <a:cubicBezTo>
                      <a:pt x="144" y="120"/>
                      <a:pt x="144" y="120"/>
                      <a:pt x="144" y="120"/>
                    </a:cubicBezTo>
                    <a:cubicBezTo>
                      <a:pt x="144" y="120"/>
                      <a:pt x="144" y="120"/>
                      <a:pt x="144" y="121"/>
                    </a:cubicBezTo>
                    <a:cubicBezTo>
                      <a:pt x="144" y="121"/>
                      <a:pt x="144" y="121"/>
                      <a:pt x="144" y="121"/>
                    </a:cubicBezTo>
                    <a:cubicBezTo>
                      <a:pt x="144" y="121"/>
                      <a:pt x="144" y="121"/>
                      <a:pt x="144" y="121"/>
                    </a:cubicBezTo>
                    <a:cubicBezTo>
                      <a:pt x="144" y="121"/>
                      <a:pt x="144" y="121"/>
                      <a:pt x="144" y="121"/>
                    </a:cubicBezTo>
                    <a:cubicBezTo>
                      <a:pt x="144" y="121"/>
                      <a:pt x="144" y="121"/>
                      <a:pt x="144" y="121"/>
                    </a:cubicBezTo>
                    <a:cubicBezTo>
                      <a:pt x="144" y="121"/>
                      <a:pt x="144" y="121"/>
                      <a:pt x="144" y="121"/>
                    </a:cubicBezTo>
                    <a:cubicBezTo>
                      <a:pt x="144" y="121"/>
                      <a:pt x="144" y="121"/>
                      <a:pt x="144" y="121"/>
                    </a:cubicBezTo>
                    <a:cubicBezTo>
                      <a:pt x="144" y="121"/>
                      <a:pt x="144" y="121"/>
                      <a:pt x="144" y="121"/>
                    </a:cubicBezTo>
                    <a:cubicBezTo>
                      <a:pt x="144" y="121"/>
                      <a:pt x="144" y="121"/>
                      <a:pt x="144" y="121"/>
                    </a:cubicBezTo>
                    <a:cubicBezTo>
                      <a:pt x="144" y="121"/>
                      <a:pt x="144" y="121"/>
                      <a:pt x="144" y="121"/>
                    </a:cubicBezTo>
                    <a:cubicBezTo>
                      <a:pt x="144" y="121"/>
                      <a:pt x="144"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2"/>
                    </a:cubicBezTo>
                    <a:cubicBezTo>
                      <a:pt x="145" y="122"/>
                      <a:pt x="145" y="122"/>
                      <a:pt x="145" y="122"/>
                    </a:cubicBezTo>
                    <a:cubicBezTo>
                      <a:pt x="145" y="122"/>
                      <a:pt x="145" y="122"/>
                      <a:pt x="145" y="122"/>
                    </a:cubicBezTo>
                    <a:cubicBezTo>
                      <a:pt x="145" y="122"/>
                      <a:pt x="145" y="122"/>
                      <a:pt x="145" y="122"/>
                    </a:cubicBezTo>
                    <a:cubicBezTo>
                      <a:pt x="145" y="122"/>
                      <a:pt x="145" y="122"/>
                      <a:pt x="145" y="122"/>
                    </a:cubicBezTo>
                    <a:cubicBezTo>
                      <a:pt x="145" y="122"/>
                      <a:pt x="145" y="122"/>
                      <a:pt x="145" y="122"/>
                    </a:cubicBezTo>
                    <a:cubicBezTo>
                      <a:pt x="145" y="122"/>
                      <a:pt x="145" y="122"/>
                      <a:pt x="145"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7" y="122"/>
                    </a:cubicBezTo>
                    <a:cubicBezTo>
                      <a:pt x="147" y="122"/>
                      <a:pt x="147" y="122"/>
                      <a:pt x="147" y="122"/>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8" y="123"/>
                      <a:pt x="148" y="123"/>
                      <a:pt x="148" y="123"/>
                    </a:cubicBezTo>
                    <a:cubicBezTo>
                      <a:pt x="148" y="123"/>
                      <a:pt x="148" y="123"/>
                      <a:pt x="148" y="123"/>
                    </a:cubicBezTo>
                    <a:cubicBezTo>
                      <a:pt x="148" y="123"/>
                      <a:pt x="148" y="123"/>
                      <a:pt x="148" y="123"/>
                    </a:cubicBezTo>
                    <a:cubicBezTo>
                      <a:pt x="148" y="123"/>
                      <a:pt x="148" y="123"/>
                      <a:pt x="148" y="123"/>
                    </a:cubicBezTo>
                    <a:cubicBezTo>
                      <a:pt x="148" y="123"/>
                      <a:pt x="148" y="123"/>
                      <a:pt x="148" y="123"/>
                    </a:cubicBezTo>
                    <a:cubicBezTo>
                      <a:pt x="148" y="124"/>
                      <a:pt x="148" y="124"/>
                      <a:pt x="148" y="124"/>
                    </a:cubicBezTo>
                    <a:cubicBezTo>
                      <a:pt x="148" y="124"/>
                      <a:pt x="148" y="124"/>
                      <a:pt x="148" y="124"/>
                    </a:cubicBezTo>
                    <a:cubicBezTo>
                      <a:pt x="148" y="124"/>
                      <a:pt x="148" y="124"/>
                      <a:pt x="148" y="124"/>
                    </a:cubicBezTo>
                    <a:cubicBezTo>
                      <a:pt x="148" y="124"/>
                      <a:pt x="148" y="124"/>
                      <a:pt x="148" y="124"/>
                    </a:cubicBezTo>
                    <a:cubicBezTo>
                      <a:pt x="148" y="124"/>
                      <a:pt x="148" y="124"/>
                      <a:pt x="148" y="124"/>
                    </a:cubicBezTo>
                    <a:cubicBezTo>
                      <a:pt x="148" y="124"/>
                      <a:pt x="148" y="124"/>
                      <a:pt x="148" y="124"/>
                    </a:cubicBezTo>
                    <a:cubicBezTo>
                      <a:pt x="148" y="124"/>
                      <a:pt x="148" y="124"/>
                      <a:pt x="148" y="124"/>
                    </a:cubicBezTo>
                    <a:cubicBezTo>
                      <a:pt x="148" y="124"/>
                      <a:pt x="148"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50" y="124"/>
                    </a:cubicBezTo>
                    <a:cubicBezTo>
                      <a:pt x="150" y="124"/>
                      <a:pt x="150" y="124"/>
                      <a:pt x="150" y="124"/>
                    </a:cubicBezTo>
                    <a:cubicBezTo>
                      <a:pt x="150" y="124"/>
                      <a:pt x="150" y="124"/>
                      <a:pt x="150" y="124"/>
                    </a:cubicBezTo>
                    <a:cubicBezTo>
                      <a:pt x="150" y="124"/>
                      <a:pt x="150" y="124"/>
                      <a:pt x="150" y="124"/>
                    </a:cubicBezTo>
                    <a:cubicBezTo>
                      <a:pt x="150" y="124"/>
                      <a:pt x="150" y="124"/>
                      <a:pt x="150" y="124"/>
                    </a:cubicBezTo>
                    <a:cubicBezTo>
                      <a:pt x="150" y="124"/>
                      <a:pt x="150" y="124"/>
                      <a:pt x="150" y="124"/>
                    </a:cubicBezTo>
                    <a:cubicBezTo>
                      <a:pt x="150" y="124"/>
                      <a:pt x="150" y="124"/>
                      <a:pt x="150" y="124"/>
                    </a:cubicBezTo>
                    <a:cubicBezTo>
                      <a:pt x="150" y="124"/>
                      <a:pt x="150" y="124"/>
                      <a:pt x="150" y="125"/>
                    </a:cubicBezTo>
                    <a:cubicBezTo>
                      <a:pt x="150" y="125"/>
                      <a:pt x="150" y="125"/>
                      <a:pt x="150" y="125"/>
                    </a:cubicBezTo>
                    <a:cubicBezTo>
                      <a:pt x="150" y="125"/>
                      <a:pt x="150" y="125"/>
                      <a:pt x="150" y="125"/>
                    </a:cubicBezTo>
                    <a:cubicBezTo>
                      <a:pt x="150" y="125"/>
                      <a:pt x="150" y="125"/>
                      <a:pt x="150"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2" y="125"/>
                    </a:cubicBezTo>
                    <a:cubicBezTo>
                      <a:pt x="152" y="125"/>
                      <a:pt x="152" y="125"/>
                      <a:pt x="152" y="125"/>
                    </a:cubicBezTo>
                    <a:cubicBezTo>
                      <a:pt x="152" y="125"/>
                      <a:pt x="152" y="125"/>
                      <a:pt x="152" y="125"/>
                    </a:cubicBezTo>
                    <a:cubicBezTo>
                      <a:pt x="152" y="125"/>
                      <a:pt x="152" y="125"/>
                      <a:pt x="152" y="125"/>
                    </a:cubicBezTo>
                    <a:cubicBezTo>
                      <a:pt x="152" y="125"/>
                      <a:pt x="152" y="125"/>
                      <a:pt x="152" y="125"/>
                    </a:cubicBezTo>
                    <a:cubicBezTo>
                      <a:pt x="152" y="125"/>
                      <a:pt x="152" y="125"/>
                      <a:pt x="152" y="125"/>
                    </a:cubicBezTo>
                    <a:cubicBezTo>
                      <a:pt x="152" y="125"/>
                      <a:pt x="152" y="125"/>
                      <a:pt x="152" y="125"/>
                    </a:cubicBezTo>
                    <a:cubicBezTo>
                      <a:pt x="152" y="125"/>
                      <a:pt x="152" y="125"/>
                      <a:pt x="152" y="125"/>
                    </a:cubicBezTo>
                    <a:cubicBezTo>
                      <a:pt x="152" y="125"/>
                      <a:pt x="152" y="125"/>
                      <a:pt x="152" y="126"/>
                    </a:cubicBezTo>
                    <a:cubicBezTo>
                      <a:pt x="152" y="126"/>
                      <a:pt x="152" y="126"/>
                      <a:pt x="152" y="126"/>
                    </a:cubicBezTo>
                    <a:cubicBezTo>
                      <a:pt x="152" y="126"/>
                      <a:pt x="152" y="126"/>
                      <a:pt x="152" y="126"/>
                    </a:cubicBezTo>
                    <a:cubicBezTo>
                      <a:pt x="152" y="126"/>
                      <a:pt x="152" y="126"/>
                      <a:pt x="152" y="126"/>
                    </a:cubicBezTo>
                    <a:cubicBezTo>
                      <a:pt x="152" y="126"/>
                      <a:pt x="152" y="126"/>
                      <a:pt x="152" y="126"/>
                    </a:cubicBezTo>
                    <a:cubicBezTo>
                      <a:pt x="152" y="126"/>
                      <a:pt x="152" y="126"/>
                      <a:pt x="152" y="126"/>
                    </a:cubicBezTo>
                    <a:cubicBezTo>
                      <a:pt x="152" y="126"/>
                      <a:pt x="152" y="126"/>
                      <a:pt x="152" y="126"/>
                    </a:cubicBezTo>
                    <a:cubicBezTo>
                      <a:pt x="152" y="126"/>
                      <a:pt x="152" y="126"/>
                      <a:pt x="152" y="126"/>
                    </a:cubicBezTo>
                    <a:cubicBezTo>
                      <a:pt x="152" y="126"/>
                      <a:pt x="152" y="126"/>
                      <a:pt x="152" y="126"/>
                    </a:cubicBezTo>
                    <a:cubicBezTo>
                      <a:pt x="152" y="126"/>
                      <a:pt x="152"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7"/>
                      <a:pt x="153" y="127"/>
                      <a:pt x="153" y="127"/>
                    </a:cubicBezTo>
                    <a:cubicBezTo>
                      <a:pt x="153" y="127"/>
                      <a:pt x="153" y="127"/>
                      <a:pt x="153" y="127"/>
                    </a:cubicBezTo>
                    <a:cubicBezTo>
                      <a:pt x="153" y="127"/>
                      <a:pt x="153" y="127"/>
                      <a:pt x="153" y="127"/>
                    </a:cubicBezTo>
                    <a:cubicBezTo>
                      <a:pt x="153" y="127"/>
                      <a:pt x="153" y="127"/>
                      <a:pt x="153" y="127"/>
                    </a:cubicBezTo>
                    <a:cubicBezTo>
                      <a:pt x="153" y="127"/>
                      <a:pt x="153" y="127"/>
                      <a:pt x="153" y="127"/>
                    </a:cubicBezTo>
                    <a:cubicBezTo>
                      <a:pt x="154" y="127"/>
                      <a:pt x="154" y="127"/>
                      <a:pt x="154" y="127"/>
                    </a:cubicBezTo>
                    <a:cubicBezTo>
                      <a:pt x="154" y="127"/>
                      <a:pt x="154" y="127"/>
                      <a:pt x="154" y="127"/>
                    </a:cubicBezTo>
                    <a:cubicBezTo>
                      <a:pt x="154" y="127"/>
                      <a:pt x="154" y="127"/>
                      <a:pt x="154" y="127"/>
                    </a:cubicBezTo>
                    <a:cubicBezTo>
                      <a:pt x="154" y="127"/>
                      <a:pt x="154" y="127"/>
                      <a:pt x="154" y="127"/>
                    </a:cubicBezTo>
                    <a:cubicBezTo>
                      <a:pt x="154" y="127"/>
                      <a:pt x="154" y="127"/>
                      <a:pt x="154" y="127"/>
                    </a:cubicBezTo>
                    <a:cubicBezTo>
                      <a:pt x="154" y="127"/>
                      <a:pt x="154" y="127"/>
                      <a:pt x="154" y="127"/>
                    </a:cubicBezTo>
                    <a:cubicBezTo>
                      <a:pt x="154" y="127"/>
                      <a:pt x="154" y="127"/>
                      <a:pt x="154" y="127"/>
                    </a:cubicBezTo>
                    <a:cubicBezTo>
                      <a:pt x="154" y="127"/>
                      <a:pt x="154" y="127"/>
                      <a:pt x="154" y="127"/>
                    </a:cubicBezTo>
                    <a:cubicBezTo>
                      <a:pt x="154" y="127"/>
                      <a:pt x="154" y="127"/>
                      <a:pt x="154" y="127"/>
                    </a:cubicBezTo>
                    <a:cubicBezTo>
                      <a:pt x="154" y="127"/>
                      <a:pt x="154" y="127"/>
                      <a:pt x="154" y="127"/>
                    </a:cubicBezTo>
                    <a:cubicBezTo>
                      <a:pt x="154" y="127"/>
                      <a:pt x="154"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6" y="127"/>
                    </a:cubicBezTo>
                    <a:cubicBezTo>
                      <a:pt x="156" y="127"/>
                      <a:pt x="156" y="127"/>
                      <a:pt x="156" y="127"/>
                    </a:cubicBezTo>
                    <a:cubicBezTo>
                      <a:pt x="156" y="127"/>
                      <a:pt x="156" y="127"/>
                      <a:pt x="156" y="127"/>
                    </a:cubicBezTo>
                    <a:cubicBezTo>
                      <a:pt x="156" y="127"/>
                      <a:pt x="156" y="127"/>
                      <a:pt x="156" y="127"/>
                    </a:cubicBezTo>
                    <a:cubicBezTo>
                      <a:pt x="156" y="127"/>
                      <a:pt x="156" y="127"/>
                      <a:pt x="156" y="127"/>
                    </a:cubicBezTo>
                    <a:cubicBezTo>
                      <a:pt x="156" y="127"/>
                      <a:pt x="156" y="127"/>
                      <a:pt x="156" y="127"/>
                    </a:cubicBezTo>
                    <a:cubicBezTo>
                      <a:pt x="156" y="127"/>
                      <a:pt x="156" y="127"/>
                      <a:pt x="156" y="128"/>
                    </a:cubicBezTo>
                    <a:cubicBezTo>
                      <a:pt x="156" y="128"/>
                      <a:pt x="156" y="128"/>
                      <a:pt x="156" y="128"/>
                    </a:cubicBezTo>
                    <a:cubicBezTo>
                      <a:pt x="156" y="128"/>
                      <a:pt x="156" y="128"/>
                      <a:pt x="156" y="128"/>
                    </a:cubicBezTo>
                    <a:cubicBezTo>
                      <a:pt x="156" y="128"/>
                      <a:pt x="156" y="128"/>
                      <a:pt x="156" y="128"/>
                    </a:cubicBezTo>
                    <a:cubicBezTo>
                      <a:pt x="156" y="128"/>
                      <a:pt x="156" y="128"/>
                      <a:pt x="156" y="128"/>
                    </a:cubicBezTo>
                    <a:cubicBezTo>
                      <a:pt x="156" y="128"/>
                      <a:pt x="156" y="128"/>
                      <a:pt x="156" y="128"/>
                    </a:cubicBezTo>
                    <a:cubicBezTo>
                      <a:pt x="156" y="128"/>
                      <a:pt x="156" y="128"/>
                      <a:pt x="156" y="128"/>
                    </a:cubicBezTo>
                    <a:cubicBezTo>
                      <a:pt x="156" y="128"/>
                      <a:pt x="156" y="128"/>
                      <a:pt x="156" y="128"/>
                    </a:cubicBezTo>
                    <a:cubicBezTo>
                      <a:pt x="156" y="128"/>
                      <a:pt x="156" y="128"/>
                      <a:pt x="156" y="128"/>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3"/>
                      <a:pt x="154" y="103"/>
                      <a:pt x="154" y="103"/>
                    </a:cubicBezTo>
                    <a:cubicBezTo>
                      <a:pt x="154" y="103"/>
                      <a:pt x="154" y="103"/>
                      <a:pt x="154"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2"/>
                      <a:pt x="152" y="102"/>
                      <a:pt x="152" y="102"/>
                    </a:cubicBezTo>
                    <a:cubicBezTo>
                      <a:pt x="152" y="102"/>
                      <a:pt x="152" y="102"/>
                      <a:pt x="152"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1"/>
                      <a:pt x="150" y="101"/>
                      <a:pt x="150" y="101"/>
                    </a:cubicBezTo>
                    <a:cubicBezTo>
                      <a:pt x="150" y="101"/>
                      <a:pt x="150" y="101"/>
                      <a:pt x="150" y="101"/>
                    </a:cubicBezTo>
                    <a:cubicBezTo>
                      <a:pt x="150" y="101"/>
                      <a:pt x="150" y="101"/>
                      <a:pt x="150" y="101"/>
                    </a:cubicBezTo>
                    <a:cubicBezTo>
                      <a:pt x="150" y="101"/>
                      <a:pt x="150" y="101"/>
                      <a:pt x="150" y="101"/>
                    </a:cubicBezTo>
                    <a:cubicBezTo>
                      <a:pt x="150" y="101"/>
                      <a:pt x="150" y="101"/>
                      <a:pt x="150"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8" y="101"/>
                      <a:pt x="148" y="101"/>
                      <a:pt x="148" y="101"/>
                    </a:cubicBezTo>
                    <a:cubicBezTo>
                      <a:pt x="148" y="101"/>
                      <a:pt x="148" y="101"/>
                      <a:pt x="148" y="101"/>
                    </a:cubicBezTo>
                    <a:cubicBezTo>
                      <a:pt x="148" y="101"/>
                      <a:pt x="148" y="101"/>
                      <a:pt x="148" y="101"/>
                    </a:cubicBezTo>
                    <a:cubicBezTo>
                      <a:pt x="148" y="101"/>
                      <a:pt x="148" y="101"/>
                      <a:pt x="148" y="101"/>
                    </a:cubicBezTo>
                    <a:cubicBezTo>
                      <a:pt x="148" y="101"/>
                      <a:pt x="148" y="101"/>
                      <a:pt x="148" y="101"/>
                    </a:cubicBezTo>
                    <a:cubicBezTo>
                      <a:pt x="148" y="101"/>
                      <a:pt x="148" y="101"/>
                      <a:pt x="148" y="101"/>
                    </a:cubicBezTo>
                    <a:cubicBezTo>
                      <a:pt x="148" y="101"/>
                      <a:pt x="148" y="101"/>
                      <a:pt x="148" y="101"/>
                    </a:cubicBezTo>
                    <a:cubicBezTo>
                      <a:pt x="148" y="101"/>
                      <a:pt x="148" y="101"/>
                      <a:pt x="148" y="101"/>
                    </a:cubicBezTo>
                    <a:cubicBezTo>
                      <a:pt x="148" y="101"/>
                      <a:pt x="148" y="101"/>
                      <a:pt x="148" y="101"/>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7" y="100"/>
                      <a:pt x="147" y="100"/>
                      <a:pt x="147" y="100"/>
                    </a:cubicBezTo>
                    <a:cubicBezTo>
                      <a:pt x="147" y="100"/>
                      <a:pt x="147" y="100"/>
                      <a:pt x="147" y="100"/>
                    </a:cubicBezTo>
                    <a:cubicBezTo>
                      <a:pt x="147" y="100"/>
                      <a:pt x="147" y="100"/>
                      <a:pt x="147" y="100"/>
                    </a:cubicBezTo>
                    <a:cubicBezTo>
                      <a:pt x="147" y="100"/>
                      <a:pt x="147" y="100"/>
                      <a:pt x="147" y="100"/>
                    </a:cubicBezTo>
                    <a:cubicBezTo>
                      <a:pt x="147" y="100"/>
                      <a:pt x="147" y="100"/>
                      <a:pt x="147" y="100"/>
                    </a:cubicBezTo>
                    <a:cubicBezTo>
                      <a:pt x="147" y="100"/>
                      <a:pt x="147" y="100"/>
                      <a:pt x="147" y="100"/>
                    </a:cubicBezTo>
                    <a:cubicBezTo>
                      <a:pt x="147" y="100"/>
                      <a:pt x="147" y="100"/>
                      <a:pt x="147" y="100"/>
                    </a:cubicBezTo>
                    <a:cubicBezTo>
                      <a:pt x="147" y="100"/>
                      <a:pt x="147" y="100"/>
                      <a:pt x="147" y="100"/>
                    </a:cubicBezTo>
                    <a:cubicBezTo>
                      <a:pt x="147" y="100"/>
                      <a:pt x="147" y="100"/>
                      <a:pt x="147" y="100"/>
                    </a:cubicBezTo>
                    <a:cubicBezTo>
                      <a:pt x="147" y="100"/>
                      <a:pt x="147" y="100"/>
                      <a:pt x="147" y="100"/>
                    </a:cubicBezTo>
                    <a:cubicBezTo>
                      <a:pt x="147" y="100"/>
                      <a:pt x="147" y="100"/>
                      <a:pt x="146" y="100"/>
                    </a:cubicBezTo>
                    <a:cubicBezTo>
                      <a:pt x="146" y="100"/>
                      <a:pt x="146" y="100"/>
                      <a:pt x="146" y="100"/>
                    </a:cubicBezTo>
                    <a:cubicBezTo>
                      <a:pt x="146" y="100"/>
                      <a:pt x="146" y="100"/>
                      <a:pt x="146" y="100"/>
                    </a:cubicBezTo>
                    <a:cubicBezTo>
                      <a:pt x="146" y="100"/>
                      <a:pt x="146" y="100"/>
                      <a:pt x="146" y="100"/>
                    </a:cubicBezTo>
                    <a:cubicBezTo>
                      <a:pt x="146" y="99"/>
                      <a:pt x="146" y="99"/>
                      <a:pt x="146" y="99"/>
                    </a:cubicBezTo>
                    <a:cubicBezTo>
                      <a:pt x="146" y="99"/>
                      <a:pt x="146" y="99"/>
                      <a:pt x="146" y="99"/>
                    </a:cubicBezTo>
                    <a:cubicBezTo>
                      <a:pt x="146" y="99"/>
                      <a:pt x="146" y="99"/>
                      <a:pt x="146" y="99"/>
                    </a:cubicBezTo>
                    <a:cubicBezTo>
                      <a:pt x="146" y="99"/>
                      <a:pt x="146" y="99"/>
                      <a:pt x="146"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4" y="99"/>
                      <a:pt x="144" y="99"/>
                      <a:pt x="144" y="99"/>
                    </a:cubicBezTo>
                    <a:cubicBezTo>
                      <a:pt x="144" y="99"/>
                      <a:pt x="144" y="99"/>
                      <a:pt x="144" y="99"/>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3" y="98"/>
                      <a:pt x="143" y="98"/>
                      <a:pt x="143" y="98"/>
                    </a:cubicBezTo>
                    <a:cubicBezTo>
                      <a:pt x="143" y="98"/>
                      <a:pt x="143" y="98"/>
                      <a:pt x="143" y="98"/>
                    </a:cubicBezTo>
                    <a:cubicBezTo>
                      <a:pt x="143" y="98"/>
                      <a:pt x="143" y="98"/>
                      <a:pt x="143" y="98"/>
                    </a:cubicBezTo>
                    <a:cubicBezTo>
                      <a:pt x="143" y="98"/>
                      <a:pt x="143" y="98"/>
                      <a:pt x="143" y="98"/>
                    </a:cubicBezTo>
                    <a:cubicBezTo>
                      <a:pt x="143" y="98"/>
                      <a:pt x="143" y="98"/>
                      <a:pt x="143" y="98"/>
                    </a:cubicBezTo>
                    <a:cubicBezTo>
                      <a:pt x="143" y="98"/>
                      <a:pt x="143" y="98"/>
                      <a:pt x="143" y="98"/>
                    </a:cubicBezTo>
                    <a:cubicBezTo>
                      <a:pt x="143" y="98"/>
                      <a:pt x="143" y="98"/>
                      <a:pt x="143" y="98"/>
                    </a:cubicBezTo>
                    <a:cubicBezTo>
                      <a:pt x="143" y="98"/>
                      <a:pt x="143" y="98"/>
                      <a:pt x="143" y="98"/>
                    </a:cubicBezTo>
                    <a:cubicBezTo>
                      <a:pt x="143" y="98"/>
                      <a:pt x="143" y="98"/>
                      <a:pt x="143" y="98"/>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6"/>
                      <a:pt x="142" y="96"/>
                      <a:pt x="142" y="96"/>
                    </a:cubicBezTo>
                    <a:cubicBezTo>
                      <a:pt x="142" y="96"/>
                      <a:pt x="142" y="96"/>
                      <a:pt x="142" y="96"/>
                    </a:cubicBezTo>
                    <a:cubicBezTo>
                      <a:pt x="142" y="96"/>
                      <a:pt x="142" y="96"/>
                      <a:pt x="142"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0" y="96"/>
                      <a:pt x="140" y="96"/>
                      <a:pt x="140" y="96"/>
                    </a:cubicBezTo>
                    <a:cubicBezTo>
                      <a:pt x="140" y="96"/>
                      <a:pt x="140" y="96"/>
                      <a:pt x="140" y="96"/>
                    </a:cubicBezTo>
                    <a:cubicBezTo>
                      <a:pt x="140" y="96"/>
                      <a:pt x="140" y="96"/>
                      <a:pt x="140" y="96"/>
                    </a:cubicBezTo>
                    <a:cubicBezTo>
                      <a:pt x="140" y="96"/>
                      <a:pt x="140" y="96"/>
                      <a:pt x="140" y="96"/>
                    </a:cubicBezTo>
                    <a:cubicBezTo>
                      <a:pt x="140" y="96"/>
                      <a:pt x="140" y="96"/>
                      <a:pt x="140" y="96"/>
                    </a:cubicBezTo>
                    <a:cubicBezTo>
                      <a:pt x="140" y="96"/>
                      <a:pt x="140" y="96"/>
                      <a:pt x="140" y="96"/>
                    </a:cubicBezTo>
                    <a:cubicBezTo>
                      <a:pt x="140" y="96"/>
                      <a:pt x="140" y="96"/>
                      <a:pt x="140" y="96"/>
                    </a:cubicBezTo>
                    <a:cubicBezTo>
                      <a:pt x="140" y="96"/>
                      <a:pt x="140" y="96"/>
                      <a:pt x="140" y="96"/>
                    </a:cubicBezTo>
                    <a:cubicBezTo>
                      <a:pt x="140" y="96"/>
                      <a:pt x="140" y="96"/>
                      <a:pt x="140" y="96"/>
                    </a:cubicBezTo>
                    <a:cubicBezTo>
                      <a:pt x="140" y="96"/>
                      <a:pt x="140" y="96"/>
                      <a:pt x="140" y="96"/>
                    </a:cubicBezTo>
                    <a:cubicBezTo>
                      <a:pt x="140" y="95"/>
                      <a:pt x="140" y="95"/>
                      <a:pt x="140" y="95"/>
                    </a:cubicBezTo>
                    <a:cubicBezTo>
                      <a:pt x="140"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8" y="95"/>
                      <a:pt x="138" y="95"/>
                      <a:pt x="138" y="95"/>
                    </a:cubicBezTo>
                    <a:cubicBezTo>
                      <a:pt x="138" y="95"/>
                      <a:pt x="138" y="95"/>
                      <a:pt x="138" y="95"/>
                    </a:cubicBezTo>
                    <a:cubicBezTo>
                      <a:pt x="138" y="95"/>
                      <a:pt x="138" y="95"/>
                      <a:pt x="138" y="95"/>
                    </a:cubicBezTo>
                    <a:cubicBezTo>
                      <a:pt x="138" y="95"/>
                      <a:pt x="138" y="95"/>
                      <a:pt x="138" y="95"/>
                    </a:cubicBezTo>
                    <a:cubicBezTo>
                      <a:pt x="138" y="95"/>
                      <a:pt x="138" y="95"/>
                      <a:pt x="138" y="95"/>
                    </a:cubicBezTo>
                    <a:cubicBezTo>
                      <a:pt x="138" y="95"/>
                      <a:pt x="138" y="95"/>
                      <a:pt x="138" y="95"/>
                    </a:cubicBezTo>
                    <a:cubicBezTo>
                      <a:pt x="138" y="95"/>
                      <a:pt x="138" y="95"/>
                      <a:pt x="138" y="95"/>
                    </a:cubicBezTo>
                    <a:cubicBezTo>
                      <a:pt x="138" y="95"/>
                      <a:pt x="138" y="95"/>
                      <a:pt x="138" y="95"/>
                    </a:cubicBezTo>
                    <a:cubicBezTo>
                      <a:pt x="138" y="95"/>
                      <a:pt x="138" y="95"/>
                      <a:pt x="138" y="95"/>
                    </a:cubicBezTo>
                    <a:cubicBezTo>
                      <a:pt x="138" y="95"/>
                      <a:pt x="138" y="95"/>
                      <a:pt x="138" y="95"/>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7" y="94"/>
                      <a:pt x="137" y="94"/>
                      <a:pt x="137" y="94"/>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5" y="92"/>
                      <a:pt x="135" y="92"/>
                      <a:pt x="135" y="92"/>
                    </a:cubicBezTo>
                    <a:cubicBezTo>
                      <a:pt x="135" y="92"/>
                      <a:pt x="135" y="92"/>
                      <a:pt x="135" y="92"/>
                    </a:cubicBezTo>
                    <a:cubicBezTo>
                      <a:pt x="135" y="92"/>
                      <a:pt x="135" y="92"/>
                      <a:pt x="135" y="92"/>
                    </a:cubicBezTo>
                    <a:cubicBezTo>
                      <a:pt x="135" y="92"/>
                      <a:pt x="135" y="92"/>
                      <a:pt x="135" y="92"/>
                    </a:cubicBezTo>
                    <a:cubicBezTo>
                      <a:pt x="135" y="92"/>
                      <a:pt x="135" y="92"/>
                      <a:pt x="135" y="92"/>
                    </a:cubicBezTo>
                    <a:cubicBezTo>
                      <a:pt x="135" y="92"/>
                      <a:pt x="135" y="92"/>
                      <a:pt x="135" y="92"/>
                    </a:cubicBezTo>
                    <a:cubicBezTo>
                      <a:pt x="135" y="92"/>
                      <a:pt x="135" y="92"/>
                      <a:pt x="135" y="92"/>
                    </a:cubicBezTo>
                    <a:cubicBezTo>
                      <a:pt x="135" y="92"/>
                      <a:pt x="135" y="92"/>
                      <a:pt x="135" y="92"/>
                    </a:cubicBezTo>
                    <a:cubicBezTo>
                      <a:pt x="135" y="91"/>
                      <a:pt x="135" y="91"/>
                      <a:pt x="135" y="91"/>
                    </a:cubicBezTo>
                    <a:cubicBezTo>
                      <a:pt x="135" y="91"/>
                      <a:pt x="135" y="91"/>
                      <a:pt x="135" y="91"/>
                    </a:cubicBezTo>
                    <a:cubicBezTo>
                      <a:pt x="135" y="91"/>
                      <a:pt x="135" y="91"/>
                      <a:pt x="135" y="91"/>
                    </a:cubicBezTo>
                    <a:cubicBezTo>
                      <a:pt x="135" y="91"/>
                      <a:pt x="135" y="91"/>
                      <a:pt x="135" y="91"/>
                    </a:cubicBezTo>
                    <a:cubicBezTo>
                      <a:pt x="135" y="91"/>
                      <a:pt x="135" y="91"/>
                      <a:pt x="135" y="91"/>
                    </a:cubicBezTo>
                    <a:cubicBezTo>
                      <a:pt x="135" y="91"/>
                      <a:pt x="135" y="91"/>
                      <a:pt x="135" y="91"/>
                    </a:cubicBezTo>
                    <a:cubicBezTo>
                      <a:pt x="135" y="91"/>
                      <a:pt x="135" y="91"/>
                      <a:pt x="135" y="91"/>
                    </a:cubicBezTo>
                    <a:cubicBezTo>
                      <a:pt x="135" y="91"/>
                      <a:pt x="135" y="91"/>
                      <a:pt x="135"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0"/>
                      <a:pt x="134" y="90"/>
                      <a:pt x="134" y="90"/>
                    </a:cubicBezTo>
                    <a:cubicBezTo>
                      <a:pt x="134" y="90"/>
                      <a:pt x="134" y="90"/>
                      <a:pt x="134" y="90"/>
                    </a:cubicBezTo>
                    <a:cubicBezTo>
                      <a:pt x="134" y="90"/>
                      <a:pt x="134" y="90"/>
                      <a:pt x="134" y="90"/>
                    </a:cubicBezTo>
                    <a:cubicBezTo>
                      <a:pt x="134" y="90"/>
                      <a:pt x="134" y="90"/>
                      <a:pt x="134" y="90"/>
                    </a:cubicBezTo>
                    <a:cubicBezTo>
                      <a:pt x="134" y="90"/>
                      <a:pt x="134" y="90"/>
                      <a:pt x="134" y="90"/>
                    </a:cubicBezTo>
                    <a:cubicBezTo>
                      <a:pt x="134" y="90"/>
                      <a:pt x="134" y="90"/>
                      <a:pt x="134"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2" y="90"/>
                      <a:pt x="132" y="90"/>
                      <a:pt x="132" y="90"/>
                    </a:cubicBezTo>
                    <a:cubicBezTo>
                      <a:pt x="132" y="90"/>
                      <a:pt x="132" y="90"/>
                      <a:pt x="132" y="90"/>
                    </a:cubicBezTo>
                    <a:cubicBezTo>
                      <a:pt x="132" y="90"/>
                      <a:pt x="132" y="90"/>
                      <a:pt x="132" y="90"/>
                    </a:cubicBezTo>
                    <a:cubicBezTo>
                      <a:pt x="132" y="90"/>
                      <a:pt x="132" y="90"/>
                      <a:pt x="132" y="90"/>
                    </a:cubicBezTo>
                    <a:cubicBezTo>
                      <a:pt x="132" y="90"/>
                      <a:pt x="132" y="90"/>
                      <a:pt x="132" y="90"/>
                    </a:cubicBezTo>
                    <a:cubicBezTo>
                      <a:pt x="132" y="89"/>
                      <a:pt x="132" y="89"/>
                      <a:pt x="132" y="89"/>
                    </a:cubicBezTo>
                    <a:cubicBezTo>
                      <a:pt x="132" y="89"/>
                      <a:pt x="132" y="89"/>
                      <a:pt x="132" y="89"/>
                    </a:cubicBezTo>
                    <a:cubicBezTo>
                      <a:pt x="132" y="89"/>
                      <a:pt x="132" y="89"/>
                      <a:pt x="132" y="89"/>
                    </a:cubicBezTo>
                    <a:cubicBezTo>
                      <a:pt x="132" y="89"/>
                      <a:pt x="132" y="89"/>
                      <a:pt x="132" y="89"/>
                    </a:cubicBezTo>
                    <a:cubicBezTo>
                      <a:pt x="132" y="89"/>
                      <a:pt x="132" y="89"/>
                      <a:pt x="132" y="89"/>
                    </a:cubicBezTo>
                    <a:cubicBezTo>
                      <a:pt x="132" y="89"/>
                      <a:pt x="132" y="89"/>
                      <a:pt x="132" y="89"/>
                    </a:cubicBezTo>
                    <a:cubicBezTo>
                      <a:pt x="132" y="89"/>
                      <a:pt x="132" y="89"/>
                      <a:pt x="132" y="89"/>
                    </a:cubicBezTo>
                    <a:cubicBezTo>
                      <a:pt x="132" y="89"/>
                      <a:pt x="132" y="89"/>
                      <a:pt x="132" y="89"/>
                    </a:cubicBezTo>
                    <a:cubicBezTo>
                      <a:pt x="132" y="89"/>
                      <a:pt x="132" y="89"/>
                      <a:pt x="132" y="89"/>
                    </a:cubicBezTo>
                    <a:cubicBezTo>
                      <a:pt x="132" y="89"/>
                      <a:pt x="132" y="89"/>
                      <a:pt x="132"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0" y="89"/>
                      <a:pt x="130" y="89"/>
                      <a:pt x="130" y="89"/>
                    </a:cubicBezTo>
                    <a:cubicBezTo>
                      <a:pt x="130" y="89"/>
                      <a:pt x="130" y="89"/>
                      <a:pt x="130" y="89"/>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6"/>
                      <a:pt x="128" y="86"/>
                      <a:pt x="128" y="86"/>
                    </a:cubicBezTo>
                    <a:cubicBezTo>
                      <a:pt x="128" y="86"/>
                      <a:pt x="128" y="86"/>
                      <a:pt x="128" y="86"/>
                    </a:cubicBezTo>
                    <a:cubicBezTo>
                      <a:pt x="128" y="86"/>
                      <a:pt x="128" y="86"/>
                      <a:pt x="128" y="86"/>
                    </a:cubicBezTo>
                    <a:cubicBezTo>
                      <a:pt x="128" y="86"/>
                      <a:pt x="128" y="86"/>
                      <a:pt x="128" y="86"/>
                    </a:cubicBezTo>
                    <a:cubicBezTo>
                      <a:pt x="128" y="86"/>
                      <a:pt x="128" y="86"/>
                      <a:pt x="128" y="86"/>
                    </a:cubicBezTo>
                    <a:cubicBezTo>
                      <a:pt x="128" y="86"/>
                      <a:pt x="128" y="86"/>
                      <a:pt x="128" y="86"/>
                    </a:cubicBezTo>
                    <a:cubicBezTo>
                      <a:pt x="128" y="86"/>
                      <a:pt x="128" y="86"/>
                      <a:pt x="128"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5"/>
                      <a:pt x="127" y="85"/>
                      <a:pt x="127" y="85"/>
                    </a:cubicBezTo>
                    <a:cubicBezTo>
                      <a:pt x="127" y="85"/>
                      <a:pt x="127" y="85"/>
                      <a:pt x="127" y="85"/>
                    </a:cubicBezTo>
                    <a:cubicBezTo>
                      <a:pt x="127" y="85"/>
                      <a:pt x="127" y="85"/>
                      <a:pt x="127" y="85"/>
                    </a:cubicBezTo>
                    <a:cubicBezTo>
                      <a:pt x="127" y="85"/>
                      <a:pt x="127" y="85"/>
                      <a:pt x="127" y="85"/>
                    </a:cubicBezTo>
                    <a:cubicBezTo>
                      <a:pt x="127" y="85"/>
                      <a:pt x="127" y="85"/>
                      <a:pt x="127"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4"/>
                      <a:pt x="126" y="84"/>
                      <a:pt x="126" y="84"/>
                    </a:cubicBezTo>
                    <a:cubicBezTo>
                      <a:pt x="126" y="84"/>
                      <a:pt x="126" y="84"/>
                      <a:pt x="126" y="84"/>
                    </a:cubicBezTo>
                    <a:cubicBezTo>
                      <a:pt x="126" y="84"/>
                      <a:pt x="126" y="84"/>
                      <a:pt x="126" y="84"/>
                    </a:cubicBezTo>
                    <a:cubicBezTo>
                      <a:pt x="126" y="84"/>
                      <a:pt x="126" y="84"/>
                      <a:pt x="126" y="84"/>
                    </a:cubicBezTo>
                    <a:cubicBezTo>
                      <a:pt x="126" y="84"/>
                      <a:pt x="126" y="84"/>
                      <a:pt x="126" y="84"/>
                    </a:cubicBezTo>
                    <a:cubicBezTo>
                      <a:pt x="126" y="84"/>
                      <a:pt x="126"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3"/>
                      <a:pt x="125" y="83"/>
                      <a:pt x="125" y="83"/>
                    </a:cubicBezTo>
                    <a:cubicBezTo>
                      <a:pt x="125" y="83"/>
                      <a:pt x="125" y="83"/>
                      <a:pt x="125" y="83"/>
                    </a:cubicBezTo>
                    <a:cubicBezTo>
                      <a:pt x="125" y="83"/>
                      <a:pt x="125"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2"/>
                      <a:pt x="124" y="82"/>
                      <a:pt x="124" y="82"/>
                    </a:cubicBezTo>
                    <a:cubicBezTo>
                      <a:pt x="124" y="82"/>
                      <a:pt x="124" y="82"/>
                      <a:pt x="124" y="82"/>
                    </a:cubicBezTo>
                    <a:cubicBezTo>
                      <a:pt x="124" y="82"/>
                      <a:pt x="124" y="82"/>
                      <a:pt x="124" y="82"/>
                    </a:cubicBezTo>
                    <a:cubicBezTo>
                      <a:pt x="124" y="82"/>
                      <a:pt x="124" y="82"/>
                      <a:pt x="124" y="82"/>
                    </a:cubicBezTo>
                    <a:cubicBezTo>
                      <a:pt x="124" y="82"/>
                      <a:pt x="124" y="82"/>
                      <a:pt x="124" y="82"/>
                    </a:cubicBezTo>
                    <a:cubicBezTo>
                      <a:pt x="124" y="82"/>
                      <a:pt x="124" y="82"/>
                      <a:pt x="124" y="82"/>
                    </a:cubicBezTo>
                    <a:cubicBezTo>
                      <a:pt x="124" y="82"/>
                      <a:pt x="124" y="82"/>
                      <a:pt x="124" y="82"/>
                    </a:cubicBezTo>
                    <a:cubicBezTo>
                      <a:pt x="124" y="82"/>
                      <a:pt x="124" y="82"/>
                      <a:pt x="124" y="82"/>
                    </a:cubicBezTo>
                    <a:cubicBezTo>
                      <a:pt x="124" y="82"/>
                      <a:pt x="124" y="82"/>
                      <a:pt x="124" y="82"/>
                    </a:cubicBezTo>
                    <a:cubicBezTo>
                      <a:pt x="124" y="82"/>
                      <a:pt x="124" y="82"/>
                      <a:pt x="124" y="82"/>
                    </a:cubicBezTo>
                    <a:cubicBezTo>
                      <a:pt x="123" y="82"/>
                      <a:pt x="123" y="82"/>
                      <a:pt x="123" y="82"/>
                    </a:cubicBezTo>
                    <a:cubicBezTo>
                      <a:pt x="123" y="82"/>
                      <a:pt x="123" y="82"/>
                      <a:pt x="123" y="82"/>
                    </a:cubicBezTo>
                    <a:cubicBezTo>
                      <a:pt x="123" y="82"/>
                      <a:pt x="123" y="82"/>
                      <a:pt x="123" y="82"/>
                    </a:cubicBezTo>
                    <a:cubicBezTo>
                      <a:pt x="123" y="82"/>
                      <a:pt x="123" y="82"/>
                      <a:pt x="123" y="82"/>
                    </a:cubicBezTo>
                    <a:cubicBezTo>
                      <a:pt x="123" y="82"/>
                      <a:pt x="123" y="82"/>
                      <a:pt x="123" y="82"/>
                    </a:cubicBezTo>
                    <a:cubicBezTo>
                      <a:pt x="123" y="82"/>
                      <a:pt x="123" y="82"/>
                      <a:pt x="123" y="82"/>
                    </a:cubicBezTo>
                    <a:cubicBezTo>
                      <a:pt x="123" y="82"/>
                      <a:pt x="123" y="82"/>
                      <a:pt x="123" y="82"/>
                    </a:cubicBezTo>
                    <a:cubicBezTo>
                      <a:pt x="123" y="82"/>
                      <a:pt x="123" y="82"/>
                      <a:pt x="123" y="82"/>
                    </a:cubicBezTo>
                    <a:cubicBezTo>
                      <a:pt x="122" y="82"/>
                      <a:pt x="122" y="82"/>
                      <a:pt x="122" y="82"/>
                    </a:cubicBezTo>
                    <a:cubicBezTo>
                      <a:pt x="122" y="82"/>
                      <a:pt x="122" y="82"/>
                      <a:pt x="122" y="82"/>
                    </a:cubicBezTo>
                    <a:cubicBezTo>
                      <a:pt x="122" y="82"/>
                      <a:pt x="122" y="82"/>
                      <a:pt x="122" y="82"/>
                    </a:cubicBezTo>
                    <a:cubicBezTo>
                      <a:pt x="122" y="82"/>
                      <a:pt x="122" y="82"/>
                      <a:pt x="122" y="82"/>
                    </a:cubicBezTo>
                    <a:cubicBezTo>
                      <a:pt x="122" y="82"/>
                      <a:pt x="122" y="82"/>
                      <a:pt x="122" y="82"/>
                    </a:cubicBezTo>
                    <a:cubicBezTo>
                      <a:pt x="122" y="82"/>
                      <a:pt x="122" y="82"/>
                      <a:pt x="122" y="82"/>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1" y="81"/>
                      <a:pt x="121" y="81"/>
                      <a:pt x="121" y="81"/>
                    </a:cubicBezTo>
                    <a:cubicBezTo>
                      <a:pt x="121" y="81"/>
                      <a:pt x="121" y="81"/>
                      <a:pt x="121" y="81"/>
                    </a:cubicBezTo>
                    <a:cubicBezTo>
                      <a:pt x="121" y="80"/>
                      <a:pt x="121" y="80"/>
                      <a:pt x="121" y="80"/>
                    </a:cubicBezTo>
                    <a:cubicBezTo>
                      <a:pt x="121" y="80"/>
                      <a:pt x="121" y="80"/>
                      <a:pt x="121" y="80"/>
                    </a:cubicBezTo>
                    <a:cubicBezTo>
                      <a:pt x="121" y="80"/>
                      <a:pt x="121" y="80"/>
                      <a:pt x="121" y="80"/>
                    </a:cubicBezTo>
                    <a:cubicBezTo>
                      <a:pt x="121" y="80"/>
                      <a:pt x="121" y="80"/>
                      <a:pt x="121" y="80"/>
                    </a:cubicBezTo>
                    <a:cubicBezTo>
                      <a:pt x="121" y="80"/>
                      <a:pt x="121" y="80"/>
                      <a:pt x="121" y="80"/>
                    </a:cubicBezTo>
                    <a:cubicBezTo>
                      <a:pt x="121" y="80"/>
                      <a:pt x="121" y="80"/>
                      <a:pt x="121" y="80"/>
                    </a:cubicBezTo>
                    <a:cubicBezTo>
                      <a:pt x="121" y="80"/>
                      <a:pt x="121" y="80"/>
                      <a:pt x="121" y="80"/>
                    </a:cubicBezTo>
                    <a:cubicBezTo>
                      <a:pt x="121" y="80"/>
                      <a:pt x="121" y="80"/>
                      <a:pt x="121" y="80"/>
                    </a:cubicBezTo>
                    <a:cubicBezTo>
                      <a:pt x="121" y="80"/>
                      <a:pt x="121" y="80"/>
                      <a:pt x="121" y="80"/>
                    </a:cubicBezTo>
                    <a:cubicBezTo>
                      <a:pt x="121" y="80"/>
                      <a:pt x="121" y="80"/>
                      <a:pt x="121" y="80"/>
                    </a:cubicBezTo>
                    <a:cubicBezTo>
                      <a:pt x="121" y="79"/>
                      <a:pt x="121" y="79"/>
                      <a:pt x="121" y="79"/>
                    </a:cubicBezTo>
                    <a:cubicBezTo>
                      <a:pt x="121" y="79"/>
                      <a:pt x="121" y="79"/>
                      <a:pt x="121" y="79"/>
                    </a:cubicBezTo>
                    <a:cubicBezTo>
                      <a:pt x="121" y="79"/>
                      <a:pt x="121" y="79"/>
                      <a:pt x="121" y="79"/>
                    </a:cubicBezTo>
                    <a:cubicBezTo>
                      <a:pt x="121" y="79"/>
                      <a:pt x="121" y="79"/>
                      <a:pt x="121" y="79"/>
                    </a:cubicBezTo>
                    <a:cubicBezTo>
                      <a:pt x="121" y="79"/>
                      <a:pt x="121" y="79"/>
                      <a:pt x="121" y="79"/>
                    </a:cubicBezTo>
                    <a:cubicBezTo>
                      <a:pt x="121" y="79"/>
                      <a:pt x="121" y="79"/>
                      <a:pt x="121" y="79"/>
                    </a:cubicBezTo>
                    <a:cubicBezTo>
                      <a:pt x="121" y="79"/>
                      <a:pt x="121" y="79"/>
                      <a:pt x="121" y="79"/>
                    </a:cubicBezTo>
                    <a:cubicBezTo>
                      <a:pt x="121" y="79"/>
                      <a:pt x="121" y="79"/>
                      <a:pt x="121"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8"/>
                      <a:pt x="120" y="78"/>
                      <a:pt x="120" y="78"/>
                    </a:cubicBezTo>
                    <a:cubicBezTo>
                      <a:pt x="120" y="78"/>
                      <a:pt x="120" y="78"/>
                      <a:pt x="120" y="78"/>
                    </a:cubicBezTo>
                    <a:cubicBezTo>
                      <a:pt x="120" y="78"/>
                      <a:pt x="120" y="78"/>
                      <a:pt x="120" y="78"/>
                    </a:cubicBezTo>
                    <a:cubicBezTo>
                      <a:pt x="120" y="78"/>
                      <a:pt x="120" y="78"/>
                      <a:pt x="120" y="78"/>
                    </a:cubicBezTo>
                    <a:cubicBezTo>
                      <a:pt x="120" y="78"/>
                      <a:pt x="120" y="78"/>
                      <a:pt x="120" y="78"/>
                    </a:cubicBezTo>
                    <a:cubicBezTo>
                      <a:pt x="120" y="78"/>
                      <a:pt x="120" y="78"/>
                      <a:pt x="120" y="78"/>
                    </a:cubicBezTo>
                    <a:cubicBezTo>
                      <a:pt x="120" y="78"/>
                      <a:pt x="120" y="78"/>
                      <a:pt x="120" y="78"/>
                    </a:cubicBezTo>
                    <a:cubicBezTo>
                      <a:pt x="120" y="78"/>
                      <a:pt x="120" y="78"/>
                      <a:pt x="120"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5"/>
                      <a:pt x="118" y="75"/>
                      <a:pt x="118" y="75"/>
                    </a:cubicBezTo>
                    <a:cubicBezTo>
                      <a:pt x="118" y="75"/>
                      <a:pt x="118" y="75"/>
                      <a:pt x="118" y="75"/>
                    </a:cubicBezTo>
                    <a:cubicBezTo>
                      <a:pt x="118" y="75"/>
                      <a:pt x="118" y="75"/>
                      <a:pt x="118" y="75"/>
                    </a:cubicBezTo>
                    <a:cubicBezTo>
                      <a:pt x="118" y="75"/>
                      <a:pt x="117" y="75"/>
                      <a:pt x="117" y="75"/>
                    </a:cubicBezTo>
                    <a:cubicBezTo>
                      <a:pt x="117" y="75"/>
                      <a:pt x="117" y="75"/>
                      <a:pt x="117" y="75"/>
                    </a:cubicBezTo>
                    <a:cubicBezTo>
                      <a:pt x="117" y="75"/>
                      <a:pt x="117" y="75"/>
                      <a:pt x="117" y="75"/>
                    </a:cubicBezTo>
                    <a:cubicBezTo>
                      <a:pt x="117" y="75"/>
                      <a:pt x="117" y="75"/>
                      <a:pt x="117" y="75"/>
                    </a:cubicBezTo>
                    <a:cubicBezTo>
                      <a:pt x="117" y="75"/>
                      <a:pt x="117" y="75"/>
                      <a:pt x="117" y="75"/>
                    </a:cubicBezTo>
                    <a:cubicBezTo>
                      <a:pt x="117" y="75"/>
                      <a:pt x="117" y="75"/>
                      <a:pt x="117" y="75"/>
                    </a:cubicBezTo>
                    <a:cubicBezTo>
                      <a:pt x="117" y="75"/>
                      <a:pt x="117" y="75"/>
                      <a:pt x="117" y="75"/>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6" y="74"/>
                      <a:pt x="116" y="74"/>
                      <a:pt x="116" y="74"/>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2"/>
                      <a:pt x="116" y="72"/>
                      <a:pt x="116" y="72"/>
                    </a:cubicBezTo>
                    <a:cubicBezTo>
                      <a:pt x="116" y="72"/>
                      <a:pt x="116" y="72"/>
                      <a:pt x="116" y="72"/>
                    </a:cubicBezTo>
                    <a:cubicBezTo>
                      <a:pt x="116" y="72"/>
                      <a:pt x="116" y="72"/>
                      <a:pt x="116" y="72"/>
                    </a:cubicBezTo>
                    <a:cubicBezTo>
                      <a:pt x="116" y="72"/>
                      <a:pt x="116" y="72"/>
                      <a:pt x="116"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4" y="71"/>
                      <a:pt x="114" y="71"/>
                      <a:pt x="114" y="71"/>
                    </a:cubicBezTo>
                    <a:cubicBezTo>
                      <a:pt x="114" y="71"/>
                      <a:pt x="114" y="71"/>
                      <a:pt x="114" y="71"/>
                    </a:cubicBezTo>
                    <a:cubicBezTo>
                      <a:pt x="114" y="71"/>
                      <a:pt x="114" y="71"/>
                      <a:pt x="114" y="71"/>
                    </a:cubicBezTo>
                    <a:cubicBezTo>
                      <a:pt x="114" y="71"/>
                      <a:pt x="114" y="71"/>
                      <a:pt x="114" y="71"/>
                    </a:cubicBezTo>
                    <a:cubicBezTo>
                      <a:pt x="114" y="71"/>
                      <a:pt x="114" y="71"/>
                      <a:pt x="114" y="71"/>
                    </a:cubicBezTo>
                    <a:cubicBezTo>
                      <a:pt x="114" y="71"/>
                      <a:pt x="114" y="71"/>
                      <a:pt x="114" y="71"/>
                    </a:cubicBezTo>
                    <a:cubicBezTo>
                      <a:pt x="114" y="71"/>
                      <a:pt x="114" y="71"/>
                      <a:pt x="114" y="71"/>
                    </a:cubicBezTo>
                    <a:cubicBezTo>
                      <a:pt x="114" y="71"/>
                      <a:pt x="114" y="71"/>
                      <a:pt x="114" y="71"/>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3" y="70"/>
                      <a:pt x="113" y="70"/>
                      <a:pt x="113" y="70"/>
                    </a:cubicBezTo>
                    <a:cubicBezTo>
                      <a:pt x="113" y="70"/>
                      <a:pt x="113" y="70"/>
                      <a:pt x="113" y="70"/>
                    </a:cubicBezTo>
                    <a:cubicBezTo>
                      <a:pt x="113" y="70"/>
                      <a:pt x="113" y="70"/>
                      <a:pt x="113" y="70"/>
                    </a:cubicBezTo>
                    <a:cubicBezTo>
                      <a:pt x="113" y="70"/>
                      <a:pt x="113" y="70"/>
                      <a:pt x="113" y="70"/>
                    </a:cubicBezTo>
                    <a:cubicBezTo>
                      <a:pt x="113" y="70"/>
                      <a:pt x="113" y="70"/>
                      <a:pt x="113" y="70"/>
                    </a:cubicBezTo>
                    <a:cubicBezTo>
                      <a:pt x="113" y="70"/>
                      <a:pt x="113" y="70"/>
                      <a:pt x="113" y="70"/>
                    </a:cubicBezTo>
                    <a:cubicBezTo>
                      <a:pt x="113" y="70"/>
                      <a:pt x="113" y="70"/>
                      <a:pt x="113" y="70"/>
                    </a:cubicBezTo>
                    <a:cubicBezTo>
                      <a:pt x="113" y="70"/>
                      <a:pt x="113" y="70"/>
                      <a:pt x="113" y="70"/>
                    </a:cubicBezTo>
                    <a:cubicBezTo>
                      <a:pt x="113" y="70"/>
                      <a:pt x="113" y="70"/>
                      <a:pt x="113" y="70"/>
                    </a:cubicBezTo>
                    <a:cubicBezTo>
                      <a:pt x="113" y="70"/>
                      <a:pt x="113" y="70"/>
                      <a:pt x="113" y="70"/>
                    </a:cubicBezTo>
                    <a:cubicBezTo>
                      <a:pt x="113" y="70"/>
                      <a:pt x="112" y="70"/>
                      <a:pt x="112" y="70"/>
                    </a:cubicBezTo>
                    <a:cubicBezTo>
                      <a:pt x="112" y="70"/>
                      <a:pt x="112" y="70"/>
                      <a:pt x="112" y="70"/>
                    </a:cubicBezTo>
                    <a:cubicBezTo>
                      <a:pt x="112" y="70"/>
                      <a:pt x="112" y="70"/>
                      <a:pt x="112" y="70"/>
                    </a:cubicBezTo>
                    <a:cubicBezTo>
                      <a:pt x="112" y="71"/>
                      <a:pt x="112" y="71"/>
                      <a:pt x="112" y="71"/>
                    </a:cubicBezTo>
                    <a:cubicBezTo>
                      <a:pt x="112" y="71"/>
                      <a:pt x="112" y="71"/>
                      <a:pt x="112" y="71"/>
                    </a:cubicBezTo>
                    <a:cubicBezTo>
                      <a:pt x="112" y="71"/>
                      <a:pt x="112" y="71"/>
                      <a:pt x="112" y="71"/>
                    </a:cubicBezTo>
                    <a:cubicBezTo>
                      <a:pt x="112" y="71"/>
                      <a:pt x="112" y="71"/>
                      <a:pt x="112" y="71"/>
                    </a:cubicBezTo>
                    <a:cubicBezTo>
                      <a:pt x="112" y="71"/>
                      <a:pt x="112" y="71"/>
                      <a:pt x="112" y="71"/>
                    </a:cubicBezTo>
                    <a:cubicBezTo>
                      <a:pt x="112" y="71"/>
                      <a:pt x="112" y="71"/>
                      <a:pt x="112" y="71"/>
                    </a:cubicBezTo>
                    <a:cubicBezTo>
                      <a:pt x="112" y="71"/>
                      <a:pt x="112" y="71"/>
                      <a:pt x="112" y="71"/>
                    </a:cubicBezTo>
                    <a:cubicBezTo>
                      <a:pt x="112" y="71"/>
                      <a:pt x="112" y="71"/>
                      <a:pt x="112" y="71"/>
                    </a:cubicBezTo>
                    <a:cubicBezTo>
                      <a:pt x="112" y="71"/>
                      <a:pt x="112" y="71"/>
                      <a:pt x="112" y="71"/>
                    </a:cubicBezTo>
                    <a:cubicBezTo>
                      <a:pt x="112" y="72"/>
                      <a:pt x="112" y="72"/>
                      <a:pt x="112" y="72"/>
                    </a:cubicBezTo>
                    <a:cubicBezTo>
                      <a:pt x="112" y="72"/>
                      <a:pt x="112" y="72"/>
                      <a:pt x="112" y="72"/>
                    </a:cubicBezTo>
                    <a:cubicBezTo>
                      <a:pt x="112" y="72"/>
                      <a:pt x="112" y="72"/>
                      <a:pt x="112" y="72"/>
                    </a:cubicBezTo>
                    <a:cubicBezTo>
                      <a:pt x="112" y="72"/>
                      <a:pt x="112" y="73"/>
                      <a:pt x="112" y="73"/>
                    </a:cubicBezTo>
                    <a:cubicBezTo>
                      <a:pt x="112" y="73"/>
                      <a:pt x="112" y="73"/>
                      <a:pt x="112" y="73"/>
                    </a:cubicBezTo>
                    <a:cubicBezTo>
                      <a:pt x="112" y="73"/>
                      <a:pt x="112" y="73"/>
                      <a:pt x="112" y="73"/>
                    </a:cubicBezTo>
                    <a:cubicBezTo>
                      <a:pt x="112" y="76"/>
                      <a:pt x="112" y="78"/>
                      <a:pt x="112" y="81"/>
                    </a:cubicBezTo>
                    <a:cubicBezTo>
                      <a:pt x="112" y="81"/>
                      <a:pt x="112" y="81"/>
                      <a:pt x="112" y="81"/>
                    </a:cubicBezTo>
                    <a:cubicBezTo>
                      <a:pt x="112" y="81"/>
                      <a:pt x="112" y="81"/>
                      <a:pt x="112" y="81"/>
                    </a:cubicBezTo>
                    <a:cubicBezTo>
                      <a:pt x="112" y="81"/>
                      <a:pt x="112" y="81"/>
                      <a:pt x="112" y="81"/>
                    </a:cubicBezTo>
                    <a:cubicBezTo>
                      <a:pt x="112" y="81"/>
                      <a:pt x="112" y="81"/>
                      <a:pt x="112" y="81"/>
                    </a:cubicBezTo>
                    <a:cubicBezTo>
                      <a:pt x="112" y="81"/>
                      <a:pt x="112" y="81"/>
                      <a:pt x="112" y="81"/>
                    </a:cubicBezTo>
                    <a:cubicBezTo>
                      <a:pt x="112" y="81"/>
                      <a:pt x="112" y="81"/>
                      <a:pt x="112" y="82"/>
                    </a:cubicBezTo>
                    <a:cubicBezTo>
                      <a:pt x="112" y="82"/>
                      <a:pt x="112" y="82"/>
                      <a:pt x="112" y="82"/>
                    </a:cubicBezTo>
                    <a:cubicBezTo>
                      <a:pt x="112" y="82"/>
                      <a:pt x="112" y="82"/>
                      <a:pt x="112" y="82"/>
                    </a:cubicBezTo>
                    <a:cubicBezTo>
                      <a:pt x="112" y="82"/>
                      <a:pt x="112" y="82"/>
                      <a:pt x="112" y="82"/>
                    </a:cubicBezTo>
                    <a:cubicBezTo>
                      <a:pt x="112" y="82"/>
                      <a:pt x="112" y="82"/>
                      <a:pt x="112" y="83"/>
                    </a:cubicBezTo>
                    <a:cubicBezTo>
                      <a:pt x="112" y="83"/>
                      <a:pt x="112" y="83"/>
                      <a:pt x="112" y="83"/>
                    </a:cubicBezTo>
                    <a:cubicBezTo>
                      <a:pt x="112" y="83"/>
                      <a:pt x="112" y="83"/>
                      <a:pt x="112" y="83"/>
                    </a:cubicBezTo>
                    <a:cubicBezTo>
                      <a:pt x="112" y="83"/>
                      <a:pt x="112" y="83"/>
                      <a:pt x="112" y="83"/>
                    </a:cubicBezTo>
                    <a:cubicBezTo>
                      <a:pt x="112" y="83"/>
                      <a:pt x="112" y="83"/>
                      <a:pt x="112" y="83"/>
                    </a:cubicBezTo>
                    <a:cubicBezTo>
                      <a:pt x="112" y="83"/>
                      <a:pt x="112" y="83"/>
                      <a:pt x="112" y="84"/>
                    </a:cubicBezTo>
                    <a:cubicBezTo>
                      <a:pt x="112" y="84"/>
                      <a:pt x="112" y="84"/>
                      <a:pt x="112" y="85"/>
                    </a:cubicBezTo>
                    <a:cubicBezTo>
                      <a:pt x="112" y="85"/>
                      <a:pt x="112" y="85"/>
                      <a:pt x="112" y="85"/>
                    </a:cubicBezTo>
                    <a:cubicBezTo>
                      <a:pt x="112" y="85"/>
                      <a:pt x="112" y="85"/>
                      <a:pt x="112" y="85"/>
                    </a:cubicBezTo>
                    <a:cubicBezTo>
                      <a:pt x="112" y="85"/>
                      <a:pt x="112" y="85"/>
                      <a:pt x="112" y="85"/>
                    </a:cubicBezTo>
                    <a:cubicBezTo>
                      <a:pt x="112" y="85"/>
                      <a:pt x="112" y="85"/>
                      <a:pt x="112" y="85"/>
                    </a:cubicBezTo>
                    <a:cubicBezTo>
                      <a:pt x="112" y="85"/>
                      <a:pt x="112" y="85"/>
                      <a:pt x="112" y="85"/>
                    </a:cubicBezTo>
                    <a:cubicBezTo>
                      <a:pt x="112" y="85"/>
                      <a:pt x="112" y="85"/>
                      <a:pt x="112" y="86"/>
                    </a:cubicBezTo>
                    <a:cubicBezTo>
                      <a:pt x="112" y="86"/>
                      <a:pt x="112" y="86"/>
                      <a:pt x="112" y="86"/>
                    </a:cubicBezTo>
                    <a:cubicBezTo>
                      <a:pt x="112" y="86"/>
                      <a:pt x="112" y="86"/>
                      <a:pt x="112" y="86"/>
                    </a:cubicBezTo>
                    <a:cubicBezTo>
                      <a:pt x="112" y="86"/>
                      <a:pt x="112" y="86"/>
                      <a:pt x="112" y="86"/>
                    </a:cubicBezTo>
                    <a:cubicBezTo>
                      <a:pt x="112" y="86"/>
                      <a:pt x="112" y="86"/>
                      <a:pt x="112" y="86"/>
                    </a:cubicBezTo>
                    <a:cubicBezTo>
                      <a:pt x="112" y="86"/>
                      <a:pt x="112" y="86"/>
                      <a:pt x="112" y="86"/>
                    </a:cubicBezTo>
                    <a:cubicBezTo>
                      <a:pt x="112" y="86"/>
                      <a:pt x="112" y="86"/>
                      <a:pt x="112" y="86"/>
                    </a:cubicBezTo>
                    <a:cubicBezTo>
                      <a:pt x="112" y="86"/>
                      <a:pt x="112" y="86"/>
                      <a:pt x="112" y="86"/>
                    </a:cubicBezTo>
                    <a:cubicBezTo>
                      <a:pt x="112" y="86"/>
                      <a:pt x="112" y="86"/>
                      <a:pt x="112" y="87"/>
                    </a:cubicBezTo>
                    <a:cubicBezTo>
                      <a:pt x="112" y="87"/>
                      <a:pt x="112" y="87"/>
                      <a:pt x="112" y="87"/>
                    </a:cubicBezTo>
                    <a:cubicBezTo>
                      <a:pt x="112" y="87"/>
                      <a:pt x="112" y="87"/>
                      <a:pt x="112" y="87"/>
                    </a:cubicBezTo>
                    <a:cubicBezTo>
                      <a:pt x="112" y="87"/>
                      <a:pt x="112" y="87"/>
                      <a:pt x="112" y="87"/>
                    </a:cubicBezTo>
                    <a:cubicBezTo>
                      <a:pt x="112" y="87"/>
                      <a:pt x="113" y="88"/>
                      <a:pt x="113" y="88"/>
                    </a:cubicBezTo>
                    <a:cubicBezTo>
                      <a:pt x="113" y="88"/>
                      <a:pt x="113" y="88"/>
                      <a:pt x="113" y="88"/>
                    </a:cubicBezTo>
                    <a:cubicBezTo>
                      <a:pt x="113" y="88"/>
                      <a:pt x="113" y="88"/>
                      <a:pt x="113" y="88"/>
                    </a:cubicBezTo>
                    <a:cubicBezTo>
                      <a:pt x="113" y="88"/>
                      <a:pt x="113" y="88"/>
                      <a:pt x="113" y="88"/>
                    </a:cubicBezTo>
                    <a:cubicBezTo>
                      <a:pt x="113" y="89"/>
                      <a:pt x="113" y="89"/>
                      <a:pt x="113" y="89"/>
                    </a:cubicBezTo>
                    <a:cubicBezTo>
                      <a:pt x="113" y="89"/>
                      <a:pt x="113" y="89"/>
                      <a:pt x="113" y="89"/>
                    </a:cubicBezTo>
                    <a:cubicBezTo>
                      <a:pt x="113" y="89"/>
                      <a:pt x="113" y="89"/>
                      <a:pt x="113" y="89"/>
                    </a:cubicBezTo>
                    <a:cubicBezTo>
                      <a:pt x="113" y="89"/>
                      <a:pt x="113" y="89"/>
                      <a:pt x="113" y="89"/>
                    </a:cubicBezTo>
                    <a:cubicBezTo>
                      <a:pt x="113" y="89"/>
                      <a:pt x="113" y="89"/>
                      <a:pt x="113" y="89"/>
                    </a:cubicBezTo>
                    <a:cubicBezTo>
                      <a:pt x="113" y="89"/>
                      <a:pt x="113" y="89"/>
                      <a:pt x="113" y="89"/>
                    </a:cubicBezTo>
                    <a:cubicBezTo>
                      <a:pt x="113" y="89"/>
                      <a:pt x="113" y="89"/>
                      <a:pt x="113" y="89"/>
                    </a:cubicBezTo>
                    <a:cubicBezTo>
                      <a:pt x="113" y="89"/>
                      <a:pt x="113" y="89"/>
                      <a:pt x="113" y="89"/>
                    </a:cubicBezTo>
                    <a:cubicBezTo>
                      <a:pt x="113" y="89"/>
                      <a:pt x="113" y="89"/>
                      <a:pt x="113" y="89"/>
                    </a:cubicBezTo>
                    <a:cubicBezTo>
                      <a:pt x="112" y="89"/>
                      <a:pt x="112" y="89"/>
                      <a:pt x="112" y="89"/>
                    </a:cubicBezTo>
                    <a:cubicBezTo>
                      <a:pt x="112" y="89"/>
                      <a:pt x="112" y="89"/>
                      <a:pt x="112" y="89"/>
                    </a:cubicBezTo>
                    <a:cubicBezTo>
                      <a:pt x="112" y="89"/>
                      <a:pt x="112" y="89"/>
                      <a:pt x="112" y="89"/>
                    </a:cubicBezTo>
                    <a:cubicBezTo>
                      <a:pt x="112" y="89"/>
                      <a:pt x="112" y="89"/>
                      <a:pt x="112" y="89"/>
                    </a:cubicBezTo>
                    <a:cubicBezTo>
                      <a:pt x="112" y="89"/>
                      <a:pt x="112" y="89"/>
                      <a:pt x="112" y="89"/>
                    </a:cubicBezTo>
                    <a:cubicBezTo>
                      <a:pt x="112" y="89"/>
                      <a:pt x="112" y="89"/>
                      <a:pt x="112" y="89"/>
                    </a:cubicBezTo>
                    <a:cubicBezTo>
                      <a:pt x="112" y="89"/>
                      <a:pt x="112" y="89"/>
                      <a:pt x="112" y="89"/>
                    </a:cubicBezTo>
                    <a:cubicBezTo>
                      <a:pt x="112" y="89"/>
                      <a:pt x="112" y="89"/>
                      <a:pt x="112" y="90"/>
                    </a:cubicBezTo>
                    <a:cubicBezTo>
                      <a:pt x="112" y="90"/>
                      <a:pt x="112" y="90"/>
                      <a:pt x="112" y="90"/>
                    </a:cubicBezTo>
                    <a:cubicBezTo>
                      <a:pt x="112" y="90"/>
                      <a:pt x="112" y="90"/>
                      <a:pt x="112" y="90"/>
                    </a:cubicBezTo>
                    <a:cubicBezTo>
                      <a:pt x="112" y="90"/>
                      <a:pt x="112" y="90"/>
                      <a:pt x="112" y="90"/>
                    </a:cubicBezTo>
                    <a:cubicBezTo>
                      <a:pt x="112" y="90"/>
                      <a:pt x="112" y="90"/>
                      <a:pt x="112" y="91"/>
                    </a:cubicBezTo>
                    <a:cubicBezTo>
                      <a:pt x="112" y="91"/>
                      <a:pt x="112" y="91"/>
                      <a:pt x="112" y="91"/>
                    </a:cubicBezTo>
                    <a:cubicBezTo>
                      <a:pt x="112" y="91"/>
                      <a:pt x="112" y="91"/>
                      <a:pt x="112" y="91"/>
                    </a:cubicBezTo>
                    <a:cubicBezTo>
                      <a:pt x="112" y="91"/>
                      <a:pt x="112" y="91"/>
                      <a:pt x="112" y="91"/>
                    </a:cubicBezTo>
                    <a:cubicBezTo>
                      <a:pt x="112" y="91"/>
                      <a:pt x="112" y="92"/>
                      <a:pt x="112" y="92"/>
                    </a:cubicBezTo>
                    <a:cubicBezTo>
                      <a:pt x="112" y="92"/>
                      <a:pt x="112" y="92"/>
                      <a:pt x="112" y="92"/>
                    </a:cubicBezTo>
                    <a:cubicBezTo>
                      <a:pt x="112" y="92"/>
                      <a:pt x="112" y="92"/>
                      <a:pt x="112" y="92"/>
                    </a:cubicBezTo>
                    <a:cubicBezTo>
                      <a:pt x="112" y="92"/>
                      <a:pt x="112" y="92"/>
                      <a:pt x="112" y="92"/>
                    </a:cubicBezTo>
                    <a:cubicBezTo>
                      <a:pt x="112" y="92"/>
                      <a:pt x="112" y="92"/>
                      <a:pt x="112" y="92"/>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3" y="93"/>
                      <a:pt x="113" y="93"/>
                      <a:pt x="113" y="93"/>
                    </a:cubicBezTo>
                    <a:cubicBezTo>
                      <a:pt x="113" y="93"/>
                      <a:pt x="113" y="93"/>
                      <a:pt x="113" y="93"/>
                    </a:cubicBezTo>
                    <a:cubicBezTo>
                      <a:pt x="113" y="93"/>
                      <a:pt x="113" y="93"/>
                      <a:pt x="113" y="93"/>
                    </a:cubicBezTo>
                    <a:cubicBezTo>
                      <a:pt x="113" y="93"/>
                      <a:pt x="113" y="93"/>
                      <a:pt x="113" y="93"/>
                    </a:cubicBezTo>
                    <a:cubicBezTo>
                      <a:pt x="113" y="93"/>
                      <a:pt x="113" y="93"/>
                      <a:pt x="113"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4"/>
                      <a:pt x="112" y="95"/>
                      <a:pt x="112" y="96"/>
                    </a:cubicBezTo>
                    <a:cubicBezTo>
                      <a:pt x="112" y="96"/>
                      <a:pt x="112" y="96"/>
                      <a:pt x="112" y="96"/>
                    </a:cubicBezTo>
                    <a:cubicBezTo>
                      <a:pt x="112" y="96"/>
                      <a:pt x="112" y="96"/>
                      <a:pt x="112" y="96"/>
                    </a:cubicBezTo>
                    <a:cubicBezTo>
                      <a:pt x="112" y="96"/>
                      <a:pt x="112" y="96"/>
                      <a:pt x="112" y="96"/>
                    </a:cubicBezTo>
                    <a:cubicBezTo>
                      <a:pt x="112" y="96"/>
                      <a:pt x="112" y="96"/>
                      <a:pt x="112" y="96"/>
                    </a:cubicBezTo>
                    <a:cubicBezTo>
                      <a:pt x="112" y="96"/>
                      <a:pt x="112" y="96"/>
                      <a:pt x="112" y="96"/>
                    </a:cubicBezTo>
                    <a:cubicBezTo>
                      <a:pt x="112" y="98"/>
                      <a:pt x="112" y="99"/>
                      <a:pt x="112" y="101"/>
                    </a:cubicBezTo>
                    <a:cubicBezTo>
                      <a:pt x="112" y="101"/>
                      <a:pt x="112" y="101"/>
                      <a:pt x="112" y="101"/>
                    </a:cubicBezTo>
                    <a:cubicBezTo>
                      <a:pt x="112" y="101"/>
                      <a:pt x="112" y="101"/>
                      <a:pt x="112" y="101"/>
                    </a:cubicBezTo>
                    <a:cubicBezTo>
                      <a:pt x="112" y="101"/>
                      <a:pt x="112" y="101"/>
                      <a:pt x="112" y="101"/>
                    </a:cubicBezTo>
                    <a:cubicBezTo>
                      <a:pt x="112" y="101"/>
                      <a:pt x="112" y="101"/>
                      <a:pt x="112" y="101"/>
                    </a:cubicBezTo>
                    <a:cubicBezTo>
                      <a:pt x="112" y="101"/>
                      <a:pt x="112" y="101"/>
                      <a:pt x="112" y="101"/>
                    </a:cubicBezTo>
                    <a:cubicBezTo>
                      <a:pt x="112" y="101"/>
                      <a:pt x="112" y="101"/>
                      <a:pt x="112" y="101"/>
                    </a:cubicBezTo>
                    <a:cubicBezTo>
                      <a:pt x="112" y="101"/>
                      <a:pt x="112" y="101"/>
                      <a:pt x="112" y="101"/>
                    </a:cubicBezTo>
                    <a:cubicBezTo>
                      <a:pt x="112" y="101"/>
                      <a:pt x="112" y="101"/>
                      <a:pt x="112" y="101"/>
                    </a:cubicBezTo>
                    <a:cubicBezTo>
                      <a:pt x="112" y="101"/>
                      <a:pt x="112" y="101"/>
                      <a:pt x="112" y="101"/>
                    </a:cubicBezTo>
                    <a:cubicBezTo>
                      <a:pt x="112" y="101"/>
                      <a:pt x="112" y="102"/>
                      <a:pt x="112" y="102"/>
                    </a:cubicBezTo>
                    <a:cubicBezTo>
                      <a:pt x="112" y="102"/>
                      <a:pt x="112" y="102"/>
                      <a:pt x="112" y="102"/>
                    </a:cubicBezTo>
                    <a:cubicBezTo>
                      <a:pt x="112" y="102"/>
                      <a:pt x="112" y="102"/>
                      <a:pt x="112" y="102"/>
                    </a:cubicBezTo>
                    <a:cubicBezTo>
                      <a:pt x="112" y="102"/>
                      <a:pt x="112" y="102"/>
                      <a:pt x="112" y="102"/>
                    </a:cubicBezTo>
                    <a:cubicBezTo>
                      <a:pt x="112" y="103"/>
                      <a:pt x="112" y="105"/>
                      <a:pt x="112" y="106"/>
                    </a:cubicBezTo>
                    <a:cubicBezTo>
                      <a:pt x="112" y="106"/>
                      <a:pt x="112" y="106"/>
                      <a:pt x="112" y="106"/>
                    </a:cubicBezTo>
                    <a:cubicBezTo>
                      <a:pt x="112" y="106"/>
                      <a:pt x="112" y="106"/>
                      <a:pt x="112" y="106"/>
                    </a:cubicBezTo>
                    <a:cubicBezTo>
                      <a:pt x="112" y="106"/>
                      <a:pt x="112" y="106"/>
                      <a:pt x="112" y="106"/>
                    </a:cubicBezTo>
                    <a:cubicBezTo>
                      <a:pt x="112" y="107"/>
                      <a:pt x="112" y="108"/>
                      <a:pt x="112" y="109"/>
                    </a:cubicBezTo>
                    <a:cubicBezTo>
                      <a:pt x="112" y="109"/>
                      <a:pt x="112" y="109"/>
                      <a:pt x="112" y="109"/>
                    </a:cubicBezTo>
                    <a:cubicBezTo>
                      <a:pt x="112" y="109"/>
                      <a:pt x="112" y="109"/>
                      <a:pt x="112" y="109"/>
                    </a:cubicBezTo>
                    <a:cubicBezTo>
                      <a:pt x="112" y="111"/>
                      <a:pt x="112" y="113"/>
                      <a:pt x="112" y="115"/>
                    </a:cubicBezTo>
                    <a:cubicBezTo>
                      <a:pt x="112" y="115"/>
                      <a:pt x="112" y="115"/>
                      <a:pt x="112" y="115"/>
                    </a:cubicBezTo>
                    <a:cubicBezTo>
                      <a:pt x="112" y="115"/>
                      <a:pt x="112" y="115"/>
                      <a:pt x="112" y="115"/>
                    </a:cubicBezTo>
                    <a:cubicBezTo>
                      <a:pt x="112" y="115"/>
                      <a:pt x="112" y="115"/>
                      <a:pt x="112" y="115"/>
                    </a:cubicBezTo>
                    <a:cubicBezTo>
                      <a:pt x="112" y="115"/>
                      <a:pt x="112" y="115"/>
                      <a:pt x="112" y="115"/>
                    </a:cubicBezTo>
                    <a:cubicBezTo>
                      <a:pt x="112" y="115"/>
                      <a:pt x="112" y="115"/>
                      <a:pt x="112" y="115"/>
                    </a:cubicBezTo>
                    <a:cubicBezTo>
                      <a:pt x="112" y="115"/>
                      <a:pt x="112" y="115"/>
                      <a:pt x="112" y="116"/>
                    </a:cubicBezTo>
                    <a:cubicBezTo>
                      <a:pt x="112" y="116"/>
                      <a:pt x="112" y="116"/>
                      <a:pt x="112" y="116"/>
                    </a:cubicBezTo>
                    <a:cubicBezTo>
                      <a:pt x="112" y="116"/>
                      <a:pt x="112" y="116"/>
                      <a:pt x="112" y="116"/>
                    </a:cubicBezTo>
                    <a:cubicBezTo>
                      <a:pt x="112" y="116"/>
                      <a:pt x="112" y="116"/>
                      <a:pt x="112" y="116"/>
                    </a:cubicBezTo>
                    <a:cubicBezTo>
                      <a:pt x="112" y="116"/>
                      <a:pt x="112" y="116"/>
                      <a:pt x="112" y="116"/>
                    </a:cubicBezTo>
                    <a:cubicBezTo>
                      <a:pt x="112" y="116"/>
                      <a:pt x="112" y="116"/>
                      <a:pt x="112" y="117"/>
                    </a:cubicBezTo>
                    <a:cubicBezTo>
                      <a:pt x="112" y="117"/>
                      <a:pt x="112" y="117"/>
                      <a:pt x="112" y="118"/>
                    </a:cubicBezTo>
                    <a:cubicBezTo>
                      <a:pt x="112" y="118"/>
                      <a:pt x="112" y="118"/>
                      <a:pt x="112" y="118"/>
                    </a:cubicBezTo>
                    <a:cubicBezTo>
                      <a:pt x="112" y="118"/>
                      <a:pt x="112" y="118"/>
                      <a:pt x="112" y="118"/>
                    </a:cubicBezTo>
                    <a:cubicBezTo>
                      <a:pt x="112" y="118"/>
                      <a:pt x="112" y="118"/>
                      <a:pt x="112" y="118"/>
                    </a:cubicBezTo>
                    <a:cubicBezTo>
                      <a:pt x="112" y="118"/>
                      <a:pt x="112" y="118"/>
                      <a:pt x="112" y="118"/>
                    </a:cubicBezTo>
                    <a:cubicBezTo>
                      <a:pt x="112" y="118"/>
                      <a:pt x="112" y="118"/>
                      <a:pt x="112" y="118"/>
                    </a:cubicBezTo>
                    <a:cubicBezTo>
                      <a:pt x="112" y="118"/>
                      <a:pt x="112" y="118"/>
                      <a:pt x="112" y="118"/>
                    </a:cubicBezTo>
                    <a:cubicBezTo>
                      <a:pt x="112" y="118"/>
                      <a:pt x="112" y="118"/>
                      <a:pt x="112" y="118"/>
                    </a:cubicBezTo>
                    <a:cubicBezTo>
                      <a:pt x="112" y="119"/>
                      <a:pt x="112" y="120"/>
                      <a:pt x="112" y="120"/>
                    </a:cubicBezTo>
                    <a:cubicBezTo>
                      <a:pt x="112" y="120"/>
                      <a:pt x="112" y="120"/>
                      <a:pt x="112" y="120"/>
                    </a:cubicBezTo>
                    <a:cubicBezTo>
                      <a:pt x="112" y="120"/>
                      <a:pt x="112" y="120"/>
                      <a:pt x="112" y="120"/>
                    </a:cubicBezTo>
                    <a:cubicBezTo>
                      <a:pt x="112" y="120"/>
                      <a:pt x="112" y="120"/>
                      <a:pt x="112" y="120"/>
                    </a:cubicBezTo>
                    <a:cubicBezTo>
                      <a:pt x="112" y="120"/>
                      <a:pt x="112" y="120"/>
                      <a:pt x="112" y="120"/>
                    </a:cubicBezTo>
                    <a:cubicBezTo>
                      <a:pt x="112" y="120"/>
                      <a:pt x="112" y="120"/>
                      <a:pt x="112" y="121"/>
                    </a:cubicBezTo>
                    <a:cubicBezTo>
                      <a:pt x="112" y="121"/>
                      <a:pt x="112" y="122"/>
                      <a:pt x="112" y="123"/>
                    </a:cubicBezTo>
                    <a:cubicBezTo>
                      <a:pt x="112" y="123"/>
                      <a:pt x="112" y="123"/>
                      <a:pt x="112" y="123"/>
                    </a:cubicBezTo>
                    <a:cubicBezTo>
                      <a:pt x="112" y="124"/>
                      <a:pt x="112" y="124"/>
                      <a:pt x="112" y="124"/>
                    </a:cubicBezTo>
                    <a:cubicBezTo>
                      <a:pt x="112" y="124"/>
                      <a:pt x="112" y="124"/>
                      <a:pt x="112" y="124"/>
                    </a:cubicBezTo>
                    <a:cubicBezTo>
                      <a:pt x="112" y="124"/>
                      <a:pt x="112" y="124"/>
                      <a:pt x="112" y="124"/>
                    </a:cubicBezTo>
                    <a:cubicBezTo>
                      <a:pt x="112" y="124"/>
                      <a:pt x="112" y="124"/>
                      <a:pt x="112" y="124"/>
                    </a:cubicBezTo>
                    <a:cubicBezTo>
                      <a:pt x="112" y="124"/>
                      <a:pt x="112" y="124"/>
                      <a:pt x="112" y="124"/>
                    </a:cubicBezTo>
                    <a:cubicBezTo>
                      <a:pt x="112" y="125"/>
                      <a:pt x="112" y="126"/>
                      <a:pt x="112" y="127"/>
                    </a:cubicBezTo>
                    <a:cubicBezTo>
                      <a:pt x="112" y="127"/>
                      <a:pt x="112" y="127"/>
                      <a:pt x="112" y="127"/>
                    </a:cubicBezTo>
                    <a:cubicBezTo>
                      <a:pt x="112" y="127"/>
                      <a:pt x="112" y="127"/>
                      <a:pt x="112" y="127"/>
                    </a:cubicBezTo>
                    <a:cubicBezTo>
                      <a:pt x="112" y="127"/>
                      <a:pt x="112" y="127"/>
                      <a:pt x="112" y="127"/>
                    </a:cubicBezTo>
                    <a:cubicBezTo>
                      <a:pt x="112" y="127"/>
                      <a:pt x="112" y="127"/>
                      <a:pt x="112" y="127"/>
                    </a:cubicBezTo>
                    <a:cubicBezTo>
                      <a:pt x="112" y="127"/>
                      <a:pt x="112" y="127"/>
                      <a:pt x="112" y="128"/>
                    </a:cubicBezTo>
                    <a:cubicBezTo>
                      <a:pt x="112" y="128"/>
                      <a:pt x="112" y="128"/>
                      <a:pt x="112" y="128"/>
                    </a:cubicBezTo>
                    <a:cubicBezTo>
                      <a:pt x="112" y="128"/>
                      <a:pt x="112" y="129"/>
                      <a:pt x="112" y="130"/>
                    </a:cubicBezTo>
                    <a:cubicBezTo>
                      <a:pt x="112" y="130"/>
                      <a:pt x="112" y="130"/>
                      <a:pt x="112" y="130"/>
                    </a:cubicBezTo>
                    <a:cubicBezTo>
                      <a:pt x="112" y="130"/>
                      <a:pt x="112" y="130"/>
                      <a:pt x="112" y="130"/>
                    </a:cubicBezTo>
                    <a:cubicBezTo>
                      <a:pt x="112" y="130"/>
                      <a:pt x="112" y="130"/>
                      <a:pt x="112" y="130"/>
                    </a:cubicBezTo>
                    <a:cubicBezTo>
                      <a:pt x="112" y="131"/>
                      <a:pt x="112" y="131"/>
                      <a:pt x="112" y="132"/>
                    </a:cubicBezTo>
                    <a:cubicBezTo>
                      <a:pt x="112" y="132"/>
                      <a:pt x="112" y="132"/>
                      <a:pt x="112" y="132"/>
                    </a:cubicBezTo>
                    <a:cubicBezTo>
                      <a:pt x="112" y="132"/>
                      <a:pt x="112" y="132"/>
                      <a:pt x="112" y="132"/>
                    </a:cubicBezTo>
                    <a:cubicBezTo>
                      <a:pt x="112" y="132"/>
                      <a:pt x="112" y="132"/>
                      <a:pt x="112" y="132"/>
                    </a:cubicBezTo>
                    <a:cubicBezTo>
                      <a:pt x="112" y="132"/>
                      <a:pt x="112" y="132"/>
                      <a:pt x="112" y="132"/>
                    </a:cubicBezTo>
                    <a:cubicBezTo>
                      <a:pt x="112" y="132"/>
                      <a:pt x="112" y="132"/>
                      <a:pt x="112" y="132"/>
                    </a:cubicBezTo>
                    <a:cubicBezTo>
                      <a:pt x="112" y="132"/>
                      <a:pt x="112" y="133"/>
                      <a:pt x="112" y="133"/>
                    </a:cubicBezTo>
                    <a:cubicBezTo>
                      <a:pt x="112" y="133"/>
                      <a:pt x="112" y="133"/>
                      <a:pt x="112" y="133"/>
                    </a:cubicBezTo>
                    <a:cubicBezTo>
                      <a:pt x="112" y="133"/>
                      <a:pt x="112" y="133"/>
                      <a:pt x="112" y="133"/>
                    </a:cubicBezTo>
                    <a:cubicBezTo>
                      <a:pt x="112" y="133"/>
                      <a:pt x="112" y="134"/>
                      <a:pt x="112" y="134"/>
                    </a:cubicBezTo>
                    <a:cubicBezTo>
                      <a:pt x="112" y="134"/>
                      <a:pt x="112" y="134"/>
                      <a:pt x="112" y="134"/>
                    </a:cubicBezTo>
                    <a:cubicBezTo>
                      <a:pt x="112" y="134"/>
                      <a:pt x="112" y="134"/>
                      <a:pt x="112" y="134"/>
                    </a:cubicBezTo>
                    <a:cubicBezTo>
                      <a:pt x="112" y="134"/>
                      <a:pt x="112" y="134"/>
                      <a:pt x="112" y="134"/>
                    </a:cubicBezTo>
                    <a:cubicBezTo>
                      <a:pt x="112" y="134"/>
                      <a:pt x="112" y="134"/>
                      <a:pt x="112" y="134"/>
                    </a:cubicBezTo>
                    <a:cubicBezTo>
                      <a:pt x="112" y="134"/>
                      <a:pt x="112" y="134"/>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3" y="135"/>
                      <a:pt x="113" y="135"/>
                    </a:cubicBezTo>
                    <a:cubicBezTo>
                      <a:pt x="113" y="135"/>
                      <a:pt x="113" y="135"/>
                      <a:pt x="113" y="135"/>
                    </a:cubicBezTo>
                    <a:cubicBezTo>
                      <a:pt x="113" y="136"/>
                      <a:pt x="113" y="136"/>
                      <a:pt x="113" y="136"/>
                    </a:cubicBezTo>
                    <a:cubicBezTo>
                      <a:pt x="113" y="136"/>
                      <a:pt x="113" y="136"/>
                      <a:pt x="113" y="136"/>
                    </a:cubicBezTo>
                    <a:cubicBezTo>
                      <a:pt x="113" y="136"/>
                      <a:pt x="113" y="136"/>
                      <a:pt x="113" y="136"/>
                    </a:cubicBezTo>
                    <a:cubicBezTo>
                      <a:pt x="113" y="136"/>
                      <a:pt x="112" y="136"/>
                      <a:pt x="112" y="136"/>
                    </a:cubicBezTo>
                    <a:cubicBezTo>
                      <a:pt x="112" y="136"/>
                      <a:pt x="112" y="136"/>
                      <a:pt x="112" y="136"/>
                    </a:cubicBezTo>
                    <a:cubicBezTo>
                      <a:pt x="112" y="136"/>
                      <a:pt x="112" y="136"/>
                      <a:pt x="112" y="136"/>
                    </a:cubicBezTo>
                    <a:cubicBezTo>
                      <a:pt x="112" y="136"/>
                      <a:pt x="112" y="136"/>
                      <a:pt x="112" y="136"/>
                    </a:cubicBezTo>
                    <a:cubicBezTo>
                      <a:pt x="112" y="137"/>
                      <a:pt x="112" y="137"/>
                      <a:pt x="112" y="137"/>
                    </a:cubicBezTo>
                    <a:cubicBezTo>
                      <a:pt x="112" y="137"/>
                      <a:pt x="112" y="137"/>
                      <a:pt x="112" y="137"/>
                    </a:cubicBezTo>
                    <a:cubicBezTo>
                      <a:pt x="112" y="137"/>
                      <a:pt x="112" y="137"/>
                      <a:pt x="112" y="137"/>
                    </a:cubicBezTo>
                    <a:cubicBezTo>
                      <a:pt x="112" y="137"/>
                      <a:pt x="112" y="137"/>
                      <a:pt x="112" y="137"/>
                    </a:cubicBezTo>
                    <a:cubicBezTo>
                      <a:pt x="112" y="137"/>
                      <a:pt x="113" y="137"/>
                      <a:pt x="113" y="137"/>
                    </a:cubicBezTo>
                    <a:cubicBezTo>
                      <a:pt x="113" y="137"/>
                      <a:pt x="113" y="137"/>
                      <a:pt x="113" y="137"/>
                    </a:cubicBezTo>
                    <a:cubicBezTo>
                      <a:pt x="113" y="137"/>
                      <a:pt x="113" y="137"/>
                      <a:pt x="113" y="137"/>
                    </a:cubicBezTo>
                    <a:cubicBezTo>
                      <a:pt x="113" y="139"/>
                      <a:pt x="113" y="140"/>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3"/>
                      <a:pt x="113" y="143"/>
                      <a:pt x="113" y="143"/>
                    </a:cubicBezTo>
                    <a:cubicBezTo>
                      <a:pt x="113" y="143"/>
                      <a:pt x="113" y="143"/>
                      <a:pt x="113" y="143"/>
                    </a:cubicBezTo>
                    <a:cubicBezTo>
                      <a:pt x="113" y="143"/>
                      <a:pt x="113" y="143"/>
                      <a:pt x="113" y="143"/>
                    </a:cubicBezTo>
                    <a:cubicBezTo>
                      <a:pt x="113" y="143"/>
                      <a:pt x="113" y="143"/>
                      <a:pt x="113" y="143"/>
                    </a:cubicBezTo>
                    <a:cubicBezTo>
                      <a:pt x="113" y="143"/>
                      <a:pt x="113" y="143"/>
                      <a:pt x="113" y="143"/>
                    </a:cubicBezTo>
                    <a:cubicBezTo>
                      <a:pt x="113" y="143"/>
                      <a:pt x="113" y="143"/>
                      <a:pt x="113" y="143"/>
                    </a:cubicBezTo>
                    <a:cubicBezTo>
                      <a:pt x="113" y="143"/>
                      <a:pt x="113" y="143"/>
                      <a:pt x="113" y="143"/>
                    </a:cubicBezTo>
                    <a:cubicBezTo>
                      <a:pt x="113" y="143"/>
                      <a:pt x="113" y="143"/>
                      <a:pt x="114" y="143"/>
                    </a:cubicBezTo>
                    <a:cubicBezTo>
                      <a:pt x="114" y="143"/>
                      <a:pt x="114" y="143"/>
                      <a:pt x="114" y="143"/>
                    </a:cubicBezTo>
                    <a:cubicBezTo>
                      <a:pt x="114" y="143"/>
                      <a:pt x="114" y="143"/>
                      <a:pt x="114" y="143"/>
                    </a:cubicBezTo>
                    <a:cubicBezTo>
                      <a:pt x="114" y="143"/>
                      <a:pt x="114" y="143"/>
                      <a:pt x="114" y="143"/>
                    </a:cubicBezTo>
                    <a:cubicBezTo>
                      <a:pt x="114" y="143"/>
                      <a:pt x="114" y="143"/>
                      <a:pt x="114" y="143"/>
                    </a:cubicBezTo>
                    <a:cubicBezTo>
                      <a:pt x="114" y="143"/>
                      <a:pt x="114" y="143"/>
                      <a:pt x="114" y="143"/>
                    </a:cubicBezTo>
                    <a:cubicBezTo>
                      <a:pt x="114" y="143"/>
                      <a:pt x="114" y="143"/>
                      <a:pt x="114" y="143"/>
                    </a:cubicBezTo>
                    <a:cubicBezTo>
                      <a:pt x="114" y="143"/>
                      <a:pt x="114" y="143"/>
                      <a:pt x="114" y="143"/>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5" y="144"/>
                      <a:pt x="115" y="144"/>
                      <a:pt x="115" y="144"/>
                    </a:cubicBezTo>
                    <a:cubicBezTo>
                      <a:pt x="115" y="144"/>
                      <a:pt x="115" y="144"/>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6" y="145"/>
                      <a:pt x="116" y="145"/>
                      <a:pt x="116" y="145"/>
                    </a:cubicBezTo>
                    <a:cubicBezTo>
                      <a:pt x="116" y="145"/>
                      <a:pt x="116" y="145"/>
                      <a:pt x="116" y="145"/>
                    </a:cubicBezTo>
                    <a:cubicBezTo>
                      <a:pt x="116" y="145"/>
                      <a:pt x="116" y="145"/>
                      <a:pt x="116" y="145"/>
                    </a:cubicBezTo>
                    <a:cubicBezTo>
                      <a:pt x="116" y="145"/>
                      <a:pt x="116" y="145"/>
                      <a:pt x="116" y="145"/>
                    </a:cubicBezTo>
                    <a:cubicBezTo>
                      <a:pt x="116" y="145"/>
                      <a:pt x="116" y="145"/>
                      <a:pt x="116" y="145"/>
                    </a:cubicBezTo>
                    <a:cubicBezTo>
                      <a:pt x="116" y="145"/>
                      <a:pt x="116" y="145"/>
                      <a:pt x="116" y="145"/>
                    </a:cubicBezTo>
                    <a:cubicBezTo>
                      <a:pt x="116" y="145"/>
                      <a:pt x="116" y="145"/>
                      <a:pt x="116" y="145"/>
                    </a:cubicBezTo>
                    <a:cubicBezTo>
                      <a:pt x="116" y="145"/>
                      <a:pt x="116" y="145"/>
                      <a:pt x="116" y="145"/>
                    </a:cubicBezTo>
                    <a:cubicBezTo>
                      <a:pt x="116" y="145"/>
                      <a:pt x="116" y="145"/>
                      <a:pt x="116" y="145"/>
                    </a:cubicBezTo>
                    <a:cubicBezTo>
                      <a:pt x="116" y="145"/>
                      <a:pt x="116" y="145"/>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7"/>
                      <a:pt x="117" y="147"/>
                      <a:pt x="117" y="147"/>
                    </a:cubicBezTo>
                    <a:cubicBezTo>
                      <a:pt x="117" y="147"/>
                      <a:pt x="117" y="147"/>
                      <a:pt x="117" y="147"/>
                    </a:cubicBezTo>
                    <a:cubicBezTo>
                      <a:pt x="117" y="147"/>
                      <a:pt x="117" y="147"/>
                      <a:pt x="117" y="147"/>
                    </a:cubicBezTo>
                    <a:cubicBezTo>
                      <a:pt x="117" y="147"/>
                      <a:pt x="117" y="147"/>
                      <a:pt x="117" y="147"/>
                    </a:cubicBezTo>
                    <a:cubicBezTo>
                      <a:pt x="117" y="147"/>
                      <a:pt x="117" y="147"/>
                      <a:pt x="117" y="147"/>
                    </a:cubicBezTo>
                    <a:cubicBezTo>
                      <a:pt x="117" y="147"/>
                      <a:pt x="117" y="147"/>
                      <a:pt x="117" y="147"/>
                    </a:cubicBezTo>
                    <a:cubicBezTo>
                      <a:pt x="117" y="147"/>
                      <a:pt x="117" y="147"/>
                      <a:pt x="117"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8"/>
                    </a:cubicBezTo>
                    <a:cubicBezTo>
                      <a:pt x="118" y="148"/>
                      <a:pt x="118" y="148"/>
                      <a:pt x="118" y="148"/>
                    </a:cubicBezTo>
                    <a:cubicBezTo>
                      <a:pt x="118" y="148"/>
                      <a:pt x="118" y="148"/>
                      <a:pt x="118" y="148"/>
                    </a:cubicBezTo>
                    <a:cubicBezTo>
                      <a:pt x="118" y="148"/>
                      <a:pt x="118" y="148"/>
                      <a:pt x="118" y="148"/>
                    </a:cubicBezTo>
                    <a:cubicBezTo>
                      <a:pt x="118" y="148"/>
                      <a:pt x="118" y="148"/>
                      <a:pt x="118" y="148"/>
                    </a:cubicBezTo>
                    <a:cubicBezTo>
                      <a:pt x="118" y="148"/>
                      <a:pt x="118" y="148"/>
                      <a:pt x="118" y="148"/>
                    </a:cubicBezTo>
                    <a:cubicBezTo>
                      <a:pt x="118" y="148"/>
                      <a:pt x="118" y="148"/>
                      <a:pt x="118" y="148"/>
                    </a:cubicBezTo>
                    <a:cubicBezTo>
                      <a:pt x="118" y="148"/>
                      <a:pt x="118"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20" y="148"/>
                    </a:cubicBezTo>
                    <a:cubicBezTo>
                      <a:pt x="120" y="148"/>
                      <a:pt x="120" y="148"/>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50"/>
                    </a:cubicBezTo>
                    <a:cubicBezTo>
                      <a:pt x="121" y="150"/>
                      <a:pt x="121" y="150"/>
                      <a:pt x="121" y="150"/>
                    </a:cubicBezTo>
                    <a:cubicBezTo>
                      <a:pt x="121" y="150"/>
                      <a:pt x="121" y="150"/>
                      <a:pt x="121" y="150"/>
                    </a:cubicBezTo>
                    <a:cubicBezTo>
                      <a:pt x="121" y="150"/>
                      <a:pt x="121" y="150"/>
                      <a:pt x="121" y="150"/>
                    </a:cubicBezTo>
                    <a:cubicBezTo>
                      <a:pt x="121" y="150"/>
                      <a:pt x="121" y="150"/>
                      <a:pt x="121" y="150"/>
                    </a:cubicBezTo>
                    <a:cubicBezTo>
                      <a:pt x="121" y="150"/>
                      <a:pt x="121"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3" y="150"/>
                    </a:cubicBezTo>
                    <a:cubicBezTo>
                      <a:pt x="123" y="150"/>
                      <a:pt x="123" y="150"/>
                      <a:pt x="123" y="150"/>
                    </a:cubicBezTo>
                    <a:cubicBezTo>
                      <a:pt x="123" y="150"/>
                      <a:pt x="123" y="150"/>
                      <a:pt x="123" y="150"/>
                    </a:cubicBezTo>
                    <a:cubicBezTo>
                      <a:pt x="123" y="150"/>
                      <a:pt x="123" y="150"/>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4" y="151"/>
                      <a:pt x="124" y="151"/>
                      <a:pt x="124" y="151"/>
                    </a:cubicBezTo>
                    <a:cubicBezTo>
                      <a:pt x="124" y="151"/>
                      <a:pt x="124" y="151"/>
                      <a:pt x="124" y="151"/>
                    </a:cubicBezTo>
                    <a:cubicBezTo>
                      <a:pt x="124" y="151"/>
                      <a:pt x="124" y="151"/>
                      <a:pt x="124" y="151"/>
                    </a:cubicBezTo>
                    <a:cubicBezTo>
                      <a:pt x="124" y="151"/>
                      <a:pt x="124" y="151"/>
                      <a:pt x="124" y="151"/>
                    </a:cubicBezTo>
                    <a:cubicBezTo>
                      <a:pt x="124" y="151"/>
                      <a:pt x="124" y="151"/>
                      <a:pt x="124" y="151"/>
                    </a:cubicBezTo>
                    <a:cubicBezTo>
                      <a:pt x="124" y="151"/>
                      <a:pt x="124" y="151"/>
                      <a:pt x="124" y="151"/>
                    </a:cubicBezTo>
                    <a:cubicBezTo>
                      <a:pt x="124" y="151"/>
                      <a:pt x="124" y="151"/>
                      <a:pt x="124" y="151"/>
                    </a:cubicBezTo>
                    <a:cubicBezTo>
                      <a:pt x="124" y="151"/>
                      <a:pt x="124" y="151"/>
                      <a:pt x="124" y="151"/>
                    </a:cubicBezTo>
                    <a:cubicBezTo>
                      <a:pt x="124" y="151"/>
                      <a:pt x="124" y="151"/>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6" y="152"/>
                    </a:cubicBezTo>
                    <a:cubicBezTo>
                      <a:pt x="126" y="152"/>
                      <a:pt x="126" y="152"/>
                      <a:pt x="126" y="152"/>
                    </a:cubicBezTo>
                    <a:cubicBezTo>
                      <a:pt x="126" y="152"/>
                      <a:pt x="126" y="152"/>
                      <a:pt x="126" y="153"/>
                    </a:cubicBezTo>
                    <a:cubicBezTo>
                      <a:pt x="126" y="153"/>
                      <a:pt x="126" y="153"/>
                      <a:pt x="126" y="153"/>
                    </a:cubicBezTo>
                    <a:cubicBezTo>
                      <a:pt x="126" y="153"/>
                      <a:pt x="126" y="153"/>
                      <a:pt x="126" y="153"/>
                    </a:cubicBezTo>
                    <a:cubicBezTo>
                      <a:pt x="126" y="153"/>
                      <a:pt x="126" y="153"/>
                      <a:pt x="126" y="153"/>
                    </a:cubicBezTo>
                    <a:cubicBezTo>
                      <a:pt x="126" y="153"/>
                      <a:pt x="126" y="153"/>
                      <a:pt x="126" y="153"/>
                    </a:cubicBezTo>
                    <a:cubicBezTo>
                      <a:pt x="126" y="153"/>
                      <a:pt x="126" y="153"/>
                      <a:pt x="126" y="153"/>
                    </a:cubicBezTo>
                    <a:cubicBezTo>
                      <a:pt x="126" y="153"/>
                      <a:pt x="126" y="153"/>
                      <a:pt x="126" y="153"/>
                    </a:cubicBezTo>
                    <a:cubicBezTo>
                      <a:pt x="126" y="153"/>
                      <a:pt x="126" y="153"/>
                      <a:pt x="126" y="153"/>
                    </a:cubicBezTo>
                    <a:cubicBezTo>
                      <a:pt x="126" y="153"/>
                      <a:pt x="126" y="153"/>
                      <a:pt x="126" y="153"/>
                    </a:cubicBezTo>
                    <a:cubicBezTo>
                      <a:pt x="126" y="153"/>
                      <a:pt x="126" y="153"/>
                      <a:pt x="126" y="153"/>
                    </a:cubicBezTo>
                    <a:cubicBezTo>
                      <a:pt x="126" y="153"/>
                      <a:pt x="126" y="153"/>
                      <a:pt x="127" y="153"/>
                    </a:cubicBezTo>
                    <a:cubicBezTo>
                      <a:pt x="127" y="153"/>
                      <a:pt x="127" y="153"/>
                      <a:pt x="127" y="153"/>
                    </a:cubicBezTo>
                    <a:cubicBezTo>
                      <a:pt x="127" y="153"/>
                      <a:pt x="127" y="153"/>
                      <a:pt x="127" y="153"/>
                    </a:cubicBezTo>
                    <a:cubicBezTo>
                      <a:pt x="127" y="153"/>
                      <a:pt x="127" y="153"/>
                      <a:pt x="127" y="153"/>
                    </a:cubicBezTo>
                    <a:cubicBezTo>
                      <a:pt x="127" y="153"/>
                      <a:pt x="127" y="153"/>
                      <a:pt x="127" y="153"/>
                    </a:cubicBezTo>
                    <a:cubicBezTo>
                      <a:pt x="127" y="153"/>
                      <a:pt x="127" y="153"/>
                      <a:pt x="127" y="153"/>
                    </a:cubicBezTo>
                    <a:cubicBezTo>
                      <a:pt x="127" y="153"/>
                      <a:pt x="127" y="153"/>
                      <a:pt x="127" y="153"/>
                    </a:cubicBezTo>
                    <a:cubicBezTo>
                      <a:pt x="127" y="153"/>
                      <a:pt x="127" y="153"/>
                      <a:pt x="127" y="153"/>
                    </a:cubicBezTo>
                    <a:cubicBezTo>
                      <a:pt x="127" y="153"/>
                      <a:pt x="127" y="153"/>
                      <a:pt x="127" y="153"/>
                    </a:cubicBezTo>
                    <a:cubicBezTo>
                      <a:pt x="127" y="154"/>
                      <a:pt x="127" y="154"/>
                      <a:pt x="127" y="154"/>
                    </a:cubicBezTo>
                    <a:cubicBezTo>
                      <a:pt x="127" y="154"/>
                      <a:pt x="127" y="154"/>
                      <a:pt x="127" y="154"/>
                    </a:cubicBezTo>
                    <a:cubicBezTo>
                      <a:pt x="127" y="154"/>
                      <a:pt x="127" y="154"/>
                      <a:pt x="127" y="154"/>
                    </a:cubicBezTo>
                    <a:cubicBezTo>
                      <a:pt x="127" y="154"/>
                      <a:pt x="127" y="154"/>
                      <a:pt x="127" y="154"/>
                    </a:cubicBezTo>
                    <a:cubicBezTo>
                      <a:pt x="127" y="154"/>
                      <a:pt x="127" y="154"/>
                      <a:pt x="127" y="154"/>
                    </a:cubicBezTo>
                    <a:cubicBezTo>
                      <a:pt x="127" y="154"/>
                      <a:pt x="127" y="154"/>
                      <a:pt x="127" y="154"/>
                    </a:cubicBezTo>
                    <a:cubicBezTo>
                      <a:pt x="127" y="154"/>
                      <a:pt x="127" y="154"/>
                      <a:pt x="127" y="154"/>
                    </a:cubicBezTo>
                    <a:cubicBezTo>
                      <a:pt x="127" y="154"/>
                      <a:pt x="127"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9" y="154"/>
                      <a:pt x="129" y="154"/>
                      <a:pt x="129" y="154"/>
                    </a:cubicBezTo>
                    <a:cubicBezTo>
                      <a:pt x="129" y="154"/>
                      <a:pt x="129" y="154"/>
                      <a:pt x="129" y="154"/>
                    </a:cubicBezTo>
                    <a:cubicBezTo>
                      <a:pt x="129" y="154"/>
                      <a:pt x="129" y="154"/>
                      <a:pt x="129" y="155"/>
                    </a:cubicBezTo>
                    <a:cubicBezTo>
                      <a:pt x="129" y="155"/>
                      <a:pt x="129" y="155"/>
                      <a:pt x="129" y="155"/>
                    </a:cubicBezTo>
                    <a:cubicBezTo>
                      <a:pt x="129" y="155"/>
                      <a:pt x="129" y="155"/>
                      <a:pt x="129" y="155"/>
                    </a:cubicBezTo>
                    <a:cubicBezTo>
                      <a:pt x="129" y="155"/>
                      <a:pt x="129" y="155"/>
                      <a:pt x="129" y="155"/>
                    </a:cubicBezTo>
                    <a:cubicBezTo>
                      <a:pt x="129" y="155"/>
                      <a:pt x="129" y="155"/>
                      <a:pt x="129" y="155"/>
                    </a:cubicBezTo>
                    <a:cubicBezTo>
                      <a:pt x="129" y="155"/>
                      <a:pt x="129" y="155"/>
                      <a:pt x="129" y="155"/>
                    </a:cubicBezTo>
                    <a:cubicBezTo>
                      <a:pt x="129" y="155"/>
                      <a:pt x="129" y="155"/>
                      <a:pt x="129" y="155"/>
                    </a:cubicBezTo>
                    <a:cubicBezTo>
                      <a:pt x="129" y="155"/>
                      <a:pt x="129" y="155"/>
                      <a:pt x="129"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2" y="156"/>
                      <a:pt x="132" y="156"/>
                      <a:pt x="132" y="156"/>
                    </a:cubicBezTo>
                    <a:cubicBezTo>
                      <a:pt x="132" y="156"/>
                      <a:pt x="132" y="156"/>
                      <a:pt x="132" y="156"/>
                    </a:cubicBezTo>
                    <a:cubicBezTo>
                      <a:pt x="132" y="156"/>
                      <a:pt x="132" y="156"/>
                      <a:pt x="132" y="156"/>
                    </a:cubicBezTo>
                    <a:cubicBezTo>
                      <a:pt x="132" y="156"/>
                      <a:pt x="132" y="156"/>
                      <a:pt x="132" y="156"/>
                    </a:cubicBezTo>
                    <a:cubicBezTo>
                      <a:pt x="132" y="156"/>
                      <a:pt x="132" y="156"/>
                      <a:pt x="132" y="156"/>
                    </a:cubicBezTo>
                    <a:cubicBezTo>
                      <a:pt x="132" y="156"/>
                      <a:pt x="132" y="156"/>
                      <a:pt x="132" y="156"/>
                    </a:cubicBezTo>
                    <a:cubicBezTo>
                      <a:pt x="132" y="156"/>
                      <a:pt x="132" y="156"/>
                      <a:pt x="132" y="156"/>
                    </a:cubicBezTo>
                    <a:cubicBezTo>
                      <a:pt x="132" y="157"/>
                      <a:pt x="132" y="157"/>
                      <a:pt x="132" y="157"/>
                    </a:cubicBezTo>
                    <a:cubicBezTo>
                      <a:pt x="132" y="157"/>
                      <a:pt x="132"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4" y="157"/>
                    </a:cubicBezTo>
                    <a:cubicBezTo>
                      <a:pt x="134" y="157"/>
                      <a:pt x="134" y="157"/>
                      <a:pt x="134" y="157"/>
                    </a:cubicBezTo>
                    <a:cubicBezTo>
                      <a:pt x="134" y="157"/>
                      <a:pt x="134" y="157"/>
                      <a:pt x="134" y="157"/>
                    </a:cubicBezTo>
                    <a:cubicBezTo>
                      <a:pt x="134" y="157"/>
                      <a:pt x="134" y="157"/>
                      <a:pt x="134" y="157"/>
                    </a:cubicBezTo>
                    <a:cubicBezTo>
                      <a:pt x="134" y="157"/>
                      <a:pt x="134" y="157"/>
                      <a:pt x="134" y="157"/>
                    </a:cubicBezTo>
                    <a:cubicBezTo>
                      <a:pt x="134" y="157"/>
                      <a:pt x="134" y="157"/>
                      <a:pt x="134" y="157"/>
                    </a:cubicBezTo>
                    <a:cubicBezTo>
                      <a:pt x="134" y="157"/>
                      <a:pt x="134" y="157"/>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5" y="158"/>
                    </a:cubicBezTo>
                    <a:cubicBezTo>
                      <a:pt x="135" y="158"/>
                      <a:pt x="135" y="158"/>
                      <a:pt x="135" y="158"/>
                    </a:cubicBezTo>
                    <a:cubicBezTo>
                      <a:pt x="135" y="158"/>
                      <a:pt x="135" y="158"/>
                      <a:pt x="135" y="158"/>
                    </a:cubicBezTo>
                    <a:cubicBezTo>
                      <a:pt x="135" y="158"/>
                      <a:pt x="135" y="158"/>
                      <a:pt x="135" y="158"/>
                    </a:cubicBezTo>
                    <a:cubicBezTo>
                      <a:pt x="135" y="158"/>
                      <a:pt x="135" y="158"/>
                      <a:pt x="135" y="158"/>
                    </a:cubicBezTo>
                    <a:cubicBezTo>
                      <a:pt x="135" y="158"/>
                      <a:pt x="135" y="158"/>
                      <a:pt x="135" y="158"/>
                    </a:cubicBezTo>
                    <a:cubicBezTo>
                      <a:pt x="135" y="158"/>
                      <a:pt x="135" y="158"/>
                      <a:pt x="135" y="158"/>
                    </a:cubicBezTo>
                    <a:cubicBezTo>
                      <a:pt x="135" y="158"/>
                      <a:pt x="135" y="158"/>
                      <a:pt x="135" y="158"/>
                    </a:cubicBezTo>
                    <a:cubicBezTo>
                      <a:pt x="135" y="158"/>
                      <a:pt x="135" y="158"/>
                      <a:pt x="136" y="158"/>
                    </a:cubicBezTo>
                    <a:cubicBezTo>
                      <a:pt x="136" y="158"/>
                      <a:pt x="136" y="158"/>
                      <a:pt x="136" y="158"/>
                    </a:cubicBezTo>
                    <a:cubicBezTo>
                      <a:pt x="136" y="158"/>
                      <a:pt x="136" y="158"/>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7" y="159"/>
                      <a:pt x="137" y="159"/>
                      <a:pt x="137" y="159"/>
                    </a:cubicBezTo>
                    <a:cubicBezTo>
                      <a:pt x="137" y="159"/>
                      <a:pt x="137" y="159"/>
                      <a:pt x="137" y="159"/>
                    </a:cubicBezTo>
                    <a:cubicBezTo>
                      <a:pt x="137" y="159"/>
                      <a:pt x="137" y="159"/>
                      <a:pt x="137" y="159"/>
                    </a:cubicBezTo>
                    <a:cubicBezTo>
                      <a:pt x="137" y="159"/>
                      <a:pt x="137" y="159"/>
                      <a:pt x="137" y="159"/>
                    </a:cubicBezTo>
                    <a:cubicBezTo>
                      <a:pt x="137" y="159"/>
                      <a:pt x="137" y="159"/>
                      <a:pt x="137" y="159"/>
                    </a:cubicBezTo>
                    <a:cubicBezTo>
                      <a:pt x="137" y="159"/>
                      <a:pt x="137" y="159"/>
                      <a:pt x="137" y="159"/>
                    </a:cubicBezTo>
                    <a:cubicBezTo>
                      <a:pt x="137" y="159"/>
                      <a:pt x="137" y="159"/>
                      <a:pt x="137" y="159"/>
                    </a:cubicBezTo>
                    <a:cubicBezTo>
                      <a:pt x="137" y="159"/>
                      <a:pt x="137" y="159"/>
                      <a:pt x="137" y="159"/>
                    </a:cubicBezTo>
                    <a:cubicBezTo>
                      <a:pt x="137" y="159"/>
                      <a:pt x="137" y="159"/>
                      <a:pt x="137" y="159"/>
                    </a:cubicBezTo>
                    <a:cubicBezTo>
                      <a:pt x="137" y="159"/>
                      <a:pt x="137" y="159"/>
                      <a:pt x="137" y="159"/>
                    </a:cubicBezTo>
                    <a:cubicBezTo>
                      <a:pt x="137" y="159"/>
                      <a:pt x="137" y="159"/>
                      <a:pt x="137" y="160"/>
                    </a:cubicBezTo>
                    <a:cubicBezTo>
                      <a:pt x="137" y="160"/>
                      <a:pt x="137" y="160"/>
                      <a:pt x="137" y="160"/>
                    </a:cubicBezTo>
                    <a:cubicBezTo>
                      <a:pt x="137" y="160"/>
                      <a:pt x="137" y="160"/>
                      <a:pt x="137" y="160"/>
                    </a:cubicBezTo>
                    <a:cubicBezTo>
                      <a:pt x="137" y="160"/>
                      <a:pt x="137" y="160"/>
                      <a:pt x="137" y="160"/>
                    </a:cubicBezTo>
                    <a:cubicBezTo>
                      <a:pt x="137" y="160"/>
                      <a:pt x="137" y="160"/>
                      <a:pt x="137" y="160"/>
                    </a:cubicBezTo>
                    <a:cubicBezTo>
                      <a:pt x="137" y="160"/>
                      <a:pt x="137" y="160"/>
                      <a:pt x="137" y="160"/>
                    </a:cubicBezTo>
                    <a:cubicBezTo>
                      <a:pt x="137" y="160"/>
                      <a:pt x="137"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9" y="160"/>
                    </a:cubicBezTo>
                    <a:cubicBezTo>
                      <a:pt x="139" y="160"/>
                      <a:pt x="139" y="160"/>
                      <a:pt x="139" y="160"/>
                    </a:cubicBezTo>
                    <a:cubicBezTo>
                      <a:pt x="139" y="160"/>
                      <a:pt x="139" y="160"/>
                      <a:pt x="139" y="160"/>
                    </a:cubicBezTo>
                    <a:cubicBezTo>
                      <a:pt x="139" y="160"/>
                      <a:pt x="139" y="160"/>
                      <a:pt x="139" y="160"/>
                    </a:cubicBezTo>
                    <a:cubicBezTo>
                      <a:pt x="139" y="160"/>
                      <a:pt x="139" y="160"/>
                      <a:pt x="139" y="160"/>
                    </a:cubicBezTo>
                    <a:cubicBezTo>
                      <a:pt x="139" y="160"/>
                      <a:pt x="139" y="160"/>
                      <a:pt x="139" y="160"/>
                    </a:cubicBezTo>
                    <a:cubicBezTo>
                      <a:pt x="139" y="160"/>
                      <a:pt x="139" y="160"/>
                      <a:pt x="139" y="160"/>
                    </a:cubicBezTo>
                    <a:cubicBezTo>
                      <a:pt x="139" y="160"/>
                      <a:pt x="139" y="160"/>
                      <a:pt x="139" y="160"/>
                    </a:cubicBezTo>
                    <a:cubicBezTo>
                      <a:pt x="139" y="161"/>
                      <a:pt x="139" y="161"/>
                      <a:pt x="139" y="161"/>
                    </a:cubicBezTo>
                    <a:cubicBezTo>
                      <a:pt x="139" y="161"/>
                      <a:pt x="139" y="161"/>
                      <a:pt x="139" y="161"/>
                    </a:cubicBezTo>
                    <a:cubicBezTo>
                      <a:pt x="139" y="161"/>
                      <a:pt x="139" y="161"/>
                      <a:pt x="139" y="161"/>
                    </a:cubicBezTo>
                    <a:cubicBezTo>
                      <a:pt x="139" y="161"/>
                      <a:pt x="139" y="161"/>
                      <a:pt x="139" y="161"/>
                    </a:cubicBezTo>
                    <a:cubicBezTo>
                      <a:pt x="139" y="161"/>
                      <a:pt x="139" y="161"/>
                      <a:pt x="139" y="161"/>
                    </a:cubicBezTo>
                    <a:cubicBezTo>
                      <a:pt x="139" y="161"/>
                      <a:pt x="139" y="161"/>
                      <a:pt x="139" y="161"/>
                    </a:cubicBezTo>
                    <a:cubicBezTo>
                      <a:pt x="139" y="161"/>
                      <a:pt x="139" y="161"/>
                      <a:pt x="139"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1" y="161"/>
                    </a:cubicBezTo>
                    <a:cubicBezTo>
                      <a:pt x="141" y="161"/>
                      <a:pt x="141" y="161"/>
                      <a:pt x="141" y="161"/>
                    </a:cubicBezTo>
                    <a:cubicBezTo>
                      <a:pt x="141" y="161"/>
                      <a:pt x="141" y="161"/>
                      <a:pt x="141" y="161"/>
                    </a:cubicBezTo>
                    <a:cubicBezTo>
                      <a:pt x="141" y="161"/>
                      <a:pt x="141" y="161"/>
                      <a:pt x="141" y="161"/>
                    </a:cubicBezTo>
                    <a:cubicBezTo>
                      <a:pt x="141" y="161"/>
                      <a:pt x="141" y="161"/>
                      <a:pt x="141" y="161"/>
                    </a:cubicBezTo>
                    <a:cubicBezTo>
                      <a:pt x="141" y="161"/>
                      <a:pt x="141" y="161"/>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3"/>
                    </a:cubicBezTo>
                    <a:cubicBezTo>
                      <a:pt x="142" y="163"/>
                      <a:pt x="142" y="163"/>
                      <a:pt x="142" y="163"/>
                    </a:cubicBezTo>
                    <a:cubicBezTo>
                      <a:pt x="143" y="163"/>
                      <a:pt x="143" y="163"/>
                      <a:pt x="143" y="163"/>
                    </a:cubicBezTo>
                    <a:cubicBezTo>
                      <a:pt x="143" y="163"/>
                      <a:pt x="143" y="163"/>
                      <a:pt x="143" y="163"/>
                    </a:cubicBezTo>
                    <a:cubicBezTo>
                      <a:pt x="143" y="163"/>
                      <a:pt x="143" y="163"/>
                      <a:pt x="143" y="163"/>
                    </a:cubicBezTo>
                    <a:cubicBezTo>
                      <a:pt x="143" y="163"/>
                      <a:pt x="143" y="163"/>
                      <a:pt x="143" y="163"/>
                    </a:cubicBezTo>
                    <a:cubicBezTo>
                      <a:pt x="143" y="163"/>
                      <a:pt x="144" y="163"/>
                      <a:pt x="144" y="163"/>
                    </a:cubicBezTo>
                    <a:cubicBezTo>
                      <a:pt x="144" y="163"/>
                      <a:pt x="144" y="163"/>
                      <a:pt x="144" y="163"/>
                    </a:cubicBezTo>
                    <a:cubicBezTo>
                      <a:pt x="144" y="163"/>
                      <a:pt x="144" y="163"/>
                      <a:pt x="144" y="163"/>
                    </a:cubicBezTo>
                    <a:cubicBezTo>
                      <a:pt x="144" y="163"/>
                      <a:pt x="144" y="163"/>
                      <a:pt x="144" y="163"/>
                    </a:cubicBezTo>
                    <a:cubicBezTo>
                      <a:pt x="144" y="163"/>
                      <a:pt x="145" y="163"/>
                      <a:pt x="145" y="163"/>
                    </a:cubicBezTo>
                    <a:cubicBezTo>
                      <a:pt x="145" y="163"/>
                      <a:pt x="145" y="163"/>
                      <a:pt x="145" y="163"/>
                    </a:cubicBezTo>
                    <a:cubicBezTo>
                      <a:pt x="145" y="163"/>
                      <a:pt x="145" y="163"/>
                      <a:pt x="145" y="163"/>
                    </a:cubicBezTo>
                    <a:cubicBezTo>
                      <a:pt x="145" y="163"/>
                      <a:pt x="145" y="163"/>
                      <a:pt x="145" y="163"/>
                    </a:cubicBezTo>
                    <a:cubicBezTo>
                      <a:pt x="145" y="163"/>
                      <a:pt x="145" y="163"/>
                      <a:pt x="145" y="163"/>
                    </a:cubicBezTo>
                    <a:cubicBezTo>
                      <a:pt x="145" y="163"/>
                      <a:pt x="145" y="163"/>
                      <a:pt x="145" y="163"/>
                    </a:cubicBezTo>
                    <a:cubicBezTo>
                      <a:pt x="145" y="163"/>
                      <a:pt x="145" y="163"/>
                      <a:pt x="145" y="163"/>
                    </a:cubicBezTo>
                    <a:cubicBezTo>
                      <a:pt x="145" y="163"/>
                      <a:pt x="145" y="163"/>
                      <a:pt x="145" y="163"/>
                    </a:cubicBezTo>
                    <a:cubicBezTo>
                      <a:pt x="145" y="163"/>
                      <a:pt x="145" y="163"/>
                      <a:pt x="145" y="163"/>
                    </a:cubicBezTo>
                    <a:cubicBezTo>
                      <a:pt x="146" y="163"/>
                      <a:pt x="146" y="163"/>
                      <a:pt x="146" y="163"/>
                    </a:cubicBezTo>
                    <a:cubicBezTo>
                      <a:pt x="146" y="163"/>
                      <a:pt x="146" y="163"/>
                      <a:pt x="146" y="163"/>
                    </a:cubicBezTo>
                    <a:cubicBezTo>
                      <a:pt x="146" y="163"/>
                      <a:pt x="146" y="163"/>
                      <a:pt x="146" y="163"/>
                    </a:cubicBezTo>
                    <a:cubicBezTo>
                      <a:pt x="146" y="163"/>
                      <a:pt x="146" y="163"/>
                      <a:pt x="146" y="163"/>
                    </a:cubicBezTo>
                    <a:cubicBezTo>
                      <a:pt x="146" y="163"/>
                      <a:pt x="146" y="163"/>
                      <a:pt x="146" y="163"/>
                    </a:cubicBezTo>
                    <a:cubicBezTo>
                      <a:pt x="146" y="163"/>
                      <a:pt x="146" y="163"/>
                      <a:pt x="146" y="163"/>
                    </a:cubicBezTo>
                    <a:cubicBezTo>
                      <a:pt x="146" y="163"/>
                      <a:pt x="146" y="163"/>
                      <a:pt x="146" y="163"/>
                    </a:cubicBezTo>
                    <a:cubicBezTo>
                      <a:pt x="146" y="163"/>
                      <a:pt x="146" y="163"/>
                      <a:pt x="146" y="163"/>
                    </a:cubicBezTo>
                    <a:cubicBezTo>
                      <a:pt x="146" y="163"/>
                      <a:pt x="146" y="163"/>
                      <a:pt x="146" y="163"/>
                    </a:cubicBezTo>
                    <a:cubicBezTo>
                      <a:pt x="146" y="163"/>
                      <a:pt x="146" y="163"/>
                      <a:pt x="146" y="163"/>
                    </a:cubicBezTo>
                    <a:cubicBezTo>
                      <a:pt x="146" y="163"/>
                      <a:pt x="146" y="163"/>
                      <a:pt x="146" y="164"/>
                    </a:cubicBezTo>
                    <a:cubicBezTo>
                      <a:pt x="146" y="164"/>
                      <a:pt x="146" y="164"/>
                      <a:pt x="146" y="164"/>
                    </a:cubicBezTo>
                    <a:cubicBezTo>
                      <a:pt x="146" y="164"/>
                      <a:pt x="146" y="164"/>
                      <a:pt x="146" y="164"/>
                    </a:cubicBezTo>
                    <a:cubicBezTo>
                      <a:pt x="146" y="164"/>
                      <a:pt x="146" y="164"/>
                      <a:pt x="146" y="164"/>
                    </a:cubicBezTo>
                    <a:cubicBezTo>
                      <a:pt x="146" y="164"/>
                      <a:pt x="146" y="164"/>
                      <a:pt x="146" y="164"/>
                    </a:cubicBezTo>
                    <a:cubicBezTo>
                      <a:pt x="146" y="164"/>
                      <a:pt x="146"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8" y="164"/>
                      <a:pt x="148" y="164"/>
                      <a:pt x="148" y="164"/>
                    </a:cubicBezTo>
                    <a:cubicBezTo>
                      <a:pt x="148" y="164"/>
                      <a:pt x="148" y="164"/>
                      <a:pt x="148" y="164"/>
                    </a:cubicBezTo>
                    <a:cubicBezTo>
                      <a:pt x="148" y="164"/>
                      <a:pt x="148" y="164"/>
                      <a:pt x="148" y="164"/>
                    </a:cubicBezTo>
                    <a:cubicBezTo>
                      <a:pt x="148" y="164"/>
                      <a:pt x="148" y="164"/>
                      <a:pt x="148" y="164"/>
                    </a:cubicBezTo>
                    <a:cubicBezTo>
                      <a:pt x="148" y="164"/>
                      <a:pt x="148" y="164"/>
                      <a:pt x="148" y="164"/>
                    </a:cubicBezTo>
                    <a:cubicBezTo>
                      <a:pt x="148" y="164"/>
                      <a:pt x="148" y="164"/>
                      <a:pt x="148" y="164"/>
                    </a:cubicBezTo>
                    <a:cubicBezTo>
                      <a:pt x="148" y="164"/>
                      <a:pt x="148" y="164"/>
                      <a:pt x="148" y="164"/>
                    </a:cubicBezTo>
                    <a:cubicBezTo>
                      <a:pt x="148" y="164"/>
                      <a:pt x="148" y="164"/>
                      <a:pt x="148" y="164"/>
                    </a:cubicBezTo>
                    <a:cubicBezTo>
                      <a:pt x="148" y="164"/>
                      <a:pt x="148" y="164"/>
                      <a:pt x="148" y="165"/>
                    </a:cubicBezTo>
                    <a:cubicBezTo>
                      <a:pt x="148" y="165"/>
                      <a:pt x="148" y="165"/>
                      <a:pt x="148" y="165"/>
                    </a:cubicBezTo>
                    <a:cubicBezTo>
                      <a:pt x="148" y="165"/>
                      <a:pt x="148" y="165"/>
                      <a:pt x="148" y="165"/>
                    </a:cubicBezTo>
                    <a:cubicBezTo>
                      <a:pt x="148" y="165"/>
                      <a:pt x="148" y="165"/>
                      <a:pt x="148" y="165"/>
                    </a:cubicBezTo>
                    <a:cubicBezTo>
                      <a:pt x="149" y="165"/>
                      <a:pt x="149" y="165"/>
                      <a:pt x="149" y="165"/>
                    </a:cubicBezTo>
                    <a:cubicBezTo>
                      <a:pt x="149" y="165"/>
                      <a:pt x="149" y="165"/>
                      <a:pt x="149" y="165"/>
                    </a:cubicBezTo>
                    <a:cubicBezTo>
                      <a:pt x="149" y="165"/>
                      <a:pt x="149" y="165"/>
                      <a:pt x="149" y="165"/>
                    </a:cubicBezTo>
                    <a:cubicBezTo>
                      <a:pt x="149" y="165"/>
                      <a:pt x="149" y="165"/>
                      <a:pt x="149" y="165"/>
                    </a:cubicBezTo>
                    <a:cubicBezTo>
                      <a:pt x="149" y="165"/>
                      <a:pt x="149" y="165"/>
                      <a:pt x="149" y="165"/>
                    </a:cubicBezTo>
                    <a:cubicBezTo>
                      <a:pt x="149" y="165"/>
                      <a:pt x="149" y="165"/>
                      <a:pt x="149" y="165"/>
                    </a:cubicBezTo>
                    <a:cubicBezTo>
                      <a:pt x="149" y="165"/>
                      <a:pt x="149" y="165"/>
                      <a:pt x="149" y="165"/>
                    </a:cubicBezTo>
                    <a:cubicBezTo>
                      <a:pt x="149" y="165"/>
                      <a:pt x="149" y="165"/>
                      <a:pt x="150" y="165"/>
                    </a:cubicBezTo>
                    <a:cubicBezTo>
                      <a:pt x="150" y="165"/>
                      <a:pt x="150" y="165"/>
                      <a:pt x="150" y="165"/>
                    </a:cubicBezTo>
                    <a:cubicBezTo>
                      <a:pt x="150" y="165"/>
                      <a:pt x="150"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2" y="165"/>
                    </a:cubicBezTo>
                    <a:cubicBezTo>
                      <a:pt x="152" y="165"/>
                      <a:pt x="152" y="165"/>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3" y="166"/>
                      <a:pt x="153" y="166"/>
                      <a:pt x="153" y="166"/>
                    </a:cubicBezTo>
                    <a:cubicBezTo>
                      <a:pt x="153" y="166"/>
                      <a:pt x="153" y="166"/>
                      <a:pt x="153" y="166"/>
                    </a:cubicBezTo>
                    <a:cubicBezTo>
                      <a:pt x="153" y="166"/>
                      <a:pt x="153" y="166"/>
                      <a:pt x="153" y="166"/>
                    </a:cubicBezTo>
                    <a:cubicBezTo>
                      <a:pt x="153" y="166"/>
                      <a:pt x="153" y="166"/>
                      <a:pt x="153" y="166"/>
                    </a:cubicBezTo>
                    <a:cubicBezTo>
                      <a:pt x="153" y="166"/>
                      <a:pt x="153" y="166"/>
                      <a:pt x="153" y="166"/>
                    </a:cubicBezTo>
                    <a:cubicBezTo>
                      <a:pt x="153" y="166"/>
                      <a:pt x="153" y="166"/>
                      <a:pt x="153" y="166"/>
                    </a:cubicBezTo>
                    <a:cubicBezTo>
                      <a:pt x="153" y="166"/>
                      <a:pt x="153" y="166"/>
                      <a:pt x="153" y="166"/>
                    </a:cubicBezTo>
                    <a:cubicBezTo>
                      <a:pt x="153" y="166"/>
                      <a:pt x="153" y="166"/>
                      <a:pt x="153" y="166"/>
                    </a:cubicBezTo>
                    <a:cubicBezTo>
                      <a:pt x="153" y="166"/>
                      <a:pt x="153" y="166"/>
                      <a:pt x="153" y="166"/>
                    </a:cubicBezTo>
                    <a:cubicBezTo>
                      <a:pt x="154" y="166"/>
                      <a:pt x="154" y="166"/>
                      <a:pt x="155" y="166"/>
                    </a:cubicBezTo>
                    <a:cubicBezTo>
                      <a:pt x="155" y="166"/>
                      <a:pt x="155" y="166"/>
                      <a:pt x="155" y="166"/>
                    </a:cubicBezTo>
                    <a:cubicBezTo>
                      <a:pt x="155" y="166"/>
                      <a:pt x="155" y="166"/>
                      <a:pt x="155" y="166"/>
                    </a:cubicBezTo>
                    <a:cubicBezTo>
                      <a:pt x="155" y="166"/>
                      <a:pt x="155" y="166"/>
                      <a:pt x="155" y="166"/>
                    </a:cubicBezTo>
                    <a:cubicBezTo>
                      <a:pt x="155" y="166"/>
                      <a:pt x="155" y="166"/>
                      <a:pt x="155" y="166"/>
                    </a:cubicBezTo>
                    <a:cubicBezTo>
                      <a:pt x="155" y="166"/>
                      <a:pt x="155" y="166"/>
                      <a:pt x="155" y="166"/>
                    </a:cubicBezTo>
                    <a:cubicBezTo>
                      <a:pt x="155" y="166"/>
                      <a:pt x="155" y="166"/>
                      <a:pt x="155" y="166"/>
                    </a:cubicBezTo>
                    <a:cubicBezTo>
                      <a:pt x="155" y="166"/>
                      <a:pt x="155" y="166"/>
                      <a:pt x="155" y="167"/>
                    </a:cubicBezTo>
                    <a:cubicBezTo>
                      <a:pt x="155" y="167"/>
                      <a:pt x="155" y="167"/>
                      <a:pt x="155" y="167"/>
                    </a:cubicBezTo>
                    <a:cubicBezTo>
                      <a:pt x="155" y="167"/>
                      <a:pt x="155" y="167"/>
                      <a:pt x="155" y="167"/>
                    </a:cubicBezTo>
                    <a:cubicBezTo>
                      <a:pt x="155" y="167"/>
                      <a:pt x="155" y="167"/>
                      <a:pt x="155" y="167"/>
                    </a:cubicBezTo>
                    <a:cubicBezTo>
                      <a:pt x="155" y="167"/>
                      <a:pt x="155" y="167"/>
                      <a:pt x="155" y="167"/>
                    </a:cubicBezTo>
                    <a:cubicBezTo>
                      <a:pt x="155" y="167"/>
                      <a:pt x="155"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lose/>
                    <a:moveTo>
                      <a:pt x="156" y="26"/>
                    </a:move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5"/>
                      <a:pt x="155" y="45"/>
                      <a:pt x="155"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2" y="45"/>
                      <a:pt x="152" y="45"/>
                    </a:cubicBezTo>
                    <a:cubicBezTo>
                      <a:pt x="152" y="45"/>
                      <a:pt x="152" y="45"/>
                      <a:pt x="152" y="45"/>
                    </a:cubicBezTo>
                    <a:cubicBezTo>
                      <a:pt x="152" y="45"/>
                      <a:pt x="152" y="45"/>
                      <a:pt x="152" y="45"/>
                    </a:cubicBezTo>
                    <a:cubicBezTo>
                      <a:pt x="152" y="45"/>
                      <a:pt x="152" y="45"/>
                      <a:pt x="152" y="45"/>
                    </a:cubicBezTo>
                    <a:cubicBezTo>
                      <a:pt x="152" y="45"/>
                      <a:pt x="152" y="45"/>
                      <a:pt x="152" y="45"/>
                    </a:cubicBezTo>
                    <a:cubicBezTo>
                      <a:pt x="152" y="45"/>
                      <a:pt x="152" y="45"/>
                      <a:pt x="152" y="45"/>
                    </a:cubicBezTo>
                    <a:cubicBezTo>
                      <a:pt x="152" y="44"/>
                      <a:pt x="152" y="44"/>
                      <a:pt x="152" y="44"/>
                    </a:cubicBezTo>
                    <a:cubicBezTo>
                      <a:pt x="152" y="44"/>
                      <a:pt x="152" y="44"/>
                      <a:pt x="152" y="44"/>
                    </a:cubicBezTo>
                    <a:cubicBezTo>
                      <a:pt x="152" y="44"/>
                      <a:pt x="152" y="44"/>
                      <a:pt x="152" y="44"/>
                    </a:cubicBezTo>
                    <a:cubicBezTo>
                      <a:pt x="152" y="44"/>
                      <a:pt x="152"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49" y="44"/>
                      <a:pt x="149" y="44"/>
                      <a:pt x="149" y="44"/>
                    </a:cubicBezTo>
                    <a:cubicBezTo>
                      <a:pt x="149" y="43"/>
                      <a:pt x="149" y="43"/>
                      <a:pt x="149" y="43"/>
                    </a:cubicBezTo>
                    <a:cubicBezTo>
                      <a:pt x="149" y="43"/>
                      <a:pt x="149" y="43"/>
                      <a:pt x="149" y="43"/>
                    </a:cubicBezTo>
                    <a:cubicBezTo>
                      <a:pt x="149" y="43"/>
                      <a:pt x="149" y="43"/>
                      <a:pt x="149" y="43"/>
                    </a:cubicBezTo>
                    <a:cubicBezTo>
                      <a:pt x="149" y="43"/>
                      <a:pt x="149" y="43"/>
                      <a:pt x="149" y="43"/>
                    </a:cubicBezTo>
                    <a:cubicBezTo>
                      <a:pt x="149" y="43"/>
                      <a:pt x="149" y="43"/>
                      <a:pt x="149" y="43"/>
                    </a:cubicBezTo>
                    <a:cubicBezTo>
                      <a:pt x="149" y="43"/>
                      <a:pt x="149" y="43"/>
                      <a:pt x="149" y="43"/>
                    </a:cubicBezTo>
                    <a:cubicBezTo>
                      <a:pt x="149" y="43"/>
                      <a:pt x="149" y="43"/>
                      <a:pt x="149"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2"/>
                      <a:pt x="148" y="42"/>
                      <a:pt x="148"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6" y="42"/>
                    </a:cubicBezTo>
                    <a:cubicBezTo>
                      <a:pt x="146" y="42"/>
                      <a:pt x="146" y="42"/>
                      <a:pt x="146" y="42"/>
                    </a:cubicBezTo>
                    <a:cubicBezTo>
                      <a:pt x="146" y="42"/>
                      <a:pt x="146" y="42"/>
                      <a:pt x="146" y="42"/>
                    </a:cubicBezTo>
                    <a:cubicBezTo>
                      <a:pt x="146" y="42"/>
                      <a:pt x="146" y="42"/>
                      <a:pt x="146" y="42"/>
                    </a:cubicBezTo>
                    <a:cubicBezTo>
                      <a:pt x="146" y="42"/>
                      <a:pt x="146" y="42"/>
                      <a:pt x="146" y="42"/>
                    </a:cubicBezTo>
                    <a:cubicBezTo>
                      <a:pt x="146" y="42"/>
                      <a:pt x="146" y="42"/>
                      <a:pt x="146" y="42"/>
                    </a:cubicBezTo>
                    <a:cubicBezTo>
                      <a:pt x="146" y="42"/>
                      <a:pt x="146" y="42"/>
                      <a:pt x="146" y="42"/>
                    </a:cubicBezTo>
                    <a:cubicBezTo>
                      <a:pt x="146" y="42"/>
                      <a:pt x="146" y="42"/>
                      <a:pt x="146" y="42"/>
                    </a:cubicBezTo>
                    <a:cubicBezTo>
                      <a:pt x="146" y="41"/>
                      <a:pt x="146" y="41"/>
                      <a:pt x="146" y="41"/>
                    </a:cubicBezTo>
                    <a:cubicBezTo>
                      <a:pt x="145" y="41"/>
                      <a:pt x="145" y="41"/>
                      <a:pt x="145" y="41"/>
                    </a:cubicBezTo>
                    <a:cubicBezTo>
                      <a:pt x="145" y="41"/>
                      <a:pt x="145" y="41"/>
                      <a:pt x="145" y="41"/>
                    </a:cubicBezTo>
                    <a:cubicBezTo>
                      <a:pt x="145" y="41"/>
                      <a:pt x="145" y="41"/>
                      <a:pt x="145" y="41"/>
                    </a:cubicBezTo>
                    <a:cubicBezTo>
                      <a:pt x="145" y="41"/>
                      <a:pt x="145" y="41"/>
                      <a:pt x="145" y="41"/>
                    </a:cubicBezTo>
                    <a:cubicBezTo>
                      <a:pt x="145" y="41"/>
                      <a:pt x="145" y="41"/>
                      <a:pt x="145" y="41"/>
                    </a:cubicBezTo>
                    <a:cubicBezTo>
                      <a:pt x="145" y="41"/>
                      <a:pt x="145" y="41"/>
                      <a:pt x="145" y="41"/>
                    </a:cubicBezTo>
                    <a:cubicBezTo>
                      <a:pt x="145" y="41"/>
                      <a:pt x="145" y="41"/>
                      <a:pt x="145" y="41"/>
                    </a:cubicBezTo>
                    <a:cubicBezTo>
                      <a:pt x="145" y="41"/>
                      <a:pt x="145" y="41"/>
                      <a:pt x="145" y="41"/>
                    </a:cubicBezTo>
                    <a:cubicBezTo>
                      <a:pt x="145" y="41"/>
                      <a:pt x="145" y="41"/>
                      <a:pt x="145" y="41"/>
                    </a:cubicBezTo>
                    <a:cubicBezTo>
                      <a:pt x="145" y="41"/>
                      <a:pt x="144" y="41"/>
                      <a:pt x="144" y="41"/>
                    </a:cubicBezTo>
                    <a:cubicBezTo>
                      <a:pt x="144" y="41"/>
                      <a:pt x="144" y="41"/>
                      <a:pt x="144" y="41"/>
                    </a:cubicBezTo>
                    <a:cubicBezTo>
                      <a:pt x="144" y="41"/>
                      <a:pt x="144" y="41"/>
                      <a:pt x="144" y="41"/>
                    </a:cubicBezTo>
                    <a:cubicBezTo>
                      <a:pt x="144" y="41"/>
                      <a:pt x="144" y="41"/>
                      <a:pt x="144" y="41"/>
                    </a:cubicBezTo>
                    <a:cubicBezTo>
                      <a:pt x="144" y="41"/>
                      <a:pt x="144" y="41"/>
                      <a:pt x="144" y="41"/>
                    </a:cubicBezTo>
                    <a:cubicBezTo>
                      <a:pt x="144" y="41"/>
                      <a:pt x="144" y="41"/>
                      <a:pt x="144" y="41"/>
                    </a:cubicBezTo>
                    <a:cubicBezTo>
                      <a:pt x="144" y="41"/>
                      <a:pt x="144" y="41"/>
                      <a:pt x="144" y="41"/>
                    </a:cubicBezTo>
                    <a:cubicBezTo>
                      <a:pt x="144" y="41"/>
                      <a:pt x="144" y="41"/>
                      <a:pt x="144" y="41"/>
                    </a:cubicBezTo>
                    <a:cubicBezTo>
                      <a:pt x="144" y="41"/>
                      <a:pt x="144" y="41"/>
                      <a:pt x="144" y="41"/>
                    </a:cubicBezTo>
                    <a:cubicBezTo>
                      <a:pt x="143" y="41"/>
                      <a:pt x="143" y="41"/>
                      <a:pt x="143" y="41"/>
                    </a:cubicBezTo>
                    <a:cubicBezTo>
                      <a:pt x="143" y="41"/>
                      <a:pt x="143" y="41"/>
                      <a:pt x="143" y="41"/>
                    </a:cubicBezTo>
                    <a:cubicBezTo>
                      <a:pt x="143" y="41"/>
                      <a:pt x="143" y="41"/>
                      <a:pt x="143" y="41"/>
                    </a:cubicBezTo>
                    <a:cubicBezTo>
                      <a:pt x="143" y="41"/>
                      <a:pt x="143" y="41"/>
                      <a:pt x="143" y="41"/>
                    </a:cubicBezTo>
                    <a:cubicBezTo>
                      <a:pt x="143" y="41"/>
                      <a:pt x="143" y="41"/>
                      <a:pt x="143" y="41"/>
                    </a:cubicBezTo>
                    <a:cubicBezTo>
                      <a:pt x="143" y="40"/>
                      <a:pt x="143" y="40"/>
                      <a:pt x="143" y="40"/>
                    </a:cubicBezTo>
                    <a:cubicBezTo>
                      <a:pt x="143" y="40"/>
                      <a:pt x="143" y="40"/>
                      <a:pt x="143" y="40"/>
                    </a:cubicBezTo>
                    <a:cubicBezTo>
                      <a:pt x="143" y="40"/>
                      <a:pt x="143" y="40"/>
                      <a:pt x="143" y="40"/>
                    </a:cubicBezTo>
                    <a:cubicBezTo>
                      <a:pt x="143" y="40"/>
                      <a:pt x="143" y="40"/>
                      <a:pt x="143" y="40"/>
                    </a:cubicBezTo>
                    <a:cubicBezTo>
                      <a:pt x="143" y="40"/>
                      <a:pt x="143" y="40"/>
                      <a:pt x="143" y="40"/>
                    </a:cubicBezTo>
                    <a:cubicBezTo>
                      <a:pt x="143" y="40"/>
                      <a:pt x="143" y="40"/>
                      <a:pt x="143"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1" y="40"/>
                      <a:pt x="141" y="40"/>
                      <a:pt x="141" y="40"/>
                    </a:cubicBezTo>
                    <a:cubicBezTo>
                      <a:pt x="141" y="40"/>
                      <a:pt x="141" y="40"/>
                      <a:pt x="141" y="40"/>
                    </a:cubicBezTo>
                    <a:cubicBezTo>
                      <a:pt x="141" y="40"/>
                      <a:pt x="141" y="40"/>
                      <a:pt x="141" y="40"/>
                    </a:cubicBezTo>
                    <a:cubicBezTo>
                      <a:pt x="141" y="40"/>
                      <a:pt x="141" y="40"/>
                      <a:pt x="141" y="40"/>
                    </a:cubicBezTo>
                    <a:cubicBezTo>
                      <a:pt x="141" y="40"/>
                      <a:pt x="141" y="40"/>
                      <a:pt x="141" y="40"/>
                    </a:cubicBezTo>
                    <a:cubicBezTo>
                      <a:pt x="141" y="40"/>
                      <a:pt x="141" y="40"/>
                      <a:pt x="141" y="40"/>
                    </a:cubicBezTo>
                    <a:cubicBezTo>
                      <a:pt x="141" y="40"/>
                      <a:pt x="141" y="40"/>
                      <a:pt x="141" y="40"/>
                    </a:cubicBezTo>
                    <a:cubicBezTo>
                      <a:pt x="141" y="40"/>
                      <a:pt x="141" y="40"/>
                      <a:pt x="141" y="40"/>
                    </a:cubicBezTo>
                    <a:cubicBezTo>
                      <a:pt x="141" y="40"/>
                      <a:pt x="141" y="40"/>
                      <a:pt x="141" y="40"/>
                    </a:cubicBezTo>
                    <a:cubicBezTo>
                      <a:pt x="141" y="40"/>
                      <a:pt x="141" y="40"/>
                      <a:pt x="141" y="40"/>
                    </a:cubicBezTo>
                    <a:cubicBezTo>
                      <a:pt x="140" y="40"/>
                      <a:pt x="140" y="40"/>
                      <a:pt x="140" y="40"/>
                    </a:cubicBezTo>
                    <a:cubicBezTo>
                      <a:pt x="140" y="40"/>
                      <a:pt x="140" y="40"/>
                      <a:pt x="140" y="40"/>
                    </a:cubicBezTo>
                    <a:cubicBezTo>
                      <a:pt x="140" y="40"/>
                      <a:pt x="140" y="40"/>
                      <a:pt x="140" y="40"/>
                    </a:cubicBezTo>
                    <a:cubicBezTo>
                      <a:pt x="140" y="40"/>
                      <a:pt x="140" y="40"/>
                      <a:pt x="140" y="40"/>
                    </a:cubicBezTo>
                    <a:cubicBezTo>
                      <a:pt x="140" y="40"/>
                      <a:pt x="140" y="40"/>
                      <a:pt x="140" y="40"/>
                    </a:cubicBezTo>
                    <a:cubicBezTo>
                      <a:pt x="140" y="40"/>
                      <a:pt x="140" y="40"/>
                      <a:pt x="140" y="40"/>
                    </a:cubicBezTo>
                    <a:cubicBezTo>
                      <a:pt x="140" y="39"/>
                      <a:pt x="140" y="39"/>
                      <a:pt x="140" y="39"/>
                    </a:cubicBezTo>
                    <a:cubicBezTo>
                      <a:pt x="140" y="39"/>
                      <a:pt x="140" y="39"/>
                      <a:pt x="140" y="39"/>
                    </a:cubicBezTo>
                    <a:cubicBezTo>
                      <a:pt x="140" y="39"/>
                      <a:pt x="140"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7" y="39"/>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7"/>
                      <a:pt x="136" y="37"/>
                      <a:pt x="136" y="37"/>
                    </a:cubicBezTo>
                    <a:cubicBezTo>
                      <a:pt x="136" y="37"/>
                      <a:pt x="136" y="37"/>
                      <a:pt x="136" y="37"/>
                    </a:cubicBezTo>
                    <a:cubicBezTo>
                      <a:pt x="136" y="37"/>
                      <a:pt x="136"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3" y="37"/>
                      <a:pt x="133" y="37"/>
                      <a:pt x="133" y="37"/>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2" y="36"/>
                      <a:pt x="132" y="36"/>
                      <a:pt x="132" y="36"/>
                    </a:cubicBezTo>
                    <a:cubicBezTo>
                      <a:pt x="132" y="36"/>
                      <a:pt x="132" y="36"/>
                      <a:pt x="132" y="36"/>
                    </a:cubicBezTo>
                    <a:cubicBezTo>
                      <a:pt x="132" y="36"/>
                      <a:pt x="132" y="36"/>
                      <a:pt x="132" y="36"/>
                    </a:cubicBezTo>
                    <a:cubicBezTo>
                      <a:pt x="132" y="36"/>
                      <a:pt x="132" y="36"/>
                      <a:pt x="132" y="36"/>
                    </a:cubicBezTo>
                    <a:cubicBezTo>
                      <a:pt x="132" y="36"/>
                      <a:pt x="132" y="36"/>
                      <a:pt x="132" y="36"/>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4"/>
                      <a:pt x="131" y="34"/>
                      <a:pt x="131" y="34"/>
                    </a:cubicBezTo>
                    <a:cubicBezTo>
                      <a:pt x="131" y="34"/>
                      <a:pt x="131" y="34"/>
                      <a:pt x="131" y="34"/>
                    </a:cubicBezTo>
                    <a:cubicBezTo>
                      <a:pt x="131" y="34"/>
                      <a:pt x="131" y="34"/>
                      <a:pt x="131" y="34"/>
                    </a:cubicBezTo>
                    <a:cubicBezTo>
                      <a:pt x="131" y="34"/>
                      <a:pt x="131" y="34"/>
                      <a:pt x="131" y="34"/>
                    </a:cubicBezTo>
                    <a:cubicBezTo>
                      <a:pt x="131" y="34"/>
                      <a:pt x="131" y="34"/>
                      <a:pt x="131"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29" y="34"/>
                    </a:cubicBezTo>
                    <a:cubicBezTo>
                      <a:pt x="129" y="34"/>
                      <a:pt x="129" y="34"/>
                      <a:pt x="129" y="34"/>
                    </a:cubicBezTo>
                    <a:cubicBezTo>
                      <a:pt x="129" y="34"/>
                      <a:pt x="129" y="34"/>
                      <a:pt x="129" y="34"/>
                    </a:cubicBezTo>
                    <a:cubicBezTo>
                      <a:pt x="129" y="34"/>
                      <a:pt x="129" y="34"/>
                      <a:pt x="129" y="34"/>
                    </a:cubicBezTo>
                    <a:cubicBezTo>
                      <a:pt x="129" y="34"/>
                      <a:pt x="129" y="34"/>
                      <a:pt x="129" y="34"/>
                    </a:cubicBezTo>
                    <a:cubicBezTo>
                      <a:pt x="129" y="34"/>
                      <a:pt x="129" y="34"/>
                      <a:pt x="129" y="34"/>
                    </a:cubicBezTo>
                    <a:cubicBezTo>
                      <a:pt x="129" y="34"/>
                      <a:pt x="129" y="34"/>
                      <a:pt x="129" y="34"/>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2"/>
                      <a:pt x="128" y="32"/>
                      <a:pt x="128" y="32"/>
                    </a:cubicBezTo>
                    <a:cubicBezTo>
                      <a:pt x="128" y="32"/>
                      <a:pt x="128" y="32"/>
                      <a:pt x="128" y="32"/>
                    </a:cubicBezTo>
                    <a:cubicBezTo>
                      <a:pt x="128" y="32"/>
                      <a:pt x="128" y="32"/>
                      <a:pt x="128" y="32"/>
                    </a:cubicBezTo>
                    <a:cubicBezTo>
                      <a:pt x="128" y="32"/>
                      <a:pt x="128" y="32"/>
                      <a:pt x="128" y="32"/>
                    </a:cubicBezTo>
                    <a:cubicBezTo>
                      <a:pt x="128" y="32"/>
                      <a:pt x="128" y="32"/>
                      <a:pt x="128" y="32"/>
                    </a:cubicBezTo>
                    <a:cubicBezTo>
                      <a:pt x="128" y="32"/>
                      <a:pt x="128" y="32"/>
                      <a:pt x="128" y="32"/>
                    </a:cubicBezTo>
                    <a:cubicBezTo>
                      <a:pt x="128" y="32"/>
                      <a:pt x="128" y="32"/>
                      <a:pt x="128"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8" y="32"/>
                    </a:cubicBezTo>
                    <a:cubicBezTo>
                      <a:pt x="128" y="32"/>
                      <a:pt x="128" y="32"/>
                      <a:pt x="128"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1"/>
                      <a:pt x="127" y="31"/>
                      <a:pt x="127" y="31"/>
                    </a:cubicBezTo>
                    <a:cubicBezTo>
                      <a:pt x="127" y="31"/>
                      <a:pt x="127" y="31"/>
                      <a:pt x="127" y="31"/>
                    </a:cubicBezTo>
                    <a:cubicBezTo>
                      <a:pt x="127" y="31"/>
                      <a:pt x="127" y="31"/>
                      <a:pt x="127" y="31"/>
                    </a:cubicBezTo>
                    <a:cubicBezTo>
                      <a:pt x="127" y="31"/>
                      <a:pt x="127" y="31"/>
                      <a:pt x="127" y="31"/>
                    </a:cubicBezTo>
                    <a:cubicBezTo>
                      <a:pt x="127" y="31"/>
                      <a:pt x="127" y="31"/>
                      <a:pt x="127" y="31"/>
                    </a:cubicBezTo>
                    <a:cubicBezTo>
                      <a:pt x="127" y="31"/>
                      <a:pt x="127" y="31"/>
                      <a:pt x="127" y="31"/>
                    </a:cubicBezTo>
                    <a:cubicBezTo>
                      <a:pt x="127" y="31"/>
                      <a:pt x="127" y="31"/>
                      <a:pt x="127"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0"/>
                      <a:pt x="126" y="30"/>
                      <a:pt x="126" y="30"/>
                    </a:cubicBezTo>
                    <a:cubicBezTo>
                      <a:pt x="126" y="30"/>
                      <a:pt x="126" y="30"/>
                      <a:pt x="126"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4" y="30"/>
                      <a:pt x="124" y="30"/>
                      <a:pt x="124" y="30"/>
                    </a:cubicBezTo>
                    <a:cubicBezTo>
                      <a:pt x="124" y="30"/>
                      <a:pt x="124" y="30"/>
                      <a:pt x="124" y="30"/>
                    </a:cubicBezTo>
                    <a:cubicBezTo>
                      <a:pt x="124" y="30"/>
                      <a:pt x="124" y="30"/>
                      <a:pt x="124" y="30"/>
                    </a:cubicBezTo>
                    <a:cubicBezTo>
                      <a:pt x="124" y="30"/>
                      <a:pt x="124" y="30"/>
                      <a:pt x="124" y="30"/>
                    </a:cubicBezTo>
                    <a:cubicBezTo>
                      <a:pt x="124" y="30"/>
                      <a:pt x="124" y="30"/>
                      <a:pt x="124" y="30"/>
                    </a:cubicBezTo>
                    <a:cubicBezTo>
                      <a:pt x="124" y="30"/>
                      <a:pt x="124" y="30"/>
                      <a:pt x="124" y="30"/>
                    </a:cubicBezTo>
                    <a:cubicBezTo>
                      <a:pt x="124" y="30"/>
                      <a:pt x="124" y="30"/>
                      <a:pt x="124" y="30"/>
                    </a:cubicBezTo>
                    <a:cubicBezTo>
                      <a:pt x="124" y="30"/>
                      <a:pt x="124" y="30"/>
                      <a:pt x="124" y="30"/>
                    </a:cubicBezTo>
                    <a:cubicBezTo>
                      <a:pt x="124" y="29"/>
                      <a:pt x="124" y="29"/>
                      <a:pt x="124" y="29"/>
                    </a:cubicBezTo>
                    <a:cubicBezTo>
                      <a:pt x="124" y="29"/>
                      <a:pt x="124" y="29"/>
                      <a:pt x="124" y="29"/>
                    </a:cubicBezTo>
                    <a:cubicBezTo>
                      <a:pt x="124" y="29"/>
                      <a:pt x="124" y="29"/>
                      <a:pt x="124" y="29"/>
                    </a:cubicBezTo>
                    <a:cubicBezTo>
                      <a:pt x="124" y="29"/>
                      <a:pt x="124" y="29"/>
                      <a:pt x="124" y="29"/>
                    </a:cubicBezTo>
                    <a:cubicBezTo>
                      <a:pt x="124" y="29"/>
                      <a:pt x="124" y="29"/>
                      <a:pt x="124" y="29"/>
                    </a:cubicBezTo>
                    <a:cubicBezTo>
                      <a:pt x="124" y="29"/>
                      <a:pt x="124" y="29"/>
                      <a:pt x="124" y="29"/>
                    </a:cubicBezTo>
                    <a:cubicBezTo>
                      <a:pt x="124" y="29"/>
                      <a:pt x="124" y="29"/>
                      <a:pt x="124" y="29"/>
                    </a:cubicBezTo>
                    <a:cubicBezTo>
                      <a:pt x="124" y="29"/>
                      <a:pt x="124" y="29"/>
                      <a:pt x="124" y="29"/>
                    </a:cubicBezTo>
                    <a:cubicBezTo>
                      <a:pt x="124" y="29"/>
                      <a:pt x="124" y="29"/>
                      <a:pt x="124" y="29"/>
                    </a:cubicBezTo>
                    <a:cubicBezTo>
                      <a:pt x="124" y="29"/>
                      <a:pt x="124" y="29"/>
                      <a:pt x="124"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8"/>
                      <a:pt x="123" y="28"/>
                      <a:pt x="123" y="28"/>
                    </a:cubicBezTo>
                    <a:cubicBezTo>
                      <a:pt x="123" y="28"/>
                      <a:pt x="123" y="28"/>
                      <a:pt x="123" y="28"/>
                    </a:cubicBezTo>
                    <a:cubicBezTo>
                      <a:pt x="123" y="28"/>
                      <a:pt x="123" y="28"/>
                      <a:pt x="123" y="28"/>
                    </a:cubicBezTo>
                    <a:cubicBezTo>
                      <a:pt x="123" y="28"/>
                      <a:pt x="123" y="28"/>
                      <a:pt x="123" y="28"/>
                    </a:cubicBezTo>
                    <a:cubicBezTo>
                      <a:pt x="123" y="28"/>
                      <a:pt x="123" y="28"/>
                      <a:pt x="123" y="28"/>
                    </a:cubicBezTo>
                    <a:cubicBezTo>
                      <a:pt x="123" y="28"/>
                      <a:pt x="123" y="28"/>
                      <a:pt x="123" y="28"/>
                    </a:cubicBezTo>
                    <a:cubicBezTo>
                      <a:pt x="123" y="28"/>
                      <a:pt x="123" y="28"/>
                      <a:pt x="123"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7"/>
                      <a:pt x="122" y="27"/>
                      <a:pt x="122"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6"/>
                      <a:pt x="121" y="26"/>
                      <a:pt x="121" y="26"/>
                    </a:cubicBezTo>
                    <a:cubicBezTo>
                      <a:pt x="121" y="26"/>
                      <a:pt x="121" y="26"/>
                      <a:pt x="121" y="26"/>
                    </a:cubicBezTo>
                    <a:cubicBezTo>
                      <a:pt x="121" y="26"/>
                      <a:pt x="121" y="26"/>
                      <a:pt x="121" y="26"/>
                    </a:cubicBezTo>
                    <a:cubicBezTo>
                      <a:pt x="121" y="26"/>
                      <a:pt x="121" y="26"/>
                      <a:pt x="121" y="26"/>
                    </a:cubicBezTo>
                    <a:cubicBezTo>
                      <a:pt x="121" y="26"/>
                      <a:pt x="121" y="26"/>
                      <a:pt x="121" y="26"/>
                    </a:cubicBezTo>
                    <a:cubicBezTo>
                      <a:pt x="121" y="26"/>
                      <a:pt x="121" y="26"/>
                      <a:pt x="121"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5"/>
                      <a:pt x="120" y="25"/>
                      <a:pt x="120" y="25"/>
                    </a:cubicBezTo>
                    <a:cubicBezTo>
                      <a:pt x="120" y="25"/>
                      <a:pt x="120" y="25"/>
                      <a:pt x="120" y="25"/>
                    </a:cubicBezTo>
                    <a:cubicBezTo>
                      <a:pt x="120" y="25"/>
                      <a:pt x="120" y="25"/>
                      <a:pt x="120" y="25"/>
                    </a:cubicBezTo>
                    <a:cubicBezTo>
                      <a:pt x="120" y="25"/>
                      <a:pt x="120" y="25"/>
                      <a:pt x="120"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8" y="25"/>
                      <a:pt x="118" y="25"/>
                      <a:pt x="118" y="25"/>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7" y="24"/>
                      <a:pt x="117" y="24"/>
                      <a:pt x="117" y="24"/>
                    </a:cubicBezTo>
                    <a:cubicBezTo>
                      <a:pt x="117" y="24"/>
                      <a:pt x="117" y="24"/>
                      <a:pt x="117" y="24"/>
                    </a:cubicBezTo>
                    <a:cubicBezTo>
                      <a:pt x="117" y="24"/>
                      <a:pt x="117" y="24"/>
                      <a:pt x="117" y="24"/>
                    </a:cubicBezTo>
                    <a:cubicBezTo>
                      <a:pt x="117" y="24"/>
                      <a:pt x="117" y="24"/>
                      <a:pt x="117" y="24"/>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6" y="23"/>
                      <a:pt x="116" y="23"/>
                      <a:pt x="116" y="23"/>
                    </a:cubicBezTo>
                    <a:cubicBezTo>
                      <a:pt x="116" y="23"/>
                      <a:pt x="116" y="23"/>
                      <a:pt x="116" y="23"/>
                    </a:cubicBezTo>
                    <a:cubicBezTo>
                      <a:pt x="116" y="23"/>
                      <a:pt x="116" y="23"/>
                      <a:pt x="116" y="23"/>
                    </a:cubicBezTo>
                    <a:cubicBezTo>
                      <a:pt x="116" y="23"/>
                      <a:pt x="116" y="23"/>
                      <a:pt x="116" y="23"/>
                    </a:cubicBezTo>
                    <a:cubicBezTo>
                      <a:pt x="116" y="23"/>
                      <a:pt x="116" y="23"/>
                      <a:pt x="116" y="23"/>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1"/>
                    </a:cubicBezTo>
                    <a:cubicBezTo>
                      <a:pt x="116" y="21"/>
                      <a:pt x="116" y="21"/>
                      <a:pt x="116" y="21"/>
                    </a:cubicBezTo>
                    <a:cubicBezTo>
                      <a:pt x="116" y="21"/>
                      <a:pt x="116" y="21"/>
                      <a:pt x="116" y="21"/>
                    </a:cubicBezTo>
                    <a:cubicBezTo>
                      <a:pt x="116" y="21"/>
                      <a:pt x="116" y="21"/>
                      <a:pt x="116"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0"/>
                      <a:pt x="115" y="20"/>
                      <a:pt x="115" y="20"/>
                    </a:cubicBezTo>
                    <a:cubicBezTo>
                      <a:pt x="115" y="20"/>
                      <a:pt x="115" y="20"/>
                      <a:pt x="115" y="20"/>
                    </a:cubicBezTo>
                    <a:cubicBezTo>
                      <a:pt x="115" y="20"/>
                      <a:pt x="115" y="20"/>
                      <a:pt x="115" y="20"/>
                    </a:cubicBezTo>
                    <a:cubicBezTo>
                      <a:pt x="115" y="20"/>
                      <a:pt x="115" y="20"/>
                      <a:pt x="115" y="20"/>
                    </a:cubicBezTo>
                    <a:cubicBezTo>
                      <a:pt x="115" y="20"/>
                      <a:pt x="115" y="20"/>
                      <a:pt x="115" y="20"/>
                    </a:cubicBezTo>
                    <a:cubicBezTo>
                      <a:pt x="115" y="20"/>
                      <a:pt x="115" y="20"/>
                      <a:pt x="115" y="20"/>
                    </a:cubicBezTo>
                    <a:cubicBezTo>
                      <a:pt x="115" y="20"/>
                      <a:pt x="115" y="20"/>
                      <a:pt x="115" y="20"/>
                    </a:cubicBezTo>
                    <a:cubicBezTo>
                      <a:pt x="115" y="20"/>
                      <a:pt x="115" y="20"/>
                      <a:pt x="115" y="20"/>
                    </a:cubicBezTo>
                    <a:cubicBezTo>
                      <a:pt x="115" y="20"/>
                      <a:pt x="115" y="20"/>
                      <a:pt x="115" y="20"/>
                    </a:cubicBezTo>
                    <a:cubicBezTo>
                      <a:pt x="115" y="20"/>
                      <a:pt x="115" y="20"/>
                      <a:pt x="115" y="20"/>
                    </a:cubicBezTo>
                    <a:cubicBezTo>
                      <a:pt x="115"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19"/>
                      <a:pt x="114" y="19"/>
                      <a:pt x="114" y="19"/>
                    </a:cubicBezTo>
                    <a:cubicBezTo>
                      <a:pt x="114" y="19"/>
                      <a:pt x="114" y="19"/>
                      <a:pt x="114" y="19"/>
                    </a:cubicBezTo>
                    <a:cubicBezTo>
                      <a:pt x="114" y="19"/>
                      <a:pt x="114" y="19"/>
                      <a:pt x="114" y="19"/>
                    </a:cubicBezTo>
                    <a:cubicBezTo>
                      <a:pt x="114" y="19"/>
                      <a:pt x="114" y="19"/>
                      <a:pt x="114" y="19"/>
                    </a:cubicBezTo>
                    <a:cubicBezTo>
                      <a:pt x="114" y="19"/>
                      <a:pt x="114" y="19"/>
                      <a:pt x="114" y="19"/>
                    </a:cubicBezTo>
                    <a:cubicBezTo>
                      <a:pt x="114" y="19"/>
                      <a:pt x="114" y="19"/>
                      <a:pt x="114" y="19"/>
                    </a:cubicBezTo>
                    <a:cubicBezTo>
                      <a:pt x="114" y="19"/>
                      <a:pt x="114" y="19"/>
                      <a:pt x="114" y="19"/>
                    </a:cubicBezTo>
                    <a:cubicBezTo>
                      <a:pt x="114" y="19"/>
                      <a:pt x="114" y="19"/>
                      <a:pt x="114" y="19"/>
                    </a:cubicBezTo>
                    <a:cubicBezTo>
                      <a:pt x="114" y="19"/>
                      <a:pt x="114" y="19"/>
                      <a:pt x="114" y="19"/>
                    </a:cubicBezTo>
                    <a:cubicBezTo>
                      <a:pt x="114" y="19"/>
                      <a:pt x="114" y="19"/>
                      <a:pt x="114"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0" y="16"/>
                      <a:pt x="110" y="16"/>
                      <a:pt x="110" y="16"/>
                    </a:cubicBezTo>
                    <a:cubicBezTo>
                      <a:pt x="110" y="16"/>
                      <a:pt x="110" y="16"/>
                      <a:pt x="110" y="16"/>
                    </a:cubicBezTo>
                    <a:cubicBezTo>
                      <a:pt x="110" y="16"/>
                      <a:pt x="110" y="16"/>
                      <a:pt x="110" y="16"/>
                    </a:cubicBezTo>
                    <a:cubicBezTo>
                      <a:pt x="110" y="16"/>
                      <a:pt x="110" y="16"/>
                      <a:pt x="110" y="16"/>
                    </a:cubicBezTo>
                    <a:cubicBezTo>
                      <a:pt x="110" y="16"/>
                      <a:pt x="110" y="16"/>
                      <a:pt x="110" y="16"/>
                    </a:cubicBezTo>
                    <a:cubicBezTo>
                      <a:pt x="110" y="16"/>
                      <a:pt x="110" y="16"/>
                      <a:pt x="110" y="16"/>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09" y="15"/>
                      <a:pt x="109" y="15"/>
                      <a:pt x="109" y="15"/>
                    </a:cubicBezTo>
                    <a:cubicBezTo>
                      <a:pt x="109" y="15"/>
                      <a:pt x="109" y="15"/>
                      <a:pt x="109" y="15"/>
                    </a:cubicBezTo>
                    <a:cubicBezTo>
                      <a:pt x="109" y="15"/>
                      <a:pt x="109" y="15"/>
                      <a:pt x="109" y="15"/>
                    </a:cubicBezTo>
                    <a:cubicBezTo>
                      <a:pt x="109" y="15"/>
                      <a:pt x="109" y="15"/>
                      <a:pt x="109" y="15"/>
                    </a:cubicBezTo>
                    <a:cubicBezTo>
                      <a:pt x="109" y="15"/>
                      <a:pt x="109" y="15"/>
                      <a:pt x="109" y="15"/>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8" y="14"/>
                      <a:pt x="108" y="14"/>
                      <a:pt x="108" y="14"/>
                    </a:cubicBezTo>
                    <a:cubicBezTo>
                      <a:pt x="108" y="14"/>
                      <a:pt x="108" y="14"/>
                      <a:pt x="108" y="14"/>
                    </a:cubicBezTo>
                    <a:cubicBezTo>
                      <a:pt x="108" y="14"/>
                      <a:pt x="108" y="14"/>
                      <a:pt x="108" y="15"/>
                    </a:cubicBezTo>
                    <a:cubicBezTo>
                      <a:pt x="108" y="15"/>
                      <a:pt x="108" y="15"/>
                      <a:pt x="108" y="15"/>
                    </a:cubicBezTo>
                    <a:cubicBezTo>
                      <a:pt x="108" y="15"/>
                      <a:pt x="108" y="15"/>
                      <a:pt x="109" y="16"/>
                    </a:cubicBezTo>
                    <a:cubicBezTo>
                      <a:pt x="109" y="16"/>
                      <a:pt x="109" y="16"/>
                      <a:pt x="109" y="16"/>
                    </a:cubicBezTo>
                    <a:cubicBezTo>
                      <a:pt x="109" y="16"/>
                      <a:pt x="109" y="16"/>
                      <a:pt x="109" y="17"/>
                    </a:cubicBezTo>
                    <a:cubicBezTo>
                      <a:pt x="109" y="17"/>
                      <a:pt x="109" y="17"/>
                      <a:pt x="109" y="17"/>
                    </a:cubicBezTo>
                    <a:cubicBezTo>
                      <a:pt x="109" y="17"/>
                      <a:pt x="109" y="17"/>
                      <a:pt x="109" y="17"/>
                    </a:cubicBezTo>
                    <a:cubicBezTo>
                      <a:pt x="109" y="17"/>
                      <a:pt x="109" y="17"/>
                      <a:pt x="109" y="17"/>
                    </a:cubicBezTo>
                    <a:cubicBezTo>
                      <a:pt x="109" y="17"/>
                      <a:pt x="109" y="17"/>
                      <a:pt x="109" y="17"/>
                    </a:cubicBezTo>
                    <a:cubicBezTo>
                      <a:pt x="109" y="17"/>
                      <a:pt x="109" y="17"/>
                      <a:pt x="109" y="17"/>
                    </a:cubicBezTo>
                    <a:cubicBezTo>
                      <a:pt x="109" y="17"/>
                      <a:pt x="109" y="17"/>
                      <a:pt x="109" y="17"/>
                    </a:cubicBezTo>
                    <a:cubicBezTo>
                      <a:pt x="109" y="17"/>
                      <a:pt x="109" y="17"/>
                      <a:pt x="109" y="17"/>
                    </a:cubicBezTo>
                    <a:cubicBezTo>
                      <a:pt x="109" y="17"/>
                      <a:pt x="109" y="17"/>
                      <a:pt x="109" y="18"/>
                    </a:cubicBezTo>
                    <a:cubicBezTo>
                      <a:pt x="109" y="18"/>
                      <a:pt x="109" y="18"/>
                      <a:pt x="109" y="18"/>
                    </a:cubicBezTo>
                    <a:cubicBezTo>
                      <a:pt x="109" y="18"/>
                      <a:pt x="109" y="18"/>
                      <a:pt x="109" y="18"/>
                    </a:cubicBezTo>
                    <a:cubicBezTo>
                      <a:pt x="109" y="18"/>
                      <a:pt x="109" y="18"/>
                      <a:pt x="109" y="18"/>
                    </a:cubicBezTo>
                    <a:cubicBezTo>
                      <a:pt x="109" y="18"/>
                      <a:pt x="109" y="18"/>
                      <a:pt x="109" y="18"/>
                    </a:cubicBezTo>
                    <a:cubicBezTo>
                      <a:pt x="109" y="18"/>
                      <a:pt x="109" y="18"/>
                      <a:pt x="109" y="18"/>
                    </a:cubicBezTo>
                    <a:cubicBezTo>
                      <a:pt x="109" y="18"/>
                      <a:pt x="109" y="18"/>
                      <a:pt x="109" y="18"/>
                    </a:cubicBezTo>
                    <a:cubicBezTo>
                      <a:pt x="109" y="18"/>
                      <a:pt x="109" y="18"/>
                      <a:pt x="109" y="18"/>
                    </a:cubicBezTo>
                    <a:cubicBezTo>
                      <a:pt x="109" y="18"/>
                      <a:pt x="109" y="18"/>
                      <a:pt x="109" y="18"/>
                    </a:cubicBezTo>
                    <a:cubicBezTo>
                      <a:pt x="109" y="18"/>
                      <a:pt x="109" y="18"/>
                      <a:pt x="110" y="18"/>
                    </a:cubicBezTo>
                    <a:cubicBezTo>
                      <a:pt x="110" y="19"/>
                      <a:pt x="110" y="19"/>
                      <a:pt x="110" y="19"/>
                    </a:cubicBezTo>
                    <a:cubicBezTo>
                      <a:pt x="110" y="19"/>
                      <a:pt x="110" y="19"/>
                      <a:pt x="110" y="19"/>
                    </a:cubicBezTo>
                    <a:cubicBezTo>
                      <a:pt x="110" y="19"/>
                      <a:pt x="110" y="19"/>
                      <a:pt x="110" y="19"/>
                    </a:cubicBezTo>
                    <a:cubicBezTo>
                      <a:pt x="110" y="19"/>
                      <a:pt x="110" y="19"/>
                      <a:pt x="110" y="19"/>
                    </a:cubicBezTo>
                    <a:cubicBezTo>
                      <a:pt x="110" y="19"/>
                      <a:pt x="110" y="19"/>
                      <a:pt x="110" y="19"/>
                    </a:cubicBezTo>
                    <a:cubicBezTo>
                      <a:pt x="110" y="19"/>
                      <a:pt x="110" y="19"/>
                      <a:pt x="110" y="19"/>
                    </a:cubicBezTo>
                    <a:cubicBezTo>
                      <a:pt x="110" y="19"/>
                      <a:pt x="110" y="19"/>
                      <a:pt x="110" y="19"/>
                    </a:cubicBezTo>
                    <a:cubicBezTo>
                      <a:pt x="110" y="19"/>
                      <a:pt x="110" y="19"/>
                      <a:pt x="110" y="19"/>
                    </a:cubicBezTo>
                    <a:cubicBezTo>
                      <a:pt x="110" y="19"/>
                      <a:pt x="110" y="19"/>
                      <a:pt x="110" y="19"/>
                    </a:cubicBezTo>
                    <a:cubicBezTo>
                      <a:pt x="110" y="19"/>
                      <a:pt x="110" y="19"/>
                      <a:pt x="110" y="20"/>
                    </a:cubicBezTo>
                    <a:cubicBezTo>
                      <a:pt x="110" y="20"/>
                      <a:pt x="110" y="20"/>
                      <a:pt x="110" y="20"/>
                    </a:cubicBezTo>
                    <a:cubicBezTo>
                      <a:pt x="110" y="20"/>
                      <a:pt x="110" y="20"/>
                      <a:pt x="110" y="20"/>
                    </a:cubicBezTo>
                    <a:cubicBezTo>
                      <a:pt x="110" y="20"/>
                      <a:pt x="110" y="20"/>
                      <a:pt x="110" y="20"/>
                    </a:cubicBezTo>
                    <a:cubicBezTo>
                      <a:pt x="110" y="20"/>
                      <a:pt x="110" y="20"/>
                      <a:pt x="110" y="20"/>
                    </a:cubicBezTo>
                    <a:cubicBezTo>
                      <a:pt x="110" y="20"/>
                      <a:pt x="110" y="20"/>
                      <a:pt x="110" y="20"/>
                    </a:cubicBezTo>
                    <a:cubicBezTo>
                      <a:pt x="110" y="20"/>
                      <a:pt x="110" y="20"/>
                      <a:pt x="110" y="20"/>
                    </a:cubicBezTo>
                    <a:cubicBezTo>
                      <a:pt x="110" y="20"/>
                      <a:pt x="110" y="20"/>
                      <a:pt x="110" y="20"/>
                    </a:cubicBezTo>
                    <a:cubicBezTo>
                      <a:pt x="110" y="20"/>
                      <a:pt x="110" y="20"/>
                      <a:pt x="110" y="20"/>
                    </a:cubicBezTo>
                    <a:cubicBezTo>
                      <a:pt x="110" y="20"/>
                      <a:pt x="110" y="20"/>
                      <a:pt x="110" y="20"/>
                    </a:cubicBezTo>
                    <a:cubicBezTo>
                      <a:pt x="110" y="20"/>
                      <a:pt x="110" y="20"/>
                      <a:pt x="110" y="20"/>
                    </a:cubicBezTo>
                    <a:cubicBezTo>
                      <a:pt x="110" y="20"/>
                      <a:pt x="110" y="20"/>
                      <a:pt x="110" y="21"/>
                    </a:cubicBezTo>
                    <a:cubicBezTo>
                      <a:pt x="110" y="21"/>
                      <a:pt x="110" y="21"/>
                      <a:pt x="111" y="21"/>
                    </a:cubicBezTo>
                    <a:cubicBezTo>
                      <a:pt x="111" y="21"/>
                      <a:pt x="111" y="21"/>
                      <a:pt x="111" y="21"/>
                    </a:cubicBezTo>
                    <a:cubicBezTo>
                      <a:pt x="111" y="21"/>
                      <a:pt x="111" y="21"/>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2" y="23"/>
                      <a:pt x="112" y="23"/>
                      <a:pt x="112" y="23"/>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3" y="25"/>
                      <a:pt x="113" y="25"/>
                      <a:pt x="113" y="25"/>
                    </a:cubicBezTo>
                    <a:cubicBezTo>
                      <a:pt x="113" y="25"/>
                      <a:pt x="113" y="25"/>
                      <a:pt x="113" y="25"/>
                    </a:cubicBezTo>
                    <a:cubicBezTo>
                      <a:pt x="113" y="25"/>
                      <a:pt x="113" y="25"/>
                      <a:pt x="113" y="25"/>
                    </a:cubicBezTo>
                    <a:cubicBezTo>
                      <a:pt x="113" y="25"/>
                      <a:pt x="113" y="25"/>
                      <a:pt x="113" y="25"/>
                    </a:cubicBezTo>
                    <a:cubicBezTo>
                      <a:pt x="113" y="25"/>
                      <a:pt x="113" y="25"/>
                      <a:pt x="113" y="25"/>
                    </a:cubicBezTo>
                    <a:cubicBezTo>
                      <a:pt x="113" y="25"/>
                      <a:pt x="113" y="25"/>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7"/>
                      <a:pt x="113" y="27"/>
                      <a:pt x="113" y="27"/>
                    </a:cubicBezTo>
                    <a:cubicBezTo>
                      <a:pt x="113" y="27"/>
                      <a:pt x="113" y="27"/>
                      <a:pt x="113" y="27"/>
                    </a:cubicBezTo>
                    <a:cubicBezTo>
                      <a:pt x="113" y="27"/>
                      <a:pt x="113" y="27"/>
                      <a:pt x="113" y="27"/>
                    </a:cubicBezTo>
                    <a:cubicBezTo>
                      <a:pt x="113" y="27"/>
                      <a:pt x="113" y="27"/>
                      <a:pt x="113" y="27"/>
                    </a:cubicBezTo>
                    <a:cubicBezTo>
                      <a:pt x="113" y="27"/>
                      <a:pt x="113" y="27"/>
                      <a:pt x="113" y="27"/>
                    </a:cubicBezTo>
                    <a:cubicBezTo>
                      <a:pt x="113" y="27"/>
                      <a:pt x="113" y="27"/>
                      <a:pt x="113" y="27"/>
                    </a:cubicBezTo>
                    <a:cubicBezTo>
                      <a:pt x="113" y="27"/>
                      <a:pt x="113" y="27"/>
                      <a:pt x="113" y="27"/>
                    </a:cubicBezTo>
                    <a:cubicBezTo>
                      <a:pt x="113" y="27"/>
                      <a:pt x="113" y="27"/>
                      <a:pt x="113" y="27"/>
                    </a:cubicBezTo>
                    <a:cubicBezTo>
                      <a:pt x="113" y="27"/>
                      <a:pt x="113" y="27"/>
                      <a:pt x="114" y="27"/>
                    </a:cubicBezTo>
                    <a:cubicBezTo>
                      <a:pt x="114" y="27"/>
                      <a:pt x="114" y="27"/>
                      <a:pt x="114" y="27"/>
                    </a:cubicBezTo>
                    <a:cubicBezTo>
                      <a:pt x="114" y="27"/>
                      <a:pt x="114" y="27"/>
                      <a:pt x="114" y="27"/>
                    </a:cubicBezTo>
                    <a:cubicBezTo>
                      <a:pt x="114" y="27"/>
                      <a:pt x="114" y="27"/>
                      <a:pt x="114" y="27"/>
                    </a:cubicBezTo>
                    <a:cubicBezTo>
                      <a:pt x="114" y="27"/>
                      <a:pt x="114" y="27"/>
                      <a:pt x="114" y="27"/>
                    </a:cubicBezTo>
                    <a:cubicBezTo>
                      <a:pt x="114" y="27"/>
                      <a:pt x="114" y="27"/>
                      <a:pt x="114" y="27"/>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9"/>
                    </a:cubicBezTo>
                    <a:cubicBezTo>
                      <a:pt x="114" y="29"/>
                      <a:pt x="114" y="29"/>
                      <a:pt x="114" y="29"/>
                    </a:cubicBezTo>
                    <a:cubicBezTo>
                      <a:pt x="114" y="29"/>
                      <a:pt x="114" y="29"/>
                      <a:pt x="114" y="29"/>
                    </a:cubicBezTo>
                    <a:cubicBezTo>
                      <a:pt x="114" y="29"/>
                      <a:pt x="114" y="29"/>
                      <a:pt x="114" y="29"/>
                    </a:cubicBezTo>
                    <a:cubicBezTo>
                      <a:pt x="114" y="29"/>
                      <a:pt x="114" y="29"/>
                      <a:pt x="114"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30"/>
                      <a:pt x="115" y="30"/>
                      <a:pt x="115" y="30"/>
                    </a:cubicBezTo>
                    <a:cubicBezTo>
                      <a:pt x="115" y="30"/>
                      <a:pt x="115" y="30"/>
                      <a:pt x="115" y="30"/>
                    </a:cubicBezTo>
                    <a:cubicBezTo>
                      <a:pt x="115" y="30"/>
                      <a:pt x="115" y="30"/>
                      <a:pt x="115" y="30"/>
                    </a:cubicBezTo>
                    <a:cubicBezTo>
                      <a:pt x="115" y="30"/>
                      <a:pt x="115" y="30"/>
                      <a:pt x="115" y="30"/>
                    </a:cubicBezTo>
                    <a:cubicBezTo>
                      <a:pt x="115" y="30"/>
                      <a:pt x="115" y="30"/>
                      <a:pt x="115" y="30"/>
                    </a:cubicBezTo>
                    <a:cubicBezTo>
                      <a:pt x="115" y="30"/>
                      <a:pt x="115" y="30"/>
                      <a:pt x="115" y="30"/>
                    </a:cubicBezTo>
                    <a:cubicBezTo>
                      <a:pt x="115" y="30"/>
                      <a:pt x="115" y="30"/>
                      <a:pt x="115" y="30"/>
                    </a:cubicBezTo>
                    <a:cubicBezTo>
                      <a:pt x="115" y="30"/>
                      <a:pt x="115" y="30"/>
                      <a:pt x="115" y="30"/>
                    </a:cubicBezTo>
                    <a:cubicBezTo>
                      <a:pt x="115" y="30"/>
                      <a:pt x="115" y="30"/>
                      <a:pt x="115"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7" y="31"/>
                    </a:cubicBezTo>
                    <a:cubicBezTo>
                      <a:pt x="117" y="31"/>
                      <a:pt x="117" y="31"/>
                      <a:pt x="117" y="31"/>
                    </a:cubicBezTo>
                    <a:cubicBezTo>
                      <a:pt x="117" y="31"/>
                      <a:pt x="117" y="31"/>
                      <a:pt x="117" y="31"/>
                    </a:cubicBezTo>
                    <a:cubicBezTo>
                      <a:pt x="117" y="31"/>
                      <a:pt x="117" y="31"/>
                      <a:pt x="117" y="31"/>
                    </a:cubicBezTo>
                    <a:cubicBezTo>
                      <a:pt x="117" y="31"/>
                      <a:pt x="117" y="31"/>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3"/>
                    </a:cubicBezTo>
                    <a:cubicBezTo>
                      <a:pt x="117" y="33"/>
                      <a:pt x="117" y="33"/>
                      <a:pt x="117" y="33"/>
                    </a:cubicBezTo>
                    <a:cubicBezTo>
                      <a:pt x="117" y="33"/>
                      <a:pt x="117" y="33"/>
                      <a:pt x="117" y="33"/>
                    </a:cubicBezTo>
                    <a:cubicBezTo>
                      <a:pt x="117" y="33"/>
                      <a:pt x="117" y="33"/>
                      <a:pt x="117" y="33"/>
                    </a:cubicBezTo>
                    <a:cubicBezTo>
                      <a:pt x="117" y="33"/>
                      <a:pt x="117" y="33"/>
                      <a:pt x="117" y="33"/>
                    </a:cubicBezTo>
                    <a:cubicBezTo>
                      <a:pt x="117" y="33"/>
                      <a:pt x="117" y="33"/>
                      <a:pt x="117" y="33"/>
                    </a:cubicBezTo>
                    <a:cubicBezTo>
                      <a:pt x="117" y="33"/>
                      <a:pt x="117" y="33"/>
                      <a:pt x="117"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4"/>
                      <a:pt x="118" y="34"/>
                      <a:pt x="118" y="34"/>
                    </a:cubicBezTo>
                    <a:cubicBezTo>
                      <a:pt x="118" y="34"/>
                      <a:pt x="118" y="34"/>
                      <a:pt x="118" y="34"/>
                    </a:cubicBezTo>
                    <a:cubicBezTo>
                      <a:pt x="118" y="34"/>
                      <a:pt x="118" y="34"/>
                      <a:pt x="118" y="34"/>
                    </a:cubicBezTo>
                    <a:cubicBezTo>
                      <a:pt x="118" y="34"/>
                      <a:pt x="118" y="34"/>
                      <a:pt x="118" y="34"/>
                    </a:cubicBezTo>
                    <a:cubicBezTo>
                      <a:pt x="118" y="34"/>
                      <a:pt x="118" y="34"/>
                      <a:pt x="118" y="34"/>
                    </a:cubicBezTo>
                    <a:cubicBezTo>
                      <a:pt x="118" y="34"/>
                      <a:pt x="118"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20" y="34"/>
                      <a:pt x="120" y="34"/>
                      <a:pt x="120" y="34"/>
                    </a:cubicBezTo>
                    <a:cubicBezTo>
                      <a:pt x="120" y="34"/>
                      <a:pt x="120" y="34"/>
                      <a:pt x="120" y="34"/>
                    </a:cubicBezTo>
                    <a:cubicBezTo>
                      <a:pt x="120" y="34"/>
                      <a:pt x="120" y="34"/>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1" y="35"/>
                    </a:cubicBezTo>
                    <a:cubicBezTo>
                      <a:pt x="121" y="35"/>
                      <a:pt x="121" y="35"/>
                      <a:pt x="121" y="35"/>
                    </a:cubicBezTo>
                    <a:cubicBezTo>
                      <a:pt x="121" y="35"/>
                      <a:pt x="121" y="35"/>
                      <a:pt x="121" y="35"/>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7"/>
                    </a:cubicBezTo>
                    <a:cubicBezTo>
                      <a:pt x="121" y="37"/>
                      <a:pt x="121" y="37"/>
                      <a:pt x="121" y="37"/>
                    </a:cubicBezTo>
                    <a:cubicBezTo>
                      <a:pt x="121" y="37"/>
                      <a:pt x="121" y="37"/>
                      <a:pt x="121" y="37"/>
                    </a:cubicBezTo>
                    <a:cubicBezTo>
                      <a:pt x="121" y="37"/>
                      <a:pt x="121" y="37"/>
                      <a:pt x="121" y="37"/>
                    </a:cubicBezTo>
                    <a:cubicBezTo>
                      <a:pt x="121" y="37"/>
                      <a:pt x="121"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8"/>
                      <a:pt x="122" y="38"/>
                    </a:cubicBezTo>
                    <a:cubicBezTo>
                      <a:pt x="122" y="38"/>
                      <a:pt x="122" y="38"/>
                      <a:pt x="122" y="38"/>
                    </a:cubicBezTo>
                    <a:cubicBezTo>
                      <a:pt x="122" y="38"/>
                      <a:pt x="122" y="38"/>
                      <a:pt x="122" y="38"/>
                    </a:cubicBezTo>
                    <a:cubicBezTo>
                      <a:pt x="122" y="38"/>
                      <a:pt x="122"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4" y="38"/>
                      <a:pt x="124" y="38"/>
                      <a:pt x="124" y="38"/>
                    </a:cubicBezTo>
                    <a:cubicBezTo>
                      <a:pt x="124" y="38"/>
                      <a:pt x="124" y="38"/>
                      <a:pt x="124" y="38"/>
                    </a:cubicBezTo>
                    <a:cubicBezTo>
                      <a:pt x="124" y="38"/>
                      <a:pt x="124" y="38"/>
                      <a:pt x="124" y="38"/>
                    </a:cubicBezTo>
                    <a:cubicBezTo>
                      <a:pt x="124" y="38"/>
                      <a:pt x="124" y="38"/>
                      <a:pt x="124" y="38"/>
                    </a:cubicBezTo>
                    <a:cubicBezTo>
                      <a:pt x="124" y="38"/>
                      <a:pt x="124" y="38"/>
                      <a:pt x="124" y="38"/>
                    </a:cubicBezTo>
                    <a:cubicBezTo>
                      <a:pt x="124" y="38"/>
                      <a:pt x="124" y="38"/>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5" y="39"/>
                    </a:cubicBezTo>
                    <a:cubicBezTo>
                      <a:pt x="125" y="39"/>
                      <a:pt x="125" y="39"/>
                      <a:pt x="125" y="39"/>
                    </a:cubicBezTo>
                    <a:cubicBezTo>
                      <a:pt x="125" y="39"/>
                      <a:pt x="125" y="39"/>
                      <a:pt x="125" y="39"/>
                    </a:cubicBezTo>
                    <a:cubicBezTo>
                      <a:pt x="125" y="39"/>
                      <a:pt x="125" y="39"/>
                      <a:pt x="125" y="39"/>
                    </a:cubicBezTo>
                    <a:cubicBezTo>
                      <a:pt x="125" y="39"/>
                      <a:pt x="125" y="39"/>
                      <a:pt x="125" y="39"/>
                    </a:cubicBezTo>
                    <a:cubicBezTo>
                      <a:pt x="125" y="39"/>
                      <a:pt x="125" y="39"/>
                      <a:pt x="125" y="39"/>
                    </a:cubicBezTo>
                    <a:cubicBezTo>
                      <a:pt x="125" y="39"/>
                      <a:pt x="125" y="39"/>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7" y="41"/>
                    </a:cubicBezTo>
                    <a:cubicBezTo>
                      <a:pt x="127" y="41"/>
                      <a:pt x="127" y="41"/>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3"/>
                    </a:cubicBezTo>
                    <a:cubicBezTo>
                      <a:pt x="128" y="43"/>
                      <a:pt x="128" y="43"/>
                      <a:pt x="128" y="43"/>
                    </a:cubicBezTo>
                    <a:cubicBezTo>
                      <a:pt x="128" y="43"/>
                      <a:pt x="128" y="43"/>
                      <a:pt x="128" y="43"/>
                    </a:cubicBezTo>
                    <a:cubicBezTo>
                      <a:pt x="128" y="43"/>
                      <a:pt x="128" y="43"/>
                      <a:pt x="128" y="43"/>
                    </a:cubicBezTo>
                    <a:cubicBezTo>
                      <a:pt x="128" y="43"/>
                      <a:pt x="128" y="43"/>
                      <a:pt x="128" y="43"/>
                    </a:cubicBezTo>
                    <a:cubicBezTo>
                      <a:pt x="128" y="43"/>
                      <a:pt x="128" y="43"/>
                      <a:pt x="128" y="43"/>
                    </a:cubicBezTo>
                    <a:cubicBezTo>
                      <a:pt x="128" y="43"/>
                      <a:pt x="128" y="43"/>
                      <a:pt x="128" y="43"/>
                    </a:cubicBezTo>
                    <a:cubicBezTo>
                      <a:pt x="128" y="43"/>
                      <a:pt x="128" y="43"/>
                      <a:pt x="128" y="43"/>
                    </a:cubicBezTo>
                    <a:cubicBezTo>
                      <a:pt x="128" y="43"/>
                      <a:pt x="128" y="43"/>
                      <a:pt x="128" y="43"/>
                    </a:cubicBezTo>
                    <a:cubicBezTo>
                      <a:pt x="128" y="43"/>
                      <a:pt x="128" y="43"/>
                      <a:pt x="128" y="43"/>
                    </a:cubicBezTo>
                    <a:cubicBezTo>
                      <a:pt x="128" y="43"/>
                      <a:pt x="128" y="43"/>
                      <a:pt x="128"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4"/>
                    </a:cubicBezTo>
                    <a:cubicBezTo>
                      <a:pt x="129" y="44"/>
                      <a:pt x="129" y="44"/>
                      <a:pt x="129" y="44"/>
                    </a:cubicBezTo>
                    <a:cubicBezTo>
                      <a:pt x="129" y="44"/>
                      <a:pt x="129" y="44"/>
                      <a:pt x="129"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1" y="44"/>
                      <a:pt x="131" y="44"/>
                      <a:pt x="131" y="44"/>
                    </a:cubicBezTo>
                    <a:cubicBezTo>
                      <a:pt x="131" y="44"/>
                      <a:pt x="131" y="44"/>
                      <a:pt x="131" y="44"/>
                    </a:cubicBezTo>
                    <a:cubicBezTo>
                      <a:pt x="131" y="44"/>
                      <a:pt x="131" y="44"/>
                      <a:pt x="131" y="44"/>
                    </a:cubicBezTo>
                    <a:cubicBezTo>
                      <a:pt x="131" y="44"/>
                      <a:pt x="131" y="44"/>
                      <a:pt x="131" y="44"/>
                    </a:cubicBezTo>
                    <a:cubicBezTo>
                      <a:pt x="131" y="44"/>
                      <a:pt x="131" y="44"/>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2" y="45"/>
                      <a:pt x="132" y="45"/>
                      <a:pt x="132" y="45"/>
                    </a:cubicBezTo>
                    <a:cubicBezTo>
                      <a:pt x="132" y="45"/>
                      <a:pt x="132" y="45"/>
                      <a:pt x="132" y="45"/>
                    </a:cubicBezTo>
                    <a:cubicBezTo>
                      <a:pt x="132" y="45"/>
                      <a:pt x="132" y="45"/>
                      <a:pt x="132" y="45"/>
                    </a:cubicBezTo>
                    <a:cubicBezTo>
                      <a:pt x="132" y="45"/>
                      <a:pt x="132" y="45"/>
                      <a:pt x="132" y="45"/>
                    </a:cubicBezTo>
                    <a:cubicBezTo>
                      <a:pt x="132" y="45"/>
                      <a:pt x="132" y="45"/>
                      <a:pt x="132" y="45"/>
                    </a:cubicBezTo>
                    <a:cubicBezTo>
                      <a:pt x="132" y="45"/>
                      <a:pt x="132" y="45"/>
                      <a:pt x="132" y="45"/>
                    </a:cubicBezTo>
                    <a:cubicBezTo>
                      <a:pt x="132" y="45"/>
                      <a:pt x="132" y="45"/>
                      <a:pt x="132" y="45"/>
                    </a:cubicBezTo>
                    <a:cubicBezTo>
                      <a:pt x="132" y="45"/>
                      <a:pt x="132" y="45"/>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7"/>
                    </a:cubicBezTo>
                    <a:cubicBezTo>
                      <a:pt x="133" y="47"/>
                      <a:pt x="133" y="47"/>
                      <a:pt x="133" y="47"/>
                    </a:cubicBezTo>
                    <a:cubicBezTo>
                      <a:pt x="133" y="47"/>
                      <a:pt x="133" y="47"/>
                      <a:pt x="133" y="47"/>
                    </a:cubicBezTo>
                    <a:cubicBezTo>
                      <a:pt x="133" y="47"/>
                      <a:pt x="133" y="47"/>
                      <a:pt x="133" y="47"/>
                    </a:cubicBezTo>
                    <a:cubicBezTo>
                      <a:pt x="133" y="47"/>
                      <a:pt x="133" y="47"/>
                      <a:pt x="133" y="47"/>
                    </a:cubicBezTo>
                    <a:cubicBezTo>
                      <a:pt x="133" y="47"/>
                      <a:pt x="133" y="47"/>
                      <a:pt x="133" y="47"/>
                    </a:cubicBezTo>
                    <a:cubicBezTo>
                      <a:pt x="133" y="47"/>
                      <a:pt x="133"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5" y="47"/>
                    </a:cubicBezTo>
                    <a:cubicBezTo>
                      <a:pt x="135" y="47"/>
                      <a:pt x="135" y="47"/>
                      <a:pt x="135" y="47"/>
                    </a:cubicBezTo>
                    <a:cubicBezTo>
                      <a:pt x="135" y="47"/>
                      <a:pt x="135" y="47"/>
                      <a:pt x="135" y="47"/>
                    </a:cubicBezTo>
                    <a:cubicBezTo>
                      <a:pt x="135" y="47"/>
                      <a:pt x="135" y="47"/>
                      <a:pt x="135" y="47"/>
                    </a:cubicBezTo>
                    <a:cubicBezTo>
                      <a:pt x="135" y="47"/>
                      <a:pt x="135" y="47"/>
                      <a:pt x="135" y="47"/>
                    </a:cubicBezTo>
                    <a:cubicBezTo>
                      <a:pt x="135" y="47"/>
                      <a:pt x="135" y="47"/>
                      <a:pt x="135" y="47"/>
                    </a:cubicBezTo>
                    <a:cubicBezTo>
                      <a:pt x="135" y="47"/>
                      <a:pt x="135" y="47"/>
                      <a:pt x="135" y="47"/>
                    </a:cubicBezTo>
                    <a:cubicBezTo>
                      <a:pt x="135" y="48"/>
                      <a:pt x="135" y="48"/>
                      <a:pt x="135" y="48"/>
                    </a:cubicBezTo>
                    <a:cubicBezTo>
                      <a:pt x="135" y="48"/>
                      <a:pt x="135" y="48"/>
                      <a:pt x="135" y="48"/>
                    </a:cubicBezTo>
                    <a:cubicBezTo>
                      <a:pt x="135" y="48"/>
                      <a:pt x="135" y="48"/>
                      <a:pt x="135" y="48"/>
                    </a:cubicBezTo>
                    <a:cubicBezTo>
                      <a:pt x="135" y="48"/>
                      <a:pt x="135" y="48"/>
                      <a:pt x="135" y="48"/>
                    </a:cubicBezTo>
                    <a:cubicBezTo>
                      <a:pt x="135" y="48"/>
                      <a:pt x="135" y="48"/>
                      <a:pt x="135" y="48"/>
                    </a:cubicBezTo>
                    <a:cubicBezTo>
                      <a:pt x="135" y="48"/>
                      <a:pt x="135" y="48"/>
                      <a:pt x="135" y="48"/>
                    </a:cubicBezTo>
                    <a:cubicBezTo>
                      <a:pt x="136" y="48"/>
                      <a:pt x="136" y="48"/>
                      <a:pt x="136" y="48"/>
                    </a:cubicBezTo>
                    <a:cubicBezTo>
                      <a:pt x="136" y="48"/>
                      <a:pt x="136" y="48"/>
                      <a:pt x="136" y="48"/>
                    </a:cubicBezTo>
                    <a:cubicBezTo>
                      <a:pt x="136" y="48"/>
                      <a:pt x="136" y="48"/>
                      <a:pt x="136" y="48"/>
                    </a:cubicBezTo>
                    <a:cubicBezTo>
                      <a:pt x="136" y="48"/>
                      <a:pt x="136" y="48"/>
                      <a:pt x="136" y="48"/>
                    </a:cubicBezTo>
                    <a:cubicBezTo>
                      <a:pt x="136" y="48"/>
                      <a:pt x="136" y="48"/>
                      <a:pt x="136" y="48"/>
                    </a:cubicBezTo>
                    <a:cubicBezTo>
                      <a:pt x="136" y="48"/>
                      <a:pt x="136" y="48"/>
                      <a:pt x="136" y="48"/>
                    </a:cubicBezTo>
                    <a:cubicBezTo>
                      <a:pt x="136" y="48"/>
                      <a:pt x="136" y="48"/>
                      <a:pt x="136" y="48"/>
                    </a:cubicBezTo>
                    <a:cubicBezTo>
                      <a:pt x="136" y="48"/>
                      <a:pt x="136" y="48"/>
                      <a:pt x="136" y="48"/>
                    </a:cubicBezTo>
                    <a:cubicBezTo>
                      <a:pt x="136" y="48"/>
                      <a:pt x="136" y="48"/>
                      <a:pt x="136" y="48"/>
                    </a:cubicBezTo>
                    <a:cubicBezTo>
                      <a:pt x="136" y="48"/>
                      <a:pt x="136" y="48"/>
                      <a:pt x="136" y="48"/>
                    </a:cubicBezTo>
                    <a:cubicBezTo>
                      <a:pt x="136" y="48"/>
                      <a:pt x="136" y="48"/>
                      <a:pt x="137" y="48"/>
                    </a:cubicBezTo>
                    <a:cubicBezTo>
                      <a:pt x="137" y="48"/>
                      <a:pt x="137" y="48"/>
                      <a:pt x="137" y="48"/>
                    </a:cubicBezTo>
                    <a:cubicBezTo>
                      <a:pt x="137" y="48"/>
                      <a:pt x="137" y="48"/>
                      <a:pt x="137" y="48"/>
                    </a:cubicBezTo>
                    <a:cubicBezTo>
                      <a:pt x="137" y="48"/>
                      <a:pt x="137" y="48"/>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50"/>
                    </a:cubicBezTo>
                    <a:cubicBezTo>
                      <a:pt x="137" y="50"/>
                      <a:pt x="137" y="50"/>
                      <a:pt x="137" y="50"/>
                    </a:cubicBezTo>
                    <a:cubicBezTo>
                      <a:pt x="137" y="50"/>
                      <a:pt x="137" y="50"/>
                      <a:pt x="137" y="50"/>
                    </a:cubicBezTo>
                    <a:cubicBezTo>
                      <a:pt x="137" y="50"/>
                      <a:pt x="137"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9" y="50"/>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40" y="51"/>
                      <a:pt x="140" y="51"/>
                      <a:pt x="140" y="51"/>
                    </a:cubicBezTo>
                    <a:cubicBezTo>
                      <a:pt x="140" y="51"/>
                      <a:pt x="140" y="51"/>
                      <a:pt x="140" y="51"/>
                    </a:cubicBezTo>
                    <a:cubicBezTo>
                      <a:pt x="140" y="51"/>
                      <a:pt x="140" y="51"/>
                      <a:pt x="140" y="51"/>
                    </a:cubicBezTo>
                    <a:cubicBezTo>
                      <a:pt x="140" y="51"/>
                      <a:pt x="140" y="51"/>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3"/>
                    </a:cubicBezTo>
                    <a:cubicBezTo>
                      <a:pt x="141" y="53"/>
                      <a:pt x="141" y="53"/>
                      <a:pt x="141" y="53"/>
                    </a:cubicBezTo>
                    <a:cubicBezTo>
                      <a:pt x="141" y="53"/>
                      <a:pt x="141"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3" y="53"/>
                      <a:pt x="143" y="53"/>
                      <a:pt x="143" y="53"/>
                    </a:cubicBezTo>
                    <a:cubicBezTo>
                      <a:pt x="143" y="53"/>
                      <a:pt x="143" y="53"/>
                      <a:pt x="143" y="53"/>
                    </a:cubicBezTo>
                    <a:cubicBezTo>
                      <a:pt x="143" y="53"/>
                      <a:pt x="143" y="53"/>
                      <a:pt x="143" y="53"/>
                    </a:cubicBezTo>
                    <a:cubicBezTo>
                      <a:pt x="143" y="53"/>
                      <a:pt x="143" y="53"/>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5"/>
                    </a:cubicBezTo>
                    <a:cubicBezTo>
                      <a:pt x="144" y="55"/>
                      <a:pt x="144" y="55"/>
                      <a:pt x="144" y="55"/>
                    </a:cubicBezTo>
                    <a:cubicBezTo>
                      <a:pt x="144" y="55"/>
                      <a:pt x="144"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6" y="55"/>
                      <a:pt x="146" y="55"/>
                      <a:pt x="146" y="55"/>
                    </a:cubicBezTo>
                    <a:cubicBezTo>
                      <a:pt x="146" y="55"/>
                      <a:pt x="146" y="55"/>
                      <a:pt x="146" y="55"/>
                    </a:cubicBezTo>
                    <a:cubicBezTo>
                      <a:pt x="146" y="55"/>
                      <a:pt x="146" y="55"/>
                      <a:pt x="146" y="55"/>
                    </a:cubicBezTo>
                    <a:cubicBezTo>
                      <a:pt x="146" y="55"/>
                      <a:pt x="146" y="55"/>
                      <a:pt x="146" y="55"/>
                    </a:cubicBezTo>
                    <a:cubicBezTo>
                      <a:pt x="146" y="55"/>
                      <a:pt x="146" y="55"/>
                      <a:pt x="146" y="55"/>
                    </a:cubicBezTo>
                    <a:cubicBezTo>
                      <a:pt x="146" y="55"/>
                      <a:pt x="146" y="55"/>
                      <a:pt x="146" y="55"/>
                    </a:cubicBezTo>
                    <a:cubicBezTo>
                      <a:pt x="146" y="55"/>
                      <a:pt x="146" y="55"/>
                      <a:pt x="146" y="56"/>
                    </a:cubicBezTo>
                    <a:cubicBezTo>
                      <a:pt x="146" y="56"/>
                      <a:pt x="146" y="56"/>
                      <a:pt x="146" y="56"/>
                    </a:cubicBezTo>
                    <a:cubicBezTo>
                      <a:pt x="146" y="56"/>
                      <a:pt x="146" y="56"/>
                      <a:pt x="146" y="56"/>
                    </a:cubicBezTo>
                    <a:cubicBezTo>
                      <a:pt x="146" y="56"/>
                      <a:pt x="146" y="56"/>
                      <a:pt x="146" y="56"/>
                    </a:cubicBezTo>
                    <a:cubicBezTo>
                      <a:pt x="146" y="56"/>
                      <a:pt x="146" y="56"/>
                      <a:pt x="146" y="56"/>
                    </a:cubicBezTo>
                    <a:cubicBezTo>
                      <a:pt x="146" y="56"/>
                      <a:pt x="146" y="56"/>
                      <a:pt x="146" y="56"/>
                    </a:cubicBezTo>
                    <a:cubicBezTo>
                      <a:pt x="146" y="56"/>
                      <a:pt x="146" y="56"/>
                      <a:pt x="146" y="56"/>
                    </a:cubicBezTo>
                    <a:cubicBezTo>
                      <a:pt x="146" y="56"/>
                      <a:pt x="146" y="56"/>
                      <a:pt x="146" y="56"/>
                    </a:cubicBezTo>
                    <a:cubicBezTo>
                      <a:pt x="146" y="56"/>
                      <a:pt x="146" y="56"/>
                      <a:pt x="146" y="56"/>
                    </a:cubicBezTo>
                    <a:cubicBezTo>
                      <a:pt x="146" y="56"/>
                      <a:pt x="146" y="56"/>
                      <a:pt x="146" y="56"/>
                    </a:cubicBezTo>
                    <a:cubicBezTo>
                      <a:pt x="146" y="56"/>
                      <a:pt x="146"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8" y="56"/>
                    </a:cubicBezTo>
                    <a:cubicBezTo>
                      <a:pt x="148" y="56"/>
                      <a:pt x="148" y="56"/>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8"/>
                      <a:pt x="149" y="58"/>
                      <a:pt x="149" y="58"/>
                    </a:cubicBezTo>
                    <a:cubicBezTo>
                      <a:pt x="149" y="58"/>
                      <a:pt x="149"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9"/>
                    </a:cubicBezTo>
                    <a:cubicBezTo>
                      <a:pt x="151" y="59"/>
                      <a:pt x="151" y="59"/>
                      <a:pt x="151" y="59"/>
                    </a:cubicBezTo>
                    <a:cubicBezTo>
                      <a:pt x="151" y="59"/>
                      <a:pt x="151" y="59"/>
                      <a:pt x="151" y="59"/>
                    </a:cubicBezTo>
                    <a:cubicBezTo>
                      <a:pt x="151" y="59"/>
                      <a:pt x="151" y="59"/>
                      <a:pt x="151" y="59"/>
                    </a:cubicBezTo>
                    <a:cubicBezTo>
                      <a:pt x="151" y="59"/>
                      <a:pt x="151" y="59"/>
                      <a:pt x="151" y="59"/>
                    </a:cubicBezTo>
                    <a:cubicBezTo>
                      <a:pt x="151" y="59"/>
                      <a:pt x="151" y="59"/>
                      <a:pt x="151" y="59"/>
                    </a:cubicBezTo>
                    <a:cubicBezTo>
                      <a:pt x="151" y="59"/>
                      <a:pt x="151" y="59"/>
                      <a:pt x="151" y="59"/>
                    </a:cubicBezTo>
                    <a:cubicBezTo>
                      <a:pt x="151" y="59"/>
                      <a:pt x="151" y="59"/>
                      <a:pt x="151" y="59"/>
                    </a:cubicBezTo>
                    <a:cubicBezTo>
                      <a:pt x="151" y="59"/>
                      <a:pt x="151" y="59"/>
                      <a:pt x="151"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3" y="59"/>
                      <a:pt x="153" y="59"/>
                      <a:pt x="153" y="59"/>
                    </a:cubicBezTo>
                    <a:cubicBezTo>
                      <a:pt x="153" y="59"/>
                      <a:pt x="153" y="59"/>
                      <a:pt x="153" y="59"/>
                    </a:cubicBezTo>
                    <a:cubicBezTo>
                      <a:pt x="153" y="59"/>
                      <a:pt x="153" y="59"/>
                      <a:pt x="153" y="59"/>
                    </a:cubicBezTo>
                    <a:cubicBezTo>
                      <a:pt x="153" y="59"/>
                      <a:pt x="153" y="59"/>
                      <a:pt x="153" y="59"/>
                    </a:cubicBezTo>
                    <a:cubicBezTo>
                      <a:pt x="153" y="59"/>
                      <a:pt x="153" y="59"/>
                      <a:pt x="154" y="59"/>
                    </a:cubicBezTo>
                    <a:cubicBezTo>
                      <a:pt x="154" y="59"/>
                      <a:pt x="154" y="59"/>
                      <a:pt x="154" y="59"/>
                    </a:cubicBezTo>
                    <a:cubicBezTo>
                      <a:pt x="154" y="59"/>
                      <a:pt x="154" y="59"/>
                      <a:pt x="154" y="59"/>
                    </a:cubicBezTo>
                    <a:cubicBezTo>
                      <a:pt x="154" y="59"/>
                      <a:pt x="154" y="59"/>
                      <a:pt x="154" y="59"/>
                    </a:cubicBezTo>
                    <a:cubicBezTo>
                      <a:pt x="154" y="59"/>
                      <a:pt x="154" y="59"/>
                      <a:pt x="154" y="59"/>
                    </a:cubicBezTo>
                    <a:cubicBezTo>
                      <a:pt x="154" y="59"/>
                      <a:pt x="154" y="59"/>
                      <a:pt x="154" y="59"/>
                    </a:cubicBezTo>
                    <a:cubicBezTo>
                      <a:pt x="154" y="59"/>
                      <a:pt x="154" y="59"/>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5" y="60"/>
                    </a:cubicBezTo>
                    <a:cubicBezTo>
                      <a:pt x="155" y="60"/>
                      <a:pt x="155" y="60"/>
                      <a:pt x="155" y="60"/>
                    </a:cubicBezTo>
                    <a:cubicBezTo>
                      <a:pt x="155" y="60"/>
                      <a:pt x="155" y="60"/>
                      <a:pt x="155" y="60"/>
                    </a:cubicBezTo>
                    <a:cubicBezTo>
                      <a:pt x="155" y="60"/>
                      <a:pt x="155" y="60"/>
                      <a:pt x="155" y="60"/>
                    </a:cubicBezTo>
                    <a:cubicBezTo>
                      <a:pt x="155" y="60"/>
                      <a:pt x="155" y="60"/>
                      <a:pt x="155" y="60"/>
                    </a:cubicBezTo>
                    <a:cubicBezTo>
                      <a:pt x="155" y="60"/>
                      <a:pt x="155" y="60"/>
                      <a:pt x="155" y="60"/>
                    </a:cubicBezTo>
                    <a:cubicBezTo>
                      <a:pt x="155" y="60"/>
                      <a:pt x="155" y="60"/>
                      <a:pt x="155" y="60"/>
                    </a:cubicBezTo>
                    <a:cubicBezTo>
                      <a:pt x="155" y="60"/>
                      <a:pt x="155" y="60"/>
                      <a:pt x="155" y="60"/>
                    </a:cubicBezTo>
                    <a:cubicBezTo>
                      <a:pt x="155" y="60"/>
                      <a:pt x="155" y="60"/>
                      <a:pt x="155" y="60"/>
                    </a:cubicBezTo>
                    <a:cubicBezTo>
                      <a:pt x="155" y="60"/>
                      <a:pt x="155" y="60"/>
                      <a:pt x="155" y="60"/>
                    </a:cubicBezTo>
                    <a:cubicBezTo>
                      <a:pt x="155" y="60"/>
                      <a:pt x="155" y="60"/>
                      <a:pt x="155" y="60"/>
                    </a:cubicBezTo>
                    <a:cubicBezTo>
                      <a:pt x="155" y="60"/>
                      <a:pt x="155" y="60"/>
                      <a:pt x="156" y="61"/>
                    </a:cubicBezTo>
                    <a:cubicBezTo>
                      <a:pt x="156" y="61"/>
                      <a:pt x="156" y="61"/>
                      <a:pt x="156" y="61"/>
                    </a:cubicBezTo>
                    <a:cubicBezTo>
                      <a:pt x="156" y="61"/>
                      <a:pt x="156" y="61"/>
                      <a:pt x="156" y="61"/>
                    </a:cubicBezTo>
                    <a:cubicBezTo>
                      <a:pt x="156" y="61"/>
                      <a:pt x="156" y="61"/>
                      <a:pt x="156" y="61"/>
                    </a:cubicBezTo>
                    <a:cubicBezTo>
                      <a:pt x="156" y="61"/>
                      <a:pt x="156" y="61"/>
                      <a:pt x="156" y="61"/>
                    </a:cubicBezTo>
                    <a:cubicBezTo>
                      <a:pt x="156" y="61"/>
                      <a:pt x="156" y="61"/>
                      <a:pt x="156" y="61"/>
                    </a:cubicBezTo>
                    <a:cubicBezTo>
                      <a:pt x="156" y="61"/>
                      <a:pt x="156" y="61"/>
                      <a:pt x="156" y="61"/>
                    </a:cubicBezTo>
                    <a:cubicBezTo>
                      <a:pt x="156" y="61"/>
                      <a:pt x="156" y="61"/>
                      <a:pt x="156" y="61"/>
                    </a:cubicBezTo>
                    <a:cubicBezTo>
                      <a:pt x="156" y="61"/>
                      <a:pt x="156" y="61"/>
                      <a:pt x="156" y="61"/>
                    </a:cubicBezTo>
                    <a:cubicBezTo>
                      <a:pt x="156" y="61"/>
                      <a:pt x="156" y="61"/>
                      <a:pt x="156" y="61"/>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4" y="88"/>
                      <a:pt x="154" y="88"/>
                      <a:pt x="154" y="88"/>
                    </a:cubicBezTo>
                    <a:cubicBezTo>
                      <a:pt x="154" y="88"/>
                      <a:pt x="154" y="88"/>
                      <a:pt x="154" y="88"/>
                    </a:cubicBezTo>
                    <a:cubicBezTo>
                      <a:pt x="154" y="88"/>
                      <a:pt x="154" y="88"/>
                      <a:pt x="154" y="88"/>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6"/>
                      <a:pt x="153" y="86"/>
                      <a:pt x="153" y="86"/>
                    </a:cubicBezTo>
                    <a:cubicBezTo>
                      <a:pt x="153" y="86"/>
                      <a:pt x="153" y="86"/>
                      <a:pt x="153"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1" y="86"/>
                      <a:pt x="151" y="86"/>
                      <a:pt x="151" y="86"/>
                    </a:cubicBezTo>
                    <a:cubicBezTo>
                      <a:pt x="151" y="86"/>
                      <a:pt x="151" y="86"/>
                      <a:pt x="151" y="86"/>
                    </a:cubicBezTo>
                    <a:cubicBezTo>
                      <a:pt x="151" y="86"/>
                      <a:pt x="151" y="86"/>
                      <a:pt x="151" y="86"/>
                    </a:cubicBezTo>
                    <a:cubicBezTo>
                      <a:pt x="151" y="86"/>
                      <a:pt x="151" y="86"/>
                      <a:pt x="151" y="86"/>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0" y="85"/>
                      <a:pt x="150" y="85"/>
                      <a:pt x="150" y="85"/>
                    </a:cubicBezTo>
                    <a:cubicBezTo>
                      <a:pt x="150" y="85"/>
                      <a:pt x="150" y="85"/>
                      <a:pt x="150" y="85"/>
                    </a:cubicBezTo>
                    <a:cubicBezTo>
                      <a:pt x="150" y="85"/>
                      <a:pt x="150" y="85"/>
                      <a:pt x="150" y="85"/>
                    </a:cubicBezTo>
                    <a:cubicBezTo>
                      <a:pt x="150" y="85"/>
                      <a:pt x="150" y="85"/>
                      <a:pt x="150" y="85"/>
                    </a:cubicBezTo>
                    <a:cubicBezTo>
                      <a:pt x="150" y="85"/>
                      <a:pt x="150" y="85"/>
                      <a:pt x="150" y="85"/>
                    </a:cubicBezTo>
                    <a:cubicBezTo>
                      <a:pt x="150" y="85"/>
                      <a:pt x="150" y="85"/>
                      <a:pt x="150" y="85"/>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49" y="84"/>
                      <a:pt x="149" y="84"/>
                      <a:pt x="149" y="84"/>
                    </a:cubicBezTo>
                    <a:cubicBezTo>
                      <a:pt x="149" y="84"/>
                      <a:pt x="149" y="84"/>
                      <a:pt x="149" y="84"/>
                    </a:cubicBezTo>
                    <a:cubicBezTo>
                      <a:pt x="149" y="84"/>
                      <a:pt x="149" y="84"/>
                      <a:pt x="149" y="84"/>
                    </a:cubicBezTo>
                    <a:cubicBezTo>
                      <a:pt x="149" y="84"/>
                      <a:pt x="149" y="84"/>
                      <a:pt x="149" y="84"/>
                    </a:cubicBezTo>
                    <a:cubicBezTo>
                      <a:pt x="149" y="84"/>
                      <a:pt x="149" y="84"/>
                      <a:pt x="149" y="84"/>
                    </a:cubicBezTo>
                    <a:cubicBezTo>
                      <a:pt x="149" y="84"/>
                      <a:pt x="149" y="84"/>
                      <a:pt x="149" y="84"/>
                    </a:cubicBezTo>
                    <a:cubicBezTo>
                      <a:pt x="149" y="84"/>
                      <a:pt x="149" y="84"/>
                      <a:pt x="149" y="84"/>
                    </a:cubicBezTo>
                    <a:cubicBezTo>
                      <a:pt x="149" y="84"/>
                      <a:pt x="149" y="84"/>
                      <a:pt x="149" y="84"/>
                    </a:cubicBezTo>
                    <a:cubicBezTo>
                      <a:pt x="149" y="84"/>
                      <a:pt x="149" y="84"/>
                      <a:pt x="149" y="84"/>
                    </a:cubicBezTo>
                    <a:cubicBezTo>
                      <a:pt x="149" y="83"/>
                      <a:pt x="149" y="83"/>
                      <a:pt x="149" y="83"/>
                    </a:cubicBezTo>
                    <a:cubicBezTo>
                      <a:pt x="149" y="83"/>
                      <a:pt x="149" y="83"/>
                      <a:pt x="149" y="83"/>
                    </a:cubicBezTo>
                    <a:cubicBezTo>
                      <a:pt x="149" y="83"/>
                      <a:pt x="149" y="83"/>
                      <a:pt x="149" y="83"/>
                    </a:cubicBezTo>
                    <a:cubicBezTo>
                      <a:pt x="149" y="83"/>
                      <a:pt x="149" y="83"/>
                      <a:pt x="149" y="83"/>
                    </a:cubicBezTo>
                    <a:cubicBezTo>
                      <a:pt x="149" y="83"/>
                      <a:pt x="149" y="83"/>
                      <a:pt x="149" y="83"/>
                    </a:cubicBezTo>
                    <a:cubicBezTo>
                      <a:pt x="149" y="83"/>
                      <a:pt x="149" y="83"/>
                      <a:pt x="149" y="83"/>
                    </a:cubicBezTo>
                    <a:cubicBezTo>
                      <a:pt x="149" y="83"/>
                      <a:pt x="149" y="83"/>
                      <a:pt x="149" y="83"/>
                    </a:cubicBezTo>
                    <a:cubicBezTo>
                      <a:pt x="149" y="83"/>
                      <a:pt x="149" y="83"/>
                      <a:pt x="149" y="83"/>
                    </a:cubicBezTo>
                    <a:cubicBezTo>
                      <a:pt x="149" y="83"/>
                      <a:pt x="149" y="83"/>
                      <a:pt x="149"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2"/>
                      <a:pt x="148" y="82"/>
                      <a:pt x="147" y="82"/>
                    </a:cubicBezTo>
                    <a:cubicBezTo>
                      <a:pt x="147" y="82"/>
                      <a:pt x="147" y="82"/>
                      <a:pt x="147" y="82"/>
                    </a:cubicBezTo>
                    <a:cubicBezTo>
                      <a:pt x="147" y="82"/>
                      <a:pt x="147" y="82"/>
                      <a:pt x="147" y="82"/>
                    </a:cubicBezTo>
                    <a:cubicBezTo>
                      <a:pt x="147" y="82"/>
                      <a:pt x="147" y="82"/>
                      <a:pt x="147" y="82"/>
                    </a:cubicBezTo>
                    <a:cubicBezTo>
                      <a:pt x="147" y="82"/>
                      <a:pt x="147" y="82"/>
                      <a:pt x="147" y="82"/>
                    </a:cubicBezTo>
                    <a:cubicBezTo>
                      <a:pt x="147" y="82"/>
                      <a:pt x="147" y="82"/>
                      <a:pt x="147" y="82"/>
                    </a:cubicBezTo>
                    <a:cubicBezTo>
                      <a:pt x="147" y="82"/>
                      <a:pt x="147" y="82"/>
                      <a:pt x="147" y="82"/>
                    </a:cubicBezTo>
                    <a:cubicBezTo>
                      <a:pt x="147" y="82"/>
                      <a:pt x="147" y="82"/>
                      <a:pt x="147"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5" y="82"/>
                      <a:pt x="145" y="82"/>
                      <a:pt x="145" y="82"/>
                    </a:cubicBezTo>
                    <a:cubicBezTo>
                      <a:pt x="145" y="81"/>
                      <a:pt x="145" y="81"/>
                      <a:pt x="145" y="81"/>
                    </a:cubicBezTo>
                    <a:cubicBezTo>
                      <a:pt x="145" y="81"/>
                      <a:pt x="145" y="81"/>
                      <a:pt x="145" y="81"/>
                    </a:cubicBezTo>
                    <a:cubicBezTo>
                      <a:pt x="145" y="81"/>
                      <a:pt x="145" y="81"/>
                      <a:pt x="145" y="81"/>
                    </a:cubicBezTo>
                    <a:cubicBezTo>
                      <a:pt x="145" y="81"/>
                      <a:pt x="145" y="81"/>
                      <a:pt x="145" y="81"/>
                    </a:cubicBezTo>
                    <a:cubicBezTo>
                      <a:pt x="145" y="81"/>
                      <a:pt x="145" y="81"/>
                      <a:pt x="145" y="81"/>
                    </a:cubicBezTo>
                    <a:cubicBezTo>
                      <a:pt x="145" y="81"/>
                      <a:pt x="145" y="81"/>
                      <a:pt x="145" y="81"/>
                    </a:cubicBezTo>
                    <a:cubicBezTo>
                      <a:pt x="145" y="81"/>
                      <a:pt x="145" y="81"/>
                      <a:pt x="145" y="81"/>
                    </a:cubicBezTo>
                    <a:cubicBezTo>
                      <a:pt x="145" y="81"/>
                      <a:pt x="144" y="81"/>
                      <a:pt x="144" y="81"/>
                    </a:cubicBezTo>
                    <a:cubicBezTo>
                      <a:pt x="144" y="81"/>
                      <a:pt x="144" y="81"/>
                      <a:pt x="144" y="81"/>
                    </a:cubicBezTo>
                    <a:cubicBezTo>
                      <a:pt x="144" y="81"/>
                      <a:pt x="144" y="81"/>
                      <a:pt x="144" y="81"/>
                    </a:cubicBezTo>
                    <a:cubicBezTo>
                      <a:pt x="144" y="81"/>
                      <a:pt x="144" y="81"/>
                      <a:pt x="144" y="81"/>
                    </a:cubicBezTo>
                    <a:cubicBezTo>
                      <a:pt x="144" y="81"/>
                      <a:pt x="144" y="81"/>
                      <a:pt x="144" y="81"/>
                    </a:cubicBezTo>
                    <a:cubicBezTo>
                      <a:pt x="144" y="81"/>
                      <a:pt x="144" y="81"/>
                      <a:pt x="144" y="81"/>
                    </a:cubicBezTo>
                    <a:cubicBezTo>
                      <a:pt x="144" y="81"/>
                      <a:pt x="144" y="81"/>
                      <a:pt x="144" y="81"/>
                    </a:cubicBezTo>
                    <a:cubicBezTo>
                      <a:pt x="144" y="81"/>
                      <a:pt x="144" y="81"/>
                      <a:pt x="144" y="81"/>
                    </a:cubicBezTo>
                    <a:cubicBezTo>
                      <a:pt x="144" y="81"/>
                      <a:pt x="144" y="81"/>
                      <a:pt x="144" y="81"/>
                    </a:cubicBezTo>
                    <a:cubicBezTo>
                      <a:pt x="144" y="81"/>
                      <a:pt x="144" y="81"/>
                      <a:pt x="144" y="81"/>
                    </a:cubicBezTo>
                    <a:cubicBezTo>
                      <a:pt x="143" y="81"/>
                      <a:pt x="143" y="81"/>
                      <a:pt x="143" y="81"/>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79"/>
                      <a:pt x="143" y="79"/>
                      <a:pt x="143" y="79"/>
                    </a:cubicBezTo>
                    <a:cubicBezTo>
                      <a:pt x="143" y="79"/>
                      <a:pt x="143" y="79"/>
                      <a:pt x="143" y="79"/>
                    </a:cubicBezTo>
                    <a:cubicBezTo>
                      <a:pt x="143"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1" y="79"/>
                      <a:pt x="141" y="79"/>
                      <a:pt x="141" y="79"/>
                    </a:cubicBezTo>
                    <a:cubicBezTo>
                      <a:pt x="141" y="78"/>
                      <a:pt x="141" y="78"/>
                      <a:pt x="141" y="78"/>
                    </a:cubicBezTo>
                    <a:cubicBezTo>
                      <a:pt x="141" y="78"/>
                      <a:pt x="141" y="78"/>
                      <a:pt x="141" y="78"/>
                    </a:cubicBezTo>
                    <a:cubicBezTo>
                      <a:pt x="141" y="78"/>
                      <a:pt x="141" y="78"/>
                      <a:pt x="141" y="78"/>
                    </a:cubicBezTo>
                    <a:cubicBezTo>
                      <a:pt x="141" y="78"/>
                      <a:pt x="141" y="78"/>
                      <a:pt x="141" y="78"/>
                    </a:cubicBezTo>
                    <a:cubicBezTo>
                      <a:pt x="141" y="78"/>
                      <a:pt x="141" y="78"/>
                      <a:pt x="141" y="78"/>
                    </a:cubicBezTo>
                    <a:cubicBezTo>
                      <a:pt x="141" y="78"/>
                      <a:pt x="141" y="78"/>
                      <a:pt x="141" y="78"/>
                    </a:cubicBezTo>
                    <a:cubicBezTo>
                      <a:pt x="141" y="78"/>
                      <a:pt x="141" y="78"/>
                      <a:pt x="141" y="78"/>
                    </a:cubicBezTo>
                    <a:cubicBezTo>
                      <a:pt x="141" y="78"/>
                      <a:pt x="141" y="78"/>
                      <a:pt x="141" y="78"/>
                    </a:cubicBezTo>
                    <a:cubicBezTo>
                      <a:pt x="141" y="78"/>
                      <a:pt x="141" y="78"/>
                      <a:pt x="141" y="78"/>
                    </a:cubicBezTo>
                    <a:cubicBezTo>
                      <a:pt x="141" y="78"/>
                      <a:pt x="141" y="78"/>
                      <a:pt x="141"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7"/>
                      <a:pt x="140" y="77"/>
                      <a:pt x="140" y="77"/>
                    </a:cubicBezTo>
                    <a:cubicBezTo>
                      <a:pt x="140" y="77"/>
                      <a:pt x="140" y="77"/>
                      <a:pt x="140"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8" y="77"/>
                      <a:pt x="138" y="77"/>
                      <a:pt x="138" y="77"/>
                    </a:cubicBezTo>
                    <a:cubicBezTo>
                      <a:pt x="138" y="77"/>
                      <a:pt x="138" y="77"/>
                      <a:pt x="138" y="77"/>
                    </a:cubicBezTo>
                    <a:cubicBezTo>
                      <a:pt x="138" y="77"/>
                      <a:pt x="138" y="77"/>
                      <a:pt x="138" y="77"/>
                    </a:cubicBezTo>
                    <a:cubicBezTo>
                      <a:pt x="138" y="77"/>
                      <a:pt x="138" y="77"/>
                      <a:pt x="138" y="77"/>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5"/>
                      <a:pt x="137" y="75"/>
                      <a:pt x="137" y="75"/>
                    </a:cubicBezTo>
                    <a:cubicBezTo>
                      <a:pt x="137" y="75"/>
                      <a:pt x="137" y="75"/>
                      <a:pt x="137" y="75"/>
                    </a:cubicBezTo>
                    <a:cubicBezTo>
                      <a:pt x="137" y="75"/>
                      <a:pt x="137" y="75"/>
                      <a:pt x="137" y="75"/>
                    </a:cubicBezTo>
                    <a:cubicBezTo>
                      <a:pt x="137" y="75"/>
                      <a:pt x="137" y="75"/>
                      <a:pt x="137" y="75"/>
                    </a:cubicBezTo>
                    <a:cubicBezTo>
                      <a:pt x="137" y="75"/>
                      <a:pt x="137" y="75"/>
                      <a:pt x="137" y="75"/>
                    </a:cubicBezTo>
                    <a:cubicBezTo>
                      <a:pt x="137" y="75"/>
                      <a:pt x="137" y="75"/>
                      <a:pt x="137" y="75"/>
                    </a:cubicBezTo>
                    <a:cubicBezTo>
                      <a:pt x="137" y="75"/>
                      <a:pt x="137" y="75"/>
                      <a:pt x="137" y="75"/>
                    </a:cubicBezTo>
                    <a:cubicBezTo>
                      <a:pt x="137" y="75"/>
                      <a:pt x="137" y="75"/>
                      <a:pt x="137"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4"/>
                      <a:pt x="136" y="74"/>
                      <a:pt x="136" y="74"/>
                    </a:cubicBezTo>
                    <a:cubicBezTo>
                      <a:pt x="136" y="74"/>
                      <a:pt x="136" y="74"/>
                      <a:pt x="136" y="74"/>
                    </a:cubicBezTo>
                    <a:cubicBezTo>
                      <a:pt x="136" y="74"/>
                      <a:pt x="136"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4" y="74"/>
                      <a:pt x="134" y="74"/>
                      <a:pt x="134" y="74"/>
                    </a:cubicBezTo>
                    <a:cubicBezTo>
                      <a:pt x="134" y="74"/>
                      <a:pt x="134" y="74"/>
                      <a:pt x="134" y="74"/>
                    </a:cubicBezTo>
                    <a:cubicBezTo>
                      <a:pt x="134" y="74"/>
                      <a:pt x="134" y="74"/>
                      <a:pt x="134" y="74"/>
                    </a:cubicBezTo>
                    <a:cubicBezTo>
                      <a:pt x="134" y="74"/>
                      <a:pt x="134" y="74"/>
                      <a:pt x="134" y="74"/>
                    </a:cubicBezTo>
                    <a:cubicBezTo>
                      <a:pt x="134" y="74"/>
                      <a:pt x="134" y="74"/>
                      <a:pt x="134" y="74"/>
                    </a:cubicBezTo>
                    <a:cubicBezTo>
                      <a:pt x="134" y="74"/>
                      <a:pt x="134" y="74"/>
                      <a:pt x="134" y="74"/>
                    </a:cubicBezTo>
                    <a:cubicBezTo>
                      <a:pt x="134" y="74"/>
                      <a:pt x="134" y="74"/>
                      <a:pt x="134" y="74"/>
                    </a:cubicBezTo>
                    <a:cubicBezTo>
                      <a:pt x="134" y="74"/>
                      <a:pt x="134" y="74"/>
                      <a:pt x="134" y="74"/>
                    </a:cubicBezTo>
                    <a:cubicBezTo>
                      <a:pt x="134" y="74"/>
                      <a:pt x="134" y="74"/>
                      <a:pt x="134" y="74"/>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1" y="71"/>
                      <a:pt x="131" y="71"/>
                      <a:pt x="131" y="71"/>
                    </a:cubicBezTo>
                    <a:cubicBezTo>
                      <a:pt x="131" y="71"/>
                      <a:pt x="131" y="71"/>
                      <a:pt x="131" y="71"/>
                    </a:cubicBezTo>
                    <a:cubicBezTo>
                      <a:pt x="131" y="71"/>
                      <a:pt x="131" y="71"/>
                      <a:pt x="131" y="71"/>
                    </a:cubicBezTo>
                    <a:cubicBezTo>
                      <a:pt x="131" y="71"/>
                      <a:pt x="131" y="71"/>
                      <a:pt x="131" y="71"/>
                    </a:cubicBezTo>
                    <a:cubicBezTo>
                      <a:pt x="131" y="71"/>
                      <a:pt x="131" y="71"/>
                      <a:pt x="131" y="71"/>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0" y="70"/>
                      <a:pt x="130" y="70"/>
                      <a:pt x="130" y="70"/>
                    </a:cubicBezTo>
                    <a:cubicBezTo>
                      <a:pt x="130" y="70"/>
                      <a:pt x="130" y="70"/>
                      <a:pt x="130" y="70"/>
                    </a:cubicBezTo>
                    <a:cubicBezTo>
                      <a:pt x="130" y="70"/>
                      <a:pt x="130" y="70"/>
                      <a:pt x="130" y="70"/>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29" y="69"/>
                      <a:pt x="129" y="69"/>
                      <a:pt x="129" y="69"/>
                    </a:cubicBezTo>
                    <a:cubicBezTo>
                      <a:pt x="129" y="69"/>
                      <a:pt x="129" y="69"/>
                      <a:pt x="129" y="69"/>
                    </a:cubicBezTo>
                    <a:cubicBezTo>
                      <a:pt x="129" y="69"/>
                      <a:pt x="129" y="69"/>
                      <a:pt x="129" y="69"/>
                    </a:cubicBezTo>
                    <a:cubicBezTo>
                      <a:pt x="129" y="69"/>
                      <a:pt x="129" y="69"/>
                      <a:pt x="129" y="69"/>
                    </a:cubicBezTo>
                    <a:cubicBezTo>
                      <a:pt x="129" y="68"/>
                      <a:pt x="129" y="68"/>
                      <a:pt x="129" y="68"/>
                    </a:cubicBezTo>
                    <a:cubicBezTo>
                      <a:pt x="129" y="68"/>
                      <a:pt x="129" y="68"/>
                      <a:pt x="129" y="68"/>
                    </a:cubicBezTo>
                    <a:cubicBezTo>
                      <a:pt x="129" y="68"/>
                      <a:pt x="129"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7" y="68"/>
                      <a:pt x="127" y="68"/>
                      <a:pt x="127" y="68"/>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6" y="67"/>
                      <a:pt x="126" y="67"/>
                      <a:pt x="126" y="67"/>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5" y="66"/>
                      <a:pt x="125" y="66"/>
                      <a:pt x="125" y="66"/>
                    </a:cubicBezTo>
                    <a:cubicBezTo>
                      <a:pt x="125" y="66"/>
                      <a:pt x="125" y="66"/>
                      <a:pt x="125" y="66"/>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4" y="65"/>
                      <a:pt x="124" y="65"/>
                      <a:pt x="124" y="65"/>
                    </a:cubicBezTo>
                    <a:cubicBezTo>
                      <a:pt x="124" y="65"/>
                      <a:pt x="124" y="65"/>
                      <a:pt x="124" y="65"/>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3"/>
                      <a:pt x="124" y="63"/>
                      <a:pt x="124" y="63"/>
                    </a:cubicBezTo>
                    <a:cubicBezTo>
                      <a:pt x="124" y="63"/>
                      <a:pt x="124" y="63"/>
                      <a:pt x="124"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2"/>
                      <a:pt x="123" y="62"/>
                      <a:pt x="123" y="62"/>
                    </a:cubicBezTo>
                    <a:cubicBezTo>
                      <a:pt x="123" y="62"/>
                      <a:pt x="123" y="62"/>
                      <a:pt x="123" y="62"/>
                    </a:cubicBezTo>
                    <a:cubicBezTo>
                      <a:pt x="123" y="62"/>
                      <a:pt x="123" y="62"/>
                      <a:pt x="123" y="62"/>
                    </a:cubicBezTo>
                    <a:cubicBezTo>
                      <a:pt x="123" y="62"/>
                      <a:pt x="123" y="62"/>
                      <a:pt x="123" y="62"/>
                    </a:cubicBezTo>
                    <a:cubicBezTo>
                      <a:pt x="123" y="62"/>
                      <a:pt x="123" y="62"/>
                      <a:pt x="123" y="62"/>
                    </a:cubicBezTo>
                    <a:cubicBezTo>
                      <a:pt x="123" y="62"/>
                      <a:pt x="123" y="62"/>
                      <a:pt x="123" y="62"/>
                    </a:cubicBezTo>
                    <a:cubicBezTo>
                      <a:pt x="123" y="62"/>
                      <a:pt x="123" y="62"/>
                      <a:pt x="123" y="62"/>
                    </a:cubicBezTo>
                    <a:cubicBezTo>
                      <a:pt x="123" y="62"/>
                      <a:pt x="123" y="62"/>
                      <a:pt x="123"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1"/>
                      <a:pt x="122" y="61"/>
                      <a:pt x="122" y="61"/>
                    </a:cubicBezTo>
                    <a:cubicBezTo>
                      <a:pt x="122" y="61"/>
                      <a:pt x="122" y="61"/>
                      <a:pt x="122" y="61"/>
                    </a:cubicBezTo>
                    <a:cubicBezTo>
                      <a:pt x="122" y="61"/>
                      <a:pt x="122" y="61"/>
                      <a:pt x="122" y="61"/>
                    </a:cubicBezTo>
                    <a:cubicBezTo>
                      <a:pt x="122" y="61"/>
                      <a:pt x="122" y="61"/>
                      <a:pt x="122" y="61"/>
                    </a:cubicBezTo>
                    <a:cubicBezTo>
                      <a:pt x="122" y="61"/>
                      <a:pt x="122" y="61"/>
                      <a:pt x="122" y="61"/>
                    </a:cubicBezTo>
                    <a:cubicBezTo>
                      <a:pt x="122" y="61"/>
                      <a:pt x="122" y="61"/>
                      <a:pt x="122" y="61"/>
                    </a:cubicBezTo>
                    <a:cubicBezTo>
                      <a:pt x="122" y="61"/>
                      <a:pt x="122" y="61"/>
                      <a:pt x="122" y="61"/>
                    </a:cubicBezTo>
                    <a:cubicBezTo>
                      <a:pt x="122" y="61"/>
                      <a:pt x="122" y="61"/>
                      <a:pt x="122"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7" y="57"/>
                      <a:pt x="117" y="57"/>
                      <a:pt x="117" y="57"/>
                    </a:cubicBezTo>
                    <a:cubicBezTo>
                      <a:pt x="117" y="57"/>
                      <a:pt x="117" y="57"/>
                      <a:pt x="117" y="57"/>
                    </a:cubicBezTo>
                    <a:cubicBezTo>
                      <a:pt x="117" y="57"/>
                      <a:pt x="117" y="57"/>
                      <a:pt x="117" y="57"/>
                    </a:cubicBezTo>
                    <a:cubicBezTo>
                      <a:pt x="117" y="57"/>
                      <a:pt x="117" y="57"/>
                      <a:pt x="117" y="57"/>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6" y="56"/>
                      <a:pt x="116" y="56"/>
                      <a:pt x="116" y="56"/>
                    </a:cubicBezTo>
                    <a:cubicBezTo>
                      <a:pt x="116" y="56"/>
                      <a:pt x="116" y="56"/>
                      <a:pt x="116" y="56"/>
                    </a:cubicBezTo>
                    <a:cubicBezTo>
                      <a:pt x="116" y="56"/>
                      <a:pt x="116" y="56"/>
                      <a:pt x="116" y="56"/>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4"/>
                      <a:pt x="116" y="54"/>
                      <a:pt x="116" y="54"/>
                    </a:cubicBezTo>
                    <a:cubicBezTo>
                      <a:pt x="116" y="54"/>
                      <a:pt x="116" y="54"/>
                      <a:pt x="116" y="54"/>
                    </a:cubicBezTo>
                    <a:cubicBezTo>
                      <a:pt x="116" y="54"/>
                      <a:pt x="116" y="54"/>
                      <a:pt x="116" y="54"/>
                    </a:cubicBezTo>
                    <a:cubicBezTo>
                      <a:pt x="116" y="54"/>
                      <a:pt x="116" y="54"/>
                      <a:pt x="116" y="54"/>
                    </a:cubicBezTo>
                    <a:cubicBezTo>
                      <a:pt x="115" y="54"/>
                      <a:pt x="115" y="54"/>
                      <a:pt x="115" y="54"/>
                    </a:cubicBezTo>
                    <a:cubicBezTo>
                      <a:pt x="115" y="54"/>
                      <a:pt x="115" y="54"/>
                      <a:pt x="115" y="54"/>
                    </a:cubicBezTo>
                    <a:cubicBezTo>
                      <a:pt x="115" y="54"/>
                      <a:pt x="115" y="54"/>
                      <a:pt x="115" y="54"/>
                    </a:cubicBezTo>
                    <a:cubicBezTo>
                      <a:pt x="115" y="54"/>
                      <a:pt x="115" y="54"/>
                      <a:pt x="115" y="54"/>
                    </a:cubicBezTo>
                    <a:cubicBezTo>
                      <a:pt x="115" y="54"/>
                      <a:pt x="115" y="54"/>
                      <a:pt x="115" y="54"/>
                    </a:cubicBezTo>
                    <a:cubicBezTo>
                      <a:pt x="115" y="54"/>
                      <a:pt x="115" y="54"/>
                      <a:pt x="115" y="54"/>
                    </a:cubicBezTo>
                    <a:cubicBezTo>
                      <a:pt x="115" y="54"/>
                      <a:pt x="115" y="54"/>
                      <a:pt x="115" y="54"/>
                    </a:cubicBezTo>
                    <a:cubicBezTo>
                      <a:pt x="115" y="54"/>
                      <a:pt x="115" y="54"/>
                      <a:pt x="115" y="54"/>
                    </a:cubicBezTo>
                    <a:cubicBezTo>
                      <a:pt x="115" y="54"/>
                      <a:pt x="115" y="54"/>
                      <a:pt x="115" y="54"/>
                    </a:cubicBezTo>
                    <a:cubicBezTo>
                      <a:pt x="115" y="54"/>
                      <a:pt x="115" y="54"/>
                      <a:pt x="115" y="54"/>
                    </a:cubicBezTo>
                    <a:cubicBezTo>
                      <a:pt x="115" y="53"/>
                      <a:pt x="115" y="53"/>
                      <a:pt x="115" y="53"/>
                    </a:cubicBezTo>
                    <a:cubicBezTo>
                      <a:pt x="115" y="53"/>
                      <a:pt x="115" y="53"/>
                      <a:pt x="115" y="53"/>
                    </a:cubicBezTo>
                    <a:cubicBezTo>
                      <a:pt x="115" y="53"/>
                      <a:pt x="115" y="53"/>
                      <a:pt x="115" y="53"/>
                    </a:cubicBezTo>
                    <a:cubicBezTo>
                      <a:pt x="115" y="53"/>
                      <a:pt x="115" y="53"/>
                      <a:pt x="115" y="53"/>
                    </a:cubicBezTo>
                    <a:cubicBezTo>
                      <a:pt x="115" y="53"/>
                      <a:pt x="115" y="53"/>
                      <a:pt x="115" y="53"/>
                    </a:cubicBezTo>
                    <a:cubicBezTo>
                      <a:pt x="115" y="53"/>
                      <a:pt x="115" y="53"/>
                      <a:pt x="115" y="53"/>
                    </a:cubicBezTo>
                    <a:cubicBezTo>
                      <a:pt x="115" y="53"/>
                      <a:pt x="115" y="53"/>
                      <a:pt x="115" y="53"/>
                    </a:cubicBezTo>
                    <a:cubicBezTo>
                      <a:pt x="115" y="53"/>
                      <a:pt x="115" y="53"/>
                      <a:pt x="115" y="53"/>
                    </a:cubicBezTo>
                    <a:cubicBezTo>
                      <a:pt x="115" y="53"/>
                      <a:pt x="115" y="53"/>
                      <a:pt x="115" y="53"/>
                    </a:cubicBezTo>
                    <a:cubicBezTo>
                      <a:pt x="115" y="53"/>
                      <a:pt x="115" y="53"/>
                      <a:pt x="115" y="53"/>
                    </a:cubicBezTo>
                    <a:cubicBezTo>
                      <a:pt x="114" y="53"/>
                      <a:pt x="114" y="53"/>
                      <a:pt x="114" y="53"/>
                    </a:cubicBezTo>
                    <a:cubicBezTo>
                      <a:pt x="114" y="53"/>
                      <a:pt x="114" y="53"/>
                      <a:pt x="114" y="53"/>
                    </a:cubicBezTo>
                    <a:cubicBezTo>
                      <a:pt x="114" y="53"/>
                      <a:pt x="114" y="53"/>
                      <a:pt x="114" y="53"/>
                    </a:cubicBezTo>
                    <a:cubicBezTo>
                      <a:pt x="114" y="53"/>
                      <a:pt x="114" y="53"/>
                      <a:pt x="114" y="53"/>
                    </a:cubicBezTo>
                    <a:cubicBezTo>
                      <a:pt x="114" y="53"/>
                      <a:pt x="114" y="53"/>
                      <a:pt x="114" y="53"/>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3" y="52"/>
                      <a:pt x="113" y="52"/>
                      <a:pt x="113" y="52"/>
                    </a:cubicBezTo>
                    <a:cubicBezTo>
                      <a:pt x="113" y="52"/>
                      <a:pt x="113" y="52"/>
                      <a:pt x="113" y="52"/>
                    </a:cubicBezTo>
                    <a:cubicBezTo>
                      <a:pt x="113" y="52"/>
                      <a:pt x="113" y="52"/>
                      <a:pt x="113" y="52"/>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0"/>
                      <a:pt x="113" y="50"/>
                      <a:pt x="113"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1" y="49"/>
                      <a:pt x="111" y="49"/>
                      <a:pt x="111" y="49"/>
                    </a:cubicBezTo>
                    <a:cubicBezTo>
                      <a:pt x="111" y="49"/>
                      <a:pt x="111" y="49"/>
                      <a:pt x="111" y="49"/>
                    </a:cubicBezTo>
                    <a:cubicBezTo>
                      <a:pt x="111" y="49"/>
                      <a:pt x="111" y="49"/>
                      <a:pt x="111" y="49"/>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0" y="48"/>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6"/>
                      <a:pt x="110" y="46"/>
                      <a:pt x="110" y="46"/>
                    </a:cubicBezTo>
                    <a:cubicBezTo>
                      <a:pt x="110" y="46"/>
                      <a:pt x="110" y="46"/>
                      <a:pt x="110" y="46"/>
                    </a:cubicBezTo>
                    <a:cubicBezTo>
                      <a:pt x="110" y="46"/>
                      <a:pt x="110" y="46"/>
                      <a:pt x="110" y="46"/>
                    </a:cubicBezTo>
                    <a:cubicBezTo>
                      <a:pt x="110" y="46"/>
                      <a:pt x="110" y="46"/>
                      <a:pt x="110" y="46"/>
                    </a:cubicBezTo>
                    <a:cubicBezTo>
                      <a:pt x="110" y="46"/>
                      <a:pt x="110" y="46"/>
                      <a:pt x="110" y="46"/>
                    </a:cubicBezTo>
                    <a:cubicBezTo>
                      <a:pt x="110" y="46"/>
                      <a:pt x="110" y="46"/>
                      <a:pt x="110" y="46"/>
                    </a:cubicBezTo>
                    <a:cubicBezTo>
                      <a:pt x="110" y="46"/>
                      <a:pt x="110" y="46"/>
                      <a:pt x="110"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3"/>
                      <a:pt x="108" y="43"/>
                      <a:pt x="108" y="43"/>
                    </a:cubicBezTo>
                    <a:cubicBezTo>
                      <a:pt x="108" y="43"/>
                      <a:pt x="108" y="43"/>
                      <a:pt x="108" y="43"/>
                    </a:cubicBezTo>
                    <a:cubicBezTo>
                      <a:pt x="108" y="43"/>
                      <a:pt x="108" y="43"/>
                      <a:pt x="108" y="43"/>
                    </a:cubicBezTo>
                    <a:cubicBezTo>
                      <a:pt x="108" y="43"/>
                      <a:pt x="108" y="43"/>
                      <a:pt x="108" y="43"/>
                    </a:cubicBezTo>
                    <a:cubicBezTo>
                      <a:pt x="108" y="43"/>
                      <a:pt x="108" y="43"/>
                      <a:pt x="108" y="43"/>
                    </a:cubicBezTo>
                    <a:cubicBezTo>
                      <a:pt x="108" y="43"/>
                      <a:pt x="108" y="43"/>
                      <a:pt x="108" y="43"/>
                    </a:cubicBezTo>
                    <a:cubicBezTo>
                      <a:pt x="108" y="43"/>
                      <a:pt x="108" y="43"/>
                      <a:pt x="108" y="43"/>
                    </a:cubicBezTo>
                    <a:cubicBezTo>
                      <a:pt x="108" y="43"/>
                      <a:pt x="108" y="43"/>
                      <a:pt x="108" y="43"/>
                    </a:cubicBezTo>
                    <a:cubicBezTo>
                      <a:pt x="108" y="43"/>
                      <a:pt x="108" y="43"/>
                      <a:pt x="108" y="43"/>
                    </a:cubicBezTo>
                    <a:cubicBezTo>
                      <a:pt x="107" y="43"/>
                      <a:pt x="107" y="43"/>
                      <a:pt x="107" y="43"/>
                    </a:cubicBezTo>
                    <a:cubicBezTo>
                      <a:pt x="107" y="43"/>
                      <a:pt x="107" y="43"/>
                      <a:pt x="107" y="43"/>
                    </a:cubicBezTo>
                    <a:cubicBezTo>
                      <a:pt x="107" y="43"/>
                      <a:pt x="107" y="43"/>
                      <a:pt x="107" y="43"/>
                    </a:cubicBezTo>
                    <a:cubicBezTo>
                      <a:pt x="107" y="43"/>
                      <a:pt x="107" y="43"/>
                      <a:pt x="107" y="43"/>
                    </a:cubicBezTo>
                    <a:cubicBezTo>
                      <a:pt x="107" y="43"/>
                      <a:pt x="107" y="43"/>
                      <a:pt x="107" y="43"/>
                    </a:cubicBezTo>
                    <a:cubicBezTo>
                      <a:pt x="107" y="43"/>
                      <a:pt x="107" y="43"/>
                      <a:pt x="107" y="43"/>
                    </a:cubicBezTo>
                    <a:cubicBezTo>
                      <a:pt x="107" y="42"/>
                      <a:pt x="107" y="42"/>
                      <a:pt x="107" y="42"/>
                    </a:cubicBezTo>
                    <a:cubicBezTo>
                      <a:pt x="107" y="42"/>
                      <a:pt x="107" y="42"/>
                      <a:pt x="107" y="42"/>
                    </a:cubicBezTo>
                    <a:cubicBezTo>
                      <a:pt x="107" y="42"/>
                      <a:pt x="107" y="42"/>
                      <a:pt x="107" y="42"/>
                    </a:cubicBezTo>
                    <a:cubicBezTo>
                      <a:pt x="107" y="42"/>
                      <a:pt x="107" y="42"/>
                      <a:pt x="107" y="42"/>
                    </a:cubicBezTo>
                    <a:cubicBezTo>
                      <a:pt x="107" y="42"/>
                      <a:pt x="107" y="42"/>
                      <a:pt x="107" y="42"/>
                    </a:cubicBezTo>
                    <a:cubicBezTo>
                      <a:pt x="107" y="42"/>
                      <a:pt x="107" y="42"/>
                      <a:pt x="107" y="42"/>
                    </a:cubicBezTo>
                    <a:cubicBezTo>
                      <a:pt x="107" y="42"/>
                      <a:pt x="107" y="42"/>
                      <a:pt x="107" y="42"/>
                    </a:cubicBezTo>
                    <a:cubicBezTo>
                      <a:pt x="107" y="42"/>
                      <a:pt x="107" y="42"/>
                      <a:pt x="107" y="42"/>
                    </a:cubicBezTo>
                    <a:cubicBezTo>
                      <a:pt x="107" y="42"/>
                      <a:pt x="107" y="42"/>
                      <a:pt x="107" y="42"/>
                    </a:cubicBezTo>
                    <a:cubicBezTo>
                      <a:pt x="107" y="42"/>
                      <a:pt x="107" y="42"/>
                      <a:pt x="107" y="42"/>
                    </a:cubicBezTo>
                    <a:cubicBezTo>
                      <a:pt x="107" y="42"/>
                      <a:pt x="106" y="42"/>
                      <a:pt x="106" y="42"/>
                    </a:cubicBezTo>
                    <a:cubicBezTo>
                      <a:pt x="106" y="42"/>
                      <a:pt x="106" y="42"/>
                      <a:pt x="106" y="42"/>
                    </a:cubicBezTo>
                    <a:cubicBezTo>
                      <a:pt x="106" y="42"/>
                      <a:pt x="106" y="42"/>
                      <a:pt x="106" y="42"/>
                    </a:cubicBezTo>
                    <a:cubicBezTo>
                      <a:pt x="106" y="42"/>
                      <a:pt x="106" y="42"/>
                      <a:pt x="106" y="42"/>
                    </a:cubicBezTo>
                    <a:cubicBezTo>
                      <a:pt x="106" y="42"/>
                      <a:pt x="106" y="42"/>
                      <a:pt x="106" y="42"/>
                    </a:cubicBezTo>
                    <a:cubicBezTo>
                      <a:pt x="106" y="42"/>
                      <a:pt x="106" y="42"/>
                      <a:pt x="106" y="42"/>
                    </a:cubicBezTo>
                    <a:cubicBezTo>
                      <a:pt x="106" y="42"/>
                      <a:pt x="106" y="42"/>
                      <a:pt x="106" y="42"/>
                    </a:cubicBezTo>
                    <a:cubicBezTo>
                      <a:pt x="106" y="43"/>
                      <a:pt x="106" y="43"/>
                      <a:pt x="106" y="43"/>
                    </a:cubicBezTo>
                    <a:cubicBezTo>
                      <a:pt x="106" y="43"/>
                      <a:pt x="106" y="43"/>
                      <a:pt x="106" y="43"/>
                    </a:cubicBezTo>
                    <a:cubicBezTo>
                      <a:pt x="106" y="43"/>
                      <a:pt x="106" y="43"/>
                      <a:pt x="106" y="43"/>
                    </a:cubicBezTo>
                    <a:cubicBezTo>
                      <a:pt x="106" y="43"/>
                      <a:pt x="106" y="43"/>
                      <a:pt x="106" y="43"/>
                    </a:cubicBezTo>
                    <a:cubicBezTo>
                      <a:pt x="106" y="43"/>
                      <a:pt x="106" y="43"/>
                      <a:pt x="106" y="43"/>
                    </a:cubicBezTo>
                    <a:cubicBezTo>
                      <a:pt x="106" y="43"/>
                      <a:pt x="106" y="43"/>
                      <a:pt x="106" y="43"/>
                    </a:cubicBezTo>
                    <a:cubicBezTo>
                      <a:pt x="106" y="43"/>
                      <a:pt x="106" y="43"/>
                      <a:pt x="106" y="43"/>
                    </a:cubicBezTo>
                    <a:cubicBezTo>
                      <a:pt x="106" y="43"/>
                      <a:pt x="106" y="43"/>
                      <a:pt x="106" y="43"/>
                    </a:cubicBezTo>
                    <a:cubicBezTo>
                      <a:pt x="106" y="43"/>
                      <a:pt x="106" y="43"/>
                      <a:pt x="106" y="43"/>
                    </a:cubicBezTo>
                    <a:cubicBezTo>
                      <a:pt x="106" y="43"/>
                      <a:pt x="106" y="43"/>
                      <a:pt x="106" y="43"/>
                    </a:cubicBezTo>
                    <a:cubicBezTo>
                      <a:pt x="105" y="43"/>
                      <a:pt x="105" y="43"/>
                      <a:pt x="105" y="43"/>
                    </a:cubicBezTo>
                    <a:cubicBezTo>
                      <a:pt x="105" y="43"/>
                      <a:pt x="105" y="43"/>
                      <a:pt x="105" y="43"/>
                    </a:cubicBezTo>
                    <a:cubicBezTo>
                      <a:pt x="105" y="43"/>
                      <a:pt x="105" y="43"/>
                      <a:pt x="105" y="43"/>
                    </a:cubicBezTo>
                    <a:cubicBezTo>
                      <a:pt x="105" y="43"/>
                      <a:pt x="105" y="43"/>
                      <a:pt x="105" y="43"/>
                    </a:cubicBezTo>
                    <a:cubicBezTo>
                      <a:pt x="105" y="43"/>
                      <a:pt x="105" y="43"/>
                      <a:pt x="105" y="43"/>
                    </a:cubicBezTo>
                    <a:cubicBezTo>
                      <a:pt x="105" y="43"/>
                      <a:pt x="105" y="43"/>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5"/>
                      <a:pt x="105" y="45"/>
                      <a:pt x="105" y="45"/>
                    </a:cubicBezTo>
                    <a:cubicBezTo>
                      <a:pt x="105" y="45"/>
                      <a:pt x="105" y="45"/>
                      <a:pt x="105" y="45"/>
                    </a:cubicBezTo>
                    <a:cubicBezTo>
                      <a:pt x="105" y="45"/>
                      <a:pt x="105" y="45"/>
                      <a:pt x="105" y="45"/>
                    </a:cubicBezTo>
                    <a:cubicBezTo>
                      <a:pt x="105" y="45"/>
                      <a:pt x="105" y="45"/>
                      <a:pt x="105" y="45"/>
                    </a:cubicBezTo>
                    <a:cubicBezTo>
                      <a:pt x="105" y="45"/>
                      <a:pt x="105" y="45"/>
                      <a:pt x="105"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6"/>
                    </a:cubicBezTo>
                    <a:cubicBezTo>
                      <a:pt x="104" y="46"/>
                      <a:pt x="104" y="46"/>
                      <a:pt x="104" y="46"/>
                    </a:cubicBezTo>
                    <a:cubicBezTo>
                      <a:pt x="104" y="46"/>
                      <a:pt x="104" y="46"/>
                      <a:pt x="104" y="46"/>
                    </a:cubicBezTo>
                    <a:cubicBezTo>
                      <a:pt x="104" y="46"/>
                      <a:pt x="104" y="46"/>
                      <a:pt x="104" y="46"/>
                    </a:cubicBezTo>
                    <a:cubicBezTo>
                      <a:pt x="104" y="46"/>
                      <a:pt x="104" y="46"/>
                      <a:pt x="104" y="46"/>
                    </a:cubicBezTo>
                    <a:cubicBezTo>
                      <a:pt x="104" y="46"/>
                      <a:pt x="104" y="46"/>
                      <a:pt x="104" y="46"/>
                    </a:cubicBezTo>
                    <a:cubicBezTo>
                      <a:pt x="104" y="46"/>
                      <a:pt x="104" y="46"/>
                      <a:pt x="104" y="46"/>
                    </a:cubicBezTo>
                    <a:cubicBezTo>
                      <a:pt x="104" y="46"/>
                      <a:pt x="104" y="46"/>
                      <a:pt x="104" y="46"/>
                    </a:cubicBezTo>
                    <a:cubicBezTo>
                      <a:pt x="104" y="46"/>
                      <a:pt x="104" y="46"/>
                      <a:pt x="104" y="46"/>
                    </a:cubicBezTo>
                    <a:cubicBezTo>
                      <a:pt x="104" y="46"/>
                      <a:pt x="104" y="46"/>
                      <a:pt x="104" y="46"/>
                    </a:cubicBezTo>
                    <a:cubicBezTo>
                      <a:pt x="104" y="46"/>
                      <a:pt x="104" y="46"/>
                      <a:pt x="104" y="46"/>
                    </a:cubicBezTo>
                    <a:cubicBezTo>
                      <a:pt x="103" y="46"/>
                      <a:pt x="103" y="46"/>
                      <a:pt x="103" y="46"/>
                    </a:cubicBezTo>
                    <a:cubicBezTo>
                      <a:pt x="103" y="46"/>
                      <a:pt x="103" y="46"/>
                      <a:pt x="103" y="46"/>
                    </a:cubicBezTo>
                    <a:cubicBezTo>
                      <a:pt x="103" y="46"/>
                      <a:pt x="103" y="46"/>
                      <a:pt x="103" y="46"/>
                    </a:cubicBezTo>
                    <a:cubicBezTo>
                      <a:pt x="103" y="46"/>
                      <a:pt x="103" y="46"/>
                      <a:pt x="103" y="46"/>
                    </a:cubicBezTo>
                    <a:cubicBezTo>
                      <a:pt x="103" y="46"/>
                      <a:pt x="103" y="47"/>
                      <a:pt x="103" y="47"/>
                    </a:cubicBezTo>
                    <a:cubicBezTo>
                      <a:pt x="103" y="47"/>
                      <a:pt x="103" y="47"/>
                      <a:pt x="103" y="47"/>
                    </a:cubicBezTo>
                    <a:cubicBezTo>
                      <a:pt x="103" y="47"/>
                      <a:pt x="103" y="47"/>
                      <a:pt x="103" y="47"/>
                    </a:cubicBezTo>
                    <a:cubicBezTo>
                      <a:pt x="103" y="47"/>
                      <a:pt x="103" y="47"/>
                      <a:pt x="103" y="47"/>
                    </a:cubicBezTo>
                    <a:cubicBezTo>
                      <a:pt x="103" y="47"/>
                      <a:pt x="103" y="47"/>
                      <a:pt x="103" y="47"/>
                    </a:cubicBezTo>
                    <a:cubicBezTo>
                      <a:pt x="103" y="47"/>
                      <a:pt x="103" y="47"/>
                      <a:pt x="103" y="47"/>
                    </a:cubicBezTo>
                    <a:cubicBezTo>
                      <a:pt x="103" y="47"/>
                      <a:pt x="103" y="47"/>
                      <a:pt x="103" y="47"/>
                    </a:cubicBezTo>
                    <a:cubicBezTo>
                      <a:pt x="103" y="47"/>
                      <a:pt x="103" y="47"/>
                      <a:pt x="103" y="47"/>
                    </a:cubicBezTo>
                    <a:cubicBezTo>
                      <a:pt x="103" y="47"/>
                      <a:pt x="103" y="47"/>
                      <a:pt x="103" y="47"/>
                    </a:cubicBezTo>
                    <a:cubicBezTo>
                      <a:pt x="103" y="47"/>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9"/>
                      <a:pt x="103" y="49"/>
                      <a:pt x="103" y="49"/>
                    </a:cubicBezTo>
                    <a:cubicBezTo>
                      <a:pt x="103" y="49"/>
                      <a:pt x="103" y="49"/>
                      <a:pt x="103"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50"/>
                    </a:cubicBezTo>
                    <a:cubicBezTo>
                      <a:pt x="102" y="50"/>
                      <a:pt x="102" y="50"/>
                      <a:pt x="102" y="50"/>
                    </a:cubicBezTo>
                    <a:cubicBezTo>
                      <a:pt x="102" y="50"/>
                      <a:pt x="102" y="50"/>
                      <a:pt x="102" y="50"/>
                    </a:cubicBezTo>
                    <a:cubicBezTo>
                      <a:pt x="102" y="50"/>
                      <a:pt x="102" y="50"/>
                      <a:pt x="102" y="50"/>
                    </a:cubicBezTo>
                    <a:cubicBezTo>
                      <a:pt x="102" y="50"/>
                      <a:pt x="102" y="50"/>
                      <a:pt x="102" y="50"/>
                    </a:cubicBezTo>
                    <a:cubicBezTo>
                      <a:pt x="102"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2"/>
                    </a:cubicBezTo>
                    <a:cubicBezTo>
                      <a:pt x="101" y="52"/>
                      <a:pt x="101" y="52"/>
                      <a:pt x="101" y="52"/>
                    </a:cubicBezTo>
                    <a:cubicBezTo>
                      <a:pt x="101" y="52"/>
                      <a:pt x="101" y="52"/>
                      <a:pt x="101" y="52"/>
                    </a:cubicBezTo>
                    <a:cubicBezTo>
                      <a:pt x="101" y="52"/>
                      <a:pt x="101" y="52"/>
                      <a:pt x="101" y="52"/>
                    </a:cubicBezTo>
                    <a:cubicBezTo>
                      <a:pt x="101" y="52"/>
                      <a:pt x="101" y="52"/>
                      <a:pt x="101" y="52"/>
                    </a:cubicBezTo>
                    <a:cubicBezTo>
                      <a:pt x="101" y="52"/>
                      <a:pt x="101" y="52"/>
                      <a:pt x="101" y="52"/>
                    </a:cubicBezTo>
                    <a:cubicBezTo>
                      <a:pt x="101" y="52"/>
                      <a:pt x="101" y="52"/>
                      <a:pt x="101" y="52"/>
                    </a:cubicBezTo>
                    <a:cubicBezTo>
                      <a:pt x="101" y="52"/>
                      <a:pt x="101" y="52"/>
                      <a:pt x="101"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99" y="53"/>
                      <a:pt x="99" y="53"/>
                      <a:pt x="99" y="53"/>
                    </a:cubicBezTo>
                    <a:cubicBezTo>
                      <a:pt x="99" y="53"/>
                      <a:pt x="99" y="53"/>
                      <a:pt x="99" y="53"/>
                    </a:cubicBezTo>
                    <a:cubicBezTo>
                      <a:pt x="99" y="53"/>
                      <a:pt x="99" y="53"/>
                      <a:pt x="99" y="53"/>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8" y="55"/>
                      <a:pt x="98" y="55"/>
                    </a:cubicBezTo>
                    <a:cubicBezTo>
                      <a:pt x="98" y="55"/>
                      <a:pt x="98" y="55"/>
                      <a:pt x="98" y="55"/>
                    </a:cubicBezTo>
                    <a:cubicBezTo>
                      <a:pt x="98" y="55"/>
                      <a:pt x="98" y="55"/>
                      <a:pt x="98" y="55"/>
                    </a:cubicBezTo>
                    <a:cubicBezTo>
                      <a:pt x="98" y="55"/>
                      <a:pt x="98" y="55"/>
                      <a:pt x="98" y="55"/>
                    </a:cubicBezTo>
                    <a:cubicBezTo>
                      <a:pt x="98" y="55"/>
                      <a:pt x="98" y="55"/>
                      <a:pt x="98" y="55"/>
                    </a:cubicBezTo>
                    <a:cubicBezTo>
                      <a:pt x="98" y="55"/>
                      <a:pt x="98" y="55"/>
                      <a:pt x="98" y="55"/>
                    </a:cubicBezTo>
                    <a:cubicBezTo>
                      <a:pt x="98" y="55"/>
                      <a:pt x="98" y="55"/>
                      <a:pt x="98" y="55"/>
                    </a:cubicBezTo>
                    <a:cubicBezTo>
                      <a:pt x="98" y="55"/>
                      <a:pt x="98" y="55"/>
                      <a:pt x="98" y="55"/>
                    </a:cubicBezTo>
                    <a:cubicBezTo>
                      <a:pt x="98" y="55"/>
                      <a:pt x="98" y="55"/>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7"/>
                    </a:cubicBezTo>
                    <a:cubicBezTo>
                      <a:pt x="98" y="57"/>
                      <a:pt x="98" y="57"/>
                      <a:pt x="98" y="57"/>
                    </a:cubicBezTo>
                    <a:cubicBezTo>
                      <a:pt x="98" y="57"/>
                      <a:pt x="98" y="57"/>
                      <a:pt x="98" y="57"/>
                    </a:cubicBezTo>
                    <a:cubicBezTo>
                      <a:pt x="98" y="57"/>
                      <a:pt x="98" y="57"/>
                      <a:pt x="98" y="57"/>
                    </a:cubicBezTo>
                    <a:cubicBezTo>
                      <a:pt x="98" y="57"/>
                      <a:pt x="98" y="57"/>
                      <a:pt x="98" y="57"/>
                    </a:cubicBezTo>
                    <a:cubicBezTo>
                      <a:pt x="98" y="57"/>
                      <a:pt x="98" y="57"/>
                      <a:pt x="98" y="57"/>
                    </a:cubicBezTo>
                    <a:cubicBezTo>
                      <a:pt x="97" y="57"/>
                      <a:pt x="97" y="57"/>
                      <a:pt x="97" y="57"/>
                    </a:cubicBezTo>
                    <a:cubicBezTo>
                      <a:pt x="97" y="57"/>
                      <a:pt x="97" y="57"/>
                      <a:pt x="97" y="57"/>
                    </a:cubicBezTo>
                    <a:cubicBezTo>
                      <a:pt x="97" y="57"/>
                      <a:pt x="97" y="57"/>
                      <a:pt x="97" y="57"/>
                    </a:cubicBezTo>
                    <a:cubicBezTo>
                      <a:pt x="97" y="57"/>
                      <a:pt x="97" y="57"/>
                      <a:pt x="97" y="57"/>
                    </a:cubicBezTo>
                    <a:cubicBezTo>
                      <a:pt x="97" y="57"/>
                      <a:pt x="97" y="57"/>
                      <a:pt x="97" y="57"/>
                    </a:cubicBezTo>
                    <a:cubicBezTo>
                      <a:pt x="97" y="57"/>
                      <a:pt x="97" y="57"/>
                      <a:pt x="97" y="57"/>
                    </a:cubicBezTo>
                    <a:cubicBezTo>
                      <a:pt x="97" y="57"/>
                      <a:pt x="97" y="57"/>
                      <a:pt x="97" y="57"/>
                    </a:cubicBezTo>
                    <a:cubicBezTo>
                      <a:pt x="97" y="57"/>
                      <a:pt x="97" y="57"/>
                      <a:pt x="97" y="57"/>
                    </a:cubicBezTo>
                    <a:cubicBezTo>
                      <a:pt x="97" y="58"/>
                      <a:pt x="97" y="58"/>
                      <a:pt x="97" y="58"/>
                    </a:cubicBezTo>
                    <a:cubicBezTo>
                      <a:pt x="97" y="58"/>
                      <a:pt x="97" y="58"/>
                      <a:pt x="97" y="58"/>
                    </a:cubicBezTo>
                    <a:cubicBezTo>
                      <a:pt x="97" y="58"/>
                      <a:pt x="97" y="58"/>
                      <a:pt x="97" y="58"/>
                    </a:cubicBezTo>
                    <a:cubicBezTo>
                      <a:pt x="97" y="58"/>
                      <a:pt x="97" y="58"/>
                      <a:pt x="97" y="58"/>
                    </a:cubicBezTo>
                    <a:cubicBezTo>
                      <a:pt x="97" y="58"/>
                      <a:pt x="97" y="58"/>
                      <a:pt x="97" y="58"/>
                    </a:cubicBezTo>
                    <a:cubicBezTo>
                      <a:pt x="97" y="58"/>
                      <a:pt x="97" y="58"/>
                      <a:pt x="97" y="58"/>
                    </a:cubicBezTo>
                    <a:cubicBezTo>
                      <a:pt x="97" y="58"/>
                      <a:pt x="97" y="58"/>
                      <a:pt x="97" y="58"/>
                    </a:cubicBezTo>
                    <a:cubicBezTo>
                      <a:pt x="97" y="58"/>
                      <a:pt x="97" y="58"/>
                      <a:pt x="97" y="58"/>
                    </a:cubicBezTo>
                    <a:cubicBezTo>
                      <a:pt x="97" y="58"/>
                      <a:pt x="97" y="58"/>
                      <a:pt x="97" y="58"/>
                    </a:cubicBezTo>
                    <a:cubicBezTo>
                      <a:pt x="97" y="58"/>
                      <a:pt x="97" y="58"/>
                      <a:pt x="97" y="58"/>
                    </a:cubicBezTo>
                    <a:cubicBezTo>
                      <a:pt x="96" y="58"/>
                      <a:pt x="96" y="58"/>
                      <a:pt x="96" y="58"/>
                    </a:cubicBezTo>
                    <a:cubicBezTo>
                      <a:pt x="96" y="58"/>
                      <a:pt x="96" y="58"/>
                      <a:pt x="96" y="58"/>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5" y="59"/>
                      <a:pt x="95" y="59"/>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4" y="61"/>
                      <a:pt x="94" y="61"/>
                      <a:pt x="94" y="61"/>
                    </a:cubicBezTo>
                    <a:cubicBezTo>
                      <a:pt x="94" y="61"/>
                      <a:pt x="94" y="61"/>
                      <a:pt x="94" y="61"/>
                    </a:cubicBezTo>
                    <a:cubicBezTo>
                      <a:pt x="94" y="61"/>
                      <a:pt x="94" y="61"/>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3" y="62"/>
                      <a:pt x="93" y="62"/>
                      <a:pt x="93" y="62"/>
                    </a:cubicBezTo>
                    <a:cubicBezTo>
                      <a:pt x="93" y="62"/>
                      <a:pt x="93" y="62"/>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4"/>
                    </a:cubicBezTo>
                    <a:cubicBezTo>
                      <a:pt x="93" y="64"/>
                      <a:pt x="93" y="64"/>
                      <a:pt x="93" y="64"/>
                    </a:cubicBezTo>
                    <a:cubicBezTo>
                      <a:pt x="93" y="64"/>
                      <a:pt x="93" y="64"/>
                      <a:pt x="93" y="64"/>
                    </a:cubicBezTo>
                    <a:cubicBezTo>
                      <a:pt x="93" y="64"/>
                      <a:pt x="93" y="64"/>
                      <a:pt x="93" y="64"/>
                    </a:cubicBezTo>
                    <a:cubicBezTo>
                      <a:pt x="93" y="64"/>
                      <a:pt x="93" y="64"/>
                      <a:pt x="93" y="64"/>
                    </a:cubicBezTo>
                    <a:cubicBezTo>
                      <a:pt x="93" y="64"/>
                      <a:pt x="93" y="64"/>
                      <a:pt x="93" y="64"/>
                    </a:cubicBezTo>
                    <a:cubicBezTo>
                      <a:pt x="93" y="64"/>
                      <a:pt x="93" y="64"/>
                      <a:pt x="93" y="64"/>
                    </a:cubicBezTo>
                    <a:cubicBezTo>
                      <a:pt x="93" y="64"/>
                      <a:pt x="93" y="64"/>
                      <a:pt x="93"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5"/>
                      <a:pt x="92" y="65"/>
                      <a:pt x="92" y="65"/>
                    </a:cubicBezTo>
                    <a:cubicBezTo>
                      <a:pt x="92" y="65"/>
                      <a:pt x="92" y="65"/>
                      <a:pt x="92" y="65"/>
                    </a:cubicBezTo>
                    <a:cubicBezTo>
                      <a:pt x="92" y="65"/>
                      <a:pt x="92" y="65"/>
                      <a:pt x="92" y="65"/>
                    </a:cubicBezTo>
                    <a:cubicBezTo>
                      <a:pt x="92" y="65"/>
                      <a:pt x="92" y="65"/>
                      <a:pt x="92" y="65"/>
                    </a:cubicBezTo>
                    <a:cubicBezTo>
                      <a:pt x="92" y="65"/>
                      <a:pt x="92" y="65"/>
                      <a:pt x="92" y="65"/>
                    </a:cubicBezTo>
                    <a:cubicBezTo>
                      <a:pt x="92" y="65"/>
                      <a:pt x="92" y="65"/>
                      <a:pt x="92" y="65"/>
                    </a:cubicBezTo>
                    <a:cubicBezTo>
                      <a:pt x="92" y="65"/>
                      <a:pt x="92" y="65"/>
                      <a:pt x="92" y="65"/>
                    </a:cubicBezTo>
                    <a:cubicBezTo>
                      <a:pt x="92" y="65"/>
                      <a:pt x="92" y="65"/>
                      <a:pt x="92" y="65"/>
                    </a:cubicBezTo>
                    <a:cubicBezTo>
                      <a:pt x="92" y="65"/>
                      <a:pt x="92" y="65"/>
                      <a:pt x="92" y="65"/>
                    </a:cubicBezTo>
                    <a:cubicBezTo>
                      <a:pt x="92" y="65"/>
                      <a:pt x="92" y="65"/>
                      <a:pt x="92" y="65"/>
                    </a:cubicBezTo>
                    <a:cubicBezTo>
                      <a:pt x="91" y="65"/>
                      <a:pt x="91" y="65"/>
                      <a:pt x="91" y="65"/>
                    </a:cubicBezTo>
                    <a:cubicBezTo>
                      <a:pt x="91" y="65"/>
                      <a:pt x="91" y="65"/>
                      <a:pt x="91" y="65"/>
                    </a:cubicBezTo>
                    <a:cubicBezTo>
                      <a:pt x="91" y="65"/>
                      <a:pt x="91" y="65"/>
                      <a:pt x="91" y="65"/>
                    </a:cubicBezTo>
                    <a:cubicBezTo>
                      <a:pt x="91" y="65"/>
                      <a:pt x="91" y="65"/>
                      <a:pt x="91" y="65"/>
                    </a:cubicBezTo>
                    <a:cubicBezTo>
                      <a:pt x="91" y="65"/>
                      <a:pt x="91" y="65"/>
                      <a:pt x="91" y="65"/>
                    </a:cubicBezTo>
                    <a:cubicBezTo>
                      <a:pt x="91" y="65"/>
                      <a:pt x="91" y="65"/>
                      <a:pt x="91" y="65"/>
                    </a:cubicBezTo>
                    <a:cubicBezTo>
                      <a:pt x="91" y="65"/>
                      <a:pt x="91" y="65"/>
                      <a:pt x="91" y="65"/>
                    </a:cubicBezTo>
                    <a:cubicBezTo>
                      <a:pt x="91" y="65"/>
                      <a:pt x="91" y="65"/>
                      <a:pt x="91" y="65"/>
                    </a:cubicBezTo>
                    <a:cubicBezTo>
                      <a:pt x="91" y="65"/>
                      <a:pt x="91" y="65"/>
                      <a:pt x="91" y="65"/>
                    </a:cubicBezTo>
                    <a:cubicBezTo>
                      <a:pt x="91" y="65"/>
                      <a:pt x="91" y="65"/>
                      <a:pt x="91" y="65"/>
                    </a:cubicBezTo>
                    <a:cubicBezTo>
                      <a:pt x="91" y="65"/>
                      <a:pt x="91" y="65"/>
                      <a:pt x="91" y="65"/>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89" y="67"/>
                      <a:pt x="89" y="67"/>
                      <a:pt x="89" y="67"/>
                    </a:cubicBezTo>
                    <a:cubicBezTo>
                      <a:pt x="89" y="67"/>
                      <a:pt x="89" y="67"/>
                      <a:pt x="89" y="67"/>
                    </a:cubicBezTo>
                    <a:cubicBezTo>
                      <a:pt x="89" y="67"/>
                      <a:pt x="89" y="67"/>
                      <a:pt x="89" y="67"/>
                    </a:cubicBezTo>
                    <a:cubicBezTo>
                      <a:pt x="89" y="67"/>
                      <a:pt x="89" y="67"/>
                      <a:pt x="89" y="67"/>
                    </a:cubicBezTo>
                    <a:cubicBezTo>
                      <a:pt x="89" y="67"/>
                      <a:pt x="89" y="67"/>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8" y="68"/>
                      <a:pt x="88" y="68"/>
                      <a:pt x="88" y="68"/>
                    </a:cubicBezTo>
                    <a:cubicBezTo>
                      <a:pt x="88" y="68"/>
                      <a:pt x="88" y="68"/>
                      <a:pt x="88" y="68"/>
                    </a:cubicBezTo>
                    <a:cubicBezTo>
                      <a:pt x="88" y="68"/>
                      <a:pt x="88" y="68"/>
                      <a:pt x="88" y="68"/>
                    </a:cubicBezTo>
                    <a:cubicBezTo>
                      <a:pt x="88" y="68"/>
                      <a:pt x="88" y="68"/>
                      <a:pt x="88" y="68"/>
                    </a:cubicBezTo>
                    <a:cubicBezTo>
                      <a:pt x="88" y="68"/>
                      <a:pt x="88" y="68"/>
                      <a:pt x="88" y="68"/>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7" y="69"/>
                      <a:pt x="87" y="69"/>
                      <a:pt x="87" y="69"/>
                    </a:cubicBezTo>
                    <a:cubicBezTo>
                      <a:pt x="87" y="69"/>
                      <a:pt x="87" y="69"/>
                      <a:pt x="87" y="69"/>
                    </a:cubicBezTo>
                    <a:cubicBezTo>
                      <a:pt x="87" y="69"/>
                      <a:pt x="87" y="69"/>
                      <a:pt x="87" y="69"/>
                    </a:cubicBezTo>
                    <a:cubicBezTo>
                      <a:pt x="87" y="69"/>
                      <a:pt x="87" y="69"/>
                      <a:pt x="87" y="69"/>
                    </a:cubicBezTo>
                    <a:cubicBezTo>
                      <a:pt x="87" y="69"/>
                      <a:pt x="87" y="69"/>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5" y="71"/>
                      <a:pt x="85" y="71"/>
                      <a:pt x="85" y="71"/>
                    </a:cubicBezTo>
                    <a:cubicBezTo>
                      <a:pt x="85" y="71"/>
                      <a:pt x="85" y="71"/>
                      <a:pt x="85" y="71"/>
                    </a:cubicBezTo>
                    <a:cubicBezTo>
                      <a:pt x="85" y="71"/>
                      <a:pt x="85" y="71"/>
                      <a:pt x="85" y="71"/>
                    </a:cubicBezTo>
                    <a:cubicBezTo>
                      <a:pt x="85" y="71"/>
                      <a:pt x="85" y="71"/>
                      <a:pt x="85" y="71"/>
                    </a:cubicBezTo>
                    <a:cubicBezTo>
                      <a:pt x="85" y="71"/>
                      <a:pt x="85" y="71"/>
                      <a:pt x="85" y="71"/>
                    </a:cubicBezTo>
                    <a:cubicBezTo>
                      <a:pt x="85" y="71"/>
                      <a:pt x="85" y="71"/>
                      <a:pt x="85" y="71"/>
                    </a:cubicBezTo>
                    <a:cubicBezTo>
                      <a:pt x="85" y="71"/>
                      <a:pt x="85" y="71"/>
                      <a:pt x="85" y="71"/>
                    </a:cubicBezTo>
                    <a:cubicBezTo>
                      <a:pt x="85" y="71"/>
                      <a:pt x="85" y="71"/>
                      <a:pt x="85" y="71"/>
                    </a:cubicBezTo>
                    <a:cubicBezTo>
                      <a:pt x="85" y="71"/>
                      <a:pt x="85" y="71"/>
                      <a:pt x="85" y="71"/>
                    </a:cubicBezTo>
                    <a:cubicBezTo>
                      <a:pt x="85" y="71"/>
                      <a:pt x="85" y="71"/>
                      <a:pt x="85" y="71"/>
                    </a:cubicBezTo>
                    <a:cubicBezTo>
                      <a:pt x="85" y="71"/>
                      <a:pt x="85" y="71"/>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4" y="72"/>
                      <a:pt x="84" y="72"/>
                    </a:cubicBezTo>
                    <a:cubicBezTo>
                      <a:pt x="84" y="72"/>
                      <a:pt x="84" y="72"/>
                      <a:pt x="84" y="72"/>
                    </a:cubicBezTo>
                    <a:cubicBezTo>
                      <a:pt x="84" y="72"/>
                      <a:pt x="84" y="72"/>
                      <a:pt x="84" y="72"/>
                    </a:cubicBezTo>
                    <a:cubicBezTo>
                      <a:pt x="84" y="72"/>
                      <a:pt x="84" y="72"/>
                      <a:pt x="84" y="72"/>
                    </a:cubicBezTo>
                    <a:cubicBezTo>
                      <a:pt x="84" y="72"/>
                      <a:pt x="84" y="72"/>
                      <a:pt x="84" y="72"/>
                    </a:cubicBezTo>
                    <a:cubicBezTo>
                      <a:pt x="84" y="72"/>
                      <a:pt x="84" y="72"/>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3" y="73"/>
                      <a:pt x="83" y="73"/>
                      <a:pt x="83" y="73"/>
                    </a:cubicBezTo>
                    <a:cubicBezTo>
                      <a:pt x="83" y="73"/>
                      <a:pt x="83" y="73"/>
                      <a:pt x="83" y="73"/>
                    </a:cubicBezTo>
                    <a:cubicBezTo>
                      <a:pt x="83" y="73"/>
                      <a:pt x="83" y="73"/>
                      <a:pt x="83" y="73"/>
                    </a:cubicBezTo>
                    <a:cubicBezTo>
                      <a:pt x="83" y="73"/>
                      <a:pt x="83" y="73"/>
                      <a:pt x="83" y="73"/>
                    </a:cubicBezTo>
                    <a:cubicBezTo>
                      <a:pt x="83" y="73"/>
                      <a:pt x="83" y="73"/>
                      <a:pt x="83" y="73"/>
                    </a:cubicBezTo>
                    <a:cubicBezTo>
                      <a:pt x="83" y="73"/>
                      <a:pt x="83" y="73"/>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2" y="74"/>
                      <a:pt x="82" y="74"/>
                      <a:pt x="82" y="74"/>
                    </a:cubicBezTo>
                    <a:cubicBezTo>
                      <a:pt x="82" y="74"/>
                      <a:pt x="82" y="74"/>
                      <a:pt x="82" y="74"/>
                    </a:cubicBezTo>
                    <a:cubicBezTo>
                      <a:pt x="82" y="74"/>
                      <a:pt x="82" y="74"/>
                      <a:pt x="82" y="74"/>
                    </a:cubicBezTo>
                    <a:cubicBezTo>
                      <a:pt x="82" y="74"/>
                      <a:pt x="82" y="74"/>
                      <a:pt x="82" y="74"/>
                    </a:cubicBezTo>
                    <a:cubicBezTo>
                      <a:pt x="82" y="74"/>
                      <a:pt x="82" y="74"/>
                      <a:pt x="82" y="74"/>
                    </a:cubicBezTo>
                    <a:cubicBezTo>
                      <a:pt x="82" y="74"/>
                      <a:pt x="82" y="74"/>
                      <a:pt x="82" y="74"/>
                    </a:cubicBezTo>
                    <a:cubicBezTo>
                      <a:pt x="82" y="74"/>
                      <a:pt x="82" y="74"/>
                      <a:pt x="82" y="74"/>
                    </a:cubicBezTo>
                    <a:cubicBezTo>
                      <a:pt x="82" y="74"/>
                      <a:pt x="82" y="74"/>
                      <a:pt x="82" y="74"/>
                    </a:cubicBezTo>
                    <a:cubicBezTo>
                      <a:pt x="82" y="74"/>
                      <a:pt x="82" y="74"/>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1" y="75"/>
                      <a:pt x="81" y="75"/>
                      <a:pt x="81" y="75"/>
                    </a:cubicBezTo>
                    <a:cubicBezTo>
                      <a:pt x="81" y="75"/>
                      <a:pt x="81" y="75"/>
                      <a:pt x="81" y="75"/>
                    </a:cubicBezTo>
                    <a:cubicBezTo>
                      <a:pt x="81" y="75"/>
                      <a:pt x="81" y="75"/>
                      <a:pt x="81" y="75"/>
                    </a:cubicBezTo>
                    <a:cubicBezTo>
                      <a:pt x="81" y="75"/>
                      <a:pt x="81" y="75"/>
                      <a:pt x="81" y="75"/>
                    </a:cubicBezTo>
                    <a:cubicBezTo>
                      <a:pt x="81" y="75"/>
                      <a:pt x="81" y="75"/>
                      <a:pt x="81" y="75"/>
                    </a:cubicBezTo>
                    <a:cubicBezTo>
                      <a:pt x="81" y="75"/>
                      <a:pt x="81" y="75"/>
                      <a:pt x="81" y="75"/>
                    </a:cubicBezTo>
                    <a:cubicBezTo>
                      <a:pt x="81" y="75"/>
                      <a:pt x="81" y="75"/>
                      <a:pt x="81" y="75"/>
                    </a:cubicBezTo>
                    <a:cubicBezTo>
                      <a:pt x="81" y="75"/>
                      <a:pt x="81" y="75"/>
                      <a:pt x="81" y="75"/>
                    </a:cubicBezTo>
                    <a:cubicBezTo>
                      <a:pt x="81" y="75"/>
                      <a:pt x="81" y="75"/>
                      <a:pt x="81" y="75"/>
                    </a:cubicBezTo>
                    <a:cubicBezTo>
                      <a:pt x="81" y="75"/>
                      <a:pt x="81" y="75"/>
                      <a:pt x="81" y="75"/>
                    </a:cubicBezTo>
                    <a:cubicBezTo>
                      <a:pt x="81" y="75"/>
                      <a:pt x="81" y="75"/>
                      <a:pt x="81" y="75"/>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0" y="76"/>
                      <a:pt x="80" y="76"/>
                      <a:pt x="80" y="76"/>
                    </a:cubicBezTo>
                    <a:cubicBezTo>
                      <a:pt x="80" y="76"/>
                      <a:pt x="80" y="76"/>
                      <a:pt x="80" y="76"/>
                    </a:cubicBezTo>
                    <a:cubicBezTo>
                      <a:pt x="80" y="76"/>
                      <a:pt x="80" y="76"/>
                      <a:pt x="80" y="76"/>
                    </a:cubicBezTo>
                    <a:cubicBezTo>
                      <a:pt x="80" y="76"/>
                      <a:pt x="80" y="76"/>
                      <a:pt x="80" y="76"/>
                    </a:cubicBezTo>
                    <a:cubicBezTo>
                      <a:pt x="80" y="76"/>
                      <a:pt x="80" y="76"/>
                      <a:pt x="80" y="76"/>
                    </a:cubicBezTo>
                    <a:cubicBezTo>
                      <a:pt x="80" y="76"/>
                      <a:pt x="80" y="76"/>
                      <a:pt x="80" y="76"/>
                    </a:cubicBezTo>
                    <a:cubicBezTo>
                      <a:pt x="80" y="76"/>
                      <a:pt x="80" y="76"/>
                      <a:pt x="80" y="76"/>
                    </a:cubicBezTo>
                    <a:cubicBezTo>
                      <a:pt x="80" y="76"/>
                      <a:pt x="80" y="76"/>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8" y="78"/>
                      <a:pt x="78" y="78"/>
                      <a:pt x="78" y="78"/>
                    </a:cubicBezTo>
                    <a:cubicBezTo>
                      <a:pt x="78" y="78"/>
                      <a:pt x="78" y="78"/>
                      <a:pt x="78" y="78"/>
                    </a:cubicBezTo>
                    <a:cubicBezTo>
                      <a:pt x="78" y="78"/>
                      <a:pt x="78" y="78"/>
                      <a:pt x="78" y="78"/>
                    </a:cubicBezTo>
                    <a:cubicBezTo>
                      <a:pt x="78" y="78"/>
                      <a:pt x="78" y="78"/>
                      <a:pt x="78" y="78"/>
                    </a:cubicBezTo>
                    <a:cubicBezTo>
                      <a:pt x="78" y="78"/>
                      <a:pt x="78" y="78"/>
                      <a:pt x="78" y="78"/>
                    </a:cubicBezTo>
                    <a:cubicBezTo>
                      <a:pt x="78" y="78"/>
                      <a:pt x="78" y="78"/>
                      <a:pt x="78" y="78"/>
                    </a:cubicBezTo>
                    <a:cubicBezTo>
                      <a:pt x="78" y="78"/>
                      <a:pt x="78" y="78"/>
                      <a:pt x="78" y="78"/>
                    </a:cubicBezTo>
                    <a:cubicBezTo>
                      <a:pt x="78" y="78"/>
                      <a:pt x="78" y="78"/>
                      <a:pt x="78" y="78"/>
                    </a:cubicBezTo>
                    <a:cubicBezTo>
                      <a:pt x="78" y="78"/>
                      <a:pt x="78" y="78"/>
                      <a:pt x="78" y="78"/>
                    </a:cubicBezTo>
                    <a:cubicBezTo>
                      <a:pt x="78" y="78"/>
                      <a:pt x="78" y="78"/>
                      <a:pt x="78" y="78"/>
                    </a:cubicBezTo>
                    <a:cubicBezTo>
                      <a:pt x="78" y="78"/>
                      <a:pt x="78" y="78"/>
                      <a:pt x="78" y="78"/>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6" y="80"/>
                      <a:pt x="76" y="80"/>
                      <a:pt x="76" y="80"/>
                    </a:cubicBezTo>
                    <a:cubicBezTo>
                      <a:pt x="76" y="80"/>
                      <a:pt x="76" y="80"/>
                      <a:pt x="76" y="80"/>
                    </a:cubicBezTo>
                    <a:cubicBezTo>
                      <a:pt x="76" y="80"/>
                      <a:pt x="76" y="80"/>
                      <a:pt x="76" y="80"/>
                    </a:cubicBezTo>
                    <a:cubicBezTo>
                      <a:pt x="76" y="80"/>
                      <a:pt x="76" y="80"/>
                      <a:pt x="76" y="80"/>
                    </a:cubicBezTo>
                    <a:cubicBezTo>
                      <a:pt x="76" y="80"/>
                      <a:pt x="76" y="80"/>
                      <a:pt x="76" y="80"/>
                    </a:cubicBezTo>
                    <a:cubicBezTo>
                      <a:pt x="76" y="80"/>
                      <a:pt x="76" y="80"/>
                      <a:pt x="76" y="80"/>
                    </a:cubicBezTo>
                    <a:cubicBezTo>
                      <a:pt x="76" y="80"/>
                      <a:pt x="76" y="80"/>
                      <a:pt x="76" y="80"/>
                    </a:cubicBezTo>
                    <a:cubicBezTo>
                      <a:pt x="76" y="80"/>
                      <a:pt x="76" y="80"/>
                      <a:pt x="76" y="80"/>
                    </a:cubicBezTo>
                    <a:cubicBezTo>
                      <a:pt x="76" y="80"/>
                      <a:pt x="76" y="80"/>
                      <a:pt x="76" y="81"/>
                    </a:cubicBezTo>
                    <a:cubicBezTo>
                      <a:pt x="76" y="81"/>
                      <a:pt x="76" y="81"/>
                      <a:pt x="76" y="81"/>
                    </a:cubicBezTo>
                    <a:cubicBezTo>
                      <a:pt x="76" y="81"/>
                      <a:pt x="76" y="81"/>
                      <a:pt x="76" y="81"/>
                    </a:cubicBezTo>
                    <a:cubicBezTo>
                      <a:pt x="76" y="81"/>
                      <a:pt x="76" y="81"/>
                      <a:pt x="76" y="81"/>
                    </a:cubicBezTo>
                    <a:cubicBezTo>
                      <a:pt x="76" y="81"/>
                      <a:pt x="76" y="81"/>
                      <a:pt x="76" y="81"/>
                    </a:cubicBezTo>
                    <a:cubicBezTo>
                      <a:pt x="76" y="81"/>
                      <a:pt x="76" y="81"/>
                      <a:pt x="76" y="81"/>
                    </a:cubicBezTo>
                    <a:cubicBezTo>
                      <a:pt x="76" y="81"/>
                      <a:pt x="76" y="81"/>
                      <a:pt x="76" y="81"/>
                    </a:cubicBezTo>
                    <a:cubicBezTo>
                      <a:pt x="76" y="81"/>
                      <a:pt x="76" y="81"/>
                      <a:pt x="76" y="81"/>
                    </a:cubicBezTo>
                    <a:cubicBezTo>
                      <a:pt x="76" y="81"/>
                      <a:pt x="76" y="81"/>
                      <a:pt x="76" y="81"/>
                    </a:cubicBezTo>
                    <a:cubicBezTo>
                      <a:pt x="76" y="81"/>
                      <a:pt x="76" y="81"/>
                      <a:pt x="76" y="81"/>
                    </a:cubicBezTo>
                    <a:cubicBezTo>
                      <a:pt x="76" y="81"/>
                      <a:pt x="76" y="81"/>
                      <a:pt x="76" y="81"/>
                    </a:cubicBezTo>
                    <a:cubicBezTo>
                      <a:pt x="76" y="81"/>
                      <a:pt x="75" y="81"/>
                      <a:pt x="75" y="81"/>
                    </a:cubicBezTo>
                    <a:cubicBezTo>
                      <a:pt x="75" y="81"/>
                      <a:pt x="75" y="81"/>
                      <a:pt x="75" y="81"/>
                    </a:cubicBezTo>
                    <a:cubicBezTo>
                      <a:pt x="75" y="81"/>
                      <a:pt x="75" y="81"/>
                      <a:pt x="75" y="81"/>
                    </a:cubicBezTo>
                    <a:cubicBezTo>
                      <a:pt x="75" y="81"/>
                      <a:pt x="75" y="81"/>
                      <a:pt x="75" y="81"/>
                    </a:cubicBezTo>
                    <a:cubicBezTo>
                      <a:pt x="75" y="81"/>
                      <a:pt x="75" y="81"/>
                      <a:pt x="75" y="81"/>
                    </a:cubicBezTo>
                    <a:cubicBezTo>
                      <a:pt x="75" y="81"/>
                      <a:pt x="75" y="81"/>
                      <a:pt x="75" y="81"/>
                    </a:cubicBezTo>
                    <a:cubicBezTo>
                      <a:pt x="75" y="81"/>
                      <a:pt x="75" y="81"/>
                      <a:pt x="75" y="81"/>
                    </a:cubicBezTo>
                    <a:cubicBezTo>
                      <a:pt x="75" y="81"/>
                      <a:pt x="75" y="81"/>
                      <a:pt x="75" y="81"/>
                    </a:cubicBezTo>
                    <a:cubicBezTo>
                      <a:pt x="75" y="81"/>
                      <a:pt x="75" y="81"/>
                      <a:pt x="75" y="82"/>
                    </a:cubicBezTo>
                    <a:cubicBezTo>
                      <a:pt x="75"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2" y="83"/>
                      <a:pt x="72" y="83"/>
                      <a:pt x="72" y="83"/>
                    </a:cubicBezTo>
                    <a:cubicBezTo>
                      <a:pt x="72" y="83"/>
                      <a:pt x="72" y="83"/>
                      <a:pt x="72" y="83"/>
                    </a:cubicBezTo>
                    <a:cubicBezTo>
                      <a:pt x="72" y="83"/>
                      <a:pt x="72" y="83"/>
                      <a:pt x="72" y="83"/>
                    </a:cubicBezTo>
                    <a:cubicBezTo>
                      <a:pt x="72" y="83"/>
                      <a:pt x="72" y="83"/>
                      <a:pt x="72" y="83"/>
                    </a:cubicBezTo>
                    <a:cubicBezTo>
                      <a:pt x="72" y="83"/>
                      <a:pt x="72" y="83"/>
                      <a:pt x="72" y="83"/>
                    </a:cubicBezTo>
                    <a:cubicBezTo>
                      <a:pt x="72" y="83"/>
                      <a:pt x="72" y="83"/>
                      <a:pt x="72" y="83"/>
                    </a:cubicBezTo>
                    <a:cubicBezTo>
                      <a:pt x="72" y="83"/>
                      <a:pt x="72" y="83"/>
                      <a:pt x="72" y="83"/>
                    </a:cubicBezTo>
                    <a:cubicBezTo>
                      <a:pt x="72" y="83"/>
                      <a:pt x="72" y="83"/>
                      <a:pt x="72" y="83"/>
                    </a:cubicBezTo>
                    <a:cubicBezTo>
                      <a:pt x="72" y="83"/>
                      <a:pt x="72" y="83"/>
                      <a:pt x="72" y="83"/>
                    </a:cubicBezTo>
                    <a:cubicBezTo>
                      <a:pt x="72" y="83"/>
                      <a:pt x="72" y="83"/>
                      <a:pt x="72" y="83"/>
                    </a:cubicBezTo>
                    <a:cubicBezTo>
                      <a:pt x="72" y="83"/>
                      <a:pt x="72" y="83"/>
                      <a:pt x="72" y="84"/>
                    </a:cubicBezTo>
                    <a:cubicBezTo>
                      <a:pt x="72" y="84"/>
                      <a:pt x="72" y="84"/>
                      <a:pt x="72" y="84"/>
                    </a:cubicBezTo>
                    <a:cubicBezTo>
                      <a:pt x="72" y="84"/>
                      <a:pt x="72" y="84"/>
                      <a:pt x="72" y="84"/>
                    </a:cubicBezTo>
                    <a:cubicBezTo>
                      <a:pt x="72" y="84"/>
                      <a:pt x="72" y="84"/>
                      <a:pt x="72" y="84"/>
                    </a:cubicBezTo>
                    <a:cubicBezTo>
                      <a:pt x="72" y="84"/>
                      <a:pt x="72" y="84"/>
                      <a:pt x="72"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5"/>
                      <a:pt x="71" y="85"/>
                    </a:cubicBezTo>
                    <a:cubicBezTo>
                      <a:pt x="71" y="85"/>
                      <a:pt x="71" y="85"/>
                      <a:pt x="71" y="85"/>
                    </a:cubicBezTo>
                    <a:cubicBezTo>
                      <a:pt x="71" y="85"/>
                      <a:pt x="71" y="85"/>
                      <a:pt x="71" y="85"/>
                    </a:cubicBezTo>
                    <a:cubicBezTo>
                      <a:pt x="71" y="85"/>
                      <a:pt x="71" y="85"/>
                      <a:pt x="71" y="85"/>
                    </a:cubicBezTo>
                    <a:cubicBezTo>
                      <a:pt x="71" y="85"/>
                      <a:pt x="71" y="85"/>
                      <a:pt x="71"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6"/>
                      <a:pt x="70" y="86"/>
                      <a:pt x="70" y="86"/>
                    </a:cubicBezTo>
                    <a:cubicBezTo>
                      <a:pt x="70" y="86"/>
                      <a:pt x="70" y="86"/>
                      <a:pt x="70" y="86"/>
                    </a:cubicBezTo>
                    <a:cubicBezTo>
                      <a:pt x="70" y="86"/>
                      <a:pt x="70" y="86"/>
                      <a:pt x="70" y="86"/>
                    </a:cubicBezTo>
                    <a:cubicBezTo>
                      <a:pt x="70" y="86"/>
                      <a:pt x="70" y="86"/>
                      <a:pt x="70" y="86"/>
                    </a:cubicBezTo>
                    <a:cubicBezTo>
                      <a:pt x="70" y="86"/>
                      <a:pt x="70" y="86"/>
                      <a:pt x="70" y="86"/>
                    </a:cubicBezTo>
                    <a:cubicBezTo>
                      <a:pt x="70" y="86"/>
                      <a:pt x="70" y="86"/>
                      <a:pt x="70"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8" y="86"/>
                      <a:pt x="68" y="86"/>
                      <a:pt x="68" y="86"/>
                    </a:cubicBezTo>
                    <a:cubicBezTo>
                      <a:pt x="68" y="86"/>
                      <a:pt x="68" y="86"/>
                      <a:pt x="68" y="86"/>
                    </a:cubicBezTo>
                    <a:cubicBezTo>
                      <a:pt x="68" y="86"/>
                      <a:pt x="68" y="86"/>
                      <a:pt x="68" y="86"/>
                    </a:cubicBezTo>
                    <a:cubicBezTo>
                      <a:pt x="68" y="86"/>
                      <a:pt x="68" y="86"/>
                      <a:pt x="68" y="86"/>
                    </a:cubicBezTo>
                    <a:cubicBezTo>
                      <a:pt x="68" y="86"/>
                      <a:pt x="68" y="86"/>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9"/>
                      <a:pt x="65" y="89"/>
                    </a:cubicBezTo>
                    <a:cubicBezTo>
                      <a:pt x="65" y="89"/>
                      <a:pt x="65" y="89"/>
                      <a:pt x="65"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1" y="90"/>
                      <a:pt x="61" y="90"/>
                      <a:pt x="61" y="90"/>
                    </a:cubicBezTo>
                    <a:cubicBezTo>
                      <a:pt x="61" y="90"/>
                      <a:pt x="61" y="90"/>
                      <a:pt x="61" y="90"/>
                    </a:cubicBezTo>
                    <a:cubicBezTo>
                      <a:pt x="61" y="90"/>
                      <a:pt x="61" y="90"/>
                      <a:pt x="61" y="90"/>
                    </a:cubicBezTo>
                    <a:cubicBezTo>
                      <a:pt x="61" y="90"/>
                      <a:pt x="61" y="90"/>
                      <a:pt x="61" y="90"/>
                    </a:cubicBezTo>
                    <a:cubicBezTo>
                      <a:pt x="61" y="90"/>
                      <a:pt x="61" y="90"/>
                      <a:pt x="61" y="91"/>
                    </a:cubicBezTo>
                    <a:cubicBezTo>
                      <a:pt x="61" y="91"/>
                      <a:pt x="61" y="91"/>
                      <a:pt x="61" y="91"/>
                    </a:cubicBezTo>
                    <a:cubicBezTo>
                      <a:pt x="61" y="91"/>
                      <a:pt x="61" y="91"/>
                      <a:pt x="61" y="91"/>
                    </a:cubicBezTo>
                    <a:cubicBezTo>
                      <a:pt x="61" y="91"/>
                      <a:pt x="61" y="91"/>
                      <a:pt x="61" y="91"/>
                    </a:cubicBezTo>
                    <a:cubicBezTo>
                      <a:pt x="61" y="91"/>
                      <a:pt x="61" y="91"/>
                      <a:pt x="61" y="91"/>
                    </a:cubicBezTo>
                    <a:cubicBezTo>
                      <a:pt x="61" y="91"/>
                      <a:pt x="61" y="91"/>
                      <a:pt x="61" y="91"/>
                    </a:cubicBezTo>
                    <a:cubicBezTo>
                      <a:pt x="61" y="91"/>
                      <a:pt x="61" y="91"/>
                      <a:pt x="61" y="91"/>
                    </a:cubicBezTo>
                    <a:cubicBezTo>
                      <a:pt x="61" y="91"/>
                      <a:pt x="61" y="91"/>
                      <a:pt x="61" y="91"/>
                    </a:cubicBezTo>
                    <a:cubicBezTo>
                      <a:pt x="61" y="91"/>
                      <a:pt x="61" y="91"/>
                      <a:pt x="61" y="91"/>
                    </a:cubicBezTo>
                    <a:cubicBezTo>
                      <a:pt x="61" y="91"/>
                      <a:pt x="61" y="91"/>
                      <a:pt x="61" y="91"/>
                    </a:cubicBezTo>
                    <a:cubicBezTo>
                      <a:pt x="61" y="91"/>
                      <a:pt x="61" y="91"/>
                      <a:pt x="61" y="91"/>
                    </a:cubicBezTo>
                    <a:cubicBezTo>
                      <a:pt x="61" y="91"/>
                      <a:pt x="61"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59" y="91"/>
                    </a:cubicBezTo>
                    <a:cubicBezTo>
                      <a:pt x="59" y="91"/>
                      <a:pt x="59" y="91"/>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8" y="92"/>
                      <a:pt x="58" y="92"/>
                      <a:pt x="58" y="92"/>
                    </a:cubicBezTo>
                    <a:cubicBezTo>
                      <a:pt x="58" y="92"/>
                      <a:pt x="58" y="92"/>
                      <a:pt x="58" y="92"/>
                    </a:cubicBezTo>
                    <a:cubicBezTo>
                      <a:pt x="58" y="92"/>
                      <a:pt x="58" y="92"/>
                      <a:pt x="58" y="92"/>
                    </a:cubicBezTo>
                    <a:cubicBezTo>
                      <a:pt x="58" y="92"/>
                      <a:pt x="58" y="92"/>
                      <a:pt x="58" y="92"/>
                    </a:cubicBezTo>
                    <a:cubicBezTo>
                      <a:pt x="58" y="92"/>
                      <a:pt x="58" y="92"/>
                      <a:pt x="58" y="92"/>
                    </a:cubicBezTo>
                    <a:cubicBezTo>
                      <a:pt x="58" y="92"/>
                      <a:pt x="58" y="92"/>
                      <a:pt x="58" y="92"/>
                    </a:cubicBezTo>
                    <a:cubicBezTo>
                      <a:pt x="58" y="92"/>
                      <a:pt x="58" y="92"/>
                      <a:pt x="58" y="92"/>
                    </a:cubicBezTo>
                    <a:cubicBezTo>
                      <a:pt x="58" y="92"/>
                      <a:pt x="58" y="92"/>
                      <a:pt x="58" y="92"/>
                    </a:cubicBezTo>
                    <a:cubicBezTo>
                      <a:pt x="58" y="92"/>
                      <a:pt x="58" y="92"/>
                      <a:pt x="58" y="92"/>
                    </a:cubicBezTo>
                    <a:cubicBezTo>
                      <a:pt x="58" y="92"/>
                      <a:pt x="58" y="92"/>
                      <a:pt x="58" y="92"/>
                    </a:cubicBezTo>
                    <a:cubicBezTo>
                      <a:pt x="58" y="92"/>
                      <a:pt x="58" y="92"/>
                      <a:pt x="58" y="92"/>
                    </a:cubicBezTo>
                    <a:cubicBezTo>
                      <a:pt x="57" y="92"/>
                      <a:pt x="57" y="92"/>
                      <a:pt x="57" y="92"/>
                    </a:cubicBezTo>
                    <a:cubicBezTo>
                      <a:pt x="57" y="92"/>
                      <a:pt x="57" y="92"/>
                      <a:pt x="57" y="92"/>
                    </a:cubicBezTo>
                    <a:cubicBezTo>
                      <a:pt x="57" y="92"/>
                      <a:pt x="57" y="92"/>
                      <a:pt x="57" y="92"/>
                    </a:cubicBezTo>
                    <a:cubicBezTo>
                      <a:pt x="57" y="93"/>
                      <a:pt x="57" y="93"/>
                      <a:pt x="57" y="93"/>
                    </a:cubicBezTo>
                    <a:cubicBezTo>
                      <a:pt x="57" y="93"/>
                      <a:pt x="57" y="93"/>
                      <a:pt x="57" y="93"/>
                    </a:cubicBezTo>
                    <a:cubicBezTo>
                      <a:pt x="57" y="93"/>
                      <a:pt x="57" y="93"/>
                      <a:pt x="57" y="93"/>
                    </a:cubicBezTo>
                    <a:cubicBezTo>
                      <a:pt x="57" y="93"/>
                      <a:pt x="57" y="93"/>
                      <a:pt x="57" y="93"/>
                    </a:cubicBezTo>
                    <a:cubicBezTo>
                      <a:pt x="57" y="93"/>
                      <a:pt x="57" y="93"/>
                      <a:pt x="57" y="93"/>
                    </a:cubicBezTo>
                    <a:cubicBezTo>
                      <a:pt x="57" y="93"/>
                      <a:pt x="57" y="93"/>
                      <a:pt x="57" y="93"/>
                    </a:cubicBezTo>
                    <a:cubicBezTo>
                      <a:pt x="57" y="63"/>
                      <a:pt x="57" y="63"/>
                      <a:pt x="57" y="63"/>
                    </a:cubicBezTo>
                    <a:cubicBezTo>
                      <a:pt x="57" y="63"/>
                      <a:pt x="57" y="63"/>
                      <a:pt x="57" y="63"/>
                    </a:cubicBezTo>
                    <a:cubicBezTo>
                      <a:pt x="57" y="62"/>
                      <a:pt x="57" y="62"/>
                      <a:pt x="57" y="62"/>
                    </a:cubicBezTo>
                    <a:cubicBezTo>
                      <a:pt x="57" y="62"/>
                      <a:pt x="57" y="62"/>
                      <a:pt x="57" y="62"/>
                    </a:cubicBezTo>
                    <a:cubicBezTo>
                      <a:pt x="57" y="62"/>
                      <a:pt x="57" y="62"/>
                      <a:pt x="57" y="62"/>
                    </a:cubicBezTo>
                    <a:cubicBezTo>
                      <a:pt x="57" y="62"/>
                      <a:pt x="57" y="62"/>
                      <a:pt x="57" y="62"/>
                    </a:cubicBezTo>
                    <a:cubicBezTo>
                      <a:pt x="57" y="62"/>
                      <a:pt x="57" y="62"/>
                      <a:pt x="57" y="62"/>
                    </a:cubicBezTo>
                    <a:cubicBezTo>
                      <a:pt x="57" y="62"/>
                      <a:pt x="57" y="62"/>
                      <a:pt x="57" y="62"/>
                    </a:cubicBezTo>
                    <a:cubicBezTo>
                      <a:pt x="57" y="62"/>
                      <a:pt x="57" y="62"/>
                      <a:pt x="57" y="62"/>
                    </a:cubicBezTo>
                    <a:cubicBezTo>
                      <a:pt x="57" y="62"/>
                      <a:pt x="57" y="62"/>
                      <a:pt x="57" y="62"/>
                    </a:cubicBezTo>
                    <a:cubicBezTo>
                      <a:pt x="57" y="62"/>
                      <a:pt x="57"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9" y="62"/>
                      <a:pt x="59" y="62"/>
                    </a:cubicBezTo>
                    <a:cubicBezTo>
                      <a:pt x="59" y="62"/>
                      <a:pt x="59" y="62"/>
                      <a:pt x="59" y="62"/>
                    </a:cubicBezTo>
                    <a:cubicBezTo>
                      <a:pt x="59" y="62"/>
                      <a:pt x="59" y="62"/>
                      <a:pt x="59" y="62"/>
                    </a:cubicBezTo>
                    <a:cubicBezTo>
                      <a:pt x="59" y="62"/>
                      <a:pt x="59" y="62"/>
                      <a:pt x="59" y="62"/>
                    </a:cubicBezTo>
                    <a:cubicBezTo>
                      <a:pt x="59" y="62"/>
                      <a:pt x="59" y="62"/>
                      <a:pt x="59" y="62"/>
                    </a:cubicBezTo>
                    <a:cubicBezTo>
                      <a:pt x="59" y="62"/>
                      <a:pt x="59" y="62"/>
                      <a:pt x="59" y="62"/>
                    </a:cubicBezTo>
                    <a:cubicBezTo>
                      <a:pt x="59" y="62"/>
                      <a:pt x="59" y="62"/>
                      <a:pt x="59" y="62"/>
                    </a:cubicBezTo>
                    <a:cubicBezTo>
                      <a:pt x="59" y="61"/>
                      <a:pt x="59" y="61"/>
                      <a:pt x="59" y="61"/>
                    </a:cubicBezTo>
                    <a:cubicBezTo>
                      <a:pt x="59" y="61"/>
                      <a:pt x="59" y="61"/>
                      <a:pt x="59" y="61"/>
                    </a:cubicBezTo>
                    <a:cubicBezTo>
                      <a:pt x="59" y="61"/>
                      <a:pt x="59" y="61"/>
                      <a:pt x="59" y="61"/>
                    </a:cubicBezTo>
                    <a:cubicBezTo>
                      <a:pt x="59" y="61"/>
                      <a:pt x="59"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0"/>
                      <a:pt x="60" y="60"/>
                      <a:pt x="60" y="60"/>
                    </a:cubicBezTo>
                    <a:cubicBezTo>
                      <a:pt x="60" y="60"/>
                      <a:pt x="60"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2" y="60"/>
                      <a:pt x="62" y="60"/>
                    </a:cubicBezTo>
                    <a:cubicBezTo>
                      <a:pt x="62" y="60"/>
                      <a:pt x="62" y="60"/>
                      <a:pt x="62" y="60"/>
                    </a:cubicBezTo>
                    <a:cubicBezTo>
                      <a:pt x="62" y="60"/>
                      <a:pt x="62" y="60"/>
                      <a:pt x="62" y="60"/>
                    </a:cubicBezTo>
                    <a:cubicBezTo>
                      <a:pt x="62" y="60"/>
                      <a:pt x="62" y="60"/>
                      <a:pt x="62" y="60"/>
                    </a:cubicBezTo>
                    <a:cubicBezTo>
                      <a:pt x="62" y="59"/>
                      <a:pt x="62" y="59"/>
                      <a:pt x="62" y="59"/>
                    </a:cubicBezTo>
                    <a:cubicBezTo>
                      <a:pt x="62" y="59"/>
                      <a:pt x="62" y="59"/>
                      <a:pt x="62" y="59"/>
                    </a:cubicBezTo>
                    <a:cubicBezTo>
                      <a:pt x="62" y="59"/>
                      <a:pt x="62" y="59"/>
                      <a:pt x="62" y="59"/>
                    </a:cubicBezTo>
                    <a:cubicBezTo>
                      <a:pt x="62" y="59"/>
                      <a:pt x="62" y="59"/>
                      <a:pt x="62" y="59"/>
                    </a:cubicBezTo>
                    <a:cubicBezTo>
                      <a:pt x="62" y="59"/>
                      <a:pt x="62" y="59"/>
                      <a:pt x="62" y="59"/>
                    </a:cubicBezTo>
                    <a:cubicBezTo>
                      <a:pt x="62" y="59"/>
                      <a:pt x="62"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4" y="59"/>
                      <a:pt x="64" y="59"/>
                    </a:cubicBezTo>
                    <a:cubicBezTo>
                      <a:pt x="64" y="59"/>
                      <a:pt x="64" y="59"/>
                      <a:pt x="64" y="59"/>
                    </a:cubicBezTo>
                    <a:cubicBezTo>
                      <a:pt x="64" y="59"/>
                      <a:pt x="64" y="59"/>
                      <a:pt x="64" y="59"/>
                    </a:cubicBezTo>
                    <a:cubicBezTo>
                      <a:pt x="64" y="59"/>
                      <a:pt x="64" y="59"/>
                      <a:pt x="64" y="59"/>
                    </a:cubicBezTo>
                    <a:cubicBezTo>
                      <a:pt x="64" y="59"/>
                      <a:pt x="64" y="59"/>
                      <a:pt x="64" y="59"/>
                    </a:cubicBezTo>
                    <a:cubicBezTo>
                      <a:pt x="64" y="59"/>
                      <a:pt x="64" y="59"/>
                      <a:pt x="64" y="59"/>
                    </a:cubicBezTo>
                    <a:cubicBezTo>
                      <a:pt x="64" y="59"/>
                      <a:pt x="64" y="59"/>
                      <a:pt x="64" y="59"/>
                    </a:cubicBezTo>
                    <a:cubicBezTo>
                      <a:pt x="64" y="59"/>
                      <a:pt x="64" y="59"/>
                      <a:pt x="64" y="59"/>
                    </a:cubicBezTo>
                    <a:cubicBezTo>
                      <a:pt x="64" y="59"/>
                      <a:pt x="64" y="59"/>
                      <a:pt x="64" y="59"/>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6" y="58"/>
                      <a:pt x="66" y="58"/>
                      <a:pt x="66" y="58"/>
                    </a:cubicBezTo>
                    <a:cubicBezTo>
                      <a:pt x="66" y="58"/>
                      <a:pt x="66" y="58"/>
                      <a:pt x="66" y="58"/>
                    </a:cubicBezTo>
                    <a:cubicBezTo>
                      <a:pt x="66" y="58"/>
                      <a:pt x="66" y="58"/>
                      <a:pt x="66" y="58"/>
                    </a:cubicBezTo>
                    <a:cubicBezTo>
                      <a:pt x="66" y="58"/>
                      <a:pt x="66" y="58"/>
                      <a:pt x="66" y="58"/>
                    </a:cubicBezTo>
                    <a:cubicBezTo>
                      <a:pt x="66" y="58"/>
                      <a:pt x="66" y="58"/>
                      <a:pt x="66" y="58"/>
                    </a:cubicBezTo>
                    <a:cubicBezTo>
                      <a:pt x="66" y="58"/>
                      <a:pt x="66" y="58"/>
                      <a:pt x="66" y="58"/>
                    </a:cubicBezTo>
                    <a:cubicBezTo>
                      <a:pt x="66" y="57"/>
                      <a:pt x="66" y="57"/>
                      <a:pt x="66" y="57"/>
                    </a:cubicBezTo>
                    <a:cubicBezTo>
                      <a:pt x="66" y="57"/>
                      <a:pt x="66" y="57"/>
                      <a:pt x="66" y="57"/>
                    </a:cubicBezTo>
                    <a:cubicBezTo>
                      <a:pt x="66" y="57"/>
                      <a:pt x="66" y="57"/>
                      <a:pt x="66" y="57"/>
                    </a:cubicBezTo>
                    <a:cubicBezTo>
                      <a:pt x="66" y="57"/>
                      <a:pt x="66"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8" y="57"/>
                    </a:cubicBezTo>
                    <a:cubicBezTo>
                      <a:pt x="68" y="57"/>
                      <a:pt x="68" y="57"/>
                      <a:pt x="68" y="57"/>
                    </a:cubicBezTo>
                    <a:cubicBezTo>
                      <a:pt x="68" y="57"/>
                      <a:pt x="68" y="57"/>
                      <a:pt x="68" y="57"/>
                    </a:cubicBezTo>
                    <a:cubicBezTo>
                      <a:pt x="68" y="57"/>
                      <a:pt x="68" y="57"/>
                      <a:pt x="68" y="57"/>
                    </a:cubicBezTo>
                    <a:cubicBezTo>
                      <a:pt x="68" y="57"/>
                      <a:pt x="68" y="57"/>
                      <a:pt x="68" y="57"/>
                    </a:cubicBezTo>
                    <a:cubicBezTo>
                      <a:pt x="68" y="57"/>
                      <a:pt x="68" y="57"/>
                      <a:pt x="68" y="57"/>
                    </a:cubicBezTo>
                    <a:cubicBezTo>
                      <a:pt x="68" y="57"/>
                      <a:pt x="68" y="57"/>
                      <a:pt x="68" y="57"/>
                    </a:cubicBezTo>
                    <a:cubicBezTo>
                      <a:pt x="68" y="57"/>
                      <a:pt x="68" y="57"/>
                      <a:pt x="68" y="57"/>
                    </a:cubicBezTo>
                    <a:cubicBezTo>
                      <a:pt x="68" y="57"/>
                      <a:pt x="68" y="57"/>
                      <a:pt x="68" y="57"/>
                    </a:cubicBezTo>
                    <a:cubicBezTo>
                      <a:pt x="68" y="57"/>
                      <a:pt x="68" y="57"/>
                      <a:pt x="68" y="57"/>
                    </a:cubicBezTo>
                    <a:cubicBezTo>
                      <a:pt x="68" y="56"/>
                      <a:pt x="68" y="56"/>
                      <a:pt x="68" y="56"/>
                    </a:cubicBezTo>
                    <a:cubicBezTo>
                      <a:pt x="68" y="56"/>
                      <a:pt x="68" y="56"/>
                      <a:pt x="68" y="56"/>
                    </a:cubicBezTo>
                    <a:cubicBezTo>
                      <a:pt x="68" y="56"/>
                      <a:pt x="68" y="56"/>
                      <a:pt x="68" y="56"/>
                    </a:cubicBezTo>
                    <a:cubicBezTo>
                      <a:pt x="68" y="56"/>
                      <a:pt x="68"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70" y="56"/>
                    </a:cubicBezTo>
                    <a:cubicBezTo>
                      <a:pt x="70" y="56"/>
                      <a:pt x="70" y="56"/>
                      <a:pt x="70" y="56"/>
                    </a:cubicBezTo>
                    <a:cubicBezTo>
                      <a:pt x="70" y="56"/>
                      <a:pt x="70" y="56"/>
                      <a:pt x="70" y="56"/>
                    </a:cubicBezTo>
                    <a:cubicBezTo>
                      <a:pt x="70" y="56"/>
                      <a:pt x="70" y="56"/>
                      <a:pt x="70" y="56"/>
                    </a:cubicBezTo>
                    <a:cubicBezTo>
                      <a:pt x="70" y="56"/>
                      <a:pt x="70" y="56"/>
                      <a:pt x="70" y="56"/>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1" y="55"/>
                      <a:pt x="71" y="55"/>
                      <a:pt x="71" y="55"/>
                    </a:cubicBezTo>
                    <a:cubicBezTo>
                      <a:pt x="71" y="55"/>
                      <a:pt x="71" y="55"/>
                      <a:pt x="71" y="55"/>
                    </a:cubicBezTo>
                    <a:cubicBezTo>
                      <a:pt x="71" y="55"/>
                      <a:pt x="71" y="55"/>
                      <a:pt x="71" y="55"/>
                    </a:cubicBezTo>
                    <a:cubicBezTo>
                      <a:pt x="71" y="55"/>
                      <a:pt x="71" y="55"/>
                      <a:pt x="71" y="55"/>
                    </a:cubicBezTo>
                    <a:cubicBezTo>
                      <a:pt x="71" y="55"/>
                      <a:pt x="71" y="55"/>
                      <a:pt x="71" y="55"/>
                    </a:cubicBezTo>
                    <a:cubicBezTo>
                      <a:pt x="71" y="55"/>
                      <a:pt x="71" y="55"/>
                      <a:pt x="71" y="55"/>
                    </a:cubicBezTo>
                    <a:cubicBezTo>
                      <a:pt x="71" y="54"/>
                      <a:pt x="71" y="54"/>
                      <a:pt x="71" y="54"/>
                    </a:cubicBezTo>
                    <a:cubicBezTo>
                      <a:pt x="71" y="54"/>
                      <a:pt x="71" y="54"/>
                      <a:pt x="71" y="54"/>
                    </a:cubicBezTo>
                    <a:cubicBezTo>
                      <a:pt x="71" y="54"/>
                      <a:pt x="71" y="54"/>
                      <a:pt x="71" y="54"/>
                    </a:cubicBezTo>
                    <a:cubicBezTo>
                      <a:pt x="71" y="54"/>
                      <a:pt x="71" y="54"/>
                      <a:pt x="71" y="54"/>
                    </a:cubicBezTo>
                    <a:cubicBezTo>
                      <a:pt x="71" y="54"/>
                      <a:pt x="71" y="54"/>
                      <a:pt x="71" y="54"/>
                    </a:cubicBezTo>
                    <a:cubicBezTo>
                      <a:pt x="71" y="54"/>
                      <a:pt x="71"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3" y="54"/>
                    </a:cubicBezTo>
                    <a:cubicBezTo>
                      <a:pt x="73" y="54"/>
                      <a:pt x="73" y="54"/>
                      <a:pt x="73" y="54"/>
                    </a:cubicBezTo>
                    <a:cubicBezTo>
                      <a:pt x="73" y="54"/>
                      <a:pt x="73" y="54"/>
                      <a:pt x="73" y="54"/>
                    </a:cubicBezTo>
                    <a:cubicBezTo>
                      <a:pt x="73" y="54"/>
                      <a:pt x="73" y="54"/>
                      <a:pt x="73" y="54"/>
                    </a:cubicBezTo>
                    <a:cubicBezTo>
                      <a:pt x="73" y="54"/>
                      <a:pt x="73" y="54"/>
                      <a:pt x="73" y="54"/>
                    </a:cubicBezTo>
                    <a:cubicBezTo>
                      <a:pt x="73" y="54"/>
                      <a:pt x="73" y="54"/>
                      <a:pt x="73" y="54"/>
                    </a:cubicBezTo>
                    <a:cubicBezTo>
                      <a:pt x="73" y="54"/>
                      <a:pt x="73" y="54"/>
                      <a:pt x="73" y="54"/>
                    </a:cubicBezTo>
                    <a:cubicBezTo>
                      <a:pt x="73" y="54"/>
                      <a:pt x="73" y="54"/>
                      <a:pt x="73" y="54"/>
                    </a:cubicBezTo>
                    <a:cubicBezTo>
                      <a:pt x="73" y="53"/>
                      <a:pt x="73" y="53"/>
                      <a:pt x="73" y="53"/>
                    </a:cubicBezTo>
                    <a:cubicBezTo>
                      <a:pt x="73" y="53"/>
                      <a:pt x="73" y="53"/>
                      <a:pt x="73" y="53"/>
                    </a:cubicBezTo>
                    <a:cubicBezTo>
                      <a:pt x="73" y="53"/>
                      <a:pt x="73" y="53"/>
                      <a:pt x="73" y="53"/>
                    </a:cubicBezTo>
                    <a:cubicBezTo>
                      <a:pt x="73" y="53"/>
                      <a:pt x="73" y="53"/>
                      <a:pt x="73" y="53"/>
                    </a:cubicBezTo>
                    <a:cubicBezTo>
                      <a:pt x="73" y="53"/>
                      <a:pt x="73" y="53"/>
                      <a:pt x="73" y="53"/>
                    </a:cubicBezTo>
                    <a:cubicBezTo>
                      <a:pt x="73" y="53"/>
                      <a:pt x="73" y="53"/>
                      <a:pt x="73" y="53"/>
                    </a:cubicBezTo>
                    <a:cubicBezTo>
                      <a:pt x="73" y="53"/>
                      <a:pt x="73" y="53"/>
                      <a:pt x="73" y="53"/>
                    </a:cubicBezTo>
                    <a:cubicBezTo>
                      <a:pt x="73" y="53"/>
                      <a:pt x="73" y="53"/>
                      <a:pt x="73" y="53"/>
                    </a:cubicBezTo>
                    <a:cubicBezTo>
                      <a:pt x="73" y="53"/>
                      <a:pt x="73" y="53"/>
                      <a:pt x="73" y="53"/>
                    </a:cubicBezTo>
                    <a:cubicBezTo>
                      <a:pt x="73" y="53"/>
                      <a:pt x="73" y="53"/>
                      <a:pt x="73"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2"/>
                      <a:pt x="74" y="52"/>
                      <a:pt x="74"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6" y="52"/>
                    </a:cubicBezTo>
                    <a:cubicBezTo>
                      <a:pt x="76" y="52"/>
                      <a:pt x="76" y="52"/>
                      <a:pt x="76" y="52"/>
                    </a:cubicBezTo>
                    <a:cubicBezTo>
                      <a:pt x="76" y="52"/>
                      <a:pt x="76" y="52"/>
                      <a:pt x="76" y="52"/>
                    </a:cubicBezTo>
                    <a:cubicBezTo>
                      <a:pt x="76" y="52"/>
                      <a:pt x="76" y="52"/>
                      <a:pt x="76" y="52"/>
                    </a:cubicBezTo>
                    <a:cubicBezTo>
                      <a:pt x="76" y="52"/>
                      <a:pt x="76" y="52"/>
                      <a:pt x="76" y="52"/>
                    </a:cubicBezTo>
                    <a:cubicBezTo>
                      <a:pt x="76" y="52"/>
                      <a:pt x="76" y="52"/>
                      <a:pt x="76" y="52"/>
                    </a:cubicBezTo>
                    <a:cubicBezTo>
                      <a:pt x="76" y="52"/>
                      <a:pt x="76" y="52"/>
                      <a:pt x="76" y="52"/>
                    </a:cubicBezTo>
                    <a:cubicBezTo>
                      <a:pt x="76" y="52"/>
                      <a:pt x="76" y="52"/>
                      <a:pt x="76" y="52"/>
                    </a:cubicBezTo>
                    <a:cubicBezTo>
                      <a:pt x="76" y="52"/>
                      <a:pt x="76" y="52"/>
                      <a:pt x="76" y="52"/>
                    </a:cubicBezTo>
                    <a:cubicBezTo>
                      <a:pt x="76" y="51"/>
                      <a:pt x="76" y="51"/>
                      <a:pt x="76" y="51"/>
                    </a:cubicBezTo>
                    <a:cubicBezTo>
                      <a:pt x="76" y="51"/>
                      <a:pt x="76" y="51"/>
                      <a:pt x="76" y="51"/>
                    </a:cubicBezTo>
                    <a:cubicBezTo>
                      <a:pt x="76" y="51"/>
                      <a:pt x="76" y="51"/>
                      <a:pt x="76" y="51"/>
                    </a:cubicBezTo>
                    <a:cubicBezTo>
                      <a:pt x="76" y="51"/>
                      <a:pt x="76" y="51"/>
                      <a:pt x="76" y="51"/>
                    </a:cubicBezTo>
                    <a:cubicBezTo>
                      <a:pt x="76" y="51"/>
                      <a:pt x="76"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0"/>
                      <a:pt x="77" y="50"/>
                    </a:cubicBezTo>
                    <a:cubicBezTo>
                      <a:pt x="77" y="50"/>
                      <a:pt x="77" y="50"/>
                      <a:pt x="77" y="50"/>
                    </a:cubicBezTo>
                    <a:cubicBezTo>
                      <a:pt x="77" y="50"/>
                      <a:pt x="77" y="50"/>
                      <a:pt x="77" y="50"/>
                    </a:cubicBezTo>
                    <a:cubicBezTo>
                      <a:pt x="77" y="50"/>
                      <a:pt x="77" y="50"/>
                      <a:pt x="77" y="50"/>
                    </a:cubicBezTo>
                    <a:cubicBezTo>
                      <a:pt x="77" y="50"/>
                      <a:pt x="77" y="50"/>
                      <a:pt x="78" y="50"/>
                    </a:cubicBezTo>
                    <a:cubicBezTo>
                      <a:pt x="78" y="50"/>
                      <a:pt x="78" y="50"/>
                      <a:pt x="78" y="50"/>
                    </a:cubicBezTo>
                    <a:cubicBezTo>
                      <a:pt x="78" y="50"/>
                      <a:pt x="78" y="50"/>
                      <a:pt x="78" y="50"/>
                    </a:cubicBezTo>
                    <a:cubicBezTo>
                      <a:pt x="78" y="50"/>
                      <a:pt x="78" y="50"/>
                      <a:pt x="78" y="50"/>
                    </a:cubicBezTo>
                    <a:cubicBezTo>
                      <a:pt x="78" y="50"/>
                      <a:pt x="78" y="50"/>
                      <a:pt x="78" y="50"/>
                    </a:cubicBezTo>
                    <a:cubicBezTo>
                      <a:pt x="78" y="50"/>
                      <a:pt x="78" y="50"/>
                      <a:pt x="78" y="50"/>
                    </a:cubicBezTo>
                    <a:cubicBezTo>
                      <a:pt x="78" y="50"/>
                      <a:pt x="78" y="50"/>
                      <a:pt x="78" y="50"/>
                    </a:cubicBezTo>
                    <a:cubicBezTo>
                      <a:pt x="78" y="50"/>
                      <a:pt x="78" y="50"/>
                      <a:pt x="78" y="50"/>
                    </a:cubicBezTo>
                    <a:cubicBezTo>
                      <a:pt x="78" y="50"/>
                      <a:pt x="78" y="50"/>
                      <a:pt x="78" y="50"/>
                    </a:cubicBezTo>
                    <a:cubicBezTo>
                      <a:pt x="78" y="50"/>
                      <a:pt x="78" y="50"/>
                      <a:pt x="78" y="50"/>
                    </a:cubicBezTo>
                    <a:cubicBezTo>
                      <a:pt x="78" y="50"/>
                      <a:pt x="78" y="50"/>
                      <a:pt x="79" y="50"/>
                    </a:cubicBezTo>
                    <a:cubicBezTo>
                      <a:pt x="79" y="50"/>
                      <a:pt x="79" y="50"/>
                      <a:pt x="79" y="50"/>
                    </a:cubicBezTo>
                    <a:cubicBezTo>
                      <a:pt x="79" y="50"/>
                      <a:pt x="79" y="50"/>
                      <a:pt x="79" y="50"/>
                    </a:cubicBezTo>
                    <a:cubicBezTo>
                      <a:pt x="79" y="50"/>
                      <a:pt x="79" y="50"/>
                      <a:pt x="79" y="50"/>
                    </a:cubicBezTo>
                    <a:cubicBezTo>
                      <a:pt x="79" y="50"/>
                      <a:pt x="79" y="50"/>
                      <a:pt x="79" y="50"/>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80" y="49"/>
                    </a:cubicBezTo>
                    <a:cubicBezTo>
                      <a:pt x="80" y="49"/>
                      <a:pt x="80" y="49"/>
                      <a:pt x="80" y="49"/>
                    </a:cubicBezTo>
                    <a:cubicBezTo>
                      <a:pt x="80" y="49"/>
                      <a:pt x="80" y="49"/>
                      <a:pt x="80" y="49"/>
                    </a:cubicBezTo>
                    <a:cubicBezTo>
                      <a:pt x="80" y="49"/>
                      <a:pt x="80" y="49"/>
                      <a:pt x="80" y="49"/>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1" y="48"/>
                    </a:cubicBezTo>
                    <a:cubicBezTo>
                      <a:pt x="81" y="48"/>
                      <a:pt x="81" y="48"/>
                      <a:pt x="81" y="48"/>
                    </a:cubicBezTo>
                    <a:cubicBezTo>
                      <a:pt x="81" y="48"/>
                      <a:pt x="81" y="48"/>
                      <a:pt x="81" y="48"/>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2" y="47"/>
                    </a:cubicBezTo>
                    <a:cubicBezTo>
                      <a:pt x="82" y="47"/>
                      <a:pt x="82" y="47"/>
                      <a:pt x="82" y="47"/>
                    </a:cubicBezTo>
                    <a:cubicBezTo>
                      <a:pt x="82" y="47"/>
                      <a:pt x="82" y="47"/>
                      <a:pt x="82" y="47"/>
                    </a:cubicBezTo>
                    <a:cubicBezTo>
                      <a:pt x="82" y="47"/>
                      <a:pt x="82" y="47"/>
                      <a:pt x="82" y="47"/>
                    </a:cubicBezTo>
                    <a:cubicBezTo>
                      <a:pt x="82" y="47"/>
                      <a:pt x="82" y="47"/>
                      <a:pt x="82" y="47"/>
                    </a:cubicBezTo>
                    <a:cubicBezTo>
                      <a:pt x="82" y="47"/>
                      <a:pt x="82" y="47"/>
                      <a:pt x="82" y="47"/>
                    </a:cubicBezTo>
                    <a:cubicBezTo>
                      <a:pt x="82" y="47"/>
                      <a:pt x="82" y="47"/>
                      <a:pt x="82" y="47"/>
                    </a:cubicBezTo>
                    <a:cubicBezTo>
                      <a:pt x="82" y="47"/>
                      <a:pt x="82" y="47"/>
                      <a:pt x="82" y="47"/>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5"/>
                      <a:pt x="83" y="45"/>
                      <a:pt x="83" y="45"/>
                    </a:cubicBezTo>
                    <a:cubicBezTo>
                      <a:pt x="83" y="45"/>
                      <a:pt x="83" y="45"/>
                      <a:pt x="83" y="45"/>
                    </a:cubicBezTo>
                    <a:cubicBezTo>
                      <a:pt x="83" y="45"/>
                      <a:pt x="83" y="45"/>
                      <a:pt x="83" y="45"/>
                    </a:cubicBezTo>
                    <a:cubicBezTo>
                      <a:pt x="83" y="45"/>
                      <a:pt x="83" y="45"/>
                      <a:pt x="83" y="45"/>
                    </a:cubicBezTo>
                    <a:cubicBezTo>
                      <a:pt x="83" y="45"/>
                      <a:pt x="83" y="45"/>
                      <a:pt x="83" y="45"/>
                    </a:cubicBezTo>
                    <a:cubicBezTo>
                      <a:pt x="83" y="45"/>
                      <a:pt x="83" y="45"/>
                      <a:pt x="83" y="45"/>
                    </a:cubicBezTo>
                    <a:cubicBezTo>
                      <a:pt x="83" y="45"/>
                      <a:pt x="83" y="45"/>
                      <a:pt x="83" y="45"/>
                    </a:cubicBezTo>
                    <a:cubicBezTo>
                      <a:pt x="83" y="45"/>
                      <a:pt x="83" y="45"/>
                      <a:pt x="83" y="45"/>
                    </a:cubicBezTo>
                    <a:cubicBezTo>
                      <a:pt x="83" y="45"/>
                      <a:pt x="83" y="45"/>
                      <a:pt x="83" y="45"/>
                    </a:cubicBezTo>
                    <a:cubicBezTo>
                      <a:pt x="83" y="45"/>
                      <a:pt x="83" y="4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4" y="44"/>
                      <a:pt x="84" y="44"/>
                      <a:pt x="84" y="44"/>
                    </a:cubicBezTo>
                    <a:cubicBezTo>
                      <a:pt x="84" y="44"/>
                      <a:pt x="84" y="44"/>
                      <a:pt x="84" y="44"/>
                    </a:cubicBezTo>
                    <a:cubicBezTo>
                      <a:pt x="84" y="44"/>
                      <a:pt x="84" y="44"/>
                      <a:pt x="84" y="44"/>
                    </a:cubicBezTo>
                    <a:cubicBezTo>
                      <a:pt x="84" y="44"/>
                      <a:pt x="84" y="44"/>
                      <a:pt x="84" y="44"/>
                    </a:cubicBezTo>
                    <a:cubicBezTo>
                      <a:pt x="84" y="44"/>
                      <a:pt x="84" y="44"/>
                      <a:pt x="84" y="44"/>
                    </a:cubicBezTo>
                    <a:cubicBezTo>
                      <a:pt x="84" y="44"/>
                      <a:pt x="84" y="44"/>
                      <a:pt x="84" y="44"/>
                    </a:cubicBezTo>
                    <a:cubicBezTo>
                      <a:pt x="84" y="44"/>
                      <a:pt x="84" y="44"/>
                      <a:pt x="84" y="44"/>
                    </a:cubicBezTo>
                    <a:cubicBezTo>
                      <a:pt x="84" y="44"/>
                      <a:pt x="84" y="44"/>
                      <a:pt x="84" y="44"/>
                    </a:cubicBezTo>
                    <a:cubicBezTo>
                      <a:pt x="84" y="44"/>
                      <a:pt x="84" y="44"/>
                      <a:pt x="84" y="44"/>
                    </a:cubicBezTo>
                    <a:cubicBezTo>
                      <a:pt x="84" y="44"/>
                      <a:pt x="84" y="44"/>
                      <a:pt x="84"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6" y="43"/>
                    </a:cubicBezTo>
                    <a:cubicBezTo>
                      <a:pt x="86" y="43"/>
                      <a:pt x="86" y="43"/>
                      <a:pt x="86" y="43"/>
                    </a:cubicBezTo>
                    <a:cubicBezTo>
                      <a:pt x="86" y="43"/>
                      <a:pt x="86" y="43"/>
                      <a:pt x="86" y="43"/>
                    </a:cubicBezTo>
                    <a:cubicBezTo>
                      <a:pt x="86" y="43"/>
                      <a:pt x="86" y="43"/>
                      <a:pt x="86" y="43"/>
                    </a:cubicBezTo>
                    <a:cubicBezTo>
                      <a:pt x="86" y="43"/>
                      <a:pt x="86" y="43"/>
                      <a:pt x="86" y="43"/>
                    </a:cubicBezTo>
                    <a:cubicBezTo>
                      <a:pt x="86" y="43"/>
                      <a:pt x="86" y="43"/>
                      <a:pt x="86" y="43"/>
                    </a:cubicBezTo>
                    <a:cubicBezTo>
                      <a:pt x="86" y="43"/>
                      <a:pt x="86" y="43"/>
                      <a:pt x="86" y="43"/>
                    </a:cubicBezTo>
                    <a:cubicBezTo>
                      <a:pt x="86" y="43"/>
                      <a:pt x="86" y="43"/>
                      <a:pt x="86" y="43"/>
                    </a:cubicBezTo>
                    <a:cubicBezTo>
                      <a:pt x="86" y="43"/>
                      <a:pt x="86" y="43"/>
                      <a:pt x="86" y="43"/>
                    </a:cubicBezTo>
                    <a:cubicBezTo>
                      <a:pt x="86" y="43"/>
                      <a:pt x="86" y="43"/>
                      <a:pt x="86" y="43"/>
                    </a:cubicBezTo>
                    <a:cubicBezTo>
                      <a:pt x="86" y="43"/>
                      <a:pt x="86" y="43"/>
                      <a:pt x="86" y="43"/>
                    </a:cubicBezTo>
                    <a:cubicBezTo>
                      <a:pt x="86" y="42"/>
                      <a:pt x="86" y="42"/>
                      <a:pt x="86" y="42"/>
                    </a:cubicBezTo>
                    <a:cubicBezTo>
                      <a:pt x="86" y="42"/>
                      <a:pt x="86" y="42"/>
                      <a:pt x="86" y="42"/>
                    </a:cubicBezTo>
                    <a:cubicBezTo>
                      <a:pt x="86" y="42"/>
                      <a:pt x="86" y="42"/>
                      <a:pt x="86" y="42"/>
                    </a:cubicBezTo>
                    <a:cubicBezTo>
                      <a:pt x="86" y="42"/>
                      <a:pt x="86" y="42"/>
                      <a:pt x="86" y="42"/>
                    </a:cubicBezTo>
                    <a:cubicBezTo>
                      <a:pt x="86" y="42"/>
                      <a:pt x="86" y="42"/>
                      <a:pt x="86" y="42"/>
                    </a:cubicBezTo>
                    <a:cubicBezTo>
                      <a:pt x="86" y="42"/>
                      <a:pt x="86" y="42"/>
                      <a:pt x="86" y="42"/>
                    </a:cubicBezTo>
                    <a:cubicBezTo>
                      <a:pt x="86" y="42"/>
                      <a:pt x="86" y="42"/>
                      <a:pt x="86" y="42"/>
                    </a:cubicBezTo>
                    <a:cubicBezTo>
                      <a:pt x="86" y="42"/>
                      <a:pt x="86" y="42"/>
                      <a:pt x="86" y="42"/>
                    </a:cubicBezTo>
                    <a:cubicBezTo>
                      <a:pt x="86" y="42"/>
                      <a:pt x="86"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1"/>
                      <a:pt x="87" y="41"/>
                      <a:pt x="87" y="41"/>
                    </a:cubicBezTo>
                    <a:cubicBezTo>
                      <a:pt x="87" y="41"/>
                      <a:pt x="87" y="41"/>
                      <a:pt x="87" y="41"/>
                    </a:cubicBezTo>
                    <a:cubicBezTo>
                      <a:pt x="87" y="41"/>
                      <a:pt x="87" y="41"/>
                      <a:pt x="87" y="41"/>
                    </a:cubicBezTo>
                    <a:cubicBezTo>
                      <a:pt x="87" y="41"/>
                      <a:pt x="87" y="41"/>
                      <a:pt x="87" y="41"/>
                    </a:cubicBezTo>
                    <a:cubicBezTo>
                      <a:pt x="87" y="41"/>
                      <a:pt x="87" y="41"/>
                      <a:pt x="87" y="41"/>
                    </a:cubicBezTo>
                    <a:cubicBezTo>
                      <a:pt x="87" y="41"/>
                      <a:pt x="87" y="41"/>
                      <a:pt x="87" y="41"/>
                    </a:cubicBezTo>
                    <a:cubicBezTo>
                      <a:pt x="87" y="41"/>
                      <a:pt x="87" y="41"/>
                      <a:pt x="87" y="41"/>
                    </a:cubicBezTo>
                    <a:cubicBezTo>
                      <a:pt x="87" y="41"/>
                      <a:pt x="87" y="41"/>
                      <a:pt x="87" y="41"/>
                    </a:cubicBezTo>
                    <a:cubicBezTo>
                      <a:pt x="87" y="41"/>
                      <a:pt x="87" y="41"/>
                      <a:pt x="87" y="41"/>
                    </a:cubicBezTo>
                    <a:cubicBezTo>
                      <a:pt x="87" y="41"/>
                      <a:pt x="87" y="41"/>
                      <a:pt x="87" y="41"/>
                    </a:cubicBezTo>
                    <a:cubicBezTo>
                      <a:pt x="88" y="41"/>
                      <a:pt x="88" y="41"/>
                      <a:pt x="88" y="41"/>
                    </a:cubicBezTo>
                    <a:cubicBezTo>
                      <a:pt x="88" y="41"/>
                      <a:pt x="88" y="41"/>
                      <a:pt x="88" y="41"/>
                    </a:cubicBezTo>
                    <a:cubicBezTo>
                      <a:pt x="88" y="41"/>
                      <a:pt x="88" y="41"/>
                      <a:pt x="88" y="41"/>
                    </a:cubicBezTo>
                    <a:cubicBezTo>
                      <a:pt x="88" y="41"/>
                      <a:pt x="88" y="41"/>
                      <a:pt x="88" y="41"/>
                    </a:cubicBezTo>
                    <a:cubicBezTo>
                      <a:pt x="88" y="41"/>
                      <a:pt x="88" y="41"/>
                      <a:pt x="88" y="41"/>
                    </a:cubicBezTo>
                    <a:cubicBezTo>
                      <a:pt x="88" y="41"/>
                      <a:pt x="88" y="41"/>
                      <a:pt x="88" y="41"/>
                    </a:cubicBezTo>
                    <a:cubicBezTo>
                      <a:pt x="88" y="41"/>
                      <a:pt x="88" y="41"/>
                      <a:pt x="88" y="41"/>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9" y="40"/>
                    </a:cubicBezTo>
                    <a:cubicBezTo>
                      <a:pt x="89" y="40"/>
                      <a:pt x="89" y="40"/>
                      <a:pt x="89" y="40"/>
                    </a:cubicBezTo>
                    <a:cubicBezTo>
                      <a:pt x="89" y="40"/>
                      <a:pt x="89" y="40"/>
                      <a:pt x="89" y="40"/>
                    </a:cubicBezTo>
                    <a:cubicBezTo>
                      <a:pt x="89" y="40"/>
                      <a:pt x="89" y="40"/>
                      <a:pt x="89" y="40"/>
                    </a:cubicBezTo>
                    <a:cubicBezTo>
                      <a:pt x="89" y="40"/>
                      <a:pt x="89" y="40"/>
                      <a:pt x="89" y="40"/>
                    </a:cubicBezTo>
                    <a:cubicBezTo>
                      <a:pt x="89" y="40"/>
                      <a:pt x="89" y="40"/>
                      <a:pt x="89" y="40"/>
                    </a:cubicBezTo>
                    <a:cubicBezTo>
                      <a:pt x="89" y="39"/>
                      <a:pt x="89" y="39"/>
                      <a:pt x="89" y="39"/>
                    </a:cubicBezTo>
                    <a:cubicBezTo>
                      <a:pt x="89" y="39"/>
                      <a:pt x="89" y="39"/>
                      <a:pt x="89" y="39"/>
                    </a:cubicBezTo>
                    <a:cubicBezTo>
                      <a:pt x="89" y="39"/>
                      <a:pt x="89" y="39"/>
                      <a:pt x="89" y="39"/>
                    </a:cubicBezTo>
                    <a:cubicBezTo>
                      <a:pt x="89" y="39"/>
                      <a:pt x="89" y="39"/>
                      <a:pt x="89" y="39"/>
                    </a:cubicBezTo>
                    <a:cubicBezTo>
                      <a:pt x="89" y="39"/>
                      <a:pt x="89" y="39"/>
                      <a:pt x="89" y="39"/>
                    </a:cubicBezTo>
                    <a:cubicBezTo>
                      <a:pt x="89" y="39"/>
                      <a:pt x="89" y="39"/>
                      <a:pt x="89" y="39"/>
                    </a:cubicBezTo>
                    <a:cubicBezTo>
                      <a:pt x="89" y="39"/>
                      <a:pt x="89" y="39"/>
                      <a:pt x="89" y="39"/>
                    </a:cubicBezTo>
                    <a:cubicBezTo>
                      <a:pt x="89" y="39"/>
                      <a:pt x="89" y="39"/>
                      <a:pt x="89" y="39"/>
                    </a:cubicBezTo>
                    <a:cubicBezTo>
                      <a:pt x="89" y="39"/>
                      <a:pt x="89" y="39"/>
                      <a:pt x="89" y="39"/>
                    </a:cubicBezTo>
                    <a:cubicBezTo>
                      <a:pt x="89" y="39"/>
                      <a:pt x="89" y="39"/>
                      <a:pt x="89" y="39"/>
                    </a:cubicBezTo>
                    <a:cubicBezTo>
                      <a:pt x="89" y="39"/>
                      <a:pt x="89" y="39"/>
                      <a:pt x="90" y="39"/>
                    </a:cubicBezTo>
                    <a:cubicBezTo>
                      <a:pt x="90" y="39"/>
                      <a:pt x="90" y="39"/>
                      <a:pt x="90" y="39"/>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7"/>
                      <a:pt x="90" y="37"/>
                      <a:pt x="90" y="37"/>
                    </a:cubicBezTo>
                    <a:cubicBezTo>
                      <a:pt x="90" y="37"/>
                      <a:pt x="90" y="37"/>
                      <a:pt x="90" y="37"/>
                    </a:cubicBezTo>
                    <a:cubicBezTo>
                      <a:pt x="90" y="37"/>
                      <a:pt x="90" y="37"/>
                      <a:pt x="90" y="37"/>
                    </a:cubicBezTo>
                    <a:cubicBezTo>
                      <a:pt x="90" y="37"/>
                      <a:pt x="90"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2" y="37"/>
                    </a:cubicBezTo>
                    <a:cubicBezTo>
                      <a:pt x="92" y="36"/>
                      <a:pt x="92" y="36"/>
                      <a:pt x="92" y="36"/>
                    </a:cubicBezTo>
                    <a:cubicBezTo>
                      <a:pt x="92" y="36"/>
                      <a:pt x="92" y="36"/>
                      <a:pt x="92" y="36"/>
                    </a:cubicBezTo>
                    <a:cubicBezTo>
                      <a:pt x="92" y="36"/>
                      <a:pt x="92" y="36"/>
                      <a:pt x="92" y="36"/>
                    </a:cubicBezTo>
                    <a:cubicBezTo>
                      <a:pt x="92" y="36"/>
                      <a:pt x="92" y="36"/>
                      <a:pt x="92" y="36"/>
                    </a:cubicBezTo>
                    <a:cubicBezTo>
                      <a:pt x="92" y="36"/>
                      <a:pt x="92" y="36"/>
                      <a:pt x="92" y="36"/>
                    </a:cubicBezTo>
                    <a:cubicBezTo>
                      <a:pt x="92" y="36"/>
                      <a:pt x="92" y="36"/>
                      <a:pt x="92" y="36"/>
                    </a:cubicBezTo>
                    <a:cubicBezTo>
                      <a:pt x="92" y="36"/>
                      <a:pt x="92" y="36"/>
                      <a:pt x="92" y="36"/>
                    </a:cubicBezTo>
                    <a:cubicBezTo>
                      <a:pt x="92" y="36"/>
                      <a:pt x="92" y="36"/>
                      <a:pt x="92" y="36"/>
                    </a:cubicBezTo>
                    <a:cubicBezTo>
                      <a:pt x="92" y="36"/>
                      <a:pt x="92" y="36"/>
                      <a:pt x="92" y="36"/>
                    </a:cubicBezTo>
                    <a:cubicBezTo>
                      <a:pt x="92" y="36"/>
                      <a:pt x="92" y="35"/>
                      <a:pt x="92" y="35"/>
                    </a:cubicBezTo>
                    <a:cubicBezTo>
                      <a:pt x="92" y="35"/>
                      <a:pt x="92" y="35"/>
                      <a:pt x="92" y="35"/>
                    </a:cubicBezTo>
                    <a:cubicBezTo>
                      <a:pt x="92" y="35"/>
                      <a:pt x="92" y="35"/>
                      <a:pt x="92" y="35"/>
                    </a:cubicBezTo>
                    <a:cubicBezTo>
                      <a:pt x="92" y="35"/>
                      <a:pt x="92" y="35"/>
                      <a:pt x="92" y="35"/>
                    </a:cubicBezTo>
                    <a:cubicBezTo>
                      <a:pt x="92" y="35"/>
                      <a:pt x="92" y="35"/>
                      <a:pt x="92" y="35"/>
                    </a:cubicBezTo>
                    <a:cubicBezTo>
                      <a:pt x="92" y="35"/>
                      <a:pt x="92" y="35"/>
                      <a:pt x="92" y="35"/>
                    </a:cubicBezTo>
                    <a:cubicBezTo>
                      <a:pt x="92" y="35"/>
                      <a:pt x="92" y="35"/>
                      <a:pt x="93" y="35"/>
                    </a:cubicBezTo>
                    <a:cubicBezTo>
                      <a:pt x="93" y="35"/>
                      <a:pt x="93" y="35"/>
                      <a:pt x="93" y="35"/>
                    </a:cubicBezTo>
                    <a:cubicBezTo>
                      <a:pt x="93" y="35"/>
                      <a:pt x="93" y="35"/>
                      <a:pt x="93" y="35"/>
                    </a:cubicBezTo>
                    <a:cubicBezTo>
                      <a:pt x="93" y="35"/>
                      <a:pt x="93" y="35"/>
                      <a:pt x="93" y="35"/>
                    </a:cubicBezTo>
                    <a:cubicBezTo>
                      <a:pt x="93" y="35"/>
                      <a:pt x="93" y="35"/>
                      <a:pt x="93" y="35"/>
                    </a:cubicBezTo>
                    <a:cubicBezTo>
                      <a:pt x="93" y="35"/>
                      <a:pt x="93" y="35"/>
                      <a:pt x="93" y="35"/>
                    </a:cubicBezTo>
                    <a:cubicBezTo>
                      <a:pt x="93" y="35"/>
                      <a:pt x="93" y="35"/>
                      <a:pt x="93" y="35"/>
                    </a:cubicBezTo>
                    <a:cubicBezTo>
                      <a:pt x="93" y="35"/>
                      <a:pt x="93" y="35"/>
                      <a:pt x="93" y="35"/>
                    </a:cubicBezTo>
                    <a:cubicBezTo>
                      <a:pt x="93" y="35"/>
                      <a:pt x="93" y="35"/>
                      <a:pt x="93" y="35"/>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4" y="34"/>
                    </a:cubicBezTo>
                    <a:cubicBezTo>
                      <a:pt x="94" y="34"/>
                      <a:pt x="94" y="34"/>
                      <a:pt x="94" y="34"/>
                    </a:cubicBezTo>
                    <a:cubicBezTo>
                      <a:pt x="94" y="34"/>
                      <a:pt x="94" y="34"/>
                      <a:pt x="94" y="34"/>
                    </a:cubicBezTo>
                    <a:cubicBezTo>
                      <a:pt x="94" y="34"/>
                      <a:pt x="94" y="34"/>
                      <a:pt x="94" y="34"/>
                    </a:cubicBezTo>
                    <a:cubicBezTo>
                      <a:pt x="94" y="34"/>
                      <a:pt x="94" y="34"/>
                      <a:pt x="94" y="34"/>
                    </a:cubicBezTo>
                    <a:cubicBezTo>
                      <a:pt x="94" y="34"/>
                      <a:pt x="94" y="34"/>
                      <a:pt x="94" y="34"/>
                    </a:cubicBezTo>
                    <a:cubicBezTo>
                      <a:pt x="94" y="34"/>
                      <a:pt x="94" y="34"/>
                      <a:pt x="94" y="34"/>
                    </a:cubicBezTo>
                    <a:cubicBezTo>
                      <a:pt x="94" y="34"/>
                      <a:pt x="94" y="34"/>
                      <a:pt x="94" y="34"/>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6" y="32"/>
                    </a:cubicBezTo>
                    <a:cubicBezTo>
                      <a:pt x="96" y="32"/>
                      <a:pt x="96" y="32"/>
                      <a:pt x="96" y="32"/>
                    </a:cubicBezTo>
                    <a:cubicBezTo>
                      <a:pt x="96" y="32"/>
                      <a:pt x="96" y="32"/>
                      <a:pt x="96" y="32"/>
                    </a:cubicBezTo>
                    <a:cubicBezTo>
                      <a:pt x="96" y="32"/>
                      <a:pt x="96" y="32"/>
                      <a:pt x="96" y="32"/>
                    </a:cubicBezTo>
                    <a:cubicBezTo>
                      <a:pt x="96" y="32"/>
                      <a:pt x="96" y="32"/>
                      <a:pt x="96" y="32"/>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7" y="31"/>
                      <a:pt x="97" y="31"/>
                      <a:pt x="97" y="31"/>
                    </a:cubicBezTo>
                    <a:cubicBezTo>
                      <a:pt x="97" y="31"/>
                      <a:pt x="97" y="31"/>
                      <a:pt x="97" y="31"/>
                    </a:cubicBezTo>
                    <a:cubicBezTo>
                      <a:pt x="97" y="31"/>
                      <a:pt x="97" y="31"/>
                      <a:pt x="97" y="31"/>
                    </a:cubicBezTo>
                    <a:cubicBezTo>
                      <a:pt x="97" y="31"/>
                      <a:pt x="97" y="31"/>
                      <a:pt x="97" y="31"/>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29"/>
                      <a:pt x="97" y="29"/>
                      <a:pt x="97" y="29"/>
                    </a:cubicBezTo>
                    <a:cubicBezTo>
                      <a:pt x="97" y="29"/>
                      <a:pt x="97"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9" y="28"/>
                      <a:pt x="99" y="28"/>
                      <a:pt x="99" y="28"/>
                    </a:cubicBezTo>
                    <a:cubicBezTo>
                      <a:pt x="99" y="28"/>
                      <a:pt x="99" y="28"/>
                      <a:pt x="99" y="28"/>
                    </a:cubicBezTo>
                    <a:cubicBezTo>
                      <a:pt x="99" y="28"/>
                      <a:pt x="99" y="28"/>
                      <a:pt x="99" y="28"/>
                    </a:cubicBezTo>
                    <a:cubicBezTo>
                      <a:pt x="99" y="28"/>
                      <a:pt x="99" y="28"/>
                      <a:pt x="99" y="28"/>
                    </a:cubicBezTo>
                    <a:cubicBezTo>
                      <a:pt x="99" y="28"/>
                      <a:pt x="99" y="28"/>
                      <a:pt x="99" y="28"/>
                    </a:cubicBezTo>
                    <a:cubicBezTo>
                      <a:pt x="99" y="28"/>
                      <a:pt x="99" y="28"/>
                      <a:pt x="99" y="28"/>
                    </a:cubicBezTo>
                    <a:cubicBezTo>
                      <a:pt x="99" y="28"/>
                      <a:pt x="99" y="28"/>
                      <a:pt x="99" y="28"/>
                    </a:cubicBezTo>
                    <a:cubicBezTo>
                      <a:pt x="99" y="28"/>
                      <a:pt x="99" y="28"/>
                      <a:pt x="99" y="28"/>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6"/>
                    </a:cubicBezTo>
                    <a:cubicBezTo>
                      <a:pt x="99" y="26"/>
                      <a:pt x="99" y="26"/>
                      <a:pt x="99" y="26"/>
                    </a:cubicBezTo>
                    <a:cubicBezTo>
                      <a:pt x="99" y="26"/>
                      <a:pt x="99" y="26"/>
                      <a:pt x="99" y="26"/>
                    </a:cubicBezTo>
                    <a:cubicBezTo>
                      <a:pt x="99" y="26"/>
                      <a:pt x="99" y="26"/>
                      <a:pt x="99" y="26"/>
                    </a:cubicBezTo>
                    <a:cubicBezTo>
                      <a:pt x="99" y="26"/>
                      <a:pt x="99" y="26"/>
                      <a:pt x="99" y="26"/>
                    </a:cubicBezTo>
                    <a:cubicBezTo>
                      <a:pt x="99" y="26"/>
                      <a:pt x="99" y="26"/>
                      <a:pt x="100" y="26"/>
                    </a:cubicBezTo>
                    <a:cubicBezTo>
                      <a:pt x="100" y="26"/>
                      <a:pt x="100" y="26"/>
                      <a:pt x="100" y="26"/>
                    </a:cubicBezTo>
                    <a:cubicBezTo>
                      <a:pt x="100" y="26"/>
                      <a:pt x="100" y="26"/>
                      <a:pt x="100" y="26"/>
                    </a:cubicBezTo>
                    <a:cubicBezTo>
                      <a:pt x="100" y="26"/>
                      <a:pt x="100" y="26"/>
                      <a:pt x="100" y="26"/>
                    </a:cubicBezTo>
                    <a:cubicBezTo>
                      <a:pt x="100" y="26"/>
                      <a:pt x="100" y="26"/>
                      <a:pt x="100" y="26"/>
                    </a:cubicBezTo>
                    <a:cubicBezTo>
                      <a:pt x="100" y="26"/>
                      <a:pt x="100" y="26"/>
                      <a:pt x="100" y="26"/>
                    </a:cubicBezTo>
                    <a:cubicBezTo>
                      <a:pt x="100" y="26"/>
                      <a:pt x="100" y="26"/>
                      <a:pt x="100" y="26"/>
                    </a:cubicBezTo>
                    <a:cubicBezTo>
                      <a:pt x="100" y="26"/>
                      <a:pt x="100" y="26"/>
                      <a:pt x="100" y="26"/>
                    </a:cubicBezTo>
                    <a:cubicBezTo>
                      <a:pt x="100" y="26"/>
                      <a:pt x="100" y="26"/>
                      <a:pt x="100" y="26"/>
                    </a:cubicBezTo>
                    <a:cubicBezTo>
                      <a:pt x="100" y="26"/>
                      <a:pt x="100" y="26"/>
                      <a:pt x="100" y="26"/>
                    </a:cubicBezTo>
                    <a:cubicBezTo>
                      <a:pt x="100" y="26"/>
                      <a:pt x="100" y="26"/>
                      <a:pt x="100" y="26"/>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4"/>
                      <a:pt x="100" y="24"/>
                      <a:pt x="100" y="24"/>
                    </a:cubicBezTo>
                    <a:cubicBezTo>
                      <a:pt x="100" y="24"/>
                      <a:pt x="100" y="24"/>
                      <a:pt x="100" y="24"/>
                    </a:cubicBezTo>
                    <a:cubicBezTo>
                      <a:pt x="100" y="24"/>
                      <a:pt x="100"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3"/>
                      <a:pt x="101" y="23"/>
                      <a:pt x="101"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1"/>
                    </a:cubicBezTo>
                    <a:cubicBezTo>
                      <a:pt x="102" y="21"/>
                      <a:pt x="102" y="21"/>
                      <a:pt x="103" y="21"/>
                    </a:cubicBezTo>
                    <a:cubicBezTo>
                      <a:pt x="103" y="21"/>
                      <a:pt x="103" y="21"/>
                      <a:pt x="103" y="21"/>
                    </a:cubicBezTo>
                    <a:cubicBezTo>
                      <a:pt x="103" y="21"/>
                      <a:pt x="103" y="21"/>
                      <a:pt x="103" y="21"/>
                    </a:cubicBezTo>
                    <a:cubicBezTo>
                      <a:pt x="103" y="21"/>
                      <a:pt x="103" y="21"/>
                      <a:pt x="103" y="21"/>
                    </a:cubicBezTo>
                    <a:cubicBezTo>
                      <a:pt x="103" y="21"/>
                      <a:pt x="103" y="21"/>
                      <a:pt x="103" y="21"/>
                    </a:cubicBezTo>
                    <a:cubicBezTo>
                      <a:pt x="103" y="21"/>
                      <a:pt x="103" y="21"/>
                      <a:pt x="103" y="21"/>
                    </a:cubicBezTo>
                    <a:cubicBezTo>
                      <a:pt x="103" y="21"/>
                      <a:pt x="103" y="21"/>
                      <a:pt x="103" y="21"/>
                    </a:cubicBezTo>
                    <a:cubicBezTo>
                      <a:pt x="103" y="21"/>
                      <a:pt x="103" y="21"/>
                      <a:pt x="103" y="21"/>
                    </a:cubicBezTo>
                    <a:cubicBezTo>
                      <a:pt x="103" y="21"/>
                      <a:pt x="103" y="21"/>
                      <a:pt x="103" y="21"/>
                    </a:cubicBezTo>
                    <a:cubicBezTo>
                      <a:pt x="103" y="21"/>
                      <a:pt x="103" y="21"/>
                      <a:pt x="103" y="21"/>
                    </a:cubicBezTo>
                    <a:cubicBezTo>
                      <a:pt x="103" y="21"/>
                      <a:pt x="103" y="21"/>
                      <a:pt x="103" y="21"/>
                    </a:cubicBezTo>
                    <a:cubicBezTo>
                      <a:pt x="103" y="21"/>
                      <a:pt x="103" y="21"/>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19"/>
                      <a:pt x="103" y="19"/>
                      <a:pt x="103" y="19"/>
                    </a:cubicBezTo>
                    <a:cubicBezTo>
                      <a:pt x="104" y="19"/>
                      <a:pt x="104" y="19"/>
                      <a:pt x="104" y="19"/>
                    </a:cubicBezTo>
                    <a:cubicBezTo>
                      <a:pt x="104" y="19"/>
                      <a:pt x="104" y="19"/>
                      <a:pt x="104" y="19"/>
                    </a:cubicBezTo>
                    <a:cubicBezTo>
                      <a:pt x="104" y="19"/>
                      <a:pt x="104" y="19"/>
                      <a:pt x="104" y="19"/>
                    </a:cubicBezTo>
                    <a:cubicBezTo>
                      <a:pt x="104" y="19"/>
                      <a:pt x="104" y="19"/>
                      <a:pt x="104" y="19"/>
                    </a:cubicBezTo>
                    <a:cubicBezTo>
                      <a:pt x="104" y="19"/>
                      <a:pt x="104" y="19"/>
                      <a:pt x="104" y="19"/>
                    </a:cubicBezTo>
                    <a:cubicBezTo>
                      <a:pt x="104" y="19"/>
                      <a:pt x="104" y="19"/>
                      <a:pt x="104" y="18"/>
                    </a:cubicBezTo>
                    <a:cubicBezTo>
                      <a:pt x="104" y="18"/>
                      <a:pt x="104" y="18"/>
                      <a:pt x="104" y="18"/>
                    </a:cubicBezTo>
                    <a:cubicBezTo>
                      <a:pt x="104" y="18"/>
                      <a:pt x="104" y="18"/>
                      <a:pt x="104" y="18"/>
                    </a:cubicBezTo>
                    <a:cubicBezTo>
                      <a:pt x="104" y="18"/>
                      <a:pt x="104" y="18"/>
                      <a:pt x="104" y="18"/>
                    </a:cubicBezTo>
                    <a:cubicBezTo>
                      <a:pt x="104" y="18"/>
                      <a:pt x="104" y="18"/>
                      <a:pt x="104" y="18"/>
                    </a:cubicBezTo>
                    <a:cubicBezTo>
                      <a:pt x="104" y="18"/>
                      <a:pt x="104" y="18"/>
                      <a:pt x="104" y="18"/>
                    </a:cubicBezTo>
                    <a:cubicBezTo>
                      <a:pt x="104" y="18"/>
                      <a:pt x="104" y="18"/>
                      <a:pt x="104" y="18"/>
                    </a:cubicBezTo>
                    <a:cubicBezTo>
                      <a:pt x="104" y="18"/>
                      <a:pt x="104" y="18"/>
                      <a:pt x="104" y="18"/>
                    </a:cubicBezTo>
                    <a:cubicBezTo>
                      <a:pt x="104" y="18"/>
                      <a:pt x="104" y="18"/>
                      <a:pt x="104" y="18"/>
                    </a:cubicBezTo>
                    <a:cubicBezTo>
                      <a:pt x="104" y="17"/>
                      <a:pt x="104" y="17"/>
                      <a:pt x="104" y="17"/>
                    </a:cubicBezTo>
                    <a:cubicBezTo>
                      <a:pt x="104" y="17"/>
                      <a:pt x="104" y="17"/>
                      <a:pt x="104" y="17"/>
                    </a:cubicBezTo>
                    <a:cubicBezTo>
                      <a:pt x="104" y="17"/>
                      <a:pt x="104" y="17"/>
                      <a:pt x="104" y="17"/>
                    </a:cubicBezTo>
                    <a:cubicBezTo>
                      <a:pt x="104" y="17"/>
                      <a:pt x="104" y="17"/>
                      <a:pt x="104" y="17"/>
                    </a:cubicBezTo>
                    <a:cubicBezTo>
                      <a:pt x="104" y="17"/>
                      <a:pt x="104" y="17"/>
                      <a:pt x="104" y="17"/>
                    </a:cubicBezTo>
                    <a:cubicBezTo>
                      <a:pt x="104" y="17"/>
                      <a:pt x="104" y="17"/>
                      <a:pt x="104" y="17"/>
                    </a:cubicBezTo>
                    <a:cubicBezTo>
                      <a:pt x="104" y="17"/>
                      <a:pt x="104" y="17"/>
                      <a:pt x="104" y="17"/>
                    </a:cubicBezTo>
                    <a:cubicBezTo>
                      <a:pt x="104" y="17"/>
                      <a:pt x="104" y="17"/>
                      <a:pt x="104" y="17"/>
                    </a:cubicBezTo>
                    <a:cubicBezTo>
                      <a:pt x="104" y="16"/>
                      <a:pt x="104" y="16"/>
                      <a:pt x="104" y="16"/>
                    </a:cubicBezTo>
                    <a:cubicBezTo>
                      <a:pt x="104" y="16"/>
                      <a:pt x="104" y="16"/>
                      <a:pt x="104" y="16"/>
                    </a:cubicBezTo>
                    <a:cubicBezTo>
                      <a:pt x="104" y="16"/>
                      <a:pt x="104" y="16"/>
                      <a:pt x="104" y="16"/>
                    </a:cubicBezTo>
                    <a:cubicBezTo>
                      <a:pt x="104" y="16"/>
                      <a:pt x="104" y="16"/>
                      <a:pt x="104" y="16"/>
                    </a:cubicBezTo>
                    <a:cubicBezTo>
                      <a:pt x="104" y="16"/>
                      <a:pt x="104" y="15"/>
                      <a:pt x="104" y="15"/>
                    </a:cubicBezTo>
                    <a:cubicBezTo>
                      <a:pt x="104" y="15"/>
                      <a:pt x="104" y="15"/>
                      <a:pt x="105" y="15"/>
                    </a:cubicBezTo>
                    <a:cubicBezTo>
                      <a:pt x="105" y="15"/>
                      <a:pt x="105" y="15"/>
                      <a:pt x="105" y="15"/>
                    </a:cubicBezTo>
                    <a:cubicBezTo>
                      <a:pt x="105" y="15"/>
                      <a:pt x="105" y="15"/>
                      <a:pt x="105" y="15"/>
                    </a:cubicBezTo>
                    <a:cubicBezTo>
                      <a:pt x="105" y="15"/>
                      <a:pt x="105" y="15"/>
                      <a:pt x="105" y="15"/>
                    </a:cubicBezTo>
                    <a:cubicBezTo>
                      <a:pt x="105" y="15"/>
                      <a:pt x="105" y="15"/>
                      <a:pt x="105" y="15"/>
                    </a:cubicBezTo>
                    <a:cubicBezTo>
                      <a:pt x="105" y="14"/>
                      <a:pt x="105" y="14"/>
                      <a:pt x="105" y="14"/>
                    </a:cubicBezTo>
                    <a:cubicBezTo>
                      <a:pt x="105" y="14"/>
                      <a:pt x="105" y="14"/>
                      <a:pt x="105" y="14"/>
                    </a:cubicBezTo>
                    <a:cubicBezTo>
                      <a:pt x="105" y="14"/>
                      <a:pt x="105" y="14"/>
                      <a:pt x="105"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5"/>
                    </a:cubicBezTo>
                    <a:cubicBezTo>
                      <a:pt x="104" y="15"/>
                      <a:pt x="104" y="15"/>
                      <a:pt x="104" y="15"/>
                    </a:cubicBezTo>
                    <a:cubicBezTo>
                      <a:pt x="104" y="15"/>
                      <a:pt x="104" y="15"/>
                      <a:pt x="104" y="15"/>
                    </a:cubicBezTo>
                    <a:cubicBezTo>
                      <a:pt x="104" y="15"/>
                      <a:pt x="104" y="15"/>
                      <a:pt x="104" y="15"/>
                    </a:cubicBezTo>
                    <a:cubicBezTo>
                      <a:pt x="104" y="15"/>
                      <a:pt x="104" y="15"/>
                      <a:pt x="104" y="15"/>
                    </a:cubicBezTo>
                    <a:cubicBezTo>
                      <a:pt x="104" y="15"/>
                      <a:pt x="104" y="15"/>
                      <a:pt x="104" y="15"/>
                    </a:cubicBezTo>
                    <a:cubicBezTo>
                      <a:pt x="104" y="15"/>
                      <a:pt x="104" y="15"/>
                      <a:pt x="104"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6"/>
                      <a:pt x="103" y="16"/>
                      <a:pt x="103" y="16"/>
                    </a:cubicBezTo>
                    <a:cubicBezTo>
                      <a:pt x="103" y="16"/>
                      <a:pt x="103" y="16"/>
                      <a:pt x="103" y="16"/>
                    </a:cubicBezTo>
                    <a:cubicBezTo>
                      <a:pt x="103" y="16"/>
                      <a:pt x="103" y="16"/>
                      <a:pt x="103" y="16"/>
                    </a:cubicBezTo>
                    <a:cubicBezTo>
                      <a:pt x="103" y="16"/>
                      <a:pt x="103" y="16"/>
                      <a:pt x="103" y="16"/>
                    </a:cubicBezTo>
                    <a:cubicBezTo>
                      <a:pt x="103" y="16"/>
                      <a:pt x="103" y="16"/>
                      <a:pt x="103" y="16"/>
                    </a:cubicBezTo>
                    <a:cubicBezTo>
                      <a:pt x="103" y="16"/>
                      <a:pt x="103" y="16"/>
                      <a:pt x="103" y="16"/>
                    </a:cubicBezTo>
                    <a:cubicBezTo>
                      <a:pt x="103" y="16"/>
                      <a:pt x="103" y="16"/>
                      <a:pt x="103" y="16"/>
                    </a:cubicBezTo>
                    <a:cubicBezTo>
                      <a:pt x="103" y="16"/>
                      <a:pt x="103" y="16"/>
                      <a:pt x="103" y="16"/>
                    </a:cubicBezTo>
                    <a:cubicBezTo>
                      <a:pt x="103" y="16"/>
                      <a:pt x="103" y="16"/>
                      <a:pt x="103" y="16"/>
                    </a:cubicBezTo>
                    <a:cubicBezTo>
                      <a:pt x="102" y="16"/>
                      <a:pt x="102" y="16"/>
                      <a:pt x="102" y="16"/>
                    </a:cubicBezTo>
                    <a:cubicBezTo>
                      <a:pt x="102" y="16"/>
                      <a:pt x="102" y="16"/>
                      <a:pt x="102" y="16"/>
                    </a:cubicBezTo>
                    <a:cubicBezTo>
                      <a:pt x="102" y="16"/>
                      <a:pt x="102" y="16"/>
                      <a:pt x="102" y="16"/>
                    </a:cubicBezTo>
                    <a:cubicBezTo>
                      <a:pt x="102" y="16"/>
                      <a:pt x="102" y="16"/>
                      <a:pt x="102" y="16"/>
                    </a:cubicBezTo>
                    <a:cubicBezTo>
                      <a:pt x="102" y="16"/>
                      <a:pt x="102" y="16"/>
                      <a:pt x="102" y="16"/>
                    </a:cubicBezTo>
                    <a:cubicBezTo>
                      <a:pt x="102" y="16"/>
                      <a:pt x="102" y="16"/>
                      <a:pt x="102" y="16"/>
                    </a:cubicBezTo>
                    <a:cubicBezTo>
                      <a:pt x="102" y="16"/>
                      <a:pt x="102" y="16"/>
                      <a:pt x="102" y="16"/>
                    </a:cubicBezTo>
                    <a:cubicBezTo>
                      <a:pt x="102" y="16"/>
                      <a:pt x="102" y="16"/>
                      <a:pt x="102" y="16"/>
                    </a:cubicBezTo>
                    <a:cubicBezTo>
                      <a:pt x="102" y="16"/>
                      <a:pt x="102" y="16"/>
                      <a:pt x="102" y="16"/>
                    </a:cubicBezTo>
                    <a:cubicBezTo>
                      <a:pt x="102" y="16"/>
                      <a:pt x="102" y="16"/>
                      <a:pt x="102" y="16"/>
                    </a:cubicBezTo>
                    <a:cubicBezTo>
                      <a:pt x="102" y="16"/>
                      <a:pt x="102" y="16"/>
                      <a:pt x="102" y="17"/>
                    </a:cubicBezTo>
                    <a:cubicBezTo>
                      <a:pt x="102" y="17"/>
                      <a:pt x="102" y="17"/>
                      <a:pt x="102" y="17"/>
                    </a:cubicBezTo>
                    <a:cubicBezTo>
                      <a:pt x="102" y="17"/>
                      <a:pt x="102" y="17"/>
                      <a:pt x="102" y="17"/>
                    </a:cubicBezTo>
                    <a:cubicBezTo>
                      <a:pt x="102" y="17"/>
                      <a:pt x="102" y="17"/>
                      <a:pt x="102" y="17"/>
                    </a:cubicBezTo>
                    <a:cubicBezTo>
                      <a:pt x="102" y="17"/>
                      <a:pt x="102" y="17"/>
                      <a:pt x="102" y="17"/>
                    </a:cubicBezTo>
                    <a:cubicBezTo>
                      <a:pt x="102" y="17"/>
                      <a:pt x="102" y="17"/>
                      <a:pt x="102" y="17"/>
                    </a:cubicBezTo>
                    <a:cubicBezTo>
                      <a:pt x="102" y="17"/>
                      <a:pt x="102" y="17"/>
                      <a:pt x="102" y="17"/>
                    </a:cubicBezTo>
                    <a:cubicBezTo>
                      <a:pt x="102" y="17"/>
                      <a:pt x="102" y="17"/>
                      <a:pt x="102" y="17"/>
                    </a:cubicBezTo>
                    <a:cubicBezTo>
                      <a:pt x="102" y="17"/>
                      <a:pt x="102" y="17"/>
                      <a:pt x="102" y="17"/>
                    </a:cubicBezTo>
                    <a:cubicBezTo>
                      <a:pt x="102" y="17"/>
                      <a:pt x="102" y="17"/>
                      <a:pt x="102" y="17"/>
                    </a:cubicBezTo>
                    <a:cubicBezTo>
                      <a:pt x="102" y="17"/>
                      <a:pt x="102" y="17"/>
                      <a:pt x="102" y="17"/>
                    </a:cubicBezTo>
                    <a:cubicBezTo>
                      <a:pt x="102"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0" y="18"/>
                      <a:pt x="100" y="18"/>
                      <a:pt x="100" y="18"/>
                    </a:cubicBezTo>
                    <a:cubicBezTo>
                      <a:pt x="100" y="18"/>
                      <a:pt x="100" y="18"/>
                      <a:pt x="100" y="18"/>
                    </a:cubicBezTo>
                    <a:cubicBezTo>
                      <a:pt x="100" y="18"/>
                      <a:pt x="100" y="18"/>
                      <a:pt x="100" y="18"/>
                    </a:cubicBezTo>
                    <a:cubicBezTo>
                      <a:pt x="100" y="18"/>
                      <a:pt x="100" y="18"/>
                      <a:pt x="100" y="18"/>
                    </a:cubicBezTo>
                    <a:cubicBezTo>
                      <a:pt x="100" y="18"/>
                      <a:pt x="100" y="18"/>
                      <a:pt x="100" y="18"/>
                    </a:cubicBezTo>
                    <a:cubicBezTo>
                      <a:pt x="100" y="18"/>
                      <a:pt x="100" y="18"/>
                      <a:pt x="100" y="18"/>
                    </a:cubicBezTo>
                    <a:cubicBezTo>
                      <a:pt x="100" y="18"/>
                      <a:pt x="100" y="18"/>
                      <a:pt x="100" y="18"/>
                    </a:cubicBezTo>
                    <a:cubicBezTo>
                      <a:pt x="100" y="18"/>
                      <a:pt x="100" y="18"/>
                      <a:pt x="100" y="19"/>
                    </a:cubicBezTo>
                    <a:cubicBezTo>
                      <a:pt x="100" y="19"/>
                      <a:pt x="100" y="19"/>
                      <a:pt x="100" y="19"/>
                    </a:cubicBezTo>
                    <a:cubicBezTo>
                      <a:pt x="100" y="19"/>
                      <a:pt x="100" y="19"/>
                      <a:pt x="100" y="19"/>
                    </a:cubicBezTo>
                    <a:cubicBezTo>
                      <a:pt x="100" y="19"/>
                      <a:pt x="100" y="19"/>
                      <a:pt x="100" y="19"/>
                    </a:cubicBezTo>
                    <a:cubicBezTo>
                      <a:pt x="100" y="19"/>
                      <a:pt x="100" y="19"/>
                      <a:pt x="100" y="19"/>
                    </a:cubicBezTo>
                    <a:cubicBezTo>
                      <a:pt x="100" y="19"/>
                      <a:pt x="100" y="19"/>
                      <a:pt x="100" y="19"/>
                    </a:cubicBezTo>
                    <a:cubicBezTo>
                      <a:pt x="100" y="19"/>
                      <a:pt x="100" y="19"/>
                      <a:pt x="100" y="19"/>
                    </a:cubicBezTo>
                    <a:cubicBezTo>
                      <a:pt x="100" y="19"/>
                      <a:pt x="100" y="19"/>
                      <a:pt x="100" y="19"/>
                    </a:cubicBezTo>
                    <a:cubicBezTo>
                      <a:pt x="100" y="19"/>
                      <a:pt x="100" y="19"/>
                      <a:pt x="100" y="19"/>
                    </a:cubicBezTo>
                    <a:cubicBezTo>
                      <a:pt x="99" y="19"/>
                      <a:pt x="99" y="19"/>
                      <a:pt x="99" y="19"/>
                    </a:cubicBezTo>
                    <a:cubicBezTo>
                      <a:pt x="99" y="19"/>
                      <a:pt x="99" y="19"/>
                      <a:pt x="99" y="19"/>
                    </a:cubicBezTo>
                    <a:cubicBezTo>
                      <a:pt x="99" y="19"/>
                      <a:pt x="99" y="19"/>
                      <a:pt x="99" y="19"/>
                    </a:cubicBezTo>
                    <a:cubicBezTo>
                      <a:pt x="99" y="19"/>
                      <a:pt x="99" y="19"/>
                      <a:pt x="99" y="19"/>
                    </a:cubicBezTo>
                    <a:cubicBezTo>
                      <a:pt x="99" y="19"/>
                      <a:pt x="99" y="19"/>
                      <a:pt x="99" y="19"/>
                    </a:cubicBezTo>
                    <a:cubicBezTo>
                      <a:pt x="99" y="19"/>
                      <a:pt x="99" y="19"/>
                      <a:pt x="99" y="20"/>
                    </a:cubicBezTo>
                    <a:cubicBezTo>
                      <a:pt x="99" y="20"/>
                      <a:pt x="99" y="20"/>
                      <a:pt x="99" y="20"/>
                    </a:cubicBezTo>
                    <a:cubicBezTo>
                      <a:pt x="99" y="20"/>
                      <a:pt x="99" y="20"/>
                      <a:pt x="99" y="20"/>
                    </a:cubicBezTo>
                    <a:cubicBezTo>
                      <a:pt x="99" y="20"/>
                      <a:pt x="99" y="20"/>
                      <a:pt x="99" y="20"/>
                    </a:cubicBezTo>
                    <a:cubicBezTo>
                      <a:pt x="99" y="20"/>
                      <a:pt x="99" y="20"/>
                      <a:pt x="99" y="20"/>
                    </a:cubicBezTo>
                    <a:cubicBezTo>
                      <a:pt x="99" y="20"/>
                      <a:pt x="99" y="20"/>
                      <a:pt x="99" y="20"/>
                    </a:cubicBezTo>
                    <a:cubicBezTo>
                      <a:pt x="99" y="20"/>
                      <a:pt x="99" y="20"/>
                      <a:pt x="99" y="20"/>
                    </a:cubicBezTo>
                    <a:cubicBezTo>
                      <a:pt x="99" y="20"/>
                      <a:pt x="99" y="20"/>
                      <a:pt x="99" y="20"/>
                    </a:cubicBezTo>
                    <a:cubicBezTo>
                      <a:pt x="99" y="20"/>
                      <a:pt x="99" y="20"/>
                      <a:pt x="99" y="20"/>
                    </a:cubicBezTo>
                    <a:cubicBezTo>
                      <a:pt x="98" y="20"/>
                      <a:pt x="98" y="20"/>
                      <a:pt x="98" y="20"/>
                    </a:cubicBezTo>
                    <a:cubicBezTo>
                      <a:pt x="98" y="20"/>
                      <a:pt x="98" y="20"/>
                      <a:pt x="98" y="20"/>
                    </a:cubicBezTo>
                    <a:cubicBezTo>
                      <a:pt x="98" y="20"/>
                      <a:pt x="98" y="20"/>
                      <a:pt x="98" y="20"/>
                    </a:cubicBezTo>
                    <a:cubicBezTo>
                      <a:pt x="98" y="20"/>
                      <a:pt x="98" y="20"/>
                      <a:pt x="98" y="20"/>
                    </a:cubicBezTo>
                    <a:cubicBezTo>
                      <a:pt x="98" y="20"/>
                      <a:pt x="98" y="20"/>
                      <a:pt x="98" y="20"/>
                    </a:cubicBezTo>
                    <a:cubicBezTo>
                      <a:pt x="98" y="20"/>
                      <a:pt x="98" y="20"/>
                      <a:pt x="98" y="20"/>
                    </a:cubicBezTo>
                    <a:cubicBezTo>
                      <a:pt x="98" y="20"/>
                      <a:pt x="98" y="20"/>
                      <a:pt x="98" y="20"/>
                    </a:cubicBezTo>
                    <a:cubicBezTo>
                      <a:pt x="98" y="20"/>
                      <a:pt x="98" y="20"/>
                      <a:pt x="98" y="20"/>
                    </a:cubicBezTo>
                    <a:cubicBezTo>
                      <a:pt x="98" y="20"/>
                      <a:pt x="98" y="20"/>
                      <a:pt x="98" y="20"/>
                    </a:cubicBezTo>
                    <a:cubicBezTo>
                      <a:pt x="98" y="20"/>
                      <a:pt x="98" y="20"/>
                      <a:pt x="98" y="20"/>
                    </a:cubicBezTo>
                    <a:cubicBezTo>
                      <a:pt x="98" y="20"/>
                      <a:pt x="98" y="20"/>
                      <a:pt x="98" y="21"/>
                    </a:cubicBezTo>
                    <a:cubicBezTo>
                      <a:pt x="98" y="21"/>
                      <a:pt x="98" y="21"/>
                      <a:pt x="98" y="21"/>
                    </a:cubicBezTo>
                    <a:cubicBezTo>
                      <a:pt x="98" y="21"/>
                      <a:pt x="98" y="21"/>
                      <a:pt x="98" y="21"/>
                    </a:cubicBezTo>
                    <a:cubicBezTo>
                      <a:pt x="98" y="21"/>
                      <a:pt x="98" y="21"/>
                      <a:pt x="98" y="21"/>
                    </a:cubicBezTo>
                    <a:cubicBezTo>
                      <a:pt x="98" y="21"/>
                      <a:pt x="98" y="21"/>
                      <a:pt x="98" y="21"/>
                    </a:cubicBezTo>
                    <a:cubicBezTo>
                      <a:pt x="98" y="21"/>
                      <a:pt x="98" y="21"/>
                      <a:pt x="98" y="21"/>
                    </a:cubicBezTo>
                    <a:cubicBezTo>
                      <a:pt x="98" y="21"/>
                      <a:pt x="98" y="21"/>
                      <a:pt x="98" y="21"/>
                    </a:cubicBezTo>
                    <a:cubicBezTo>
                      <a:pt x="97" y="21"/>
                      <a:pt x="97" y="21"/>
                      <a:pt x="97" y="21"/>
                    </a:cubicBezTo>
                    <a:cubicBezTo>
                      <a:pt x="97" y="21"/>
                      <a:pt x="97" y="21"/>
                      <a:pt x="97" y="21"/>
                    </a:cubicBezTo>
                    <a:cubicBezTo>
                      <a:pt x="97" y="21"/>
                      <a:pt x="97" y="21"/>
                      <a:pt x="97" y="21"/>
                    </a:cubicBezTo>
                    <a:cubicBezTo>
                      <a:pt x="97" y="21"/>
                      <a:pt x="97" y="21"/>
                      <a:pt x="97" y="21"/>
                    </a:cubicBezTo>
                    <a:cubicBezTo>
                      <a:pt x="97" y="21"/>
                      <a:pt x="97" y="21"/>
                      <a:pt x="97" y="21"/>
                    </a:cubicBezTo>
                    <a:cubicBezTo>
                      <a:pt x="97" y="21"/>
                      <a:pt x="97" y="21"/>
                      <a:pt x="97" y="21"/>
                    </a:cubicBezTo>
                    <a:cubicBezTo>
                      <a:pt x="97" y="21"/>
                      <a:pt x="97" y="21"/>
                      <a:pt x="97" y="22"/>
                    </a:cubicBezTo>
                    <a:cubicBezTo>
                      <a:pt x="97" y="22"/>
                      <a:pt x="97" y="22"/>
                      <a:pt x="97" y="22"/>
                    </a:cubicBezTo>
                    <a:cubicBezTo>
                      <a:pt x="97" y="22"/>
                      <a:pt x="97" y="22"/>
                      <a:pt x="97" y="22"/>
                    </a:cubicBezTo>
                    <a:cubicBezTo>
                      <a:pt x="97" y="22"/>
                      <a:pt x="97" y="22"/>
                      <a:pt x="97" y="22"/>
                    </a:cubicBezTo>
                    <a:cubicBezTo>
                      <a:pt x="97" y="22"/>
                      <a:pt x="97" y="22"/>
                      <a:pt x="97" y="22"/>
                    </a:cubicBezTo>
                    <a:cubicBezTo>
                      <a:pt x="97" y="22"/>
                      <a:pt x="97" y="22"/>
                      <a:pt x="97" y="22"/>
                    </a:cubicBezTo>
                    <a:cubicBezTo>
                      <a:pt x="97" y="22"/>
                      <a:pt x="97" y="22"/>
                      <a:pt x="97" y="22"/>
                    </a:cubicBezTo>
                    <a:cubicBezTo>
                      <a:pt x="97" y="22"/>
                      <a:pt x="97" y="22"/>
                      <a:pt x="97" y="22"/>
                    </a:cubicBezTo>
                    <a:cubicBezTo>
                      <a:pt x="97" y="22"/>
                      <a:pt x="97" y="22"/>
                      <a:pt x="97" y="22"/>
                    </a:cubicBezTo>
                    <a:cubicBezTo>
                      <a:pt x="97" y="22"/>
                      <a:pt x="97" y="22"/>
                      <a:pt x="97" y="22"/>
                    </a:cubicBezTo>
                    <a:cubicBezTo>
                      <a:pt x="97" y="22"/>
                      <a:pt x="97" y="22"/>
                      <a:pt x="97" y="22"/>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2"/>
                      <a:pt x="96" y="23"/>
                    </a:cubicBezTo>
                    <a:cubicBezTo>
                      <a:pt x="96" y="23"/>
                      <a:pt x="96" y="23"/>
                      <a:pt x="96" y="23"/>
                    </a:cubicBezTo>
                    <a:cubicBezTo>
                      <a:pt x="96" y="23"/>
                      <a:pt x="96" y="23"/>
                      <a:pt x="96" y="23"/>
                    </a:cubicBezTo>
                    <a:cubicBezTo>
                      <a:pt x="96" y="23"/>
                      <a:pt x="96" y="23"/>
                      <a:pt x="96" y="23"/>
                    </a:cubicBezTo>
                    <a:cubicBezTo>
                      <a:pt x="96" y="23"/>
                      <a:pt x="96" y="23"/>
                      <a:pt x="96" y="23"/>
                    </a:cubicBezTo>
                    <a:cubicBezTo>
                      <a:pt x="96" y="23"/>
                      <a:pt x="96" y="23"/>
                      <a:pt x="96" y="23"/>
                    </a:cubicBezTo>
                    <a:cubicBezTo>
                      <a:pt x="96" y="23"/>
                      <a:pt x="96" y="23"/>
                      <a:pt x="96" y="23"/>
                    </a:cubicBezTo>
                    <a:cubicBezTo>
                      <a:pt x="96" y="23"/>
                      <a:pt x="96" y="23"/>
                      <a:pt x="96" y="23"/>
                    </a:cubicBezTo>
                    <a:cubicBezTo>
                      <a:pt x="96" y="23"/>
                      <a:pt x="96" y="23"/>
                      <a:pt x="96" y="23"/>
                    </a:cubicBezTo>
                    <a:cubicBezTo>
                      <a:pt x="96" y="23"/>
                      <a:pt x="96" y="23"/>
                      <a:pt x="96"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2" y="26"/>
                      <a:pt x="92" y="26"/>
                      <a:pt x="92" y="26"/>
                    </a:cubicBezTo>
                    <a:cubicBezTo>
                      <a:pt x="92" y="26"/>
                      <a:pt x="92" y="26"/>
                      <a:pt x="92" y="26"/>
                    </a:cubicBezTo>
                    <a:cubicBezTo>
                      <a:pt x="92" y="26"/>
                      <a:pt x="92" y="26"/>
                      <a:pt x="92" y="26"/>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1" y="27"/>
                      <a:pt x="91" y="27"/>
                      <a:pt x="91" y="27"/>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0" y="28"/>
                      <a:pt x="90" y="28"/>
                      <a:pt x="90" y="28"/>
                    </a:cubicBezTo>
                    <a:cubicBezTo>
                      <a:pt x="90" y="28"/>
                      <a:pt x="90" y="28"/>
                      <a:pt x="90" y="28"/>
                    </a:cubicBezTo>
                    <a:cubicBezTo>
                      <a:pt x="90" y="28"/>
                      <a:pt x="90" y="28"/>
                      <a:pt x="90" y="28"/>
                    </a:cubicBezTo>
                    <a:cubicBezTo>
                      <a:pt x="90" y="28"/>
                      <a:pt x="90" y="28"/>
                      <a:pt x="90" y="28"/>
                    </a:cubicBezTo>
                    <a:cubicBezTo>
                      <a:pt x="90" y="28"/>
                      <a:pt x="90" y="28"/>
                      <a:pt x="90" y="28"/>
                    </a:cubicBezTo>
                    <a:cubicBezTo>
                      <a:pt x="90" y="28"/>
                      <a:pt x="90" y="28"/>
                      <a:pt x="90" y="28"/>
                    </a:cubicBezTo>
                    <a:cubicBezTo>
                      <a:pt x="90" y="28"/>
                      <a:pt x="90" y="28"/>
                      <a:pt x="90" y="28"/>
                    </a:cubicBezTo>
                    <a:cubicBezTo>
                      <a:pt x="90" y="28"/>
                      <a:pt x="90" y="28"/>
                      <a:pt x="90" y="28"/>
                    </a:cubicBezTo>
                    <a:cubicBezTo>
                      <a:pt x="90" y="28"/>
                      <a:pt x="90" y="28"/>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30"/>
                    </a:cubicBezTo>
                    <a:cubicBezTo>
                      <a:pt x="89" y="30"/>
                      <a:pt x="89" y="30"/>
                      <a:pt x="89" y="30"/>
                    </a:cubicBezTo>
                    <a:cubicBezTo>
                      <a:pt x="89" y="30"/>
                      <a:pt x="89" y="30"/>
                      <a:pt x="89" y="30"/>
                    </a:cubicBezTo>
                    <a:cubicBezTo>
                      <a:pt x="89" y="30"/>
                      <a:pt x="89" y="30"/>
                      <a:pt x="89" y="30"/>
                    </a:cubicBezTo>
                    <a:cubicBezTo>
                      <a:pt x="89" y="30"/>
                      <a:pt x="89" y="30"/>
                      <a:pt x="89"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7" y="30"/>
                      <a:pt x="87" y="30"/>
                      <a:pt x="87" y="30"/>
                    </a:cubicBezTo>
                    <a:cubicBezTo>
                      <a:pt x="87" y="30"/>
                      <a:pt x="87" y="30"/>
                      <a:pt x="87" y="31"/>
                    </a:cubicBezTo>
                    <a:cubicBezTo>
                      <a:pt x="87" y="31"/>
                      <a:pt x="87" y="31"/>
                      <a:pt x="87" y="31"/>
                    </a:cubicBezTo>
                    <a:cubicBezTo>
                      <a:pt x="87" y="31"/>
                      <a:pt x="87" y="31"/>
                      <a:pt x="87" y="31"/>
                    </a:cubicBezTo>
                    <a:cubicBezTo>
                      <a:pt x="87" y="31"/>
                      <a:pt x="87" y="31"/>
                      <a:pt x="87" y="31"/>
                    </a:cubicBezTo>
                    <a:cubicBezTo>
                      <a:pt x="87" y="31"/>
                      <a:pt x="87" y="31"/>
                      <a:pt x="87" y="31"/>
                    </a:cubicBezTo>
                    <a:cubicBezTo>
                      <a:pt x="87" y="31"/>
                      <a:pt x="87" y="31"/>
                      <a:pt x="87" y="31"/>
                    </a:cubicBezTo>
                    <a:cubicBezTo>
                      <a:pt x="87" y="31"/>
                      <a:pt x="87" y="31"/>
                      <a:pt x="87" y="31"/>
                    </a:cubicBezTo>
                    <a:cubicBezTo>
                      <a:pt x="87" y="31"/>
                      <a:pt x="87" y="31"/>
                      <a:pt x="87" y="31"/>
                    </a:cubicBezTo>
                    <a:cubicBezTo>
                      <a:pt x="87" y="31"/>
                      <a:pt x="87" y="31"/>
                      <a:pt x="86" y="31"/>
                    </a:cubicBezTo>
                    <a:cubicBezTo>
                      <a:pt x="86" y="31"/>
                      <a:pt x="86" y="31"/>
                      <a:pt x="86" y="31"/>
                    </a:cubicBezTo>
                    <a:cubicBezTo>
                      <a:pt x="86" y="31"/>
                      <a:pt x="86" y="31"/>
                      <a:pt x="86" y="31"/>
                    </a:cubicBezTo>
                    <a:cubicBezTo>
                      <a:pt x="86" y="31"/>
                      <a:pt x="86" y="31"/>
                      <a:pt x="86" y="31"/>
                    </a:cubicBezTo>
                    <a:cubicBezTo>
                      <a:pt x="86" y="31"/>
                      <a:pt x="86" y="31"/>
                      <a:pt x="86" y="31"/>
                    </a:cubicBezTo>
                    <a:cubicBezTo>
                      <a:pt x="86" y="31"/>
                      <a:pt x="86" y="31"/>
                      <a:pt x="86" y="31"/>
                    </a:cubicBezTo>
                    <a:cubicBezTo>
                      <a:pt x="86" y="31"/>
                      <a:pt x="86" y="31"/>
                      <a:pt x="86" y="31"/>
                    </a:cubicBezTo>
                    <a:cubicBezTo>
                      <a:pt x="86" y="31"/>
                      <a:pt x="86" y="31"/>
                      <a:pt x="86" y="31"/>
                    </a:cubicBezTo>
                    <a:cubicBezTo>
                      <a:pt x="86" y="31"/>
                      <a:pt x="86" y="31"/>
                      <a:pt x="86" y="31"/>
                    </a:cubicBezTo>
                    <a:cubicBezTo>
                      <a:pt x="86" y="31"/>
                      <a:pt x="86" y="31"/>
                      <a:pt x="86" y="31"/>
                    </a:cubicBezTo>
                    <a:cubicBezTo>
                      <a:pt x="86" y="31"/>
                      <a:pt x="85" y="31"/>
                      <a:pt x="85" y="31"/>
                    </a:cubicBezTo>
                    <a:cubicBezTo>
                      <a:pt x="85" y="31"/>
                      <a:pt x="85" y="31"/>
                      <a:pt x="85" y="31"/>
                    </a:cubicBezTo>
                    <a:cubicBezTo>
                      <a:pt x="85" y="31"/>
                      <a:pt x="85" y="31"/>
                      <a:pt x="85" y="32"/>
                    </a:cubicBezTo>
                    <a:cubicBezTo>
                      <a:pt x="85" y="32"/>
                      <a:pt x="85" y="32"/>
                      <a:pt x="85" y="32"/>
                    </a:cubicBezTo>
                    <a:cubicBezTo>
                      <a:pt x="85" y="32"/>
                      <a:pt x="85" y="32"/>
                      <a:pt x="85" y="32"/>
                    </a:cubicBezTo>
                    <a:cubicBezTo>
                      <a:pt x="85" y="32"/>
                      <a:pt x="85" y="32"/>
                      <a:pt x="85" y="32"/>
                    </a:cubicBezTo>
                    <a:cubicBezTo>
                      <a:pt x="85" y="32"/>
                      <a:pt x="85" y="32"/>
                      <a:pt x="85" y="32"/>
                    </a:cubicBezTo>
                    <a:cubicBezTo>
                      <a:pt x="85" y="32"/>
                      <a:pt x="85" y="32"/>
                      <a:pt x="85" y="32"/>
                    </a:cubicBezTo>
                    <a:cubicBezTo>
                      <a:pt x="85" y="32"/>
                      <a:pt x="85" y="32"/>
                      <a:pt x="85" y="32"/>
                    </a:cubicBezTo>
                    <a:cubicBezTo>
                      <a:pt x="85" y="32"/>
                      <a:pt x="85" y="32"/>
                      <a:pt x="85" y="32"/>
                    </a:cubicBezTo>
                    <a:cubicBezTo>
                      <a:pt x="85" y="32"/>
                      <a:pt x="85" y="32"/>
                      <a:pt x="85" y="32"/>
                    </a:cubicBezTo>
                    <a:cubicBezTo>
                      <a:pt x="85" y="32"/>
                      <a:pt x="85" y="32"/>
                      <a:pt x="85" y="32"/>
                    </a:cubicBezTo>
                    <a:cubicBezTo>
                      <a:pt x="85" y="32"/>
                      <a:pt x="85" y="32"/>
                      <a:pt x="84" y="32"/>
                    </a:cubicBezTo>
                    <a:cubicBezTo>
                      <a:pt x="84" y="32"/>
                      <a:pt x="84" y="32"/>
                      <a:pt x="84" y="32"/>
                    </a:cubicBezTo>
                    <a:cubicBezTo>
                      <a:pt x="84" y="32"/>
                      <a:pt x="84" y="32"/>
                      <a:pt x="84" y="32"/>
                    </a:cubicBezTo>
                    <a:cubicBezTo>
                      <a:pt x="84" y="32"/>
                      <a:pt x="84" y="32"/>
                      <a:pt x="84" y="32"/>
                    </a:cubicBezTo>
                    <a:cubicBezTo>
                      <a:pt x="84" y="32"/>
                      <a:pt x="84" y="32"/>
                      <a:pt x="84" y="32"/>
                    </a:cubicBezTo>
                    <a:cubicBezTo>
                      <a:pt x="84" y="32"/>
                      <a:pt x="84" y="32"/>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4"/>
                      <a:pt x="83" y="34"/>
                      <a:pt x="83" y="34"/>
                    </a:cubicBezTo>
                    <a:cubicBezTo>
                      <a:pt x="83" y="34"/>
                      <a:pt x="83" y="34"/>
                      <a:pt x="83" y="34"/>
                    </a:cubicBezTo>
                    <a:cubicBezTo>
                      <a:pt x="83" y="34"/>
                      <a:pt x="83" y="34"/>
                      <a:pt x="83" y="34"/>
                    </a:cubicBezTo>
                    <a:cubicBezTo>
                      <a:pt x="83" y="34"/>
                      <a:pt x="83" y="34"/>
                      <a:pt x="83" y="34"/>
                    </a:cubicBezTo>
                    <a:cubicBezTo>
                      <a:pt x="83" y="34"/>
                      <a:pt x="83" y="34"/>
                      <a:pt x="83"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1" y="34"/>
                      <a:pt x="81" y="34"/>
                      <a:pt x="81" y="34"/>
                    </a:cubicBezTo>
                    <a:cubicBezTo>
                      <a:pt x="81" y="34"/>
                      <a:pt x="81" y="34"/>
                      <a:pt x="81" y="34"/>
                    </a:cubicBezTo>
                    <a:cubicBezTo>
                      <a:pt x="81" y="34"/>
                      <a:pt x="81" y="34"/>
                      <a:pt x="81" y="34"/>
                    </a:cubicBezTo>
                    <a:cubicBezTo>
                      <a:pt x="81" y="34"/>
                      <a:pt x="81" y="34"/>
                      <a:pt x="81" y="34"/>
                    </a:cubicBezTo>
                    <a:cubicBezTo>
                      <a:pt x="81" y="34"/>
                      <a:pt x="81" y="34"/>
                      <a:pt x="81" y="34"/>
                    </a:cubicBezTo>
                    <a:cubicBezTo>
                      <a:pt x="81" y="34"/>
                      <a:pt x="81" y="34"/>
                      <a:pt x="81" y="34"/>
                    </a:cubicBezTo>
                    <a:cubicBezTo>
                      <a:pt x="81" y="34"/>
                      <a:pt x="81" y="34"/>
                      <a:pt x="81" y="34"/>
                    </a:cubicBezTo>
                    <a:cubicBezTo>
                      <a:pt x="81" y="34"/>
                      <a:pt x="81" y="34"/>
                      <a:pt x="81" y="34"/>
                    </a:cubicBezTo>
                    <a:cubicBezTo>
                      <a:pt x="81" y="34"/>
                      <a:pt x="81" y="34"/>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6"/>
                    </a:cubicBezTo>
                    <a:cubicBezTo>
                      <a:pt x="80" y="36"/>
                      <a:pt x="80" y="36"/>
                      <a:pt x="80" y="36"/>
                    </a:cubicBezTo>
                    <a:cubicBezTo>
                      <a:pt x="80" y="36"/>
                      <a:pt x="80" y="36"/>
                      <a:pt x="80" y="36"/>
                    </a:cubicBezTo>
                    <a:cubicBezTo>
                      <a:pt x="80" y="36"/>
                      <a:pt x="80" y="36"/>
                      <a:pt x="80" y="36"/>
                    </a:cubicBezTo>
                    <a:cubicBezTo>
                      <a:pt x="80" y="36"/>
                      <a:pt x="80" y="36"/>
                      <a:pt x="80" y="36"/>
                    </a:cubicBezTo>
                    <a:cubicBezTo>
                      <a:pt x="80" y="36"/>
                      <a:pt x="80" y="36"/>
                      <a:pt x="80" y="36"/>
                    </a:cubicBezTo>
                    <a:cubicBezTo>
                      <a:pt x="80" y="36"/>
                      <a:pt x="80" y="36"/>
                      <a:pt x="80" y="36"/>
                    </a:cubicBezTo>
                    <a:cubicBezTo>
                      <a:pt x="80" y="36"/>
                      <a:pt x="80" y="36"/>
                      <a:pt x="80"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6" y="37"/>
                      <a:pt x="76" y="37"/>
                      <a:pt x="76" y="37"/>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4" y="38"/>
                      <a:pt x="74" y="38"/>
                      <a:pt x="74" y="38"/>
                    </a:cubicBezTo>
                    <a:cubicBezTo>
                      <a:pt x="74" y="38"/>
                      <a:pt x="74" y="38"/>
                      <a:pt x="74" y="39"/>
                    </a:cubicBezTo>
                    <a:cubicBezTo>
                      <a:pt x="74" y="39"/>
                      <a:pt x="74" y="39"/>
                      <a:pt x="74" y="39"/>
                    </a:cubicBezTo>
                    <a:cubicBezTo>
                      <a:pt x="74" y="39"/>
                      <a:pt x="74" y="39"/>
                      <a:pt x="74" y="39"/>
                    </a:cubicBezTo>
                    <a:cubicBezTo>
                      <a:pt x="74" y="39"/>
                      <a:pt x="74" y="39"/>
                      <a:pt x="74" y="39"/>
                    </a:cubicBezTo>
                    <a:cubicBezTo>
                      <a:pt x="74" y="39"/>
                      <a:pt x="74" y="39"/>
                      <a:pt x="74" y="39"/>
                    </a:cubicBezTo>
                    <a:cubicBezTo>
                      <a:pt x="74" y="39"/>
                      <a:pt x="74" y="39"/>
                      <a:pt x="74" y="39"/>
                    </a:cubicBezTo>
                    <a:cubicBezTo>
                      <a:pt x="74" y="39"/>
                      <a:pt x="74" y="39"/>
                      <a:pt x="74" y="39"/>
                    </a:cubicBezTo>
                    <a:cubicBezTo>
                      <a:pt x="74" y="39"/>
                      <a:pt x="74" y="39"/>
                      <a:pt x="74" y="39"/>
                    </a:cubicBezTo>
                    <a:cubicBezTo>
                      <a:pt x="74" y="39"/>
                      <a:pt x="74" y="39"/>
                      <a:pt x="74" y="39"/>
                    </a:cubicBezTo>
                    <a:cubicBezTo>
                      <a:pt x="74" y="39"/>
                      <a:pt x="74" y="39"/>
                      <a:pt x="74" y="39"/>
                    </a:cubicBezTo>
                    <a:cubicBezTo>
                      <a:pt x="73" y="39"/>
                      <a:pt x="73" y="39"/>
                      <a:pt x="73" y="39"/>
                    </a:cubicBezTo>
                    <a:cubicBezTo>
                      <a:pt x="73" y="39"/>
                      <a:pt x="73" y="39"/>
                      <a:pt x="73" y="39"/>
                    </a:cubicBezTo>
                    <a:cubicBezTo>
                      <a:pt x="73" y="39"/>
                      <a:pt x="73" y="39"/>
                      <a:pt x="73" y="39"/>
                    </a:cubicBezTo>
                    <a:cubicBezTo>
                      <a:pt x="73" y="39"/>
                      <a:pt x="73" y="39"/>
                      <a:pt x="73" y="39"/>
                    </a:cubicBezTo>
                    <a:cubicBezTo>
                      <a:pt x="73" y="39"/>
                      <a:pt x="73" y="39"/>
                      <a:pt x="73" y="39"/>
                    </a:cubicBezTo>
                    <a:cubicBezTo>
                      <a:pt x="73" y="39"/>
                      <a:pt x="73" y="39"/>
                      <a:pt x="73" y="39"/>
                    </a:cubicBezTo>
                    <a:cubicBezTo>
                      <a:pt x="73" y="39"/>
                      <a:pt x="73" y="39"/>
                      <a:pt x="73" y="39"/>
                    </a:cubicBezTo>
                    <a:cubicBezTo>
                      <a:pt x="73" y="39"/>
                      <a:pt x="73" y="39"/>
                      <a:pt x="73" y="39"/>
                    </a:cubicBezTo>
                    <a:cubicBezTo>
                      <a:pt x="73" y="39"/>
                      <a:pt x="73" y="39"/>
                      <a:pt x="73" y="39"/>
                    </a:cubicBezTo>
                    <a:cubicBezTo>
                      <a:pt x="73" y="39"/>
                      <a:pt x="72" y="39"/>
                      <a:pt x="72" y="39"/>
                    </a:cubicBezTo>
                    <a:cubicBezTo>
                      <a:pt x="72" y="39"/>
                      <a:pt x="72" y="39"/>
                      <a:pt x="72" y="39"/>
                    </a:cubicBezTo>
                    <a:cubicBezTo>
                      <a:pt x="72" y="39"/>
                      <a:pt x="72" y="39"/>
                      <a:pt x="72" y="39"/>
                    </a:cubicBezTo>
                    <a:cubicBezTo>
                      <a:pt x="72" y="39"/>
                      <a:pt x="72" y="39"/>
                      <a:pt x="72" y="39"/>
                    </a:cubicBezTo>
                    <a:cubicBezTo>
                      <a:pt x="72" y="39"/>
                      <a:pt x="72" y="39"/>
                      <a:pt x="72" y="39"/>
                    </a:cubicBezTo>
                    <a:cubicBezTo>
                      <a:pt x="72" y="39"/>
                      <a:pt x="72" y="39"/>
                      <a:pt x="72" y="39"/>
                    </a:cubicBezTo>
                    <a:cubicBezTo>
                      <a:pt x="72" y="39"/>
                      <a:pt x="72" y="39"/>
                      <a:pt x="72" y="39"/>
                    </a:cubicBezTo>
                    <a:cubicBezTo>
                      <a:pt x="72" y="39"/>
                      <a:pt x="72" y="39"/>
                      <a:pt x="72" y="39"/>
                    </a:cubicBezTo>
                    <a:cubicBezTo>
                      <a:pt x="72" y="39"/>
                      <a:pt x="72" y="39"/>
                      <a:pt x="72" y="40"/>
                    </a:cubicBezTo>
                    <a:cubicBezTo>
                      <a:pt x="71" y="40"/>
                      <a:pt x="71" y="40"/>
                      <a:pt x="71" y="40"/>
                    </a:cubicBezTo>
                    <a:cubicBezTo>
                      <a:pt x="71" y="40"/>
                      <a:pt x="71" y="40"/>
                      <a:pt x="71" y="40"/>
                    </a:cubicBezTo>
                    <a:cubicBezTo>
                      <a:pt x="71" y="40"/>
                      <a:pt x="71" y="40"/>
                      <a:pt x="71" y="40"/>
                    </a:cubicBezTo>
                    <a:cubicBezTo>
                      <a:pt x="71" y="40"/>
                      <a:pt x="71" y="40"/>
                      <a:pt x="71" y="40"/>
                    </a:cubicBezTo>
                    <a:cubicBezTo>
                      <a:pt x="71" y="40"/>
                      <a:pt x="71" y="40"/>
                      <a:pt x="71" y="40"/>
                    </a:cubicBezTo>
                    <a:cubicBezTo>
                      <a:pt x="71" y="40"/>
                      <a:pt x="71" y="40"/>
                      <a:pt x="71" y="40"/>
                    </a:cubicBezTo>
                    <a:cubicBezTo>
                      <a:pt x="71" y="40"/>
                      <a:pt x="71" y="40"/>
                      <a:pt x="71" y="40"/>
                    </a:cubicBezTo>
                    <a:cubicBezTo>
                      <a:pt x="71" y="40"/>
                      <a:pt x="71" y="40"/>
                      <a:pt x="71" y="40"/>
                    </a:cubicBezTo>
                    <a:cubicBezTo>
                      <a:pt x="71" y="40"/>
                      <a:pt x="71" y="40"/>
                      <a:pt x="71" y="40"/>
                    </a:cubicBezTo>
                    <a:cubicBezTo>
                      <a:pt x="71" y="40"/>
                      <a:pt x="71" y="40"/>
                      <a:pt x="71" y="40"/>
                    </a:cubicBezTo>
                    <a:cubicBezTo>
                      <a:pt x="71" y="40"/>
                      <a:pt x="70" y="40"/>
                      <a:pt x="70" y="40"/>
                    </a:cubicBezTo>
                    <a:cubicBezTo>
                      <a:pt x="70" y="40"/>
                      <a:pt x="70" y="40"/>
                      <a:pt x="70" y="40"/>
                    </a:cubicBezTo>
                    <a:cubicBezTo>
                      <a:pt x="70" y="40"/>
                      <a:pt x="70" y="40"/>
                      <a:pt x="70" y="40"/>
                    </a:cubicBezTo>
                    <a:cubicBezTo>
                      <a:pt x="70" y="40"/>
                      <a:pt x="70" y="40"/>
                      <a:pt x="70" y="40"/>
                    </a:cubicBezTo>
                    <a:cubicBezTo>
                      <a:pt x="70" y="40"/>
                      <a:pt x="70" y="40"/>
                      <a:pt x="70" y="40"/>
                    </a:cubicBezTo>
                    <a:cubicBezTo>
                      <a:pt x="70" y="40"/>
                      <a:pt x="70" y="40"/>
                      <a:pt x="70" y="40"/>
                    </a:cubicBezTo>
                    <a:cubicBezTo>
                      <a:pt x="70" y="40"/>
                      <a:pt x="70" y="40"/>
                      <a:pt x="70" y="40"/>
                    </a:cubicBezTo>
                    <a:cubicBezTo>
                      <a:pt x="70" y="40"/>
                      <a:pt x="70" y="40"/>
                      <a:pt x="70" y="40"/>
                    </a:cubicBezTo>
                    <a:cubicBezTo>
                      <a:pt x="70" y="40"/>
                      <a:pt x="70" y="40"/>
                      <a:pt x="70" y="40"/>
                    </a:cubicBezTo>
                    <a:cubicBezTo>
                      <a:pt x="70" y="40"/>
                      <a:pt x="70" y="40"/>
                      <a:pt x="70" y="40"/>
                    </a:cubicBezTo>
                    <a:cubicBezTo>
                      <a:pt x="70" y="40"/>
                      <a:pt x="70" y="40"/>
                      <a:pt x="70" y="40"/>
                    </a:cubicBezTo>
                    <a:cubicBezTo>
                      <a:pt x="69" y="40"/>
                      <a:pt x="69" y="40"/>
                      <a:pt x="69" y="40"/>
                    </a:cubicBezTo>
                    <a:cubicBezTo>
                      <a:pt x="69" y="40"/>
                      <a:pt x="69" y="40"/>
                      <a:pt x="69" y="40"/>
                    </a:cubicBezTo>
                    <a:cubicBezTo>
                      <a:pt x="69" y="40"/>
                      <a:pt x="69" y="40"/>
                      <a:pt x="69" y="40"/>
                    </a:cubicBezTo>
                    <a:cubicBezTo>
                      <a:pt x="69" y="40"/>
                      <a:pt x="69" y="40"/>
                      <a:pt x="69" y="40"/>
                    </a:cubicBezTo>
                    <a:cubicBezTo>
                      <a:pt x="69" y="40"/>
                      <a:pt x="69" y="40"/>
                      <a:pt x="69" y="40"/>
                    </a:cubicBezTo>
                    <a:cubicBezTo>
                      <a:pt x="69" y="40"/>
                      <a:pt x="69" y="40"/>
                      <a:pt x="69" y="40"/>
                    </a:cubicBezTo>
                    <a:cubicBezTo>
                      <a:pt x="69" y="40"/>
                      <a:pt x="69" y="40"/>
                      <a:pt x="69" y="40"/>
                    </a:cubicBezTo>
                    <a:cubicBezTo>
                      <a:pt x="69" y="40"/>
                      <a:pt x="69" y="40"/>
                      <a:pt x="69" y="40"/>
                    </a:cubicBezTo>
                    <a:cubicBezTo>
                      <a:pt x="69" y="41"/>
                      <a:pt x="69" y="41"/>
                      <a:pt x="69" y="41"/>
                    </a:cubicBezTo>
                    <a:cubicBezTo>
                      <a:pt x="69" y="41"/>
                      <a:pt x="68" y="41"/>
                      <a:pt x="68" y="41"/>
                    </a:cubicBezTo>
                    <a:cubicBezTo>
                      <a:pt x="68" y="41"/>
                      <a:pt x="68" y="41"/>
                      <a:pt x="68" y="41"/>
                    </a:cubicBezTo>
                    <a:cubicBezTo>
                      <a:pt x="68" y="41"/>
                      <a:pt x="68" y="41"/>
                      <a:pt x="68" y="41"/>
                    </a:cubicBezTo>
                    <a:cubicBezTo>
                      <a:pt x="68" y="41"/>
                      <a:pt x="68" y="41"/>
                      <a:pt x="68" y="41"/>
                    </a:cubicBezTo>
                    <a:cubicBezTo>
                      <a:pt x="68" y="41"/>
                      <a:pt x="68" y="41"/>
                      <a:pt x="68" y="41"/>
                    </a:cubicBezTo>
                    <a:cubicBezTo>
                      <a:pt x="68" y="41"/>
                      <a:pt x="68" y="41"/>
                      <a:pt x="68" y="41"/>
                    </a:cubicBezTo>
                    <a:cubicBezTo>
                      <a:pt x="68" y="41"/>
                      <a:pt x="68" y="41"/>
                      <a:pt x="68" y="41"/>
                    </a:cubicBezTo>
                    <a:cubicBezTo>
                      <a:pt x="68" y="41"/>
                      <a:pt x="68" y="41"/>
                      <a:pt x="68" y="41"/>
                    </a:cubicBezTo>
                    <a:cubicBezTo>
                      <a:pt x="68" y="41"/>
                      <a:pt x="68" y="41"/>
                      <a:pt x="68" y="41"/>
                    </a:cubicBezTo>
                    <a:cubicBezTo>
                      <a:pt x="68" y="41"/>
                      <a:pt x="68" y="41"/>
                      <a:pt x="68" y="41"/>
                    </a:cubicBezTo>
                    <a:cubicBezTo>
                      <a:pt x="68" y="41"/>
                      <a:pt x="67" y="41"/>
                      <a:pt x="67" y="41"/>
                    </a:cubicBezTo>
                    <a:cubicBezTo>
                      <a:pt x="67" y="41"/>
                      <a:pt x="67" y="41"/>
                      <a:pt x="67" y="41"/>
                    </a:cubicBezTo>
                    <a:cubicBezTo>
                      <a:pt x="67" y="41"/>
                      <a:pt x="67" y="41"/>
                      <a:pt x="67" y="41"/>
                    </a:cubicBezTo>
                    <a:cubicBezTo>
                      <a:pt x="67" y="41"/>
                      <a:pt x="67" y="41"/>
                      <a:pt x="67" y="41"/>
                    </a:cubicBezTo>
                    <a:cubicBezTo>
                      <a:pt x="67" y="41"/>
                      <a:pt x="67" y="41"/>
                      <a:pt x="67" y="41"/>
                    </a:cubicBezTo>
                    <a:cubicBezTo>
                      <a:pt x="67" y="41"/>
                      <a:pt x="67" y="41"/>
                      <a:pt x="67" y="41"/>
                    </a:cubicBezTo>
                    <a:cubicBezTo>
                      <a:pt x="67" y="41"/>
                      <a:pt x="67" y="41"/>
                      <a:pt x="67" y="41"/>
                    </a:cubicBezTo>
                    <a:cubicBezTo>
                      <a:pt x="67" y="41"/>
                      <a:pt x="67" y="41"/>
                      <a:pt x="67" y="41"/>
                    </a:cubicBezTo>
                    <a:cubicBezTo>
                      <a:pt x="67" y="41"/>
                      <a:pt x="67" y="41"/>
                      <a:pt x="67" y="41"/>
                    </a:cubicBezTo>
                    <a:cubicBezTo>
                      <a:pt x="66" y="41"/>
                      <a:pt x="66" y="41"/>
                      <a:pt x="66" y="41"/>
                    </a:cubicBezTo>
                    <a:cubicBezTo>
                      <a:pt x="66" y="41"/>
                      <a:pt x="66" y="41"/>
                      <a:pt x="66" y="41"/>
                    </a:cubicBezTo>
                    <a:cubicBezTo>
                      <a:pt x="66" y="41"/>
                      <a:pt x="66" y="41"/>
                      <a:pt x="66" y="41"/>
                    </a:cubicBezTo>
                    <a:cubicBezTo>
                      <a:pt x="66" y="41"/>
                      <a:pt x="66" y="41"/>
                      <a:pt x="66" y="41"/>
                    </a:cubicBezTo>
                    <a:cubicBezTo>
                      <a:pt x="66" y="41"/>
                      <a:pt x="66" y="41"/>
                      <a:pt x="66" y="42"/>
                    </a:cubicBezTo>
                    <a:cubicBezTo>
                      <a:pt x="66" y="42"/>
                      <a:pt x="66" y="42"/>
                      <a:pt x="66" y="42"/>
                    </a:cubicBezTo>
                    <a:cubicBezTo>
                      <a:pt x="66" y="42"/>
                      <a:pt x="66" y="42"/>
                      <a:pt x="66" y="42"/>
                    </a:cubicBezTo>
                    <a:cubicBezTo>
                      <a:pt x="66" y="42"/>
                      <a:pt x="66" y="42"/>
                      <a:pt x="66" y="42"/>
                    </a:cubicBezTo>
                    <a:cubicBezTo>
                      <a:pt x="66" y="42"/>
                      <a:pt x="66" y="42"/>
                      <a:pt x="66" y="42"/>
                    </a:cubicBezTo>
                    <a:cubicBezTo>
                      <a:pt x="66" y="42"/>
                      <a:pt x="66" y="42"/>
                      <a:pt x="66" y="42"/>
                    </a:cubicBezTo>
                    <a:cubicBezTo>
                      <a:pt x="66" y="42"/>
                      <a:pt x="66" y="42"/>
                      <a:pt x="66" y="42"/>
                    </a:cubicBezTo>
                    <a:cubicBezTo>
                      <a:pt x="66" y="42"/>
                      <a:pt x="66" y="42"/>
                      <a:pt x="66" y="42"/>
                    </a:cubicBezTo>
                    <a:cubicBezTo>
                      <a:pt x="66" y="42"/>
                      <a:pt x="66" y="42"/>
                      <a:pt x="66" y="42"/>
                    </a:cubicBezTo>
                    <a:cubicBezTo>
                      <a:pt x="66" y="42"/>
                      <a:pt x="66" y="42"/>
                      <a:pt x="66"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3"/>
                    </a:cubicBezTo>
                    <a:cubicBezTo>
                      <a:pt x="65" y="43"/>
                      <a:pt x="65" y="43"/>
                      <a:pt x="65"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3" y="43"/>
                      <a:pt x="63" y="43"/>
                    </a:cubicBezTo>
                    <a:cubicBezTo>
                      <a:pt x="63" y="43"/>
                      <a:pt x="63" y="43"/>
                      <a:pt x="63" y="43"/>
                    </a:cubicBezTo>
                    <a:cubicBezTo>
                      <a:pt x="63" y="43"/>
                      <a:pt x="63" y="43"/>
                      <a:pt x="63" y="43"/>
                    </a:cubicBezTo>
                    <a:cubicBezTo>
                      <a:pt x="63" y="43"/>
                      <a:pt x="63" y="43"/>
                      <a:pt x="63" y="43"/>
                    </a:cubicBezTo>
                    <a:cubicBezTo>
                      <a:pt x="63" y="43"/>
                      <a:pt x="63" y="43"/>
                      <a:pt x="63" y="43"/>
                    </a:cubicBezTo>
                    <a:cubicBezTo>
                      <a:pt x="63" y="43"/>
                      <a:pt x="63" y="43"/>
                      <a:pt x="63" y="43"/>
                    </a:cubicBezTo>
                    <a:cubicBezTo>
                      <a:pt x="63" y="43"/>
                      <a:pt x="63" y="43"/>
                      <a:pt x="63" y="43"/>
                    </a:cubicBezTo>
                    <a:cubicBezTo>
                      <a:pt x="63" y="43"/>
                      <a:pt x="63" y="43"/>
                      <a:pt x="63" y="43"/>
                    </a:cubicBezTo>
                    <a:cubicBezTo>
                      <a:pt x="63" y="43"/>
                      <a:pt x="63" y="43"/>
                      <a:pt x="63" y="44"/>
                    </a:cubicBezTo>
                    <a:cubicBezTo>
                      <a:pt x="62" y="44"/>
                      <a:pt x="62" y="44"/>
                      <a:pt x="62" y="44"/>
                    </a:cubicBezTo>
                    <a:cubicBezTo>
                      <a:pt x="62" y="44"/>
                      <a:pt x="62" y="44"/>
                      <a:pt x="62" y="44"/>
                    </a:cubicBezTo>
                    <a:cubicBezTo>
                      <a:pt x="62" y="44"/>
                      <a:pt x="62" y="44"/>
                      <a:pt x="62" y="44"/>
                    </a:cubicBezTo>
                    <a:cubicBezTo>
                      <a:pt x="62" y="44"/>
                      <a:pt x="62" y="44"/>
                      <a:pt x="62" y="44"/>
                    </a:cubicBezTo>
                    <a:cubicBezTo>
                      <a:pt x="62" y="44"/>
                      <a:pt x="62" y="44"/>
                      <a:pt x="62" y="44"/>
                    </a:cubicBezTo>
                    <a:cubicBezTo>
                      <a:pt x="62" y="44"/>
                      <a:pt x="62" y="44"/>
                      <a:pt x="62" y="44"/>
                    </a:cubicBezTo>
                    <a:cubicBezTo>
                      <a:pt x="61" y="44"/>
                      <a:pt x="61" y="44"/>
                      <a:pt x="61" y="44"/>
                    </a:cubicBezTo>
                    <a:cubicBezTo>
                      <a:pt x="61" y="44"/>
                      <a:pt x="61" y="44"/>
                      <a:pt x="61" y="44"/>
                    </a:cubicBezTo>
                    <a:cubicBezTo>
                      <a:pt x="61" y="44"/>
                      <a:pt x="61" y="44"/>
                      <a:pt x="61" y="44"/>
                    </a:cubicBezTo>
                    <a:cubicBezTo>
                      <a:pt x="61" y="44"/>
                      <a:pt x="61" y="44"/>
                      <a:pt x="61" y="44"/>
                    </a:cubicBezTo>
                    <a:cubicBezTo>
                      <a:pt x="61" y="44"/>
                      <a:pt x="61" y="44"/>
                      <a:pt x="61" y="44"/>
                    </a:cubicBezTo>
                    <a:cubicBezTo>
                      <a:pt x="61" y="44"/>
                      <a:pt x="61" y="44"/>
                      <a:pt x="61" y="44"/>
                    </a:cubicBezTo>
                    <a:cubicBezTo>
                      <a:pt x="61" y="44"/>
                      <a:pt x="61" y="44"/>
                      <a:pt x="61" y="44"/>
                    </a:cubicBezTo>
                    <a:cubicBezTo>
                      <a:pt x="61" y="44"/>
                      <a:pt x="61" y="44"/>
                      <a:pt x="61" y="44"/>
                    </a:cubicBezTo>
                    <a:cubicBezTo>
                      <a:pt x="60" y="44"/>
                      <a:pt x="60" y="44"/>
                      <a:pt x="60" y="44"/>
                    </a:cubicBezTo>
                    <a:cubicBezTo>
                      <a:pt x="60" y="44"/>
                      <a:pt x="60" y="44"/>
                      <a:pt x="60" y="44"/>
                    </a:cubicBezTo>
                    <a:cubicBezTo>
                      <a:pt x="60" y="44"/>
                      <a:pt x="60" y="44"/>
                      <a:pt x="60" y="44"/>
                    </a:cubicBezTo>
                    <a:cubicBezTo>
                      <a:pt x="60" y="44"/>
                      <a:pt x="60" y="44"/>
                      <a:pt x="60" y="44"/>
                    </a:cubicBezTo>
                    <a:cubicBezTo>
                      <a:pt x="60" y="44"/>
                      <a:pt x="60" y="44"/>
                      <a:pt x="60" y="45"/>
                    </a:cubicBezTo>
                    <a:cubicBezTo>
                      <a:pt x="60" y="45"/>
                      <a:pt x="60" y="45"/>
                      <a:pt x="60" y="45"/>
                    </a:cubicBezTo>
                    <a:cubicBezTo>
                      <a:pt x="60" y="45"/>
                      <a:pt x="59" y="45"/>
                      <a:pt x="59" y="45"/>
                    </a:cubicBezTo>
                    <a:cubicBezTo>
                      <a:pt x="59" y="45"/>
                      <a:pt x="59" y="45"/>
                      <a:pt x="59" y="45"/>
                    </a:cubicBezTo>
                    <a:cubicBezTo>
                      <a:pt x="59" y="45"/>
                      <a:pt x="59" y="45"/>
                      <a:pt x="59" y="45"/>
                    </a:cubicBezTo>
                    <a:cubicBezTo>
                      <a:pt x="59" y="45"/>
                      <a:pt x="59" y="45"/>
                      <a:pt x="59" y="45"/>
                    </a:cubicBezTo>
                    <a:cubicBezTo>
                      <a:pt x="59" y="45"/>
                      <a:pt x="59" y="45"/>
                      <a:pt x="59" y="45"/>
                    </a:cubicBezTo>
                    <a:cubicBezTo>
                      <a:pt x="59" y="45"/>
                      <a:pt x="59" y="45"/>
                      <a:pt x="59" y="45"/>
                    </a:cubicBezTo>
                    <a:cubicBezTo>
                      <a:pt x="59" y="45"/>
                      <a:pt x="59" y="45"/>
                      <a:pt x="59" y="45"/>
                    </a:cubicBezTo>
                    <a:cubicBezTo>
                      <a:pt x="59" y="45"/>
                      <a:pt x="59" y="45"/>
                      <a:pt x="59" y="45"/>
                    </a:cubicBezTo>
                    <a:cubicBezTo>
                      <a:pt x="59" y="45"/>
                      <a:pt x="59" y="45"/>
                      <a:pt x="59" y="45"/>
                    </a:cubicBezTo>
                    <a:cubicBezTo>
                      <a:pt x="59" y="45"/>
                      <a:pt x="59" y="45"/>
                      <a:pt x="59"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7" y="45"/>
                      <a:pt x="57" y="45"/>
                      <a:pt x="57" y="45"/>
                    </a:cubicBezTo>
                    <a:cubicBezTo>
                      <a:pt x="57" y="45"/>
                      <a:pt x="57" y="45"/>
                      <a:pt x="57" y="45"/>
                    </a:cubicBezTo>
                    <a:cubicBezTo>
                      <a:pt x="57" y="45"/>
                      <a:pt x="57" y="45"/>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26"/>
                      <a:pt x="57" y="26"/>
                      <a:pt x="57" y="26"/>
                    </a:cubicBezTo>
                    <a:cubicBezTo>
                      <a:pt x="57" y="26"/>
                      <a:pt x="57" y="26"/>
                      <a:pt x="57" y="26"/>
                    </a:cubicBezTo>
                    <a:cubicBezTo>
                      <a:pt x="57" y="26"/>
                      <a:pt x="57" y="26"/>
                      <a:pt x="57" y="26"/>
                    </a:cubicBezTo>
                    <a:cubicBezTo>
                      <a:pt x="57" y="26"/>
                      <a:pt x="57" y="26"/>
                      <a:pt x="57" y="26"/>
                    </a:cubicBezTo>
                    <a:cubicBezTo>
                      <a:pt x="57" y="26"/>
                      <a:pt x="57" y="26"/>
                      <a:pt x="58" y="26"/>
                    </a:cubicBezTo>
                    <a:cubicBezTo>
                      <a:pt x="58" y="26"/>
                      <a:pt x="58" y="26"/>
                      <a:pt x="58" y="26"/>
                    </a:cubicBezTo>
                    <a:cubicBezTo>
                      <a:pt x="58" y="26"/>
                      <a:pt x="58" y="26"/>
                      <a:pt x="58" y="26"/>
                    </a:cubicBezTo>
                    <a:cubicBezTo>
                      <a:pt x="58" y="26"/>
                      <a:pt x="58" y="26"/>
                      <a:pt x="58" y="26"/>
                    </a:cubicBezTo>
                    <a:cubicBezTo>
                      <a:pt x="58" y="26"/>
                      <a:pt x="58" y="26"/>
                      <a:pt x="58" y="26"/>
                    </a:cubicBezTo>
                    <a:cubicBezTo>
                      <a:pt x="58" y="26"/>
                      <a:pt x="58" y="26"/>
                      <a:pt x="58" y="26"/>
                    </a:cubicBezTo>
                    <a:cubicBezTo>
                      <a:pt x="58" y="26"/>
                      <a:pt x="58" y="26"/>
                      <a:pt x="59" y="26"/>
                    </a:cubicBezTo>
                    <a:cubicBezTo>
                      <a:pt x="59" y="26"/>
                      <a:pt x="59" y="26"/>
                      <a:pt x="59" y="26"/>
                    </a:cubicBezTo>
                    <a:cubicBezTo>
                      <a:pt x="59" y="26"/>
                      <a:pt x="59" y="26"/>
                      <a:pt x="59" y="26"/>
                    </a:cubicBezTo>
                    <a:cubicBezTo>
                      <a:pt x="59" y="26"/>
                      <a:pt x="59" y="26"/>
                      <a:pt x="59" y="26"/>
                    </a:cubicBezTo>
                    <a:cubicBezTo>
                      <a:pt x="59" y="25"/>
                      <a:pt x="59" y="25"/>
                      <a:pt x="59" y="25"/>
                    </a:cubicBezTo>
                    <a:cubicBezTo>
                      <a:pt x="59" y="25"/>
                      <a:pt x="59" y="25"/>
                      <a:pt x="59" y="25"/>
                    </a:cubicBezTo>
                    <a:cubicBezTo>
                      <a:pt x="59"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1" y="25"/>
                      <a:pt x="61" y="25"/>
                      <a:pt x="61" y="25"/>
                    </a:cubicBezTo>
                    <a:cubicBezTo>
                      <a:pt x="61" y="25"/>
                      <a:pt x="61" y="25"/>
                      <a:pt x="61" y="25"/>
                    </a:cubicBezTo>
                    <a:cubicBezTo>
                      <a:pt x="61" y="25"/>
                      <a:pt x="61" y="25"/>
                      <a:pt x="61" y="25"/>
                    </a:cubicBezTo>
                    <a:cubicBezTo>
                      <a:pt x="61" y="25"/>
                      <a:pt x="61" y="25"/>
                      <a:pt x="61" y="25"/>
                    </a:cubicBezTo>
                    <a:cubicBezTo>
                      <a:pt x="61" y="25"/>
                      <a:pt x="61" y="25"/>
                      <a:pt x="61" y="25"/>
                    </a:cubicBezTo>
                    <a:cubicBezTo>
                      <a:pt x="61" y="25"/>
                      <a:pt x="61" y="25"/>
                      <a:pt x="61" y="25"/>
                    </a:cubicBezTo>
                    <a:cubicBezTo>
                      <a:pt x="61" y="25"/>
                      <a:pt x="61" y="25"/>
                      <a:pt x="61" y="25"/>
                    </a:cubicBezTo>
                    <a:cubicBezTo>
                      <a:pt x="61" y="25"/>
                      <a:pt x="61" y="25"/>
                      <a:pt x="61" y="25"/>
                    </a:cubicBezTo>
                    <a:cubicBezTo>
                      <a:pt x="61" y="25"/>
                      <a:pt x="61" y="25"/>
                      <a:pt x="61" y="25"/>
                    </a:cubicBezTo>
                    <a:cubicBezTo>
                      <a:pt x="61" y="25"/>
                      <a:pt x="61" y="25"/>
                      <a:pt x="61" y="25"/>
                    </a:cubicBezTo>
                    <a:cubicBezTo>
                      <a:pt x="61" y="24"/>
                      <a:pt x="61" y="24"/>
                      <a:pt x="61" y="24"/>
                    </a:cubicBezTo>
                    <a:cubicBezTo>
                      <a:pt x="61" y="24"/>
                      <a:pt x="61" y="24"/>
                      <a:pt x="61" y="24"/>
                    </a:cubicBezTo>
                    <a:cubicBezTo>
                      <a:pt x="61" y="24"/>
                      <a:pt x="61" y="24"/>
                      <a:pt x="61" y="24"/>
                    </a:cubicBezTo>
                    <a:cubicBezTo>
                      <a:pt x="61" y="24"/>
                      <a:pt x="61" y="24"/>
                      <a:pt x="61" y="24"/>
                    </a:cubicBezTo>
                    <a:cubicBezTo>
                      <a:pt x="61" y="24"/>
                      <a:pt x="61" y="24"/>
                      <a:pt x="61" y="24"/>
                    </a:cubicBezTo>
                    <a:cubicBezTo>
                      <a:pt x="61" y="24"/>
                      <a:pt x="61"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3" y="24"/>
                    </a:cubicBezTo>
                    <a:cubicBezTo>
                      <a:pt x="63" y="24"/>
                      <a:pt x="63" y="24"/>
                      <a:pt x="63" y="24"/>
                    </a:cubicBezTo>
                    <a:cubicBezTo>
                      <a:pt x="63" y="24"/>
                      <a:pt x="63" y="24"/>
                      <a:pt x="63" y="24"/>
                    </a:cubicBezTo>
                    <a:cubicBezTo>
                      <a:pt x="63" y="24"/>
                      <a:pt x="63" y="24"/>
                      <a:pt x="63" y="24"/>
                    </a:cubicBezTo>
                    <a:cubicBezTo>
                      <a:pt x="63" y="24"/>
                      <a:pt x="63" y="24"/>
                      <a:pt x="63" y="24"/>
                    </a:cubicBezTo>
                    <a:cubicBezTo>
                      <a:pt x="63" y="24"/>
                      <a:pt x="63" y="24"/>
                      <a:pt x="63" y="24"/>
                    </a:cubicBezTo>
                    <a:cubicBezTo>
                      <a:pt x="63" y="24"/>
                      <a:pt x="64" y="24"/>
                      <a:pt x="64" y="24"/>
                    </a:cubicBezTo>
                    <a:cubicBezTo>
                      <a:pt x="64" y="24"/>
                      <a:pt x="64" y="24"/>
                      <a:pt x="64" y="24"/>
                    </a:cubicBezTo>
                    <a:cubicBezTo>
                      <a:pt x="64" y="24"/>
                      <a:pt x="64" y="24"/>
                      <a:pt x="64" y="24"/>
                    </a:cubicBezTo>
                    <a:cubicBezTo>
                      <a:pt x="64" y="23"/>
                      <a:pt x="64" y="23"/>
                      <a:pt x="64" y="23"/>
                    </a:cubicBezTo>
                    <a:cubicBezTo>
                      <a:pt x="64" y="23"/>
                      <a:pt x="64"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6" y="23"/>
                      <a:pt x="66" y="23"/>
                      <a:pt x="67" y="23"/>
                    </a:cubicBezTo>
                    <a:cubicBezTo>
                      <a:pt x="67" y="23"/>
                      <a:pt x="67" y="23"/>
                      <a:pt x="67" y="23"/>
                    </a:cubicBezTo>
                    <a:cubicBezTo>
                      <a:pt x="67" y="23"/>
                      <a:pt x="67" y="23"/>
                      <a:pt x="67" y="23"/>
                    </a:cubicBezTo>
                    <a:cubicBezTo>
                      <a:pt x="67" y="23"/>
                      <a:pt x="67" y="23"/>
                      <a:pt x="67" y="23"/>
                    </a:cubicBezTo>
                    <a:cubicBezTo>
                      <a:pt x="67" y="22"/>
                      <a:pt x="67" y="22"/>
                      <a:pt x="68" y="22"/>
                    </a:cubicBezTo>
                    <a:cubicBezTo>
                      <a:pt x="68" y="22"/>
                      <a:pt x="68" y="22"/>
                      <a:pt x="68" y="22"/>
                    </a:cubicBezTo>
                    <a:cubicBezTo>
                      <a:pt x="68" y="22"/>
                      <a:pt x="68" y="22"/>
                      <a:pt x="68" y="22"/>
                    </a:cubicBezTo>
                    <a:cubicBezTo>
                      <a:pt x="68" y="22"/>
                      <a:pt x="68" y="22"/>
                      <a:pt x="68" y="22"/>
                    </a:cubicBezTo>
                    <a:cubicBezTo>
                      <a:pt x="68" y="22"/>
                      <a:pt x="68" y="22"/>
                      <a:pt x="68" y="22"/>
                    </a:cubicBezTo>
                    <a:cubicBezTo>
                      <a:pt x="68" y="22"/>
                      <a:pt x="68" y="22"/>
                      <a:pt x="68" y="22"/>
                    </a:cubicBezTo>
                    <a:cubicBezTo>
                      <a:pt x="68" y="22"/>
                      <a:pt x="68" y="22"/>
                      <a:pt x="69" y="22"/>
                    </a:cubicBezTo>
                    <a:cubicBezTo>
                      <a:pt x="69" y="22"/>
                      <a:pt x="69" y="22"/>
                      <a:pt x="69" y="22"/>
                    </a:cubicBezTo>
                    <a:cubicBezTo>
                      <a:pt x="69" y="22"/>
                      <a:pt x="69" y="22"/>
                      <a:pt x="69" y="22"/>
                    </a:cubicBezTo>
                    <a:cubicBezTo>
                      <a:pt x="69" y="22"/>
                      <a:pt x="69" y="22"/>
                      <a:pt x="69" y="22"/>
                    </a:cubicBezTo>
                    <a:cubicBezTo>
                      <a:pt x="69" y="22"/>
                      <a:pt x="69" y="22"/>
                      <a:pt x="69" y="22"/>
                    </a:cubicBezTo>
                    <a:cubicBezTo>
                      <a:pt x="69" y="22"/>
                      <a:pt x="69" y="22"/>
                      <a:pt x="69" y="22"/>
                    </a:cubicBezTo>
                    <a:cubicBezTo>
                      <a:pt x="69" y="22"/>
                      <a:pt x="69" y="22"/>
                      <a:pt x="69" y="22"/>
                    </a:cubicBezTo>
                    <a:cubicBezTo>
                      <a:pt x="69" y="22"/>
                      <a:pt x="69" y="22"/>
                      <a:pt x="69" y="22"/>
                    </a:cubicBezTo>
                    <a:cubicBezTo>
                      <a:pt x="69" y="22"/>
                      <a:pt x="69" y="22"/>
                      <a:pt x="69" y="22"/>
                    </a:cubicBezTo>
                    <a:cubicBezTo>
                      <a:pt x="69" y="22"/>
                      <a:pt x="69" y="22"/>
                      <a:pt x="69" y="22"/>
                    </a:cubicBezTo>
                    <a:cubicBezTo>
                      <a:pt x="69" y="22"/>
                      <a:pt x="69" y="22"/>
                      <a:pt x="69" y="22"/>
                    </a:cubicBezTo>
                    <a:cubicBezTo>
                      <a:pt x="69" y="22"/>
                      <a:pt x="69"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1" y="22"/>
                    </a:cubicBezTo>
                    <a:cubicBezTo>
                      <a:pt x="71" y="22"/>
                      <a:pt x="71" y="22"/>
                      <a:pt x="71" y="22"/>
                    </a:cubicBezTo>
                    <a:cubicBezTo>
                      <a:pt x="71" y="22"/>
                      <a:pt x="71" y="22"/>
                      <a:pt x="71" y="22"/>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2" y="21"/>
                    </a:cubicBezTo>
                    <a:cubicBezTo>
                      <a:pt x="72" y="21"/>
                      <a:pt x="72" y="21"/>
                      <a:pt x="72" y="21"/>
                    </a:cubicBezTo>
                    <a:cubicBezTo>
                      <a:pt x="72" y="21"/>
                      <a:pt x="72" y="21"/>
                      <a:pt x="72" y="21"/>
                    </a:cubicBezTo>
                    <a:cubicBezTo>
                      <a:pt x="72" y="21"/>
                      <a:pt x="72" y="21"/>
                      <a:pt x="72" y="21"/>
                    </a:cubicBezTo>
                    <a:cubicBezTo>
                      <a:pt x="72" y="21"/>
                      <a:pt x="72" y="21"/>
                      <a:pt x="72" y="21"/>
                    </a:cubicBezTo>
                    <a:cubicBezTo>
                      <a:pt x="72" y="21"/>
                      <a:pt x="72" y="21"/>
                      <a:pt x="72" y="21"/>
                    </a:cubicBezTo>
                    <a:cubicBezTo>
                      <a:pt x="72" y="21"/>
                      <a:pt x="72" y="21"/>
                      <a:pt x="72" y="21"/>
                    </a:cubicBezTo>
                    <a:cubicBezTo>
                      <a:pt x="72" y="21"/>
                      <a:pt x="72" y="21"/>
                      <a:pt x="72" y="21"/>
                    </a:cubicBezTo>
                    <a:cubicBezTo>
                      <a:pt x="72" y="21"/>
                      <a:pt x="72" y="21"/>
                      <a:pt x="72" y="21"/>
                    </a:cubicBezTo>
                    <a:cubicBezTo>
                      <a:pt x="72" y="21"/>
                      <a:pt x="72" y="21"/>
                      <a:pt x="72" y="21"/>
                    </a:cubicBezTo>
                    <a:cubicBezTo>
                      <a:pt x="72" y="21"/>
                      <a:pt x="72" y="21"/>
                      <a:pt x="72" y="21"/>
                    </a:cubicBezTo>
                    <a:cubicBezTo>
                      <a:pt x="72" y="20"/>
                      <a:pt x="72" y="20"/>
                      <a:pt x="72" y="20"/>
                    </a:cubicBezTo>
                    <a:cubicBezTo>
                      <a:pt x="72" y="20"/>
                      <a:pt x="72" y="20"/>
                      <a:pt x="72" y="20"/>
                    </a:cubicBezTo>
                    <a:cubicBezTo>
                      <a:pt x="72" y="20"/>
                      <a:pt x="72" y="20"/>
                      <a:pt x="72" y="20"/>
                    </a:cubicBezTo>
                    <a:cubicBezTo>
                      <a:pt x="72" y="20"/>
                      <a:pt x="72" y="20"/>
                      <a:pt x="72" y="20"/>
                    </a:cubicBezTo>
                    <a:cubicBezTo>
                      <a:pt x="72" y="20"/>
                      <a:pt x="72" y="20"/>
                      <a:pt x="72" y="20"/>
                    </a:cubicBezTo>
                    <a:cubicBezTo>
                      <a:pt x="72" y="20"/>
                      <a:pt x="72" y="20"/>
                      <a:pt x="72" y="20"/>
                    </a:cubicBezTo>
                    <a:cubicBezTo>
                      <a:pt x="72" y="20"/>
                      <a:pt x="72" y="20"/>
                      <a:pt x="72" y="20"/>
                    </a:cubicBezTo>
                    <a:cubicBezTo>
                      <a:pt x="72" y="20"/>
                      <a:pt x="72" y="20"/>
                      <a:pt x="73" y="20"/>
                    </a:cubicBezTo>
                    <a:cubicBezTo>
                      <a:pt x="73" y="20"/>
                      <a:pt x="73" y="20"/>
                      <a:pt x="73" y="20"/>
                    </a:cubicBezTo>
                    <a:cubicBezTo>
                      <a:pt x="73" y="20"/>
                      <a:pt x="73" y="20"/>
                      <a:pt x="73" y="20"/>
                    </a:cubicBezTo>
                    <a:cubicBezTo>
                      <a:pt x="73" y="20"/>
                      <a:pt x="73" y="20"/>
                      <a:pt x="73" y="20"/>
                    </a:cubicBezTo>
                    <a:cubicBezTo>
                      <a:pt x="73" y="20"/>
                      <a:pt x="73" y="20"/>
                      <a:pt x="73" y="20"/>
                    </a:cubicBezTo>
                    <a:cubicBezTo>
                      <a:pt x="73" y="20"/>
                      <a:pt x="73" y="20"/>
                      <a:pt x="73" y="20"/>
                    </a:cubicBezTo>
                    <a:cubicBezTo>
                      <a:pt x="73" y="20"/>
                      <a:pt x="73" y="20"/>
                      <a:pt x="73" y="20"/>
                    </a:cubicBezTo>
                    <a:cubicBezTo>
                      <a:pt x="73" y="20"/>
                      <a:pt x="73" y="20"/>
                      <a:pt x="73" y="20"/>
                    </a:cubicBezTo>
                    <a:cubicBezTo>
                      <a:pt x="73" y="20"/>
                      <a:pt x="73" y="20"/>
                      <a:pt x="73" y="20"/>
                    </a:cubicBezTo>
                    <a:cubicBezTo>
                      <a:pt x="74" y="20"/>
                      <a:pt x="74" y="20"/>
                      <a:pt x="74" y="20"/>
                    </a:cubicBezTo>
                    <a:cubicBezTo>
                      <a:pt x="74" y="20"/>
                      <a:pt x="74" y="20"/>
                      <a:pt x="74" y="20"/>
                    </a:cubicBezTo>
                    <a:cubicBezTo>
                      <a:pt x="74" y="20"/>
                      <a:pt x="74" y="20"/>
                      <a:pt x="74" y="20"/>
                    </a:cubicBezTo>
                    <a:cubicBezTo>
                      <a:pt x="74" y="20"/>
                      <a:pt x="75" y="20"/>
                      <a:pt x="75" y="20"/>
                    </a:cubicBezTo>
                    <a:cubicBezTo>
                      <a:pt x="75" y="20"/>
                      <a:pt x="75" y="20"/>
                      <a:pt x="75" y="20"/>
                    </a:cubicBezTo>
                    <a:cubicBezTo>
                      <a:pt x="75" y="20"/>
                      <a:pt x="75" y="20"/>
                      <a:pt x="75" y="20"/>
                    </a:cubicBezTo>
                    <a:cubicBezTo>
                      <a:pt x="75" y="20"/>
                      <a:pt x="75" y="20"/>
                      <a:pt x="75" y="20"/>
                    </a:cubicBezTo>
                    <a:cubicBezTo>
                      <a:pt x="75" y="20"/>
                      <a:pt x="75" y="20"/>
                      <a:pt x="75" y="20"/>
                    </a:cubicBezTo>
                    <a:cubicBezTo>
                      <a:pt x="75" y="20"/>
                      <a:pt x="75" y="20"/>
                      <a:pt x="75" y="20"/>
                    </a:cubicBezTo>
                    <a:cubicBezTo>
                      <a:pt x="75" y="20"/>
                      <a:pt x="75" y="20"/>
                      <a:pt x="75" y="20"/>
                    </a:cubicBezTo>
                    <a:cubicBezTo>
                      <a:pt x="75" y="20"/>
                      <a:pt x="75" y="20"/>
                      <a:pt x="76" y="20"/>
                    </a:cubicBezTo>
                    <a:cubicBezTo>
                      <a:pt x="76" y="20"/>
                      <a:pt x="76" y="20"/>
                      <a:pt x="76" y="20"/>
                    </a:cubicBezTo>
                    <a:cubicBezTo>
                      <a:pt x="76" y="20"/>
                      <a:pt x="76" y="20"/>
                      <a:pt x="76" y="20"/>
                    </a:cubicBezTo>
                    <a:cubicBezTo>
                      <a:pt x="76" y="19"/>
                      <a:pt x="76" y="19"/>
                      <a:pt x="76" y="19"/>
                    </a:cubicBezTo>
                    <a:cubicBezTo>
                      <a:pt x="76" y="19"/>
                      <a:pt x="76" y="19"/>
                      <a:pt x="76" y="19"/>
                    </a:cubicBezTo>
                    <a:cubicBezTo>
                      <a:pt x="76" y="19"/>
                      <a:pt x="76" y="19"/>
                      <a:pt x="76" y="19"/>
                    </a:cubicBezTo>
                    <a:cubicBezTo>
                      <a:pt x="76" y="19"/>
                      <a:pt x="76" y="19"/>
                      <a:pt x="76" y="19"/>
                    </a:cubicBezTo>
                    <a:cubicBezTo>
                      <a:pt x="76" y="19"/>
                      <a:pt x="76" y="19"/>
                      <a:pt x="76" y="19"/>
                    </a:cubicBezTo>
                    <a:cubicBezTo>
                      <a:pt x="76" y="19"/>
                      <a:pt x="76" y="19"/>
                      <a:pt x="76" y="19"/>
                    </a:cubicBezTo>
                    <a:cubicBezTo>
                      <a:pt x="76" y="19"/>
                      <a:pt x="76" y="19"/>
                      <a:pt x="76" y="19"/>
                    </a:cubicBezTo>
                    <a:cubicBezTo>
                      <a:pt x="76" y="19"/>
                      <a:pt x="76" y="19"/>
                      <a:pt x="76" y="19"/>
                    </a:cubicBezTo>
                    <a:cubicBezTo>
                      <a:pt x="76" y="19"/>
                      <a:pt x="76" y="19"/>
                      <a:pt x="76" y="19"/>
                    </a:cubicBezTo>
                    <a:cubicBezTo>
                      <a:pt x="76" y="19"/>
                      <a:pt x="76" y="19"/>
                      <a:pt x="76" y="19"/>
                    </a:cubicBezTo>
                    <a:cubicBezTo>
                      <a:pt x="76" y="19"/>
                      <a:pt x="76" y="19"/>
                      <a:pt x="76"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8" y="19"/>
                      <a:pt x="78" y="19"/>
                      <a:pt x="78" y="19"/>
                    </a:cubicBezTo>
                    <a:cubicBezTo>
                      <a:pt x="78" y="19"/>
                      <a:pt x="78" y="19"/>
                      <a:pt x="78" y="19"/>
                    </a:cubicBezTo>
                    <a:cubicBezTo>
                      <a:pt x="78" y="18"/>
                      <a:pt x="78" y="18"/>
                      <a:pt x="78" y="18"/>
                    </a:cubicBezTo>
                    <a:cubicBezTo>
                      <a:pt x="78" y="18"/>
                      <a:pt x="78" y="18"/>
                      <a:pt x="78" y="18"/>
                    </a:cubicBezTo>
                    <a:cubicBezTo>
                      <a:pt x="79" y="18"/>
                      <a:pt x="79" y="18"/>
                      <a:pt x="79" y="18"/>
                    </a:cubicBezTo>
                    <a:cubicBezTo>
                      <a:pt x="79" y="18"/>
                      <a:pt x="79" y="18"/>
                      <a:pt x="79" y="18"/>
                    </a:cubicBezTo>
                    <a:cubicBezTo>
                      <a:pt x="79" y="18"/>
                      <a:pt x="79" y="18"/>
                      <a:pt x="79" y="18"/>
                    </a:cubicBezTo>
                    <a:cubicBezTo>
                      <a:pt x="79" y="18"/>
                      <a:pt x="79" y="18"/>
                      <a:pt x="79" y="18"/>
                    </a:cubicBezTo>
                    <a:cubicBezTo>
                      <a:pt x="79" y="18"/>
                      <a:pt x="79" y="18"/>
                      <a:pt x="79" y="18"/>
                    </a:cubicBezTo>
                    <a:cubicBezTo>
                      <a:pt x="79" y="18"/>
                      <a:pt x="79" y="18"/>
                      <a:pt x="79" y="18"/>
                    </a:cubicBezTo>
                    <a:cubicBezTo>
                      <a:pt x="79" y="18"/>
                      <a:pt x="79" y="18"/>
                      <a:pt x="79" y="18"/>
                    </a:cubicBezTo>
                    <a:cubicBezTo>
                      <a:pt x="79" y="18"/>
                      <a:pt x="79" y="18"/>
                      <a:pt x="79" y="18"/>
                    </a:cubicBezTo>
                    <a:cubicBezTo>
                      <a:pt x="79"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1" y="18"/>
                      <a:pt x="81" y="18"/>
                      <a:pt x="81" y="18"/>
                    </a:cubicBezTo>
                    <a:cubicBezTo>
                      <a:pt x="81" y="18"/>
                      <a:pt x="81" y="18"/>
                      <a:pt x="81" y="18"/>
                    </a:cubicBezTo>
                    <a:cubicBezTo>
                      <a:pt x="81" y="18"/>
                      <a:pt x="81" y="18"/>
                      <a:pt x="81" y="18"/>
                    </a:cubicBezTo>
                    <a:cubicBezTo>
                      <a:pt x="81" y="18"/>
                      <a:pt x="81" y="18"/>
                      <a:pt x="81" y="18"/>
                    </a:cubicBezTo>
                    <a:cubicBezTo>
                      <a:pt x="81" y="18"/>
                      <a:pt x="81" y="18"/>
                      <a:pt x="81" y="18"/>
                    </a:cubicBezTo>
                    <a:cubicBezTo>
                      <a:pt x="81" y="18"/>
                      <a:pt x="81" y="18"/>
                      <a:pt x="81" y="18"/>
                    </a:cubicBezTo>
                    <a:cubicBezTo>
                      <a:pt x="81" y="18"/>
                      <a:pt x="81" y="18"/>
                      <a:pt x="81" y="18"/>
                    </a:cubicBezTo>
                    <a:cubicBezTo>
                      <a:pt x="81" y="18"/>
                      <a:pt x="81" y="18"/>
                      <a:pt x="81" y="18"/>
                    </a:cubicBezTo>
                    <a:cubicBezTo>
                      <a:pt x="81" y="18"/>
                      <a:pt x="81" y="18"/>
                      <a:pt x="81" y="18"/>
                    </a:cubicBezTo>
                    <a:cubicBezTo>
                      <a:pt x="81" y="18"/>
                      <a:pt x="81" y="18"/>
                      <a:pt x="81" y="18"/>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3" y="17"/>
                    </a:cubicBezTo>
                    <a:cubicBezTo>
                      <a:pt x="83" y="17"/>
                      <a:pt x="83" y="17"/>
                      <a:pt x="83" y="17"/>
                    </a:cubicBezTo>
                    <a:cubicBezTo>
                      <a:pt x="83" y="17"/>
                      <a:pt x="83" y="17"/>
                      <a:pt x="83" y="17"/>
                    </a:cubicBezTo>
                    <a:cubicBezTo>
                      <a:pt x="83" y="17"/>
                      <a:pt x="83" y="17"/>
                      <a:pt x="83" y="17"/>
                    </a:cubicBezTo>
                    <a:cubicBezTo>
                      <a:pt x="83" y="17"/>
                      <a:pt x="83" y="17"/>
                      <a:pt x="83" y="17"/>
                    </a:cubicBezTo>
                    <a:cubicBezTo>
                      <a:pt x="83" y="17"/>
                      <a:pt x="83" y="17"/>
                      <a:pt x="83" y="17"/>
                    </a:cubicBezTo>
                    <a:cubicBezTo>
                      <a:pt x="83" y="16"/>
                      <a:pt x="83" y="16"/>
                      <a:pt x="83" y="16"/>
                    </a:cubicBezTo>
                    <a:cubicBezTo>
                      <a:pt x="83" y="16"/>
                      <a:pt x="83" y="16"/>
                      <a:pt x="83" y="16"/>
                    </a:cubicBezTo>
                    <a:cubicBezTo>
                      <a:pt x="83" y="16"/>
                      <a:pt x="83" y="16"/>
                      <a:pt x="83" y="16"/>
                    </a:cubicBezTo>
                    <a:cubicBezTo>
                      <a:pt x="83" y="16"/>
                      <a:pt x="83" y="16"/>
                      <a:pt x="83" y="16"/>
                    </a:cubicBezTo>
                    <a:cubicBezTo>
                      <a:pt x="83" y="16"/>
                      <a:pt x="83" y="16"/>
                      <a:pt x="83" y="16"/>
                    </a:cubicBezTo>
                    <a:cubicBezTo>
                      <a:pt x="83" y="16"/>
                      <a:pt x="83" y="16"/>
                      <a:pt x="83" y="16"/>
                    </a:cubicBezTo>
                    <a:cubicBezTo>
                      <a:pt x="83" y="16"/>
                      <a:pt x="83" y="16"/>
                      <a:pt x="83" y="16"/>
                    </a:cubicBezTo>
                    <a:cubicBezTo>
                      <a:pt x="83" y="16"/>
                      <a:pt x="83" y="16"/>
                      <a:pt x="83" y="16"/>
                    </a:cubicBezTo>
                    <a:cubicBezTo>
                      <a:pt x="83" y="16"/>
                      <a:pt x="83" y="16"/>
                      <a:pt x="83" y="16"/>
                    </a:cubicBezTo>
                    <a:cubicBezTo>
                      <a:pt x="83" y="16"/>
                      <a:pt x="83" y="16"/>
                      <a:pt x="84" y="16"/>
                    </a:cubicBezTo>
                    <a:cubicBezTo>
                      <a:pt x="84" y="16"/>
                      <a:pt x="84" y="16"/>
                      <a:pt x="84" y="16"/>
                    </a:cubicBezTo>
                    <a:cubicBezTo>
                      <a:pt x="84" y="16"/>
                      <a:pt x="84" y="16"/>
                      <a:pt x="84" y="16"/>
                    </a:cubicBezTo>
                    <a:cubicBezTo>
                      <a:pt x="84" y="16"/>
                      <a:pt x="84" y="16"/>
                      <a:pt x="84" y="16"/>
                    </a:cubicBezTo>
                    <a:cubicBezTo>
                      <a:pt x="84" y="16"/>
                      <a:pt x="84" y="16"/>
                      <a:pt x="84" y="16"/>
                    </a:cubicBezTo>
                    <a:cubicBezTo>
                      <a:pt x="84" y="16"/>
                      <a:pt x="84" y="16"/>
                      <a:pt x="84" y="16"/>
                    </a:cubicBezTo>
                    <a:cubicBezTo>
                      <a:pt x="84" y="16"/>
                      <a:pt x="84" y="16"/>
                      <a:pt x="84" y="16"/>
                    </a:cubicBezTo>
                    <a:cubicBezTo>
                      <a:pt x="84" y="16"/>
                      <a:pt x="84" y="16"/>
                      <a:pt x="84" y="16"/>
                    </a:cubicBezTo>
                    <a:cubicBezTo>
                      <a:pt x="84" y="16"/>
                      <a:pt x="84" y="16"/>
                      <a:pt x="85" y="16"/>
                    </a:cubicBezTo>
                    <a:cubicBezTo>
                      <a:pt x="85" y="16"/>
                      <a:pt x="85" y="16"/>
                      <a:pt x="85" y="16"/>
                    </a:cubicBezTo>
                    <a:cubicBezTo>
                      <a:pt x="85" y="16"/>
                      <a:pt x="85" y="16"/>
                      <a:pt x="85" y="16"/>
                    </a:cubicBezTo>
                    <a:cubicBezTo>
                      <a:pt x="85" y="16"/>
                      <a:pt x="85" y="16"/>
                      <a:pt x="85" y="16"/>
                    </a:cubicBezTo>
                    <a:cubicBezTo>
                      <a:pt x="85" y="16"/>
                      <a:pt x="85" y="16"/>
                      <a:pt x="85" y="16"/>
                    </a:cubicBezTo>
                    <a:cubicBezTo>
                      <a:pt x="85" y="15"/>
                      <a:pt x="85" y="15"/>
                      <a:pt x="85" y="15"/>
                    </a:cubicBezTo>
                    <a:cubicBezTo>
                      <a:pt x="85" y="15"/>
                      <a:pt x="85" y="15"/>
                      <a:pt x="85" y="15"/>
                    </a:cubicBezTo>
                    <a:cubicBezTo>
                      <a:pt x="85" y="15"/>
                      <a:pt x="85" y="15"/>
                      <a:pt x="85" y="15"/>
                    </a:cubicBezTo>
                    <a:cubicBezTo>
                      <a:pt x="85" y="15"/>
                      <a:pt x="85" y="15"/>
                      <a:pt x="85" y="15"/>
                    </a:cubicBezTo>
                    <a:cubicBezTo>
                      <a:pt x="85" y="15"/>
                      <a:pt x="85" y="15"/>
                      <a:pt x="85" y="15"/>
                    </a:cubicBezTo>
                    <a:cubicBezTo>
                      <a:pt x="85" y="15"/>
                      <a:pt x="85" y="15"/>
                      <a:pt x="85" y="15"/>
                    </a:cubicBezTo>
                    <a:cubicBezTo>
                      <a:pt x="85" y="15"/>
                      <a:pt x="85" y="15"/>
                      <a:pt x="85" y="15"/>
                    </a:cubicBezTo>
                    <a:cubicBezTo>
                      <a:pt x="85" y="15"/>
                      <a:pt x="85" y="15"/>
                      <a:pt x="85" y="15"/>
                    </a:cubicBezTo>
                    <a:cubicBezTo>
                      <a:pt x="85" y="15"/>
                      <a:pt x="85" y="15"/>
                      <a:pt x="86" y="15"/>
                    </a:cubicBezTo>
                    <a:cubicBezTo>
                      <a:pt x="86" y="15"/>
                      <a:pt x="86" y="15"/>
                      <a:pt x="86" y="15"/>
                    </a:cubicBezTo>
                    <a:cubicBezTo>
                      <a:pt x="86" y="15"/>
                      <a:pt x="86" y="15"/>
                      <a:pt x="86" y="15"/>
                    </a:cubicBezTo>
                    <a:cubicBezTo>
                      <a:pt x="86" y="15"/>
                      <a:pt x="86" y="15"/>
                      <a:pt x="86" y="15"/>
                    </a:cubicBezTo>
                    <a:cubicBezTo>
                      <a:pt x="86" y="15"/>
                      <a:pt x="86" y="15"/>
                      <a:pt x="86" y="15"/>
                    </a:cubicBezTo>
                    <a:cubicBezTo>
                      <a:pt x="86" y="15"/>
                      <a:pt x="86" y="15"/>
                      <a:pt x="86" y="15"/>
                    </a:cubicBezTo>
                    <a:cubicBezTo>
                      <a:pt x="86" y="15"/>
                      <a:pt x="86"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8" y="15"/>
                      <a:pt x="88" y="15"/>
                      <a:pt x="88" y="15"/>
                    </a:cubicBezTo>
                    <a:cubicBezTo>
                      <a:pt x="88" y="14"/>
                      <a:pt x="88" y="14"/>
                      <a:pt x="88" y="14"/>
                    </a:cubicBezTo>
                    <a:cubicBezTo>
                      <a:pt x="88" y="14"/>
                      <a:pt x="88" y="14"/>
                      <a:pt x="88" y="14"/>
                    </a:cubicBezTo>
                    <a:cubicBezTo>
                      <a:pt x="88" y="14"/>
                      <a:pt x="88" y="14"/>
                      <a:pt x="88" y="14"/>
                    </a:cubicBezTo>
                    <a:cubicBezTo>
                      <a:pt x="88" y="14"/>
                      <a:pt x="88" y="14"/>
                      <a:pt x="88" y="14"/>
                    </a:cubicBezTo>
                    <a:cubicBezTo>
                      <a:pt x="88" y="14"/>
                      <a:pt x="88" y="14"/>
                      <a:pt x="88" y="14"/>
                    </a:cubicBezTo>
                    <a:cubicBezTo>
                      <a:pt x="88" y="14"/>
                      <a:pt x="88" y="14"/>
                      <a:pt x="88" y="14"/>
                    </a:cubicBezTo>
                    <a:cubicBezTo>
                      <a:pt x="88" y="14"/>
                      <a:pt x="88" y="14"/>
                      <a:pt x="88" y="14"/>
                    </a:cubicBezTo>
                    <a:cubicBezTo>
                      <a:pt x="88" y="14"/>
                      <a:pt x="88"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90" y="14"/>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1" y="13"/>
                    </a:cubicBezTo>
                    <a:cubicBezTo>
                      <a:pt x="91" y="13"/>
                      <a:pt x="91" y="13"/>
                      <a:pt x="91" y="13"/>
                    </a:cubicBezTo>
                    <a:cubicBezTo>
                      <a:pt x="91" y="13"/>
                      <a:pt x="91" y="13"/>
                      <a:pt x="91" y="13"/>
                    </a:cubicBezTo>
                    <a:cubicBezTo>
                      <a:pt x="91" y="13"/>
                      <a:pt x="91" y="13"/>
                      <a:pt x="91" y="13"/>
                    </a:cubicBezTo>
                    <a:cubicBezTo>
                      <a:pt x="91" y="13"/>
                      <a:pt x="91" y="13"/>
                      <a:pt x="91" y="13"/>
                    </a:cubicBezTo>
                    <a:cubicBezTo>
                      <a:pt x="91" y="12"/>
                      <a:pt x="91" y="12"/>
                      <a:pt x="91" y="12"/>
                    </a:cubicBezTo>
                    <a:cubicBezTo>
                      <a:pt x="91" y="12"/>
                      <a:pt x="91" y="12"/>
                      <a:pt x="91" y="12"/>
                    </a:cubicBezTo>
                    <a:cubicBezTo>
                      <a:pt x="91" y="12"/>
                      <a:pt x="91" y="12"/>
                      <a:pt x="91" y="12"/>
                    </a:cubicBezTo>
                    <a:cubicBezTo>
                      <a:pt x="91" y="12"/>
                      <a:pt x="91" y="12"/>
                      <a:pt x="91" y="12"/>
                    </a:cubicBezTo>
                    <a:cubicBezTo>
                      <a:pt x="91" y="12"/>
                      <a:pt x="91" y="12"/>
                      <a:pt x="91" y="12"/>
                    </a:cubicBezTo>
                    <a:cubicBezTo>
                      <a:pt x="91" y="12"/>
                      <a:pt x="91" y="12"/>
                      <a:pt x="91" y="12"/>
                    </a:cubicBezTo>
                    <a:cubicBezTo>
                      <a:pt x="91" y="12"/>
                      <a:pt x="91" y="12"/>
                      <a:pt x="91" y="12"/>
                    </a:cubicBezTo>
                    <a:cubicBezTo>
                      <a:pt x="91" y="12"/>
                      <a:pt x="91" y="12"/>
                      <a:pt x="91" y="12"/>
                    </a:cubicBezTo>
                    <a:cubicBezTo>
                      <a:pt x="91" y="12"/>
                      <a:pt x="91"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3" y="12"/>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4" y="11"/>
                    </a:cubicBezTo>
                    <a:cubicBezTo>
                      <a:pt x="94" y="11"/>
                      <a:pt x="94" y="11"/>
                      <a:pt x="94" y="11"/>
                    </a:cubicBezTo>
                    <a:cubicBezTo>
                      <a:pt x="94" y="11"/>
                      <a:pt x="94" y="11"/>
                      <a:pt x="94" y="11"/>
                    </a:cubicBezTo>
                    <a:cubicBezTo>
                      <a:pt x="94" y="11"/>
                      <a:pt x="94" y="11"/>
                      <a:pt x="94" y="11"/>
                    </a:cubicBezTo>
                    <a:cubicBezTo>
                      <a:pt x="94" y="11"/>
                      <a:pt x="94" y="11"/>
                      <a:pt x="94" y="11"/>
                    </a:cubicBezTo>
                    <a:cubicBezTo>
                      <a:pt x="94" y="10"/>
                      <a:pt x="94" y="10"/>
                      <a:pt x="94" y="10"/>
                    </a:cubicBezTo>
                    <a:cubicBezTo>
                      <a:pt x="94" y="10"/>
                      <a:pt x="94" y="10"/>
                      <a:pt x="94" y="10"/>
                    </a:cubicBezTo>
                    <a:cubicBezTo>
                      <a:pt x="94" y="10"/>
                      <a:pt x="94" y="10"/>
                      <a:pt x="94" y="10"/>
                    </a:cubicBezTo>
                    <a:cubicBezTo>
                      <a:pt x="94" y="10"/>
                      <a:pt x="94" y="10"/>
                      <a:pt x="94" y="10"/>
                    </a:cubicBezTo>
                    <a:cubicBezTo>
                      <a:pt x="94" y="10"/>
                      <a:pt x="94" y="10"/>
                      <a:pt x="94" y="10"/>
                    </a:cubicBezTo>
                    <a:cubicBezTo>
                      <a:pt x="94" y="10"/>
                      <a:pt x="94" y="10"/>
                      <a:pt x="94" y="10"/>
                    </a:cubicBezTo>
                    <a:cubicBezTo>
                      <a:pt x="94" y="10"/>
                      <a:pt x="94" y="10"/>
                      <a:pt x="94" y="10"/>
                    </a:cubicBezTo>
                    <a:cubicBezTo>
                      <a:pt x="94" y="10"/>
                      <a:pt x="94" y="10"/>
                      <a:pt x="94" y="10"/>
                    </a:cubicBezTo>
                    <a:cubicBezTo>
                      <a:pt x="94" y="10"/>
                      <a:pt x="94" y="10"/>
                      <a:pt x="94" y="10"/>
                    </a:cubicBezTo>
                    <a:cubicBezTo>
                      <a:pt x="94" y="10"/>
                      <a:pt x="94"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9"/>
                      <a:pt x="95" y="9"/>
                      <a:pt x="95" y="9"/>
                    </a:cubicBezTo>
                    <a:cubicBezTo>
                      <a:pt x="95" y="9"/>
                      <a:pt x="95" y="9"/>
                      <a:pt x="95" y="9"/>
                    </a:cubicBezTo>
                    <a:cubicBezTo>
                      <a:pt x="95" y="9"/>
                      <a:pt x="95" y="9"/>
                      <a:pt x="95" y="9"/>
                    </a:cubicBezTo>
                    <a:cubicBezTo>
                      <a:pt x="95" y="9"/>
                      <a:pt x="95" y="9"/>
                      <a:pt x="95" y="9"/>
                    </a:cubicBezTo>
                    <a:cubicBezTo>
                      <a:pt x="95" y="9"/>
                      <a:pt x="95" y="9"/>
                      <a:pt x="95" y="9"/>
                    </a:cubicBezTo>
                    <a:cubicBezTo>
                      <a:pt x="95" y="9"/>
                      <a:pt x="95" y="9"/>
                      <a:pt x="95" y="9"/>
                    </a:cubicBezTo>
                    <a:cubicBezTo>
                      <a:pt x="95" y="9"/>
                      <a:pt x="95" y="9"/>
                      <a:pt x="95" y="9"/>
                    </a:cubicBezTo>
                    <a:cubicBezTo>
                      <a:pt x="95" y="9"/>
                      <a:pt x="95" y="9"/>
                      <a:pt x="95" y="9"/>
                    </a:cubicBezTo>
                    <a:cubicBezTo>
                      <a:pt x="95" y="9"/>
                      <a:pt x="95"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7" y="9"/>
                      <a:pt x="97" y="9"/>
                    </a:cubicBezTo>
                    <a:cubicBezTo>
                      <a:pt x="97" y="9"/>
                      <a:pt x="97" y="9"/>
                      <a:pt x="97" y="9"/>
                    </a:cubicBezTo>
                    <a:cubicBezTo>
                      <a:pt x="97" y="9"/>
                      <a:pt x="97" y="9"/>
                      <a:pt x="97" y="9"/>
                    </a:cubicBezTo>
                    <a:cubicBezTo>
                      <a:pt x="97" y="9"/>
                      <a:pt x="97" y="9"/>
                      <a:pt x="97" y="9"/>
                    </a:cubicBezTo>
                    <a:cubicBezTo>
                      <a:pt x="97" y="9"/>
                      <a:pt x="97" y="9"/>
                      <a:pt x="97" y="9"/>
                    </a:cubicBezTo>
                    <a:cubicBezTo>
                      <a:pt x="97" y="9"/>
                      <a:pt x="97" y="9"/>
                      <a:pt x="97" y="9"/>
                    </a:cubicBezTo>
                    <a:cubicBezTo>
                      <a:pt x="97" y="9"/>
                      <a:pt x="97" y="9"/>
                      <a:pt x="97" y="9"/>
                    </a:cubicBezTo>
                    <a:cubicBezTo>
                      <a:pt x="97" y="9"/>
                      <a:pt x="97" y="9"/>
                      <a:pt x="97" y="9"/>
                    </a:cubicBezTo>
                    <a:cubicBezTo>
                      <a:pt x="97" y="9"/>
                      <a:pt x="97" y="9"/>
                      <a:pt x="97" y="9"/>
                    </a:cubicBezTo>
                    <a:cubicBezTo>
                      <a:pt x="97" y="9"/>
                      <a:pt x="97" y="9"/>
                      <a:pt x="97" y="9"/>
                    </a:cubicBezTo>
                    <a:cubicBezTo>
                      <a:pt x="97" y="8"/>
                      <a:pt x="97" y="8"/>
                      <a:pt x="97" y="8"/>
                    </a:cubicBezTo>
                    <a:cubicBezTo>
                      <a:pt x="97" y="8"/>
                      <a:pt x="97" y="8"/>
                      <a:pt x="97" y="8"/>
                    </a:cubicBezTo>
                    <a:cubicBezTo>
                      <a:pt x="97" y="8"/>
                      <a:pt x="97" y="8"/>
                      <a:pt x="97" y="8"/>
                    </a:cubicBezTo>
                    <a:cubicBezTo>
                      <a:pt x="97" y="8"/>
                      <a:pt x="97" y="8"/>
                      <a:pt x="97" y="8"/>
                    </a:cubicBezTo>
                    <a:cubicBezTo>
                      <a:pt x="97" y="8"/>
                      <a:pt x="97" y="8"/>
                      <a:pt x="97" y="8"/>
                    </a:cubicBezTo>
                    <a:cubicBezTo>
                      <a:pt x="97" y="8"/>
                      <a:pt x="97" y="8"/>
                      <a:pt x="97" y="8"/>
                    </a:cubicBezTo>
                    <a:cubicBezTo>
                      <a:pt x="97" y="8"/>
                      <a:pt x="97" y="8"/>
                      <a:pt x="97" y="8"/>
                    </a:cubicBezTo>
                    <a:cubicBezTo>
                      <a:pt x="97" y="8"/>
                      <a:pt x="97" y="8"/>
                      <a:pt x="97" y="8"/>
                    </a:cubicBezTo>
                    <a:cubicBezTo>
                      <a:pt x="97" y="8"/>
                      <a:pt x="97" y="8"/>
                      <a:pt x="97" y="8"/>
                    </a:cubicBezTo>
                    <a:cubicBezTo>
                      <a:pt x="97" y="8"/>
                      <a:pt x="97" y="8"/>
                      <a:pt x="97" y="8"/>
                    </a:cubicBezTo>
                    <a:cubicBezTo>
                      <a:pt x="97" y="8"/>
                      <a:pt x="97" y="8"/>
                      <a:pt x="97"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7"/>
                      <a:pt x="98" y="7"/>
                      <a:pt x="98" y="7"/>
                    </a:cubicBezTo>
                    <a:cubicBezTo>
                      <a:pt x="98" y="7"/>
                      <a:pt x="98" y="7"/>
                      <a:pt x="98" y="7"/>
                    </a:cubicBezTo>
                    <a:cubicBezTo>
                      <a:pt x="98" y="7"/>
                      <a:pt x="98" y="7"/>
                      <a:pt x="98" y="7"/>
                    </a:cubicBezTo>
                    <a:cubicBezTo>
                      <a:pt x="98" y="7"/>
                      <a:pt x="98" y="7"/>
                      <a:pt x="98" y="7"/>
                    </a:cubicBezTo>
                    <a:cubicBezTo>
                      <a:pt x="98" y="7"/>
                      <a:pt x="98" y="7"/>
                      <a:pt x="98" y="7"/>
                    </a:cubicBezTo>
                    <a:cubicBezTo>
                      <a:pt x="98" y="7"/>
                      <a:pt x="98" y="7"/>
                      <a:pt x="98"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100" y="7"/>
                    </a:cubicBezTo>
                    <a:cubicBezTo>
                      <a:pt x="100" y="7"/>
                      <a:pt x="100" y="7"/>
                      <a:pt x="100" y="7"/>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1" y="6"/>
                    </a:cubicBezTo>
                    <a:cubicBezTo>
                      <a:pt x="101" y="6"/>
                      <a:pt x="101" y="6"/>
                      <a:pt x="101" y="6"/>
                    </a:cubicBezTo>
                    <a:cubicBezTo>
                      <a:pt x="101" y="6"/>
                      <a:pt x="101" y="6"/>
                      <a:pt x="101" y="6"/>
                    </a:cubicBezTo>
                    <a:cubicBezTo>
                      <a:pt x="101" y="6"/>
                      <a:pt x="101" y="6"/>
                      <a:pt x="101" y="6"/>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2" y="5"/>
                      <a:pt x="102" y="5"/>
                      <a:pt x="102" y="5"/>
                    </a:cubicBezTo>
                    <a:cubicBezTo>
                      <a:pt x="102" y="5"/>
                      <a:pt x="102" y="5"/>
                      <a:pt x="102" y="5"/>
                    </a:cubicBezTo>
                    <a:cubicBezTo>
                      <a:pt x="102" y="5"/>
                      <a:pt x="102" y="5"/>
                      <a:pt x="102" y="5"/>
                    </a:cubicBezTo>
                    <a:cubicBezTo>
                      <a:pt x="102" y="5"/>
                      <a:pt x="102" y="5"/>
                      <a:pt x="102" y="5"/>
                    </a:cubicBezTo>
                    <a:cubicBezTo>
                      <a:pt x="102" y="5"/>
                      <a:pt x="102" y="5"/>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3" y="4"/>
                    </a:cubicBezTo>
                    <a:cubicBezTo>
                      <a:pt x="103" y="4"/>
                      <a:pt x="103" y="4"/>
                      <a:pt x="103" y="4"/>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2"/>
                    </a:cubicBezTo>
                    <a:cubicBezTo>
                      <a:pt x="103" y="2"/>
                      <a:pt x="103" y="2"/>
                      <a:pt x="103" y="2"/>
                    </a:cubicBezTo>
                    <a:cubicBezTo>
                      <a:pt x="103" y="2"/>
                      <a:pt x="103" y="2"/>
                      <a:pt x="103" y="2"/>
                    </a:cubicBezTo>
                    <a:cubicBezTo>
                      <a:pt x="103" y="2"/>
                      <a:pt x="103" y="2"/>
                      <a:pt x="103" y="2"/>
                    </a:cubicBezTo>
                    <a:cubicBezTo>
                      <a:pt x="103" y="2"/>
                      <a:pt x="103" y="2"/>
                      <a:pt x="103" y="2"/>
                    </a:cubicBezTo>
                    <a:cubicBezTo>
                      <a:pt x="103" y="2"/>
                      <a:pt x="103" y="2"/>
                      <a:pt x="103" y="2"/>
                    </a:cubicBezTo>
                    <a:cubicBezTo>
                      <a:pt x="103" y="2"/>
                      <a:pt x="103" y="2"/>
                      <a:pt x="103" y="2"/>
                    </a:cubicBezTo>
                    <a:cubicBezTo>
                      <a:pt x="103" y="2"/>
                      <a:pt x="103" y="2"/>
                      <a:pt x="103" y="2"/>
                    </a:cubicBezTo>
                    <a:cubicBezTo>
                      <a:pt x="104" y="2"/>
                      <a:pt x="104" y="2"/>
                      <a:pt x="104" y="2"/>
                    </a:cubicBezTo>
                    <a:cubicBezTo>
                      <a:pt x="104" y="2"/>
                      <a:pt x="104" y="2"/>
                      <a:pt x="104" y="2"/>
                    </a:cubicBezTo>
                    <a:cubicBezTo>
                      <a:pt x="104" y="2"/>
                      <a:pt x="104" y="2"/>
                      <a:pt x="104" y="2"/>
                    </a:cubicBezTo>
                    <a:cubicBezTo>
                      <a:pt x="104" y="2"/>
                      <a:pt x="104" y="2"/>
                      <a:pt x="104" y="2"/>
                    </a:cubicBezTo>
                    <a:cubicBezTo>
                      <a:pt x="104" y="2"/>
                      <a:pt x="104" y="2"/>
                      <a:pt x="104" y="2"/>
                    </a:cubicBezTo>
                    <a:cubicBezTo>
                      <a:pt x="104" y="2"/>
                      <a:pt x="104" y="2"/>
                      <a:pt x="104" y="2"/>
                    </a:cubicBezTo>
                    <a:cubicBezTo>
                      <a:pt x="104" y="2"/>
                      <a:pt x="104" y="2"/>
                      <a:pt x="104" y="2"/>
                    </a:cubicBezTo>
                    <a:cubicBezTo>
                      <a:pt x="104" y="2"/>
                      <a:pt x="104" y="2"/>
                      <a:pt x="104" y="2"/>
                    </a:cubicBezTo>
                    <a:cubicBezTo>
                      <a:pt x="104" y="2"/>
                      <a:pt x="104" y="2"/>
                      <a:pt x="104" y="2"/>
                    </a:cubicBezTo>
                    <a:cubicBezTo>
                      <a:pt x="104" y="2"/>
                      <a:pt x="104" y="2"/>
                      <a:pt x="104" y="2"/>
                    </a:cubicBezTo>
                    <a:cubicBezTo>
                      <a:pt x="104" y="2"/>
                      <a:pt x="104" y="2"/>
                      <a:pt x="104" y="2"/>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0"/>
                      <a:pt x="105" y="0"/>
                      <a:pt x="105" y="0"/>
                    </a:cubicBezTo>
                    <a:cubicBezTo>
                      <a:pt x="105" y="0"/>
                      <a:pt x="105" y="0"/>
                      <a:pt x="105" y="0"/>
                    </a:cubicBezTo>
                    <a:cubicBezTo>
                      <a:pt x="105" y="0"/>
                      <a:pt x="105" y="0"/>
                      <a:pt x="105" y="0"/>
                    </a:cubicBezTo>
                    <a:cubicBezTo>
                      <a:pt x="105" y="0"/>
                      <a:pt x="105" y="0"/>
                      <a:pt x="105" y="0"/>
                    </a:cubicBezTo>
                    <a:cubicBezTo>
                      <a:pt x="105" y="0"/>
                      <a:pt x="105" y="0"/>
                      <a:pt x="105" y="0"/>
                    </a:cubicBezTo>
                    <a:cubicBezTo>
                      <a:pt x="105" y="0"/>
                      <a:pt x="105" y="0"/>
                      <a:pt x="105" y="0"/>
                    </a:cubicBezTo>
                    <a:cubicBezTo>
                      <a:pt x="105" y="0"/>
                      <a:pt x="105" y="0"/>
                      <a:pt x="105" y="0"/>
                    </a:cubicBezTo>
                    <a:cubicBezTo>
                      <a:pt x="105" y="0"/>
                      <a:pt x="105" y="0"/>
                      <a:pt x="105" y="0"/>
                    </a:cubicBezTo>
                    <a:cubicBezTo>
                      <a:pt x="105" y="0"/>
                      <a:pt x="105" y="0"/>
                      <a:pt x="105" y="0"/>
                    </a:cubicBezTo>
                    <a:cubicBezTo>
                      <a:pt x="105" y="0"/>
                      <a:pt x="105" y="0"/>
                      <a:pt x="105" y="0"/>
                    </a:cubicBezTo>
                    <a:cubicBezTo>
                      <a:pt x="105" y="0"/>
                      <a:pt x="105" y="0"/>
                      <a:pt x="106" y="0"/>
                    </a:cubicBezTo>
                    <a:cubicBezTo>
                      <a:pt x="106" y="0"/>
                      <a:pt x="106" y="0"/>
                      <a:pt x="106" y="0"/>
                    </a:cubicBezTo>
                    <a:cubicBezTo>
                      <a:pt x="106" y="0"/>
                      <a:pt x="106" y="0"/>
                      <a:pt x="106" y="0"/>
                    </a:cubicBezTo>
                    <a:cubicBezTo>
                      <a:pt x="106" y="0"/>
                      <a:pt x="106" y="0"/>
                      <a:pt x="106" y="0"/>
                    </a:cubicBezTo>
                    <a:cubicBezTo>
                      <a:pt x="106" y="0"/>
                      <a:pt x="106" y="0"/>
                      <a:pt x="106" y="0"/>
                    </a:cubicBezTo>
                    <a:cubicBezTo>
                      <a:pt x="106" y="0"/>
                      <a:pt x="106" y="0"/>
                      <a:pt x="106" y="0"/>
                    </a:cubicBezTo>
                    <a:cubicBezTo>
                      <a:pt x="106" y="0"/>
                      <a:pt x="106"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1"/>
                    </a:cubicBezTo>
                    <a:cubicBezTo>
                      <a:pt x="107" y="1"/>
                      <a:pt x="107" y="1"/>
                      <a:pt x="107" y="1"/>
                    </a:cubicBezTo>
                    <a:cubicBezTo>
                      <a:pt x="107" y="1"/>
                      <a:pt x="107"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9" y="1"/>
                      <a:pt x="109" y="1"/>
                      <a:pt x="109" y="1"/>
                    </a:cubicBezTo>
                    <a:cubicBezTo>
                      <a:pt x="109" y="1"/>
                      <a:pt x="109" y="1"/>
                      <a:pt x="109" y="1"/>
                    </a:cubicBezTo>
                    <a:cubicBezTo>
                      <a:pt x="109" y="1"/>
                      <a:pt x="109" y="1"/>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3"/>
                    </a:cubicBezTo>
                    <a:cubicBezTo>
                      <a:pt x="109" y="3"/>
                      <a:pt x="109" y="3"/>
                      <a:pt x="109" y="3"/>
                    </a:cubicBezTo>
                    <a:cubicBezTo>
                      <a:pt x="109" y="3"/>
                      <a:pt x="109" y="3"/>
                      <a:pt x="109" y="3"/>
                    </a:cubicBezTo>
                    <a:cubicBezTo>
                      <a:pt x="109" y="3"/>
                      <a:pt x="109"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1" y="4"/>
                    </a:cubicBezTo>
                    <a:cubicBezTo>
                      <a:pt x="111" y="4"/>
                      <a:pt x="111" y="4"/>
                      <a:pt x="111" y="4"/>
                    </a:cubicBezTo>
                    <a:cubicBezTo>
                      <a:pt x="111" y="4"/>
                      <a:pt x="111" y="4"/>
                      <a:pt x="111" y="4"/>
                    </a:cubicBezTo>
                    <a:cubicBezTo>
                      <a:pt x="111" y="4"/>
                      <a:pt x="111" y="4"/>
                      <a:pt x="111" y="4"/>
                    </a:cubicBezTo>
                    <a:cubicBezTo>
                      <a:pt x="111" y="4"/>
                      <a:pt x="111" y="4"/>
                      <a:pt x="111" y="4"/>
                    </a:cubicBezTo>
                    <a:cubicBezTo>
                      <a:pt x="111" y="4"/>
                      <a:pt x="111" y="4"/>
                      <a:pt x="111" y="4"/>
                    </a:cubicBezTo>
                    <a:cubicBezTo>
                      <a:pt x="111" y="4"/>
                      <a:pt x="111" y="4"/>
                      <a:pt x="111" y="4"/>
                    </a:cubicBezTo>
                    <a:cubicBezTo>
                      <a:pt x="111" y="4"/>
                      <a:pt x="111" y="4"/>
                      <a:pt x="111" y="4"/>
                    </a:cubicBezTo>
                    <a:cubicBezTo>
                      <a:pt x="111" y="4"/>
                      <a:pt x="111" y="4"/>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6"/>
                    </a:cubicBezTo>
                    <a:cubicBezTo>
                      <a:pt x="112" y="6"/>
                      <a:pt x="112" y="6"/>
                      <a:pt x="112" y="6"/>
                    </a:cubicBezTo>
                    <a:cubicBezTo>
                      <a:pt x="112" y="6"/>
                      <a:pt x="112" y="6"/>
                      <a:pt x="112" y="6"/>
                    </a:cubicBezTo>
                    <a:cubicBezTo>
                      <a:pt x="112" y="6"/>
                      <a:pt x="112" y="6"/>
                      <a:pt x="112" y="6"/>
                    </a:cubicBezTo>
                    <a:cubicBezTo>
                      <a:pt x="112" y="6"/>
                      <a:pt x="112" y="6"/>
                      <a:pt x="112" y="6"/>
                    </a:cubicBezTo>
                    <a:cubicBezTo>
                      <a:pt x="112" y="6"/>
                      <a:pt x="112" y="6"/>
                      <a:pt x="112" y="6"/>
                    </a:cubicBezTo>
                    <a:cubicBezTo>
                      <a:pt x="112" y="6"/>
                      <a:pt x="112" y="6"/>
                      <a:pt x="112" y="6"/>
                    </a:cubicBezTo>
                    <a:cubicBezTo>
                      <a:pt x="112" y="6"/>
                      <a:pt x="112" y="6"/>
                      <a:pt x="112" y="6"/>
                    </a:cubicBezTo>
                    <a:cubicBezTo>
                      <a:pt x="112" y="6"/>
                      <a:pt x="112" y="6"/>
                      <a:pt x="112" y="6"/>
                    </a:cubicBezTo>
                    <a:cubicBezTo>
                      <a:pt x="112" y="6"/>
                      <a:pt x="112"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8"/>
                    </a:cubicBezTo>
                    <a:cubicBezTo>
                      <a:pt x="114" y="8"/>
                      <a:pt x="114" y="8"/>
                      <a:pt x="114" y="8"/>
                    </a:cubicBezTo>
                    <a:cubicBezTo>
                      <a:pt x="114" y="8"/>
                      <a:pt x="114" y="8"/>
                      <a:pt x="114" y="8"/>
                    </a:cubicBezTo>
                    <a:cubicBezTo>
                      <a:pt x="114" y="8"/>
                      <a:pt x="114" y="8"/>
                      <a:pt x="114" y="8"/>
                    </a:cubicBezTo>
                    <a:cubicBezTo>
                      <a:pt x="114" y="8"/>
                      <a:pt x="114" y="8"/>
                      <a:pt x="114" y="8"/>
                    </a:cubicBezTo>
                    <a:cubicBezTo>
                      <a:pt x="114" y="8"/>
                      <a:pt x="114" y="8"/>
                      <a:pt x="114" y="8"/>
                    </a:cubicBezTo>
                    <a:cubicBezTo>
                      <a:pt x="114" y="8"/>
                      <a:pt x="114" y="8"/>
                      <a:pt x="114"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8" y="9"/>
                      <a:pt x="118" y="9"/>
                      <a:pt x="118" y="9"/>
                    </a:cubicBezTo>
                    <a:cubicBezTo>
                      <a:pt x="118" y="9"/>
                      <a:pt x="118" y="9"/>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9" y="10"/>
                      <a:pt x="119" y="10"/>
                      <a:pt x="119" y="10"/>
                    </a:cubicBezTo>
                    <a:cubicBezTo>
                      <a:pt x="119" y="10"/>
                      <a:pt x="119" y="10"/>
                      <a:pt x="119" y="10"/>
                    </a:cubicBezTo>
                    <a:cubicBezTo>
                      <a:pt x="119" y="10"/>
                      <a:pt x="119" y="10"/>
                      <a:pt x="119" y="10"/>
                    </a:cubicBezTo>
                    <a:cubicBezTo>
                      <a:pt x="119" y="10"/>
                      <a:pt x="119" y="10"/>
                      <a:pt x="119" y="10"/>
                    </a:cubicBezTo>
                    <a:cubicBezTo>
                      <a:pt x="119" y="10"/>
                      <a:pt x="119" y="10"/>
                      <a:pt x="119" y="10"/>
                    </a:cubicBezTo>
                    <a:cubicBezTo>
                      <a:pt x="119" y="10"/>
                      <a:pt x="119" y="10"/>
                      <a:pt x="119" y="11"/>
                    </a:cubicBezTo>
                    <a:cubicBezTo>
                      <a:pt x="119" y="11"/>
                      <a:pt x="119" y="11"/>
                      <a:pt x="119" y="11"/>
                    </a:cubicBezTo>
                    <a:cubicBezTo>
                      <a:pt x="119" y="11"/>
                      <a:pt x="119" y="11"/>
                      <a:pt x="119" y="11"/>
                    </a:cubicBezTo>
                    <a:cubicBezTo>
                      <a:pt x="119" y="11"/>
                      <a:pt x="119" y="11"/>
                      <a:pt x="119" y="11"/>
                    </a:cubicBezTo>
                    <a:cubicBezTo>
                      <a:pt x="119" y="11"/>
                      <a:pt x="119" y="11"/>
                      <a:pt x="119" y="11"/>
                    </a:cubicBezTo>
                    <a:cubicBezTo>
                      <a:pt x="119" y="11"/>
                      <a:pt x="119" y="11"/>
                      <a:pt x="119" y="11"/>
                    </a:cubicBezTo>
                    <a:cubicBezTo>
                      <a:pt x="119" y="11"/>
                      <a:pt x="119" y="11"/>
                      <a:pt x="119" y="11"/>
                    </a:cubicBezTo>
                    <a:cubicBezTo>
                      <a:pt x="119" y="11"/>
                      <a:pt x="119" y="11"/>
                      <a:pt x="119" y="11"/>
                    </a:cubicBezTo>
                    <a:cubicBezTo>
                      <a:pt x="119" y="11"/>
                      <a:pt x="119" y="11"/>
                      <a:pt x="119" y="11"/>
                    </a:cubicBezTo>
                    <a:cubicBezTo>
                      <a:pt x="119" y="11"/>
                      <a:pt x="119" y="11"/>
                      <a:pt x="120" y="11"/>
                    </a:cubicBezTo>
                    <a:cubicBezTo>
                      <a:pt x="120" y="11"/>
                      <a:pt x="120" y="11"/>
                      <a:pt x="120" y="11"/>
                    </a:cubicBezTo>
                    <a:cubicBezTo>
                      <a:pt x="120" y="11"/>
                      <a:pt x="120" y="11"/>
                      <a:pt x="120" y="11"/>
                    </a:cubicBezTo>
                    <a:cubicBezTo>
                      <a:pt x="120" y="11"/>
                      <a:pt x="120" y="11"/>
                      <a:pt x="120" y="11"/>
                    </a:cubicBezTo>
                    <a:cubicBezTo>
                      <a:pt x="120" y="11"/>
                      <a:pt x="120" y="11"/>
                      <a:pt x="120" y="11"/>
                    </a:cubicBezTo>
                    <a:cubicBezTo>
                      <a:pt x="120" y="11"/>
                      <a:pt x="120" y="11"/>
                      <a:pt x="120" y="11"/>
                    </a:cubicBezTo>
                    <a:cubicBezTo>
                      <a:pt x="120" y="11"/>
                      <a:pt x="120" y="11"/>
                      <a:pt x="120" y="11"/>
                    </a:cubicBezTo>
                    <a:cubicBezTo>
                      <a:pt x="120" y="11"/>
                      <a:pt x="120" y="11"/>
                      <a:pt x="120" y="11"/>
                    </a:cubicBezTo>
                    <a:cubicBezTo>
                      <a:pt x="120" y="11"/>
                      <a:pt x="120" y="11"/>
                      <a:pt x="120" y="11"/>
                    </a:cubicBezTo>
                    <a:cubicBezTo>
                      <a:pt x="120" y="11"/>
                      <a:pt x="120" y="11"/>
                      <a:pt x="120" y="11"/>
                    </a:cubicBezTo>
                    <a:cubicBezTo>
                      <a:pt x="120" y="11"/>
                      <a:pt x="120" y="11"/>
                      <a:pt x="120" y="12"/>
                    </a:cubicBezTo>
                    <a:cubicBezTo>
                      <a:pt x="120" y="12"/>
                      <a:pt x="120" y="12"/>
                      <a:pt x="120" y="12"/>
                    </a:cubicBezTo>
                    <a:cubicBezTo>
                      <a:pt x="120" y="12"/>
                      <a:pt x="120" y="12"/>
                      <a:pt x="120" y="12"/>
                    </a:cubicBezTo>
                    <a:cubicBezTo>
                      <a:pt x="120" y="12"/>
                      <a:pt x="120"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2" y="12"/>
                      <a:pt x="122" y="12"/>
                      <a:pt x="122" y="12"/>
                    </a:cubicBezTo>
                    <a:cubicBezTo>
                      <a:pt x="122" y="12"/>
                      <a:pt x="122" y="12"/>
                      <a:pt x="122" y="12"/>
                    </a:cubicBezTo>
                    <a:cubicBezTo>
                      <a:pt x="122" y="12"/>
                      <a:pt x="122" y="12"/>
                      <a:pt x="122" y="12"/>
                    </a:cubicBezTo>
                    <a:cubicBezTo>
                      <a:pt x="122" y="12"/>
                      <a:pt x="122" y="12"/>
                      <a:pt x="122" y="12"/>
                    </a:cubicBezTo>
                    <a:cubicBezTo>
                      <a:pt x="122" y="12"/>
                      <a:pt x="122" y="12"/>
                      <a:pt x="122" y="12"/>
                    </a:cubicBezTo>
                    <a:cubicBezTo>
                      <a:pt x="122" y="12"/>
                      <a:pt x="122" y="12"/>
                      <a:pt x="122" y="13"/>
                    </a:cubicBezTo>
                    <a:cubicBezTo>
                      <a:pt x="122" y="13"/>
                      <a:pt x="122" y="13"/>
                      <a:pt x="122" y="13"/>
                    </a:cubicBezTo>
                    <a:cubicBezTo>
                      <a:pt x="122" y="13"/>
                      <a:pt x="122" y="13"/>
                      <a:pt x="122" y="13"/>
                    </a:cubicBezTo>
                    <a:cubicBezTo>
                      <a:pt x="122" y="13"/>
                      <a:pt x="122" y="13"/>
                      <a:pt x="122" y="13"/>
                    </a:cubicBezTo>
                    <a:cubicBezTo>
                      <a:pt x="122" y="13"/>
                      <a:pt x="122" y="13"/>
                      <a:pt x="122" y="13"/>
                    </a:cubicBezTo>
                    <a:cubicBezTo>
                      <a:pt x="122" y="13"/>
                      <a:pt x="122" y="13"/>
                      <a:pt x="122" y="13"/>
                    </a:cubicBezTo>
                    <a:cubicBezTo>
                      <a:pt x="122" y="13"/>
                      <a:pt x="122" y="13"/>
                      <a:pt x="122" y="13"/>
                    </a:cubicBezTo>
                    <a:cubicBezTo>
                      <a:pt x="122" y="13"/>
                      <a:pt x="122" y="13"/>
                      <a:pt x="122" y="13"/>
                    </a:cubicBezTo>
                    <a:cubicBezTo>
                      <a:pt x="122" y="13"/>
                      <a:pt x="122" y="13"/>
                      <a:pt x="122" y="13"/>
                    </a:cubicBezTo>
                    <a:cubicBezTo>
                      <a:pt x="122" y="13"/>
                      <a:pt x="122" y="13"/>
                      <a:pt x="122" y="13"/>
                    </a:cubicBezTo>
                    <a:cubicBezTo>
                      <a:pt x="122" y="13"/>
                      <a:pt x="122"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4"/>
                      <a:pt x="123" y="14"/>
                    </a:cubicBezTo>
                    <a:cubicBezTo>
                      <a:pt x="123" y="14"/>
                      <a:pt x="123" y="14"/>
                      <a:pt x="123" y="14"/>
                    </a:cubicBezTo>
                    <a:cubicBezTo>
                      <a:pt x="123" y="14"/>
                      <a:pt x="123" y="14"/>
                      <a:pt x="123" y="14"/>
                    </a:cubicBezTo>
                    <a:cubicBezTo>
                      <a:pt x="123" y="14"/>
                      <a:pt x="123" y="14"/>
                      <a:pt x="123" y="14"/>
                    </a:cubicBezTo>
                    <a:cubicBezTo>
                      <a:pt x="123" y="14"/>
                      <a:pt x="123" y="14"/>
                      <a:pt x="123" y="14"/>
                    </a:cubicBezTo>
                    <a:cubicBezTo>
                      <a:pt x="123" y="14"/>
                      <a:pt x="123" y="14"/>
                      <a:pt x="123" y="14"/>
                    </a:cubicBezTo>
                    <a:cubicBezTo>
                      <a:pt x="123" y="14"/>
                      <a:pt x="123" y="14"/>
                      <a:pt x="123" y="14"/>
                    </a:cubicBezTo>
                    <a:cubicBezTo>
                      <a:pt x="123" y="14"/>
                      <a:pt x="123"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5" y="14"/>
                    </a:cubicBezTo>
                    <a:cubicBezTo>
                      <a:pt x="125" y="14"/>
                      <a:pt x="125" y="14"/>
                      <a:pt x="125" y="14"/>
                    </a:cubicBezTo>
                    <a:cubicBezTo>
                      <a:pt x="125" y="14"/>
                      <a:pt x="125" y="14"/>
                      <a:pt x="125" y="15"/>
                    </a:cubicBezTo>
                    <a:cubicBezTo>
                      <a:pt x="125" y="15"/>
                      <a:pt x="125" y="15"/>
                      <a:pt x="125" y="15"/>
                    </a:cubicBezTo>
                    <a:cubicBezTo>
                      <a:pt x="125" y="15"/>
                      <a:pt x="125" y="15"/>
                      <a:pt x="125" y="15"/>
                    </a:cubicBezTo>
                    <a:cubicBezTo>
                      <a:pt x="125" y="15"/>
                      <a:pt x="125" y="15"/>
                      <a:pt x="125" y="15"/>
                    </a:cubicBezTo>
                    <a:cubicBezTo>
                      <a:pt x="125" y="15"/>
                      <a:pt x="125" y="15"/>
                      <a:pt x="125" y="15"/>
                    </a:cubicBezTo>
                    <a:cubicBezTo>
                      <a:pt x="125" y="15"/>
                      <a:pt x="125" y="15"/>
                      <a:pt x="125" y="15"/>
                    </a:cubicBezTo>
                    <a:cubicBezTo>
                      <a:pt x="125" y="15"/>
                      <a:pt x="125" y="15"/>
                      <a:pt x="125"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7" y="15"/>
                    </a:cubicBezTo>
                    <a:cubicBezTo>
                      <a:pt x="127" y="15"/>
                      <a:pt x="127" y="15"/>
                      <a:pt x="127" y="15"/>
                    </a:cubicBezTo>
                    <a:cubicBezTo>
                      <a:pt x="127" y="15"/>
                      <a:pt x="127" y="15"/>
                      <a:pt x="127" y="15"/>
                    </a:cubicBezTo>
                    <a:cubicBezTo>
                      <a:pt x="127" y="15"/>
                      <a:pt x="127" y="15"/>
                      <a:pt x="127" y="15"/>
                    </a:cubicBezTo>
                    <a:cubicBezTo>
                      <a:pt x="127" y="15"/>
                      <a:pt x="127" y="15"/>
                      <a:pt x="127" y="15"/>
                    </a:cubicBezTo>
                    <a:cubicBezTo>
                      <a:pt x="127" y="15"/>
                      <a:pt x="127" y="15"/>
                      <a:pt x="127" y="15"/>
                    </a:cubicBezTo>
                    <a:cubicBezTo>
                      <a:pt x="127" y="15"/>
                      <a:pt x="127" y="15"/>
                      <a:pt x="127" y="15"/>
                    </a:cubicBezTo>
                    <a:cubicBezTo>
                      <a:pt x="127" y="16"/>
                      <a:pt x="127" y="16"/>
                      <a:pt x="127" y="16"/>
                    </a:cubicBezTo>
                    <a:cubicBezTo>
                      <a:pt x="127" y="16"/>
                      <a:pt x="127" y="16"/>
                      <a:pt x="127" y="16"/>
                    </a:cubicBezTo>
                    <a:cubicBezTo>
                      <a:pt x="127" y="16"/>
                      <a:pt x="127" y="16"/>
                      <a:pt x="127"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9" y="16"/>
                      <a:pt x="129" y="16"/>
                      <a:pt x="129" y="16"/>
                    </a:cubicBezTo>
                    <a:cubicBezTo>
                      <a:pt x="129" y="16"/>
                      <a:pt x="129" y="16"/>
                      <a:pt x="129" y="16"/>
                    </a:cubicBezTo>
                    <a:cubicBezTo>
                      <a:pt x="129" y="16"/>
                      <a:pt x="129" y="16"/>
                      <a:pt x="129" y="16"/>
                    </a:cubicBezTo>
                    <a:cubicBezTo>
                      <a:pt x="129" y="16"/>
                      <a:pt x="129" y="16"/>
                      <a:pt x="129" y="16"/>
                    </a:cubicBezTo>
                    <a:cubicBezTo>
                      <a:pt x="129" y="16"/>
                      <a:pt x="129" y="16"/>
                      <a:pt x="129" y="16"/>
                    </a:cubicBezTo>
                    <a:cubicBezTo>
                      <a:pt x="129" y="16"/>
                      <a:pt x="129" y="16"/>
                      <a:pt x="129" y="16"/>
                    </a:cubicBezTo>
                    <a:cubicBezTo>
                      <a:pt x="129" y="16"/>
                      <a:pt x="129" y="16"/>
                      <a:pt x="129" y="17"/>
                    </a:cubicBezTo>
                    <a:cubicBezTo>
                      <a:pt x="129" y="17"/>
                      <a:pt x="129" y="17"/>
                      <a:pt x="129" y="17"/>
                    </a:cubicBezTo>
                    <a:cubicBezTo>
                      <a:pt x="129" y="17"/>
                      <a:pt x="129" y="17"/>
                      <a:pt x="129" y="17"/>
                    </a:cubicBezTo>
                    <a:cubicBezTo>
                      <a:pt x="129" y="17"/>
                      <a:pt x="129" y="17"/>
                      <a:pt x="129" y="17"/>
                    </a:cubicBezTo>
                    <a:cubicBezTo>
                      <a:pt x="129" y="17"/>
                      <a:pt x="129" y="17"/>
                      <a:pt x="129" y="17"/>
                    </a:cubicBezTo>
                    <a:cubicBezTo>
                      <a:pt x="129" y="17"/>
                      <a:pt x="129" y="17"/>
                      <a:pt x="129" y="17"/>
                    </a:cubicBezTo>
                    <a:cubicBezTo>
                      <a:pt x="129" y="17"/>
                      <a:pt x="129" y="17"/>
                      <a:pt x="129" y="17"/>
                    </a:cubicBezTo>
                    <a:cubicBezTo>
                      <a:pt x="129" y="17"/>
                      <a:pt x="129" y="17"/>
                      <a:pt x="129" y="17"/>
                    </a:cubicBezTo>
                    <a:cubicBezTo>
                      <a:pt x="129" y="17"/>
                      <a:pt x="129" y="17"/>
                      <a:pt x="129" y="17"/>
                    </a:cubicBezTo>
                    <a:cubicBezTo>
                      <a:pt x="129" y="17"/>
                      <a:pt x="129" y="17"/>
                      <a:pt x="129"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1" y="17"/>
                    </a:cubicBezTo>
                    <a:cubicBezTo>
                      <a:pt x="131" y="17"/>
                      <a:pt x="131" y="17"/>
                      <a:pt x="131" y="17"/>
                    </a:cubicBezTo>
                    <a:cubicBezTo>
                      <a:pt x="131" y="17"/>
                      <a:pt x="131" y="17"/>
                      <a:pt x="131" y="17"/>
                    </a:cubicBezTo>
                    <a:cubicBezTo>
                      <a:pt x="131" y="17"/>
                      <a:pt x="131" y="17"/>
                      <a:pt x="131" y="17"/>
                    </a:cubicBezTo>
                    <a:cubicBezTo>
                      <a:pt x="131" y="17"/>
                      <a:pt x="131" y="17"/>
                      <a:pt x="131" y="17"/>
                    </a:cubicBezTo>
                    <a:cubicBezTo>
                      <a:pt x="131" y="17"/>
                      <a:pt x="131" y="17"/>
                      <a:pt x="131" y="17"/>
                    </a:cubicBezTo>
                    <a:cubicBezTo>
                      <a:pt x="131" y="17"/>
                      <a:pt x="131" y="17"/>
                      <a:pt x="131" y="17"/>
                    </a:cubicBezTo>
                    <a:cubicBezTo>
                      <a:pt x="131" y="17"/>
                      <a:pt x="131" y="17"/>
                      <a:pt x="131" y="17"/>
                    </a:cubicBezTo>
                    <a:cubicBezTo>
                      <a:pt x="131" y="17"/>
                      <a:pt x="131" y="17"/>
                      <a:pt x="131" y="17"/>
                    </a:cubicBezTo>
                    <a:cubicBezTo>
                      <a:pt x="131" y="17"/>
                      <a:pt x="131" y="17"/>
                      <a:pt x="131" y="17"/>
                    </a:cubicBezTo>
                    <a:cubicBezTo>
                      <a:pt x="131" y="18"/>
                      <a:pt x="131" y="18"/>
                      <a:pt x="131" y="18"/>
                    </a:cubicBezTo>
                    <a:cubicBezTo>
                      <a:pt x="131" y="18"/>
                      <a:pt x="131" y="18"/>
                      <a:pt x="131" y="18"/>
                    </a:cubicBezTo>
                    <a:cubicBezTo>
                      <a:pt x="131" y="18"/>
                      <a:pt x="131" y="18"/>
                      <a:pt x="131" y="18"/>
                    </a:cubicBezTo>
                    <a:cubicBezTo>
                      <a:pt x="131" y="18"/>
                      <a:pt x="131" y="18"/>
                      <a:pt x="131" y="18"/>
                    </a:cubicBezTo>
                    <a:cubicBezTo>
                      <a:pt x="131" y="18"/>
                      <a:pt x="131" y="18"/>
                      <a:pt x="131" y="18"/>
                    </a:cubicBezTo>
                    <a:cubicBezTo>
                      <a:pt x="131" y="18"/>
                      <a:pt x="131" y="18"/>
                      <a:pt x="131" y="18"/>
                    </a:cubicBezTo>
                    <a:cubicBezTo>
                      <a:pt x="131" y="18"/>
                      <a:pt x="131" y="18"/>
                      <a:pt x="131" y="18"/>
                    </a:cubicBezTo>
                    <a:cubicBezTo>
                      <a:pt x="131" y="18"/>
                      <a:pt x="131" y="18"/>
                      <a:pt x="131" y="18"/>
                    </a:cubicBezTo>
                    <a:cubicBezTo>
                      <a:pt x="131" y="18"/>
                      <a:pt x="131" y="18"/>
                      <a:pt x="131"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3" y="18"/>
                      <a:pt x="133" y="18"/>
                      <a:pt x="133" y="18"/>
                    </a:cubicBezTo>
                    <a:cubicBezTo>
                      <a:pt x="133" y="18"/>
                      <a:pt x="133" y="18"/>
                      <a:pt x="133" y="18"/>
                    </a:cubicBezTo>
                    <a:cubicBezTo>
                      <a:pt x="133" y="18"/>
                      <a:pt x="133" y="18"/>
                      <a:pt x="133" y="19"/>
                    </a:cubicBezTo>
                    <a:cubicBezTo>
                      <a:pt x="133" y="19"/>
                      <a:pt x="133" y="19"/>
                      <a:pt x="133" y="19"/>
                    </a:cubicBezTo>
                    <a:cubicBezTo>
                      <a:pt x="133" y="19"/>
                      <a:pt x="133" y="19"/>
                      <a:pt x="133" y="19"/>
                    </a:cubicBezTo>
                    <a:cubicBezTo>
                      <a:pt x="133" y="19"/>
                      <a:pt x="133" y="19"/>
                      <a:pt x="133" y="19"/>
                    </a:cubicBezTo>
                    <a:cubicBezTo>
                      <a:pt x="133" y="19"/>
                      <a:pt x="133" y="19"/>
                      <a:pt x="133" y="19"/>
                    </a:cubicBezTo>
                    <a:cubicBezTo>
                      <a:pt x="133" y="19"/>
                      <a:pt x="133" y="19"/>
                      <a:pt x="133" y="19"/>
                    </a:cubicBezTo>
                    <a:cubicBezTo>
                      <a:pt x="133" y="19"/>
                      <a:pt x="133" y="19"/>
                      <a:pt x="134" y="19"/>
                    </a:cubicBezTo>
                    <a:cubicBezTo>
                      <a:pt x="134" y="19"/>
                      <a:pt x="134" y="19"/>
                      <a:pt x="134" y="19"/>
                    </a:cubicBezTo>
                    <a:cubicBezTo>
                      <a:pt x="134" y="19"/>
                      <a:pt x="134" y="19"/>
                      <a:pt x="134" y="19"/>
                    </a:cubicBezTo>
                    <a:cubicBezTo>
                      <a:pt x="134" y="19"/>
                      <a:pt x="135" y="19"/>
                      <a:pt x="135" y="19"/>
                    </a:cubicBezTo>
                    <a:cubicBezTo>
                      <a:pt x="135" y="19"/>
                      <a:pt x="135" y="19"/>
                      <a:pt x="135" y="19"/>
                    </a:cubicBezTo>
                    <a:cubicBezTo>
                      <a:pt x="135" y="19"/>
                      <a:pt x="135" y="19"/>
                      <a:pt x="135" y="19"/>
                    </a:cubicBezTo>
                    <a:cubicBezTo>
                      <a:pt x="135" y="19"/>
                      <a:pt x="135" y="19"/>
                      <a:pt x="135" y="19"/>
                    </a:cubicBezTo>
                    <a:cubicBezTo>
                      <a:pt x="135" y="19"/>
                      <a:pt x="135" y="19"/>
                      <a:pt x="135" y="19"/>
                    </a:cubicBezTo>
                    <a:cubicBezTo>
                      <a:pt x="135" y="19"/>
                      <a:pt x="135" y="19"/>
                      <a:pt x="135" y="19"/>
                    </a:cubicBezTo>
                    <a:cubicBezTo>
                      <a:pt x="135" y="19"/>
                      <a:pt x="135"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20"/>
                    </a:cubicBezTo>
                    <a:cubicBezTo>
                      <a:pt x="136" y="20"/>
                      <a:pt x="136" y="20"/>
                      <a:pt x="136" y="20"/>
                    </a:cubicBezTo>
                    <a:cubicBezTo>
                      <a:pt x="136" y="20"/>
                      <a:pt x="136" y="20"/>
                      <a:pt x="136" y="20"/>
                    </a:cubicBezTo>
                    <a:cubicBezTo>
                      <a:pt x="136" y="20"/>
                      <a:pt x="136" y="20"/>
                      <a:pt x="136" y="20"/>
                    </a:cubicBezTo>
                    <a:cubicBezTo>
                      <a:pt x="136" y="20"/>
                      <a:pt x="136" y="20"/>
                      <a:pt x="136" y="20"/>
                    </a:cubicBezTo>
                    <a:cubicBezTo>
                      <a:pt x="136" y="20"/>
                      <a:pt x="136" y="20"/>
                      <a:pt x="136" y="20"/>
                    </a:cubicBezTo>
                    <a:cubicBezTo>
                      <a:pt x="136" y="20"/>
                      <a:pt x="136" y="20"/>
                      <a:pt x="136" y="20"/>
                    </a:cubicBezTo>
                    <a:cubicBezTo>
                      <a:pt x="137" y="20"/>
                      <a:pt x="137" y="20"/>
                      <a:pt x="137" y="20"/>
                    </a:cubicBezTo>
                    <a:cubicBezTo>
                      <a:pt x="137" y="20"/>
                      <a:pt x="137" y="20"/>
                      <a:pt x="137" y="20"/>
                    </a:cubicBezTo>
                    <a:cubicBezTo>
                      <a:pt x="137" y="20"/>
                      <a:pt x="137" y="20"/>
                      <a:pt x="137" y="20"/>
                    </a:cubicBezTo>
                    <a:cubicBezTo>
                      <a:pt x="137" y="20"/>
                      <a:pt x="137" y="20"/>
                      <a:pt x="137" y="20"/>
                    </a:cubicBezTo>
                    <a:cubicBezTo>
                      <a:pt x="137" y="20"/>
                      <a:pt x="137" y="20"/>
                      <a:pt x="137" y="20"/>
                    </a:cubicBezTo>
                    <a:cubicBezTo>
                      <a:pt x="137" y="20"/>
                      <a:pt x="137" y="20"/>
                      <a:pt x="137" y="20"/>
                    </a:cubicBezTo>
                    <a:cubicBezTo>
                      <a:pt x="137" y="20"/>
                      <a:pt x="137" y="20"/>
                      <a:pt x="137" y="20"/>
                    </a:cubicBezTo>
                    <a:cubicBezTo>
                      <a:pt x="137" y="20"/>
                      <a:pt x="137" y="20"/>
                      <a:pt x="137" y="20"/>
                    </a:cubicBezTo>
                    <a:cubicBezTo>
                      <a:pt x="137" y="20"/>
                      <a:pt x="137" y="20"/>
                      <a:pt x="137" y="20"/>
                    </a:cubicBezTo>
                    <a:cubicBezTo>
                      <a:pt x="138" y="20"/>
                      <a:pt x="138" y="20"/>
                      <a:pt x="138" y="20"/>
                    </a:cubicBezTo>
                    <a:cubicBezTo>
                      <a:pt x="138" y="20"/>
                      <a:pt x="138" y="20"/>
                      <a:pt x="138" y="20"/>
                    </a:cubicBezTo>
                    <a:cubicBezTo>
                      <a:pt x="138" y="20"/>
                      <a:pt x="138" y="20"/>
                      <a:pt x="138" y="20"/>
                    </a:cubicBezTo>
                    <a:cubicBezTo>
                      <a:pt x="138" y="20"/>
                      <a:pt x="138" y="20"/>
                      <a:pt x="138" y="20"/>
                    </a:cubicBezTo>
                    <a:cubicBezTo>
                      <a:pt x="138" y="20"/>
                      <a:pt x="138" y="20"/>
                      <a:pt x="138" y="20"/>
                    </a:cubicBezTo>
                    <a:cubicBezTo>
                      <a:pt x="138" y="20"/>
                      <a:pt x="138" y="20"/>
                      <a:pt x="138" y="20"/>
                    </a:cubicBezTo>
                    <a:cubicBezTo>
                      <a:pt x="138" y="20"/>
                      <a:pt x="139" y="20"/>
                      <a:pt x="139" y="20"/>
                    </a:cubicBezTo>
                    <a:cubicBezTo>
                      <a:pt x="139" y="20"/>
                      <a:pt x="139" y="20"/>
                      <a:pt x="139" y="20"/>
                    </a:cubicBezTo>
                    <a:cubicBezTo>
                      <a:pt x="139" y="20"/>
                      <a:pt x="139" y="20"/>
                      <a:pt x="139" y="20"/>
                    </a:cubicBezTo>
                    <a:cubicBezTo>
                      <a:pt x="139" y="20"/>
                      <a:pt x="139" y="20"/>
                      <a:pt x="139" y="20"/>
                    </a:cubicBezTo>
                    <a:cubicBezTo>
                      <a:pt x="139" y="20"/>
                      <a:pt x="139" y="20"/>
                      <a:pt x="140" y="20"/>
                    </a:cubicBezTo>
                    <a:cubicBezTo>
                      <a:pt x="140" y="20"/>
                      <a:pt x="140" y="20"/>
                      <a:pt x="140" y="20"/>
                    </a:cubicBezTo>
                    <a:cubicBezTo>
                      <a:pt x="140" y="20"/>
                      <a:pt x="140" y="20"/>
                      <a:pt x="140" y="20"/>
                    </a:cubicBezTo>
                    <a:cubicBezTo>
                      <a:pt x="140" y="20"/>
                      <a:pt x="140" y="20"/>
                      <a:pt x="140" y="20"/>
                    </a:cubicBezTo>
                    <a:cubicBezTo>
                      <a:pt x="140" y="20"/>
                      <a:pt x="140" y="20"/>
                      <a:pt x="140" y="20"/>
                    </a:cubicBezTo>
                    <a:cubicBezTo>
                      <a:pt x="140" y="20"/>
                      <a:pt x="140" y="20"/>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2"/>
                    </a:cubicBezTo>
                    <a:cubicBezTo>
                      <a:pt x="141" y="22"/>
                      <a:pt x="141" y="22"/>
                      <a:pt x="141" y="22"/>
                    </a:cubicBezTo>
                    <a:cubicBezTo>
                      <a:pt x="141" y="22"/>
                      <a:pt x="141" y="22"/>
                      <a:pt x="141" y="22"/>
                    </a:cubicBezTo>
                    <a:cubicBezTo>
                      <a:pt x="141" y="22"/>
                      <a:pt x="141" y="22"/>
                      <a:pt x="141" y="22"/>
                    </a:cubicBezTo>
                    <a:cubicBezTo>
                      <a:pt x="141" y="22"/>
                      <a:pt x="141" y="22"/>
                      <a:pt x="141" y="22"/>
                    </a:cubicBezTo>
                    <a:cubicBezTo>
                      <a:pt x="141" y="22"/>
                      <a:pt x="141" y="22"/>
                      <a:pt x="141" y="22"/>
                    </a:cubicBezTo>
                    <a:cubicBezTo>
                      <a:pt x="141" y="22"/>
                      <a:pt x="141" y="22"/>
                      <a:pt x="141" y="22"/>
                    </a:cubicBezTo>
                    <a:cubicBezTo>
                      <a:pt x="141" y="22"/>
                      <a:pt x="141"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4" y="22"/>
                      <a:pt x="144" y="23"/>
                    </a:cubicBezTo>
                    <a:cubicBezTo>
                      <a:pt x="144" y="23"/>
                      <a:pt x="144" y="23"/>
                      <a:pt x="144" y="23"/>
                    </a:cubicBezTo>
                    <a:cubicBezTo>
                      <a:pt x="144" y="23"/>
                      <a:pt x="144" y="23"/>
                      <a:pt x="144" y="23"/>
                    </a:cubicBezTo>
                    <a:cubicBezTo>
                      <a:pt x="144" y="23"/>
                      <a:pt x="144" y="23"/>
                      <a:pt x="144" y="23"/>
                    </a:cubicBezTo>
                    <a:cubicBezTo>
                      <a:pt x="144" y="23"/>
                      <a:pt x="145" y="23"/>
                      <a:pt x="145" y="23"/>
                    </a:cubicBezTo>
                    <a:cubicBezTo>
                      <a:pt x="145" y="23"/>
                      <a:pt x="145" y="23"/>
                      <a:pt x="145" y="23"/>
                    </a:cubicBezTo>
                    <a:cubicBezTo>
                      <a:pt x="145" y="23"/>
                      <a:pt x="145" y="23"/>
                      <a:pt x="145" y="23"/>
                    </a:cubicBezTo>
                    <a:cubicBezTo>
                      <a:pt x="145" y="23"/>
                      <a:pt x="145" y="23"/>
                      <a:pt x="145" y="23"/>
                    </a:cubicBezTo>
                    <a:cubicBezTo>
                      <a:pt x="145" y="23"/>
                      <a:pt x="145" y="23"/>
                      <a:pt x="145" y="23"/>
                    </a:cubicBezTo>
                    <a:cubicBezTo>
                      <a:pt x="146" y="23"/>
                      <a:pt x="146" y="23"/>
                      <a:pt x="146" y="23"/>
                    </a:cubicBezTo>
                    <a:cubicBezTo>
                      <a:pt x="146" y="23"/>
                      <a:pt x="146" y="23"/>
                      <a:pt x="147" y="23"/>
                    </a:cubicBezTo>
                    <a:cubicBezTo>
                      <a:pt x="147" y="23"/>
                      <a:pt x="147" y="23"/>
                      <a:pt x="147" y="23"/>
                    </a:cubicBezTo>
                    <a:cubicBezTo>
                      <a:pt x="147" y="23"/>
                      <a:pt x="147" y="23"/>
                      <a:pt x="147" y="23"/>
                    </a:cubicBezTo>
                    <a:cubicBezTo>
                      <a:pt x="147" y="23"/>
                      <a:pt x="147" y="23"/>
                      <a:pt x="147" y="23"/>
                    </a:cubicBezTo>
                    <a:cubicBezTo>
                      <a:pt x="147" y="23"/>
                      <a:pt x="147" y="23"/>
                      <a:pt x="147" y="23"/>
                    </a:cubicBezTo>
                    <a:cubicBezTo>
                      <a:pt x="147" y="23"/>
                      <a:pt x="147" y="23"/>
                      <a:pt x="147" y="23"/>
                    </a:cubicBezTo>
                    <a:cubicBezTo>
                      <a:pt x="147" y="23"/>
                      <a:pt x="147" y="23"/>
                      <a:pt x="147" y="23"/>
                    </a:cubicBezTo>
                    <a:cubicBezTo>
                      <a:pt x="147" y="23"/>
                      <a:pt x="147" y="23"/>
                      <a:pt x="147" y="23"/>
                    </a:cubicBezTo>
                    <a:cubicBezTo>
                      <a:pt x="147" y="23"/>
                      <a:pt x="147" y="23"/>
                      <a:pt x="147" y="23"/>
                    </a:cubicBezTo>
                    <a:cubicBezTo>
                      <a:pt x="147" y="23"/>
                      <a:pt x="147" y="23"/>
                      <a:pt x="147" y="23"/>
                    </a:cubicBezTo>
                    <a:cubicBezTo>
                      <a:pt x="147" y="23"/>
                      <a:pt x="147" y="23"/>
                      <a:pt x="147" y="23"/>
                    </a:cubicBezTo>
                    <a:cubicBezTo>
                      <a:pt x="147" y="23"/>
                      <a:pt x="147" y="23"/>
                      <a:pt x="148" y="23"/>
                    </a:cubicBezTo>
                    <a:cubicBezTo>
                      <a:pt x="148" y="23"/>
                      <a:pt x="148" y="23"/>
                      <a:pt x="148" y="23"/>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9" y="24"/>
                      <a:pt x="149" y="24"/>
                      <a:pt x="149" y="24"/>
                    </a:cubicBezTo>
                    <a:cubicBezTo>
                      <a:pt x="149" y="24"/>
                      <a:pt x="149" y="24"/>
                      <a:pt x="149" y="24"/>
                    </a:cubicBezTo>
                    <a:cubicBezTo>
                      <a:pt x="149" y="24"/>
                      <a:pt x="149" y="24"/>
                      <a:pt x="149" y="24"/>
                    </a:cubicBezTo>
                    <a:cubicBezTo>
                      <a:pt x="150" y="24"/>
                      <a:pt x="150" y="24"/>
                      <a:pt x="150" y="24"/>
                    </a:cubicBezTo>
                    <a:cubicBezTo>
                      <a:pt x="150" y="24"/>
                      <a:pt x="150" y="24"/>
                      <a:pt x="150" y="24"/>
                    </a:cubicBezTo>
                    <a:cubicBezTo>
                      <a:pt x="150" y="24"/>
                      <a:pt x="150" y="24"/>
                      <a:pt x="150" y="24"/>
                    </a:cubicBezTo>
                    <a:cubicBezTo>
                      <a:pt x="150" y="24"/>
                      <a:pt x="150" y="24"/>
                      <a:pt x="150" y="24"/>
                    </a:cubicBezTo>
                    <a:cubicBezTo>
                      <a:pt x="150" y="24"/>
                      <a:pt x="150" y="24"/>
                      <a:pt x="150" y="24"/>
                    </a:cubicBezTo>
                    <a:cubicBezTo>
                      <a:pt x="150" y="24"/>
                      <a:pt x="150" y="24"/>
                      <a:pt x="150" y="24"/>
                    </a:cubicBezTo>
                    <a:cubicBezTo>
                      <a:pt x="150" y="24"/>
                      <a:pt x="150" y="24"/>
                      <a:pt x="150" y="24"/>
                    </a:cubicBezTo>
                    <a:cubicBezTo>
                      <a:pt x="150" y="24"/>
                      <a:pt x="150" y="24"/>
                      <a:pt x="150" y="24"/>
                    </a:cubicBezTo>
                    <a:cubicBezTo>
                      <a:pt x="150" y="24"/>
                      <a:pt x="150" y="24"/>
                      <a:pt x="150" y="24"/>
                    </a:cubicBezTo>
                    <a:cubicBezTo>
                      <a:pt x="151" y="24"/>
                      <a:pt x="151" y="24"/>
                      <a:pt x="151" y="24"/>
                    </a:cubicBezTo>
                    <a:cubicBezTo>
                      <a:pt x="151" y="24"/>
                      <a:pt x="151" y="24"/>
                      <a:pt x="151" y="24"/>
                    </a:cubicBezTo>
                    <a:cubicBezTo>
                      <a:pt x="151" y="24"/>
                      <a:pt x="151" y="24"/>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6"/>
                    </a:cubicBezTo>
                    <a:cubicBezTo>
                      <a:pt x="152" y="26"/>
                      <a:pt x="152"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4" y="26"/>
                      <a:pt x="154" y="26"/>
                    </a:cubicBezTo>
                    <a:cubicBezTo>
                      <a:pt x="154" y="26"/>
                      <a:pt x="154" y="26"/>
                      <a:pt x="154" y="26"/>
                    </a:cubicBezTo>
                    <a:cubicBezTo>
                      <a:pt x="154" y="26"/>
                      <a:pt x="154" y="26"/>
                      <a:pt x="154" y="26"/>
                    </a:cubicBezTo>
                    <a:cubicBezTo>
                      <a:pt x="154" y="26"/>
                      <a:pt x="154" y="26"/>
                      <a:pt x="155" y="26"/>
                    </a:cubicBezTo>
                    <a:cubicBezTo>
                      <a:pt x="155" y="26"/>
                      <a:pt x="155" y="26"/>
                      <a:pt x="155" y="26"/>
                    </a:cubicBezTo>
                    <a:cubicBezTo>
                      <a:pt x="155" y="26"/>
                      <a:pt x="155" y="26"/>
                      <a:pt x="155" y="26"/>
                    </a:cubicBezTo>
                    <a:cubicBezTo>
                      <a:pt x="155" y="26"/>
                      <a:pt x="155" y="26"/>
                      <a:pt x="155" y="26"/>
                    </a:cubicBezTo>
                    <a:cubicBezTo>
                      <a:pt x="155" y="26"/>
                      <a:pt x="155" y="26"/>
                      <a:pt x="155" y="26"/>
                    </a:cubicBezTo>
                    <a:cubicBezTo>
                      <a:pt x="155" y="26"/>
                      <a:pt x="155" y="26"/>
                      <a:pt x="155" y="26"/>
                    </a:cubicBezTo>
                    <a:cubicBezTo>
                      <a:pt x="155" y="26"/>
                      <a:pt x="155" y="26"/>
                      <a:pt x="155" y="26"/>
                    </a:cubicBezTo>
                    <a:cubicBezTo>
                      <a:pt x="155" y="26"/>
                      <a:pt x="155" y="26"/>
                      <a:pt x="155" y="26"/>
                    </a:cubicBezTo>
                    <a:cubicBezTo>
                      <a:pt x="155" y="26"/>
                      <a:pt x="155" y="26"/>
                      <a:pt x="156" y="26"/>
                    </a:cubicBezTo>
                    <a:cubicBezTo>
                      <a:pt x="156" y="26"/>
                      <a:pt x="156" y="26"/>
                      <a:pt x="156" y="26"/>
                    </a:cubicBezTo>
                    <a:cubicBezTo>
                      <a:pt x="156" y="26"/>
                      <a:pt x="156" y="26"/>
                      <a:pt x="156" y="26"/>
                    </a:cubicBezTo>
                    <a:cubicBezTo>
                      <a:pt x="156" y="26"/>
                      <a:pt x="156" y="26"/>
                      <a:pt x="156" y="26"/>
                    </a:cubicBezTo>
                    <a:cubicBezTo>
                      <a:pt x="156" y="26"/>
                      <a:pt x="156" y="26"/>
                      <a:pt x="156" y="26"/>
                    </a:cubicBezTo>
                    <a:cubicBezTo>
                      <a:pt x="156" y="26"/>
                      <a:pt x="156" y="26"/>
                      <a:pt x="156" y="26"/>
                    </a:cubicBezTo>
                    <a:cubicBezTo>
                      <a:pt x="156" y="26"/>
                      <a:pt x="156" y="26"/>
                      <a:pt x="156" y="26"/>
                    </a:cubicBezTo>
                    <a:cubicBezTo>
                      <a:pt x="156" y="26"/>
                      <a:pt x="156" y="26"/>
                      <a:pt x="156" y="26"/>
                    </a:cubicBezTo>
                    <a:cubicBezTo>
                      <a:pt x="156" y="26"/>
                      <a:pt x="156" y="26"/>
                      <a:pt x="156" y="26"/>
                    </a:cubicBezTo>
                    <a:close/>
                    <a:moveTo>
                      <a:pt x="57" y="208"/>
                    </a:moveTo>
                    <a:cubicBezTo>
                      <a:pt x="57" y="186"/>
                      <a:pt x="57" y="186"/>
                      <a:pt x="57" y="186"/>
                    </a:cubicBezTo>
                    <a:cubicBezTo>
                      <a:pt x="58" y="186"/>
                      <a:pt x="58" y="186"/>
                      <a:pt x="58" y="186"/>
                    </a:cubicBezTo>
                    <a:cubicBezTo>
                      <a:pt x="58" y="186"/>
                      <a:pt x="58" y="186"/>
                      <a:pt x="59" y="186"/>
                    </a:cubicBezTo>
                    <a:cubicBezTo>
                      <a:pt x="59" y="186"/>
                      <a:pt x="59" y="186"/>
                      <a:pt x="59" y="186"/>
                    </a:cubicBezTo>
                    <a:cubicBezTo>
                      <a:pt x="60" y="186"/>
                      <a:pt x="60" y="186"/>
                      <a:pt x="60" y="186"/>
                    </a:cubicBezTo>
                    <a:cubicBezTo>
                      <a:pt x="60" y="186"/>
                      <a:pt x="60" y="185"/>
                      <a:pt x="60" y="185"/>
                    </a:cubicBezTo>
                    <a:cubicBezTo>
                      <a:pt x="61" y="185"/>
                      <a:pt x="61" y="185"/>
                      <a:pt x="61" y="185"/>
                    </a:cubicBezTo>
                    <a:cubicBezTo>
                      <a:pt x="61" y="185"/>
                      <a:pt x="61" y="185"/>
                      <a:pt x="61" y="185"/>
                    </a:cubicBezTo>
                    <a:cubicBezTo>
                      <a:pt x="61" y="185"/>
                      <a:pt x="61" y="185"/>
                      <a:pt x="61" y="185"/>
                    </a:cubicBezTo>
                    <a:cubicBezTo>
                      <a:pt x="61" y="185"/>
                      <a:pt x="62" y="185"/>
                      <a:pt x="62" y="185"/>
                    </a:cubicBezTo>
                    <a:cubicBezTo>
                      <a:pt x="62" y="185"/>
                      <a:pt x="62" y="185"/>
                      <a:pt x="62" y="185"/>
                    </a:cubicBezTo>
                    <a:cubicBezTo>
                      <a:pt x="62" y="185"/>
                      <a:pt x="62" y="185"/>
                      <a:pt x="63" y="185"/>
                    </a:cubicBezTo>
                    <a:cubicBezTo>
                      <a:pt x="63" y="184"/>
                      <a:pt x="64" y="184"/>
                      <a:pt x="65" y="184"/>
                    </a:cubicBezTo>
                    <a:cubicBezTo>
                      <a:pt x="65" y="184"/>
                      <a:pt x="65" y="183"/>
                      <a:pt x="66" y="183"/>
                    </a:cubicBezTo>
                    <a:cubicBezTo>
                      <a:pt x="66" y="183"/>
                      <a:pt x="66" y="183"/>
                      <a:pt x="67" y="183"/>
                    </a:cubicBezTo>
                    <a:cubicBezTo>
                      <a:pt x="67" y="183"/>
                      <a:pt x="67" y="183"/>
                      <a:pt x="67" y="183"/>
                    </a:cubicBezTo>
                    <a:cubicBezTo>
                      <a:pt x="67" y="183"/>
                      <a:pt x="67" y="183"/>
                      <a:pt x="67" y="183"/>
                    </a:cubicBezTo>
                    <a:cubicBezTo>
                      <a:pt x="67" y="182"/>
                      <a:pt x="67" y="182"/>
                      <a:pt x="67" y="182"/>
                    </a:cubicBezTo>
                    <a:cubicBezTo>
                      <a:pt x="67" y="182"/>
                      <a:pt x="67" y="182"/>
                      <a:pt x="68" y="182"/>
                    </a:cubicBezTo>
                    <a:cubicBezTo>
                      <a:pt x="68" y="182"/>
                      <a:pt x="68" y="182"/>
                      <a:pt x="68" y="182"/>
                    </a:cubicBezTo>
                    <a:cubicBezTo>
                      <a:pt x="68" y="182"/>
                      <a:pt x="68" y="182"/>
                      <a:pt x="68" y="182"/>
                    </a:cubicBezTo>
                    <a:cubicBezTo>
                      <a:pt x="68" y="182"/>
                      <a:pt x="68" y="182"/>
                      <a:pt x="68" y="182"/>
                    </a:cubicBezTo>
                    <a:cubicBezTo>
                      <a:pt x="68" y="182"/>
                      <a:pt x="68" y="182"/>
                      <a:pt x="68" y="182"/>
                    </a:cubicBezTo>
                    <a:cubicBezTo>
                      <a:pt x="68" y="182"/>
                      <a:pt x="68" y="182"/>
                      <a:pt x="68" y="182"/>
                    </a:cubicBezTo>
                    <a:cubicBezTo>
                      <a:pt x="68" y="181"/>
                      <a:pt x="68" y="181"/>
                      <a:pt x="68" y="181"/>
                    </a:cubicBezTo>
                    <a:cubicBezTo>
                      <a:pt x="69" y="181"/>
                      <a:pt x="69" y="181"/>
                      <a:pt x="69" y="181"/>
                    </a:cubicBezTo>
                    <a:cubicBezTo>
                      <a:pt x="69" y="181"/>
                      <a:pt x="69" y="181"/>
                      <a:pt x="69" y="181"/>
                    </a:cubicBezTo>
                    <a:cubicBezTo>
                      <a:pt x="69" y="181"/>
                      <a:pt x="69" y="181"/>
                      <a:pt x="70" y="181"/>
                    </a:cubicBezTo>
                    <a:cubicBezTo>
                      <a:pt x="70" y="181"/>
                      <a:pt x="70" y="181"/>
                      <a:pt x="70" y="181"/>
                    </a:cubicBezTo>
                    <a:cubicBezTo>
                      <a:pt x="70" y="180"/>
                      <a:pt x="70" y="180"/>
                      <a:pt x="70" y="180"/>
                    </a:cubicBezTo>
                    <a:cubicBezTo>
                      <a:pt x="70" y="180"/>
                      <a:pt x="70" y="180"/>
                      <a:pt x="70" y="180"/>
                    </a:cubicBezTo>
                    <a:cubicBezTo>
                      <a:pt x="70" y="180"/>
                      <a:pt x="70" y="180"/>
                      <a:pt x="71" y="180"/>
                    </a:cubicBezTo>
                    <a:cubicBezTo>
                      <a:pt x="71" y="180"/>
                      <a:pt x="71" y="180"/>
                      <a:pt x="71" y="180"/>
                    </a:cubicBezTo>
                    <a:cubicBezTo>
                      <a:pt x="71" y="180"/>
                      <a:pt x="71" y="180"/>
                      <a:pt x="71" y="180"/>
                    </a:cubicBezTo>
                    <a:cubicBezTo>
                      <a:pt x="71" y="180"/>
                      <a:pt x="71" y="180"/>
                      <a:pt x="71" y="180"/>
                    </a:cubicBezTo>
                    <a:cubicBezTo>
                      <a:pt x="71" y="180"/>
                      <a:pt x="71" y="180"/>
                      <a:pt x="71" y="180"/>
                    </a:cubicBezTo>
                    <a:cubicBezTo>
                      <a:pt x="71" y="180"/>
                      <a:pt x="71" y="180"/>
                      <a:pt x="71" y="180"/>
                    </a:cubicBezTo>
                    <a:cubicBezTo>
                      <a:pt x="71" y="180"/>
                      <a:pt x="71" y="180"/>
                      <a:pt x="71" y="180"/>
                    </a:cubicBezTo>
                    <a:cubicBezTo>
                      <a:pt x="71" y="180"/>
                      <a:pt x="71" y="180"/>
                      <a:pt x="72" y="180"/>
                    </a:cubicBezTo>
                    <a:cubicBezTo>
                      <a:pt x="72" y="180"/>
                      <a:pt x="72" y="180"/>
                      <a:pt x="72" y="180"/>
                    </a:cubicBezTo>
                    <a:cubicBezTo>
                      <a:pt x="72" y="180"/>
                      <a:pt x="72" y="180"/>
                      <a:pt x="72" y="180"/>
                    </a:cubicBezTo>
                    <a:cubicBezTo>
                      <a:pt x="72" y="180"/>
                      <a:pt x="72" y="180"/>
                      <a:pt x="72" y="180"/>
                    </a:cubicBezTo>
                    <a:cubicBezTo>
                      <a:pt x="72" y="180"/>
                      <a:pt x="72" y="180"/>
                      <a:pt x="72" y="180"/>
                    </a:cubicBezTo>
                    <a:cubicBezTo>
                      <a:pt x="72" y="180"/>
                      <a:pt x="72" y="180"/>
                      <a:pt x="72" y="180"/>
                    </a:cubicBezTo>
                    <a:cubicBezTo>
                      <a:pt x="73" y="180"/>
                      <a:pt x="73" y="180"/>
                      <a:pt x="73" y="180"/>
                    </a:cubicBezTo>
                    <a:cubicBezTo>
                      <a:pt x="73" y="180"/>
                      <a:pt x="73" y="180"/>
                      <a:pt x="73" y="180"/>
                    </a:cubicBezTo>
                    <a:cubicBezTo>
                      <a:pt x="73" y="179"/>
                      <a:pt x="73" y="179"/>
                      <a:pt x="73" y="179"/>
                    </a:cubicBezTo>
                    <a:cubicBezTo>
                      <a:pt x="73" y="179"/>
                      <a:pt x="73" y="179"/>
                      <a:pt x="73" y="179"/>
                    </a:cubicBezTo>
                    <a:cubicBezTo>
                      <a:pt x="73" y="179"/>
                      <a:pt x="73" y="179"/>
                      <a:pt x="73" y="179"/>
                    </a:cubicBezTo>
                    <a:cubicBezTo>
                      <a:pt x="73" y="179"/>
                      <a:pt x="73" y="179"/>
                      <a:pt x="73" y="179"/>
                    </a:cubicBezTo>
                    <a:cubicBezTo>
                      <a:pt x="73" y="179"/>
                      <a:pt x="73" y="179"/>
                      <a:pt x="73" y="179"/>
                    </a:cubicBezTo>
                    <a:cubicBezTo>
                      <a:pt x="74" y="179"/>
                      <a:pt x="74" y="179"/>
                      <a:pt x="74" y="179"/>
                    </a:cubicBezTo>
                    <a:cubicBezTo>
                      <a:pt x="74" y="179"/>
                      <a:pt x="74" y="179"/>
                      <a:pt x="74" y="179"/>
                    </a:cubicBezTo>
                    <a:cubicBezTo>
                      <a:pt x="74" y="179"/>
                      <a:pt x="74" y="179"/>
                      <a:pt x="74" y="179"/>
                    </a:cubicBezTo>
                    <a:cubicBezTo>
                      <a:pt x="74" y="179"/>
                      <a:pt x="74" y="179"/>
                      <a:pt x="74" y="179"/>
                    </a:cubicBezTo>
                    <a:cubicBezTo>
                      <a:pt x="74" y="179"/>
                      <a:pt x="74" y="179"/>
                      <a:pt x="74" y="179"/>
                    </a:cubicBezTo>
                    <a:cubicBezTo>
                      <a:pt x="74" y="179"/>
                      <a:pt x="74" y="179"/>
                      <a:pt x="74" y="179"/>
                    </a:cubicBezTo>
                    <a:cubicBezTo>
                      <a:pt x="74" y="178"/>
                      <a:pt x="74" y="178"/>
                      <a:pt x="75" y="178"/>
                    </a:cubicBezTo>
                    <a:cubicBezTo>
                      <a:pt x="75" y="178"/>
                      <a:pt x="75" y="178"/>
                      <a:pt x="75" y="178"/>
                    </a:cubicBezTo>
                    <a:cubicBezTo>
                      <a:pt x="75" y="178"/>
                      <a:pt x="75" y="178"/>
                      <a:pt x="75" y="178"/>
                    </a:cubicBezTo>
                    <a:cubicBezTo>
                      <a:pt x="75" y="178"/>
                      <a:pt x="75" y="178"/>
                      <a:pt x="75" y="178"/>
                    </a:cubicBezTo>
                    <a:cubicBezTo>
                      <a:pt x="75" y="178"/>
                      <a:pt x="75" y="178"/>
                      <a:pt x="75" y="178"/>
                    </a:cubicBezTo>
                    <a:cubicBezTo>
                      <a:pt x="75" y="178"/>
                      <a:pt x="75" y="178"/>
                      <a:pt x="75" y="178"/>
                    </a:cubicBezTo>
                    <a:cubicBezTo>
                      <a:pt x="75" y="178"/>
                      <a:pt x="75" y="178"/>
                      <a:pt x="75" y="178"/>
                    </a:cubicBezTo>
                    <a:cubicBezTo>
                      <a:pt x="75" y="178"/>
                      <a:pt x="75" y="178"/>
                      <a:pt x="76" y="178"/>
                    </a:cubicBezTo>
                    <a:cubicBezTo>
                      <a:pt x="76" y="177"/>
                      <a:pt x="76" y="177"/>
                      <a:pt x="76" y="177"/>
                    </a:cubicBezTo>
                    <a:cubicBezTo>
                      <a:pt x="76" y="177"/>
                      <a:pt x="76" y="177"/>
                      <a:pt x="76" y="177"/>
                    </a:cubicBezTo>
                    <a:cubicBezTo>
                      <a:pt x="76" y="177"/>
                      <a:pt x="76" y="177"/>
                      <a:pt x="76" y="177"/>
                    </a:cubicBezTo>
                    <a:cubicBezTo>
                      <a:pt x="76" y="177"/>
                      <a:pt x="76" y="177"/>
                      <a:pt x="76" y="177"/>
                    </a:cubicBezTo>
                    <a:cubicBezTo>
                      <a:pt x="76" y="177"/>
                      <a:pt x="77" y="177"/>
                      <a:pt x="77" y="177"/>
                    </a:cubicBezTo>
                    <a:cubicBezTo>
                      <a:pt x="77" y="177"/>
                      <a:pt x="77" y="177"/>
                      <a:pt x="77" y="177"/>
                    </a:cubicBezTo>
                    <a:cubicBezTo>
                      <a:pt x="77" y="177"/>
                      <a:pt x="77" y="176"/>
                      <a:pt x="77" y="176"/>
                    </a:cubicBezTo>
                    <a:cubicBezTo>
                      <a:pt x="78" y="176"/>
                      <a:pt x="78" y="176"/>
                      <a:pt x="78" y="176"/>
                    </a:cubicBezTo>
                    <a:cubicBezTo>
                      <a:pt x="78" y="176"/>
                      <a:pt x="78" y="176"/>
                      <a:pt x="78" y="176"/>
                    </a:cubicBezTo>
                    <a:cubicBezTo>
                      <a:pt x="78" y="176"/>
                      <a:pt x="78" y="176"/>
                      <a:pt x="78" y="176"/>
                    </a:cubicBezTo>
                    <a:cubicBezTo>
                      <a:pt x="78" y="176"/>
                      <a:pt x="78" y="176"/>
                      <a:pt x="78" y="176"/>
                    </a:cubicBezTo>
                    <a:cubicBezTo>
                      <a:pt x="78" y="176"/>
                      <a:pt x="78" y="176"/>
                      <a:pt x="78" y="176"/>
                    </a:cubicBezTo>
                    <a:cubicBezTo>
                      <a:pt x="78" y="176"/>
                      <a:pt x="78" y="176"/>
                      <a:pt x="78" y="176"/>
                    </a:cubicBezTo>
                    <a:cubicBezTo>
                      <a:pt x="78" y="176"/>
                      <a:pt x="78" y="176"/>
                      <a:pt x="79" y="176"/>
                    </a:cubicBezTo>
                    <a:cubicBezTo>
                      <a:pt x="79" y="176"/>
                      <a:pt x="79" y="176"/>
                      <a:pt x="79" y="176"/>
                    </a:cubicBezTo>
                    <a:cubicBezTo>
                      <a:pt x="79" y="176"/>
                      <a:pt x="79" y="176"/>
                      <a:pt x="79" y="176"/>
                    </a:cubicBezTo>
                    <a:cubicBezTo>
                      <a:pt x="79" y="176"/>
                      <a:pt x="79" y="176"/>
                      <a:pt x="79" y="176"/>
                    </a:cubicBezTo>
                    <a:cubicBezTo>
                      <a:pt x="79" y="175"/>
                      <a:pt x="79" y="175"/>
                      <a:pt x="79" y="175"/>
                    </a:cubicBezTo>
                    <a:cubicBezTo>
                      <a:pt x="79" y="175"/>
                      <a:pt x="79" y="175"/>
                      <a:pt x="80" y="175"/>
                    </a:cubicBezTo>
                    <a:cubicBezTo>
                      <a:pt x="80" y="175"/>
                      <a:pt x="80" y="175"/>
                      <a:pt x="80" y="175"/>
                    </a:cubicBezTo>
                    <a:cubicBezTo>
                      <a:pt x="80" y="175"/>
                      <a:pt x="80" y="175"/>
                      <a:pt x="80" y="175"/>
                    </a:cubicBezTo>
                    <a:cubicBezTo>
                      <a:pt x="80" y="175"/>
                      <a:pt x="80" y="175"/>
                      <a:pt x="80" y="175"/>
                    </a:cubicBezTo>
                    <a:cubicBezTo>
                      <a:pt x="80" y="175"/>
                      <a:pt x="80" y="175"/>
                      <a:pt x="80" y="175"/>
                    </a:cubicBezTo>
                    <a:cubicBezTo>
                      <a:pt x="80" y="175"/>
                      <a:pt x="80" y="175"/>
                      <a:pt x="80" y="175"/>
                    </a:cubicBezTo>
                    <a:cubicBezTo>
                      <a:pt x="80" y="175"/>
                      <a:pt x="80" y="175"/>
                      <a:pt x="80" y="175"/>
                    </a:cubicBezTo>
                    <a:cubicBezTo>
                      <a:pt x="80" y="175"/>
                      <a:pt x="80" y="175"/>
                      <a:pt x="80" y="175"/>
                    </a:cubicBezTo>
                    <a:cubicBezTo>
                      <a:pt x="80" y="175"/>
                      <a:pt x="80" y="175"/>
                      <a:pt x="81" y="175"/>
                    </a:cubicBezTo>
                    <a:cubicBezTo>
                      <a:pt x="81" y="175"/>
                      <a:pt x="81" y="175"/>
                      <a:pt x="81" y="175"/>
                    </a:cubicBezTo>
                    <a:cubicBezTo>
                      <a:pt x="81" y="174"/>
                      <a:pt x="81" y="174"/>
                      <a:pt x="81" y="174"/>
                    </a:cubicBezTo>
                    <a:cubicBezTo>
                      <a:pt x="81" y="174"/>
                      <a:pt x="81" y="174"/>
                      <a:pt x="81" y="174"/>
                    </a:cubicBezTo>
                    <a:cubicBezTo>
                      <a:pt x="81" y="174"/>
                      <a:pt x="81" y="174"/>
                      <a:pt x="81" y="174"/>
                    </a:cubicBezTo>
                    <a:cubicBezTo>
                      <a:pt x="81" y="174"/>
                      <a:pt x="81" y="174"/>
                      <a:pt x="81" y="174"/>
                    </a:cubicBezTo>
                    <a:cubicBezTo>
                      <a:pt x="81" y="174"/>
                      <a:pt x="81" y="174"/>
                      <a:pt x="81" y="174"/>
                    </a:cubicBezTo>
                    <a:cubicBezTo>
                      <a:pt x="81" y="174"/>
                      <a:pt x="81" y="174"/>
                      <a:pt x="81" y="174"/>
                    </a:cubicBezTo>
                    <a:cubicBezTo>
                      <a:pt x="81" y="174"/>
                      <a:pt x="81" y="174"/>
                      <a:pt x="81" y="174"/>
                    </a:cubicBezTo>
                    <a:cubicBezTo>
                      <a:pt x="81" y="174"/>
                      <a:pt x="81" y="174"/>
                      <a:pt x="82" y="174"/>
                    </a:cubicBezTo>
                    <a:cubicBezTo>
                      <a:pt x="82" y="174"/>
                      <a:pt x="82" y="174"/>
                      <a:pt x="82" y="174"/>
                    </a:cubicBezTo>
                    <a:cubicBezTo>
                      <a:pt x="82" y="174"/>
                      <a:pt x="82" y="174"/>
                      <a:pt x="82" y="174"/>
                    </a:cubicBezTo>
                    <a:cubicBezTo>
                      <a:pt x="82" y="174"/>
                      <a:pt x="82" y="174"/>
                      <a:pt x="82" y="174"/>
                    </a:cubicBezTo>
                    <a:cubicBezTo>
                      <a:pt x="82" y="174"/>
                      <a:pt x="82" y="174"/>
                      <a:pt x="82" y="174"/>
                    </a:cubicBezTo>
                    <a:cubicBezTo>
                      <a:pt x="82" y="174"/>
                      <a:pt x="82" y="174"/>
                      <a:pt x="82" y="174"/>
                    </a:cubicBezTo>
                    <a:cubicBezTo>
                      <a:pt x="82" y="174"/>
                      <a:pt x="82" y="174"/>
                      <a:pt x="82" y="174"/>
                    </a:cubicBezTo>
                    <a:cubicBezTo>
                      <a:pt x="82" y="174"/>
                      <a:pt x="82" y="174"/>
                      <a:pt x="82" y="174"/>
                    </a:cubicBezTo>
                    <a:cubicBezTo>
                      <a:pt x="82" y="174"/>
                      <a:pt x="82" y="174"/>
                      <a:pt x="82" y="174"/>
                    </a:cubicBezTo>
                    <a:cubicBezTo>
                      <a:pt x="82" y="174"/>
                      <a:pt x="82" y="174"/>
                      <a:pt x="82" y="174"/>
                    </a:cubicBezTo>
                    <a:cubicBezTo>
                      <a:pt x="82" y="174"/>
                      <a:pt x="82" y="174"/>
                      <a:pt x="83" y="174"/>
                    </a:cubicBezTo>
                    <a:cubicBezTo>
                      <a:pt x="83" y="174"/>
                      <a:pt x="83" y="174"/>
                      <a:pt x="83" y="174"/>
                    </a:cubicBezTo>
                    <a:cubicBezTo>
                      <a:pt x="83" y="174"/>
                      <a:pt x="83" y="174"/>
                      <a:pt x="83" y="174"/>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4" y="173"/>
                    </a:cubicBezTo>
                    <a:cubicBezTo>
                      <a:pt x="84" y="173"/>
                      <a:pt x="84" y="173"/>
                      <a:pt x="84" y="173"/>
                    </a:cubicBezTo>
                    <a:cubicBezTo>
                      <a:pt x="84" y="173"/>
                      <a:pt x="84" y="173"/>
                      <a:pt x="84" y="173"/>
                    </a:cubicBezTo>
                    <a:cubicBezTo>
                      <a:pt x="84" y="173"/>
                      <a:pt x="84" y="173"/>
                      <a:pt x="84" y="173"/>
                    </a:cubicBezTo>
                    <a:cubicBezTo>
                      <a:pt x="84" y="173"/>
                      <a:pt x="84" y="172"/>
                      <a:pt x="84" y="172"/>
                    </a:cubicBezTo>
                    <a:cubicBezTo>
                      <a:pt x="84" y="172"/>
                      <a:pt x="84" y="172"/>
                      <a:pt x="84" y="172"/>
                    </a:cubicBezTo>
                    <a:cubicBezTo>
                      <a:pt x="84" y="172"/>
                      <a:pt x="84" y="172"/>
                      <a:pt x="84" y="172"/>
                    </a:cubicBezTo>
                    <a:cubicBezTo>
                      <a:pt x="84" y="172"/>
                      <a:pt x="84" y="172"/>
                      <a:pt x="84" y="172"/>
                    </a:cubicBezTo>
                    <a:cubicBezTo>
                      <a:pt x="84" y="172"/>
                      <a:pt x="84" y="172"/>
                      <a:pt x="84" y="172"/>
                    </a:cubicBezTo>
                    <a:cubicBezTo>
                      <a:pt x="84" y="172"/>
                      <a:pt x="84" y="172"/>
                      <a:pt x="84" y="172"/>
                    </a:cubicBezTo>
                    <a:cubicBezTo>
                      <a:pt x="84" y="172"/>
                      <a:pt x="84" y="172"/>
                      <a:pt x="84" y="172"/>
                    </a:cubicBezTo>
                    <a:cubicBezTo>
                      <a:pt x="84" y="172"/>
                      <a:pt x="84" y="172"/>
                      <a:pt x="84" y="172"/>
                    </a:cubicBezTo>
                    <a:cubicBezTo>
                      <a:pt x="84" y="172"/>
                      <a:pt x="84" y="172"/>
                      <a:pt x="84" y="172"/>
                    </a:cubicBezTo>
                    <a:cubicBezTo>
                      <a:pt x="84" y="172"/>
                      <a:pt x="84" y="172"/>
                      <a:pt x="84" y="172"/>
                    </a:cubicBezTo>
                    <a:cubicBezTo>
                      <a:pt x="84" y="172"/>
                      <a:pt x="84" y="172"/>
                      <a:pt x="84"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1"/>
                      <a:pt x="85" y="171"/>
                      <a:pt x="85" y="171"/>
                    </a:cubicBezTo>
                    <a:cubicBezTo>
                      <a:pt x="85" y="171"/>
                      <a:pt x="85" y="171"/>
                      <a:pt x="85" y="171"/>
                    </a:cubicBezTo>
                    <a:cubicBezTo>
                      <a:pt x="85" y="171"/>
                      <a:pt x="85" y="171"/>
                      <a:pt x="85" y="171"/>
                    </a:cubicBezTo>
                    <a:cubicBezTo>
                      <a:pt x="85" y="171"/>
                      <a:pt x="85" y="171"/>
                      <a:pt x="85" y="171"/>
                    </a:cubicBezTo>
                    <a:cubicBezTo>
                      <a:pt x="85" y="171"/>
                      <a:pt x="85" y="171"/>
                      <a:pt x="85" y="171"/>
                    </a:cubicBezTo>
                    <a:cubicBezTo>
                      <a:pt x="85" y="171"/>
                      <a:pt x="85"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0"/>
                      <a:pt x="86" y="170"/>
                      <a:pt x="86" y="170"/>
                    </a:cubicBezTo>
                    <a:cubicBezTo>
                      <a:pt x="86" y="170"/>
                      <a:pt x="86"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8" y="170"/>
                      <a:pt x="88" y="170"/>
                    </a:cubicBezTo>
                    <a:cubicBezTo>
                      <a:pt x="88" y="170"/>
                      <a:pt x="88" y="170"/>
                      <a:pt x="88" y="170"/>
                    </a:cubicBezTo>
                    <a:cubicBezTo>
                      <a:pt x="88" y="170"/>
                      <a:pt x="88" y="170"/>
                      <a:pt x="88" y="170"/>
                    </a:cubicBezTo>
                    <a:cubicBezTo>
                      <a:pt x="88" y="170"/>
                      <a:pt x="88" y="170"/>
                      <a:pt x="88" y="170"/>
                    </a:cubicBezTo>
                    <a:cubicBezTo>
                      <a:pt x="88" y="170"/>
                      <a:pt x="88" y="170"/>
                      <a:pt x="88" y="170"/>
                    </a:cubicBezTo>
                    <a:cubicBezTo>
                      <a:pt x="88" y="170"/>
                      <a:pt x="88" y="170"/>
                      <a:pt x="88" y="170"/>
                    </a:cubicBezTo>
                    <a:cubicBezTo>
                      <a:pt x="88" y="170"/>
                      <a:pt x="88" y="170"/>
                      <a:pt x="88" y="170"/>
                    </a:cubicBezTo>
                    <a:cubicBezTo>
                      <a:pt x="88" y="169"/>
                      <a:pt x="88" y="169"/>
                      <a:pt x="88" y="169"/>
                    </a:cubicBezTo>
                    <a:cubicBezTo>
                      <a:pt x="88" y="169"/>
                      <a:pt x="88" y="169"/>
                      <a:pt x="88" y="169"/>
                    </a:cubicBezTo>
                    <a:cubicBezTo>
                      <a:pt x="88" y="169"/>
                      <a:pt x="88" y="169"/>
                      <a:pt x="88" y="169"/>
                    </a:cubicBezTo>
                    <a:cubicBezTo>
                      <a:pt x="88" y="169"/>
                      <a:pt x="88" y="169"/>
                      <a:pt x="88" y="169"/>
                    </a:cubicBezTo>
                    <a:cubicBezTo>
                      <a:pt x="88" y="169"/>
                      <a:pt x="88" y="169"/>
                      <a:pt x="88" y="169"/>
                    </a:cubicBezTo>
                    <a:cubicBezTo>
                      <a:pt x="88"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90" y="169"/>
                    </a:cubicBezTo>
                    <a:cubicBezTo>
                      <a:pt x="90" y="169"/>
                      <a:pt x="90" y="169"/>
                      <a:pt x="90" y="169"/>
                    </a:cubicBezTo>
                    <a:cubicBezTo>
                      <a:pt x="90" y="169"/>
                      <a:pt x="90" y="169"/>
                      <a:pt x="90" y="169"/>
                    </a:cubicBezTo>
                    <a:cubicBezTo>
                      <a:pt x="90" y="169"/>
                      <a:pt x="90" y="169"/>
                      <a:pt x="90" y="169"/>
                    </a:cubicBezTo>
                    <a:cubicBezTo>
                      <a:pt x="90" y="169"/>
                      <a:pt x="90" y="169"/>
                      <a:pt x="90" y="169"/>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1" y="168"/>
                      <a:pt x="91" y="168"/>
                      <a:pt x="91" y="168"/>
                    </a:cubicBezTo>
                    <a:cubicBezTo>
                      <a:pt x="91" y="168"/>
                      <a:pt x="91" y="168"/>
                      <a:pt x="91" y="168"/>
                    </a:cubicBezTo>
                    <a:cubicBezTo>
                      <a:pt x="91" y="168"/>
                      <a:pt x="91" y="168"/>
                      <a:pt x="91" y="168"/>
                    </a:cubicBezTo>
                    <a:cubicBezTo>
                      <a:pt x="91" y="168"/>
                      <a:pt x="91" y="168"/>
                      <a:pt x="91" y="168"/>
                    </a:cubicBezTo>
                    <a:cubicBezTo>
                      <a:pt x="91" y="168"/>
                      <a:pt x="91" y="168"/>
                      <a:pt x="91" y="168"/>
                    </a:cubicBezTo>
                    <a:cubicBezTo>
                      <a:pt x="91" y="168"/>
                      <a:pt x="91" y="168"/>
                      <a:pt x="91" y="168"/>
                    </a:cubicBezTo>
                    <a:cubicBezTo>
                      <a:pt x="91" y="168"/>
                      <a:pt x="91" y="168"/>
                      <a:pt x="91" y="168"/>
                    </a:cubicBezTo>
                    <a:cubicBezTo>
                      <a:pt x="91" y="168"/>
                      <a:pt x="91" y="168"/>
                      <a:pt x="91" y="168"/>
                    </a:cubicBezTo>
                    <a:cubicBezTo>
                      <a:pt x="91" y="168"/>
                      <a:pt x="91" y="168"/>
                      <a:pt x="91" y="168"/>
                    </a:cubicBezTo>
                    <a:cubicBezTo>
                      <a:pt x="91" y="168"/>
                      <a:pt x="91" y="168"/>
                      <a:pt x="91" y="168"/>
                    </a:cubicBezTo>
                    <a:cubicBezTo>
                      <a:pt x="91" y="168"/>
                      <a:pt x="91" y="167"/>
                      <a:pt x="91" y="167"/>
                    </a:cubicBezTo>
                    <a:cubicBezTo>
                      <a:pt x="91" y="167"/>
                      <a:pt x="91" y="167"/>
                      <a:pt x="91" y="167"/>
                    </a:cubicBezTo>
                    <a:cubicBezTo>
                      <a:pt x="91" y="167"/>
                      <a:pt x="91" y="167"/>
                      <a:pt x="91" y="167"/>
                    </a:cubicBezTo>
                    <a:cubicBezTo>
                      <a:pt x="91" y="167"/>
                      <a:pt x="91"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5"/>
                      <a:pt x="94" y="165"/>
                      <a:pt x="94" y="165"/>
                    </a:cubicBezTo>
                    <a:cubicBezTo>
                      <a:pt x="94" y="165"/>
                      <a:pt x="94" y="165"/>
                      <a:pt x="94" y="165"/>
                    </a:cubicBezTo>
                    <a:cubicBezTo>
                      <a:pt x="94" y="165"/>
                      <a:pt x="94" y="165"/>
                      <a:pt x="94" y="165"/>
                    </a:cubicBezTo>
                    <a:cubicBezTo>
                      <a:pt x="94" y="165"/>
                      <a:pt x="94" y="165"/>
                      <a:pt x="94" y="165"/>
                    </a:cubicBezTo>
                    <a:cubicBezTo>
                      <a:pt x="94"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6" y="165"/>
                    </a:cubicBezTo>
                    <a:cubicBezTo>
                      <a:pt x="96" y="165"/>
                      <a:pt x="96" y="165"/>
                      <a:pt x="96" y="165"/>
                    </a:cubicBezTo>
                    <a:cubicBezTo>
                      <a:pt x="96" y="165"/>
                      <a:pt x="96" y="165"/>
                      <a:pt x="96" y="165"/>
                    </a:cubicBezTo>
                    <a:cubicBezTo>
                      <a:pt x="96" y="165"/>
                      <a:pt x="96" y="165"/>
                      <a:pt x="96" y="165"/>
                    </a:cubicBezTo>
                    <a:cubicBezTo>
                      <a:pt x="96" y="164"/>
                      <a:pt x="96" y="164"/>
                      <a:pt x="96" y="164"/>
                    </a:cubicBezTo>
                    <a:cubicBezTo>
                      <a:pt x="96" y="164"/>
                      <a:pt x="96" y="164"/>
                      <a:pt x="96" y="164"/>
                    </a:cubicBezTo>
                    <a:cubicBezTo>
                      <a:pt x="96" y="164"/>
                      <a:pt x="96" y="164"/>
                      <a:pt x="96" y="164"/>
                    </a:cubicBezTo>
                    <a:cubicBezTo>
                      <a:pt x="96" y="164"/>
                      <a:pt x="96" y="164"/>
                      <a:pt x="96" y="164"/>
                    </a:cubicBezTo>
                    <a:cubicBezTo>
                      <a:pt x="96" y="164"/>
                      <a:pt x="96" y="164"/>
                      <a:pt x="96" y="164"/>
                    </a:cubicBezTo>
                    <a:cubicBezTo>
                      <a:pt x="96" y="164"/>
                      <a:pt x="96" y="164"/>
                      <a:pt x="96" y="164"/>
                    </a:cubicBezTo>
                    <a:cubicBezTo>
                      <a:pt x="96" y="164"/>
                      <a:pt x="96" y="164"/>
                      <a:pt x="96" y="164"/>
                    </a:cubicBezTo>
                    <a:cubicBezTo>
                      <a:pt x="96" y="164"/>
                      <a:pt x="96" y="164"/>
                      <a:pt x="97" y="164"/>
                    </a:cubicBezTo>
                    <a:cubicBezTo>
                      <a:pt x="97" y="164"/>
                      <a:pt x="97" y="164"/>
                      <a:pt x="97" y="164"/>
                    </a:cubicBezTo>
                    <a:cubicBezTo>
                      <a:pt x="97" y="164"/>
                      <a:pt x="97" y="164"/>
                      <a:pt x="97" y="164"/>
                    </a:cubicBezTo>
                    <a:cubicBezTo>
                      <a:pt x="97" y="164"/>
                      <a:pt x="97" y="164"/>
                      <a:pt x="97" y="164"/>
                    </a:cubicBezTo>
                    <a:cubicBezTo>
                      <a:pt x="97" y="164"/>
                      <a:pt x="97" y="164"/>
                      <a:pt x="97" y="164"/>
                    </a:cubicBezTo>
                    <a:cubicBezTo>
                      <a:pt x="97" y="163"/>
                      <a:pt x="97" y="163"/>
                      <a:pt x="97" y="163"/>
                    </a:cubicBezTo>
                    <a:cubicBezTo>
                      <a:pt x="97" y="163"/>
                      <a:pt x="97" y="163"/>
                      <a:pt x="97" y="163"/>
                    </a:cubicBezTo>
                    <a:cubicBezTo>
                      <a:pt x="97" y="163"/>
                      <a:pt x="97" y="163"/>
                      <a:pt x="97" y="163"/>
                    </a:cubicBezTo>
                    <a:cubicBezTo>
                      <a:pt x="97" y="163"/>
                      <a:pt x="97" y="163"/>
                      <a:pt x="97" y="163"/>
                    </a:cubicBezTo>
                    <a:cubicBezTo>
                      <a:pt x="97" y="163"/>
                      <a:pt x="97" y="163"/>
                      <a:pt x="97" y="163"/>
                    </a:cubicBezTo>
                    <a:cubicBezTo>
                      <a:pt x="97" y="163"/>
                      <a:pt x="97" y="163"/>
                      <a:pt x="97" y="163"/>
                    </a:cubicBezTo>
                    <a:cubicBezTo>
                      <a:pt x="97" y="163"/>
                      <a:pt x="97" y="163"/>
                      <a:pt x="97" y="163"/>
                    </a:cubicBezTo>
                    <a:cubicBezTo>
                      <a:pt x="97" y="163"/>
                      <a:pt x="97" y="163"/>
                      <a:pt x="97" y="163"/>
                    </a:cubicBezTo>
                    <a:cubicBezTo>
                      <a:pt x="97" y="163"/>
                      <a:pt x="97"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2"/>
                      <a:pt x="98" y="162"/>
                      <a:pt x="98" y="162"/>
                    </a:cubicBezTo>
                    <a:cubicBezTo>
                      <a:pt x="98" y="162"/>
                      <a:pt x="98" y="162"/>
                      <a:pt x="98"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100" y="162"/>
                    </a:cubicBezTo>
                    <a:cubicBezTo>
                      <a:pt x="100" y="162"/>
                      <a:pt x="100" y="162"/>
                      <a:pt x="100" y="162"/>
                    </a:cubicBezTo>
                    <a:cubicBezTo>
                      <a:pt x="100" y="162"/>
                      <a:pt x="100" y="162"/>
                      <a:pt x="100" y="162"/>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1" y="161"/>
                    </a:cubicBezTo>
                    <a:cubicBezTo>
                      <a:pt x="101" y="161"/>
                      <a:pt x="101" y="161"/>
                      <a:pt x="101" y="161"/>
                    </a:cubicBezTo>
                    <a:cubicBezTo>
                      <a:pt x="101" y="161"/>
                      <a:pt x="101" y="161"/>
                      <a:pt x="101" y="161"/>
                    </a:cubicBezTo>
                    <a:cubicBezTo>
                      <a:pt x="101" y="161"/>
                      <a:pt x="101" y="161"/>
                      <a:pt x="101" y="161"/>
                    </a:cubicBezTo>
                    <a:cubicBezTo>
                      <a:pt x="101" y="161"/>
                      <a:pt x="101" y="161"/>
                      <a:pt x="101" y="161"/>
                    </a:cubicBezTo>
                    <a:cubicBezTo>
                      <a:pt x="101" y="161"/>
                      <a:pt x="101" y="161"/>
                      <a:pt x="101" y="161"/>
                    </a:cubicBezTo>
                    <a:cubicBezTo>
                      <a:pt x="101" y="161"/>
                      <a:pt x="101" y="161"/>
                      <a:pt x="101" y="161"/>
                    </a:cubicBezTo>
                    <a:cubicBezTo>
                      <a:pt x="101" y="161"/>
                      <a:pt x="101" y="161"/>
                      <a:pt x="101" y="161"/>
                    </a:cubicBezTo>
                    <a:cubicBezTo>
                      <a:pt x="102" y="161"/>
                      <a:pt x="102" y="161"/>
                      <a:pt x="102" y="161"/>
                    </a:cubicBezTo>
                    <a:cubicBezTo>
                      <a:pt x="102" y="161"/>
                      <a:pt x="102" y="161"/>
                      <a:pt x="102" y="161"/>
                    </a:cubicBezTo>
                    <a:cubicBezTo>
                      <a:pt x="102" y="161"/>
                      <a:pt x="102" y="161"/>
                      <a:pt x="102" y="161"/>
                    </a:cubicBezTo>
                    <a:cubicBezTo>
                      <a:pt x="102" y="161"/>
                      <a:pt x="102" y="161"/>
                      <a:pt x="102" y="161"/>
                    </a:cubicBezTo>
                    <a:cubicBezTo>
                      <a:pt x="102" y="161"/>
                      <a:pt x="102" y="161"/>
                      <a:pt x="102" y="161"/>
                    </a:cubicBezTo>
                    <a:cubicBezTo>
                      <a:pt x="102" y="161"/>
                      <a:pt x="102" y="161"/>
                      <a:pt x="102" y="161"/>
                    </a:cubicBezTo>
                    <a:cubicBezTo>
                      <a:pt x="102" y="161"/>
                      <a:pt x="102" y="161"/>
                      <a:pt x="102" y="161"/>
                    </a:cubicBezTo>
                    <a:cubicBezTo>
                      <a:pt x="102" y="161"/>
                      <a:pt x="102" y="161"/>
                      <a:pt x="102" y="161"/>
                    </a:cubicBezTo>
                    <a:cubicBezTo>
                      <a:pt x="102" y="161"/>
                      <a:pt x="102" y="161"/>
                      <a:pt x="103" y="161"/>
                    </a:cubicBezTo>
                    <a:cubicBezTo>
                      <a:pt x="103" y="161"/>
                      <a:pt x="103" y="161"/>
                      <a:pt x="103" y="161"/>
                    </a:cubicBezTo>
                    <a:cubicBezTo>
                      <a:pt x="103" y="161"/>
                      <a:pt x="103" y="161"/>
                      <a:pt x="103" y="161"/>
                    </a:cubicBezTo>
                    <a:cubicBezTo>
                      <a:pt x="103" y="161"/>
                      <a:pt x="103" y="161"/>
                      <a:pt x="103" y="161"/>
                    </a:cubicBezTo>
                    <a:cubicBezTo>
                      <a:pt x="103" y="161"/>
                      <a:pt x="103" y="161"/>
                      <a:pt x="103" y="161"/>
                    </a:cubicBezTo>
                    <a:cubicBezTo>
                      <a:pt x="103" y="161"/>
                      <a:pt x="103" y="161"/>
                      <a:pt x="103" y="161"/>
                    </a:cubicBezTo>
                    <a:cubicBezTo>
                      <a:pt x="103" y="162"/>
                      <a:pt x="103" y="162"/>
                      <a:pt x="103" y="162"/>
                    </a:cubicBezTo>
                    <a:cubicBezTo>
                      <a:pt x="103" y="162"/>
                      <a:pt x="103" y="162"/>
                      <a:pt x="103" y="163"/>
                    </a:cubicBezTo>
                    <a:cubicBezTo>
                      <a:pt x="103" y="163"/>
                      <a:pt x="103" y="163"/>
                      <a:pt x="103" y="163"/>
                    </a:cubicBezTo>
                    <a:cubicBezTo>
                      <a:pt x="103" y="163"/>
                      <a:pt x="103" y="163"/>
                      <a:pt x="103" y="163"/>
                    </a:cubicBezTo>
                    <a:cubicBezTo>
                      <a:pt x="103" y="163"/>
                      <a:pt x="103" y="163"/>
                      <a:pt x="103" y="163"/>
                    </a:cubicBezTo>
                    <a:cubicBezTo>
                      <a:pt x="103" y="164"/>
                      <a:pt x="103" y="164"/>
                      <a:pt x="103" y="165"/>
                    </a:cubicBezTo>
                    <a:cubicBezTo>
                      <a:pt x="103" y="165"/>
                      <a:pt x="103" y="165"/>
                      <a:pt x="103" y="165"/>
                    </a:cubicBezTo>
                    <a:cubicBezTo>
                      <a:pt x="103" y="165"/>
                      <a:pt x="103" y="166"/>
                      <a:pt x="103" y="166"/>
                    </a:cubicBezTo>
                    <a:cubicBezTo>
                      <a:pt x="103" y="166"/>
                      <a:pt x="103" y="166"/>
                      <a:pt x="103" y="166"/>
                    </a:cubicBezTo>
                    <a:cubicBezTo>
                      <a:pt x="103" y="166"/>
                      <a:pt x="103" y="166"/>
                      <a:pt x="103" y="166"/>
                    </a:cubicBezTo>
                    <a:cubicBezTo>
                      <a:pt x="103" y="167"/>
                      <a:pt x="103" y="167"/>
                      <a:pt x="103" y="167"/>
                    </a:cubicBezTo>
                    <a:cubicBezTo>
                      <a:pt x="103" y="167"/>
                      <a:pt x="103" y="167"/>
                      <a:pt x="103" y="167"/>
                    </a:cubicBezTo>
                    <a:cubicBezTo>
                      <a:pt x="103" y="167"/>
                      <a:pt x="103" y="167"/>
                      <a:pt x="103" y="167"/>
                    </a:cubicBezTo>
                    <a:cubicBezTo>
                      <a:pt x="103" y="167"/>
                      <a:pt x="103" y="167"/>
                      <a:pt x="103" y="167"/>
                    </a:cubicBezTo>
                    <a:cubicBezTo>
                      <a:pt x="103" y="167"/>
                      <a:pt x="103" y="167"/>
                      <a:pt x="103" y="167"/>
                    </a:cubicBezTo>
                    <a:cubicBezTo>
                      <a:pt x="103" y="168"/>
                      <a:pt x="103" y="168"/>
                      <a:pt x="103" y="168"/>
                    </a:cubicBezTo>
                    <a:cubicBezTo>
                      <a:pt x="103" y="168"/>
                      <a:pt x="103" y="168"/>
                      <a:pt x="103" y="168"/>
                    </a:cubicBezTo>
                    <a:cubicBezTo>
                      <a:pt x="103" y="168"/>
                      <a:pt x="103" y="168"/>
                      <a:pt x="103" y="168"/>
                    </a:cubicBezTo>
                    <a:cubicBezTo>
                      <a:pt x="103" y="168"/>
                      <a:pt x="103" y="168"/>
                      <a:pt x="103" y="168"/>
                    </a:cubicBezTo>
                    <a:cubicBezTo>
                      <a:pt x="103" y="169"/>
                      <a:pt x="103" y="169"/>
                      <a:pt x="103" y="169"/>
                    </a:cubicBezTo>
                    <a:cubicBezTo>
                      <a:pt x="103" y="169"/>
                      <a:pt x="103" y="169"/>
                      <a:pt x="103" y="169"/>
                    </a:cubicBezTo>
                    <a:cubicBezTo>
                      <a:pt x="103" y="169"/>
                      <a:pt x="103" y="169"/>
                      <a:pt x="103" y="170"/>
                    </a:cubicBezTo>
                    <a:cubicBezTo>
                      <a:pt x="103" y="170"/>
                      <a:pt x="103" y="170"/>
                      <a:pt x="103" y="171"/>
                    </a:cubicBezTo>
                    <a:cubicBezTo>
                      <a:pt x="103" y="171"/>
                      <a:pt x="103" y="171"/>
                      <a:pt x="103" y="171"/>
                    </a:cubicBezTo>
                    <a:cubicBezTo>
                      <a:pt x="103" y="172"/>
                      <a:pt x="103" y="173"/>
                      <a:pt x="103" y="175"/>
                    </a:cubicBezTo>
                    <a:cubicBezTo>
                      <a:pt x="103" y="175"/>
                      <a:pt x="103" y="175"/>
                      <a:pt x="103" y="175"/>
                    </a:cubicBezTo>
                    <a:cubicBezTo>
                      <a:pt x="103" y="175"/>
                      <a:pt x="103" y="175"/>
                      <a:pt x="103" y="175"/>
                    </a:cubicBezTo>
                    <a:cubicBezTo>
                      <a:pt x="103" y="175"/>
                      <a:pt x="103" y="175"/>
                      <a:pt x="103" y="175"/>
                    </a:cubicBezTo>
                    <a:cubicBezTo>
                      <a:pt x="103" y="175"/>
                      <a:pt x="103" y="175"/>
                      <a:pt x="103" y="175"/>
                    </a:cubicBezTo>
                    <a:cubicBezTo>
                      <a:pt x="103" y="175"/>
                      <a:pt x="102" y="175"/>
                      <a:pt x="102" y="175"/>
                    </a:cubicBezTo>
                    <a:cubicBezTo>
                      <a:pt x="102" y="175"/>
                      <a:pt x="102" y="175"/>
                      <a:pt x="102" y="176"/>
                    </a:cubicBezTo>
                    <a:cubicBezTo>
                      <a:pt x="102" y="176"/>
                      <a:pt x="102" y="176"/>
                      <a:pt x="102" y="176"/>
                    </a:cubicBezTo>
                    <a:cubicBezTo>
                      <a:pt x="102" y="176"/>
                      <a:pt x="102" y="176"/>
                      <a:pt x="102" y="176"/>
                    </a:cubicBezTo>
                    <a:cubicBezTo>
                      <a:pt x="102" y="176"/>
                      <a:pt x="102" y="176"/>
                      <a:pt x="102" y="176"/>
                    </a:cubicBezTo>
                    <a:cubicBezTo>
                      <a:pt x="102" y="176"/>
                      <a:pt x="102" y="176"/>
                      <a:pt x="102" y="176"/>
                    </a:cubicBezTo>
                    <a:cubicBezTo>
                      <a:pt x="102" y="176"/>
                      <a:pt x="102" y="176"/>
                      <a:pt x="102" y="177"/>
                    </a:cubicBezTo>
                    <a:cubicBezTo>
                      <a:pt x="102" y="177"/>
                      <a:pt x="102" y="177"/>
                      <a:pt x="102" y="177"/>
                    </a:cubicBezTo>
                    <a:cubicBezTo>
                      <a:pt x="102" y="178"/>
                      <a:pt x="102" y="179"/>
                      <a:pt x="102" y="179"/>
                    </a:cubicBezTo>
                    <a:cubicBezTo>
                      <a:pt x="102" y="179"/>
                      <a:pt x="102" y="179"/>
                      <a:pt x="102" y="180"/>
                    </a:cubicBezTo>
                    <a:cubicBezTo>
                      <a:pt x="102" y="180"/>
                      <a:pt x="102" y="180"/>
                      <a:pt x="102" y="180"/>
                    </a:cubicBezTo>
                    <a:cubicBezTo>
                      <a:pt x="102" y="180"/>
                      <a:pt x="102" y="180"/>
                      <a:pt x="102" y="180"/>
                    </a:cubicBezTo>
                    <a:cubicBezTo>
                      <a:pt x="102" y="180"/>
                      <a:pt x="102" y="180"/>
                      <a:pt x="102" y="180"/>
                    </a:cubicBezTo>
                    <a:cubicBezTo>
                      <a:pt x="102" y="180"/>
                      <a:pt x="102" y="180"/>
                      <a:pt x="102" y="180"/>
                    </a:cubicBezTo>
                    <a:cubicBezTo>
                      <a:pt x="102" y="180"/>
                      <a:pt x="102" y="180"/>
                      <a:pt x="102" y="180"/>
                    </a:cubicBezTo>
                    <a:cubicBezTo>
                      <a:pt x="102" y="180"/>
                      <a:pt x="102" y="180"/>
                      <a:pt x="102" y="180"/>
                    </a:cubicBezTo>
                    <a:cubicBezTo>
                      <a:pt x="102" y="180"/>
                      <a:pt x="102" y="180"/>
                      <a:pt x="102" y="180"/>
                    </a:cubicBezTo>
                    <a:cubicBezTo>
                      <a:pt x="102" y="180"/>
                      <a:pt x="102" y="180"/>
                      <a:pt x="102" y="180"/>
                    </a:cubicBezTo>
                    <a:cubicBezTo>
                      <a:pt x="102" y="180"/>
                      <a:pt x="102" y="180"/>
                      <a:pt x="102" y="180"/>
                    </a:cubicBezTo>
                    <a:cubicBezTo>
                      <a:pt x="102" y="180"/>
                      <a:pt x="102" y="180"/>
                      <a:pt x="102" y="180"/>
                    </a:cubicBezTo>
                    <a:cubicBezTo>
                      <a:pt x="102" y="180"/>
                      <a:pt x="102" y="181"/>
                      <a:pt x="102" y="181"/>
                    </a:cubicBezTo>
                    <a:cubicBezTo>
                      <a:pt x="102" y="181"/>
                      <a:pt x="102" y="181"/>
                      <a:pt x="102" y="181"/>
                    </a:cubicBezTo>
                    <a:cubicBezTo>
                      <a:pt x="102" y="181"/>
                      <a:pt x="102" y="181"/>
                      <a:pt x="102" y="181"/>
                    </a:cubicBezTo>
                    <a:cubicBezTo>
                      <a:pt x="101" y="181"/>
                      <a:pt x="101" y="181"/>
                      <a:pt x="101" y="181"/>
                    </a:cubicBezTo>
                    <a:cubicBezTo>
                      <a:pt x="101" y="181"/>
                      <a:pt x="101" y="181"/>
                      <a:pt x="101" y="181"/>
                    </a:cubicBezTo>
                    <a:cubicBezTo>
                      <a:pt x="101" y="181"/>
                      <a:pt x="101" y="181"/>
                      <a:pt x="101" y="181"/>
                    </a:cubicBezTo>
                    <a:cubicBezTo>
                      <a:pt x="101" y="181"/>
                      <a:pt x="101" y="181"/>
                      <a:pt x="101" y="181"/>
                    </a:cubicBezTo>
                    <a:cubicBezTo>
                      <a:pt x="101" y="181"/>
                      <a:pt x="101" y="182"/>
                      <a:pt x="101" y="182"/>
                    </a:cubicBezTo>
                    <a:cubicBezTo>
                      <a:pt x="101" y="182"/>
                      <a:pt x="101" y="182"/>
                      <a:pt x="101" y="182"/>
                    </a:cubicBezTo>
                    <a:cubicBezTo>
                      <a:pt x="101" y="182"/>
                      <a:pt x="101" y="182"/>
                      <a:pt x="101" y="182"/>
                    </a:cubicBezTo>
                    <a:cubicBezTo>
                      <a:pt x="101" y="182"/>
                      <a:pt x="101" y="182"/>
                      <a:pt x="101" y="182"/>
                    </a:cubicBezTo>
                    <a:cubicBezTo>
                      <a:pt x="101" y="182"/>
                      <a:pt x="101" y="182"/>
                      <a:pt x="101" y="182"/>
                    </a:cubicBezTo>
                    <a:cubicBezTo>
                      <a:pt x="101" y="182"/>
                      <a:pt x="101" y="182"/>
                      <a:pt x="101" y="182"/>
                    </a:cubicBezTo>
                    <a:cubicBezTo>
                      <a:pt x="101" y="182"/>
                      <a:pt x="101" y="182"/>
                      <a:pt x="101" y="182"/>
                    </a:cubicBezTo>
                    <a:cubicBezTo>
                      <a:pt x="101" y="182"/>
                      <a:pt x="101" y="182"/>
                      <a:pt x="101" y="182"/>
                    </a:cubicBezTo>
                    <a:cubicBezTo>
                      <a:pt x="100" y="182"/>
                      <a:pt x="100" y="182"/>
                      <a:pt x="100" y="182"/>
                    </a:cubicBezTo>
                    <a:cubicBezTo>
                      <a:pt x="100" y="182"/>
                      <a:pt x="100" y="182"/>
                      <a:pt x="100" y="182"/>
                    </a:cubicBezTo>
                    <a:cubicBezTo>
                      <a:pt x="100" y="182"/>
                      <a:pt x="100" y="182"/>
                      <a:pt x="100" y="183"/>
                    </a:cubicBezTo>
                    <a:cubicBezTo>
                      <a:pt x="100" y="183"/>
                      <a:pt x="100" y="183"/>
                      <a:pt x="100" y="183"/>
                    </a:cubicBezTo>
                    <a:cubicBezTo>
                      <a:pt x="100" y="183"/>
                      <a:pt x="100" y="183"/>
                      <a:pt x="100" y="183"/>
                    </a:cubicBezTo>
                    <a:cubicBezTo>
                      <a:pt x="100" y="183"/>
                      <a:pt x="100" y="183"/>
                      <a:pt x="100" y="183"/>
                    </a:cubicBezTo>
                    <a:cubicBezTo>
                      <a:pt x="100" y="183"/>
                      <a:pt x="100" y="183"/>
                      <a:pt x="100" y="183"/>
                    </a:cubicBezTo>
                    <a:cubicBezTo>
                      <a:pt x="100" y="183"/>
                      <a:pt x="100" y="183"/>
                      <a:pt x="100" y="183"/>
                    </a:cubicBezTo>
                    <a:cubicBezTo>
                      <a:pt x="100" y="183"/>
                      <a:pt x="100" y="183"/>
                      <a:pt x="100" y="183"/>
                    </a:cubicBezTo>
                    <a:cubicBezTo>
                      <a:pt x="100" y="183"/>
                      <a:pt x="100" y="183"/>
                      <a:pt x="100" y="183"/>
                    </a:cubicBezTo>
                    <a:cubicBezTo>
                      <a:pt x="100" y="183"/>
                      <a:pt x="100" y="183"/>
                      <a:pt x="100" y="183"/>
                    </a:cubicBezTo>
                    <a:cubicBezTo>
                      <a:pt x="100" y="183"/>
                      <a:pt x="100" y="183"/>
                      <a:pt x="100" y="183"/>
                    </a:cubicBezTo>
                    <a:cubicBezTo>
                      <a:pt x="99" y="183"/>
                      <a:pt x="99" y="183"/>
                      <a:pt x="99" y="183"/>
                    </a:cubicBezTo>
                    <a:cubicBezTo>
                      <a:pt x="99" y="183"/>
                      <a:pt x="99" y="183"/>
                      <a:pt x="99" y="183"/>
                    </a:cubicBezTo>
                    <a:cubicBezTo>
                      <a:pt x="99" y="183"/>
                      <a:pt x="99" y="183"/>
                      <a:pt x="99" y="183"/>
                    </a:cubicBezTo>
                    <a:cubicBezTo>
                      <a:pt x="99" y="183"/>
                      <a:pt x="99" y="183"/>
                      <a:pt x="99" y="183"/>
                    </a:cubicBezTo>
                    <a:cubicBezTo>
                      <a:pt x="99" y="183"/>
                      <a:pt x="99" y="183"/>
                      <a:pt x="99" y="183"/>
                    </a:cubicBezTo>
                    <a:cubicBezTo>
                      <a:pt x="99" y="183"/>
                      <a:pt x="99" y="183"/>
                      <a:pt x="99" y="183"/>
                    </a:cubicBezTo>
                    <a:cubicBezTo>
                      <a:pt x="99" y="183"/>
                      <a:pt x="99" y="183"/>
                      <a:pt x="99" y="183"/>
                    </a:cubicBezTo>
                    <a:cubicBezTo>
                      <a:pt x="99" y="183"/>
                      <a:pt x="99" y="183"/>
                      <a:pt x="99" y="183"/>
                    </a:cubicBezTo>
                    <a:cubicBezTo>
                      <a:pt x="99" y="183"/>
                      <a:pt x="99" y="183"/>
                      <a:pt x="99" y="184"/>
                    </a:cubicBezTo>
                    <a:cubicBezTo>
                      <a:pt x="99" y="184"/>
                      <a:pt x="99" y="184"/>
                      <a:pt x="99" y="184"/>
                    </a:cubicBezTo>
                    <a:cubicBezTo>
                      <a:pt x="99" y="184"/>
                      <a:pt x="99" y="184"/>
                      <a:pt x="99" y="184"/>
                    </a:cubicBezTo>
                    <a:cubicBezTo>
                      <a:pt x="99" y="184"/>
                      <a:pt x="99" y="184"/>
                      <a:pt x="99" y="184"/>
                    </a:cubicBezTo>
                    <a:cubicBezTo>
                      <a:pt x="99" y="184"/>
                      <a:pt x="99" y="184"/>
                      <a:pt x="99" y="184"/>
                    </a:cubicBezTo>
                    <a:cubicBezTo>
                      <a:pt x="99" y="184"/>
                      <a:pt x="99" y="184"/>
                      <a:pt x="99" y="184"/>
                    </a:cubicBezTo>
                    <a:cubicBezTo>
                      <a:pt x="99" y="184"/>
                      <a:pt x="99" y="184"/>
                      <a:pt x="99" y="184"/>
                    </a:cubicBezTo>
                    <a:cubicBezTo>
                      <a:pt x="99"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5"/>
                    </a:cubicBezTo>
                    <a:cubicBezTo>
                      <a:pt x="98" y="185"/>
                      <a:pt x="98" y="185"/>
                      <a:pt x="98" y="185"/>
                    </a:cubicBezTo>
                    <a:cubicBezTo>
                      <a:pt x="98" y="185"/>
                      <a:pt x="98" y="185"/>
                      <a:pt x="98" y="185"/>
                    </a:cubicBezTo>
                    <a:cubicBezTo>
                      <a:pt x="98" y="185"/>
                      <a:pt x="98" y="185"/>
                      <a:pt x="98" y="185"/>
                    </a:cubicBezTo>
                    <a:cubicBezTo>
                      <a:pt x="98" y="185"/>
                      <a:pt x="98" y="185"/>
                      <a:pt x="98"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6" y="185"/>
                    </a:cubicBezTo>
                    <a:cubicBezTo>
                      <a:pt x="96" y="185"/>
                      <a:pt x="96" y="185"/>
                      <a:pt x="96" y="185"/>
                    </a:cubicBezTo>
                    <a:cubicBezTo>
                      <a:pt x="96" y="185"/>
                      <a:pt x="96" y="185"/>
                      <a:pt x="96" y="186"/>
                    </a:cubicBezTo>
                    <a:cubicBezTo>
                      <a:pt x="96" y="186"/>
                      <a:pt x="96" y="186"/>
                      <a:pt x="96" y="186"/>
                    </a:cubicBezTo>
                    <a:cubicBezTo>
                      <a:pt x="96" y="186"/>
                      <a:pt x="96" y="186"/>
                      <a:pt x="96" y="186"/>
                    </a:cubicBezTo>
                    <a:cubicBezTo>
                      <a:pt x="96" y="186"/>
                      <a:pt x="96" y="186"/>
                      <a:pt x="96" y="186"/>
                    </a:cubicBezTo>
                    <a:cubicBezTo>
                      <a:pt x="96" y="186"/>
                      <a:pt x="96" y="186"/>
                      <a:pt x="96" y="186"/>
                    </a:cubicBezTo>
                    <a:cubicBezTo>
                      <a:pt x="96" y="186"/>
                      <a:pt x="96" y="186"/>
                      <a:pt x="96" y="186"/>
                    </a:cubicBezTo>
                    <a:cubicBezTo>
                      <a:pt x="96" y="186"/>
                      <a:pt x="96" y="186"/>
                      <a:pt x="96" y="186"/>
                    </a:cubicBezTo>
                    <a:cubicBezTo>
                      <a:pt x="96" y="186"/>
                      <a:pt x="96" y="186"/>
                      <a:pt x="96" y="186"/>
                    </a:cubicBezTo>
                    <a:cubicBezTo>
                      <a:pt x="96" y="186"/>
                      <a:pt x="96" y="186"/>
                      <a:pt x="96" y="186"/>
                    </a:cubicBezTo>
                    <a:cubicBezTo>
                      <a:pt x="96" y="186"/>
                      <a:pt x="96" y="186"/>
                      <a:pt x="96" y="186"/>
                    </a:cubicBezTo>
                    <a:cubicBezTo>
                      <a:pt x="95" y="186"/>
                      <a:pt x="95" y="186"/>
                      <a:pt x="95" y="186"/>
                    </a:cubicBezTo>
                    <a:cubicBezTo>
                      <a:pt x="95" y="186"/>
                      <a:pt x="95" y="186"/>
                      <a:pt x="95" y="186"/>
                    </a:cubicBezTo>
                    <a:cubicBezTo>
                      <a:pt x="95" y="186"/>
                      <a:pt x="95" y="186"/>
                      <a:pt x="95" y="186"/>
                    </a:cubicBezTo>
                    <a:cubicBezTo>
                      <a:pt x="95" y="186"/>
                      <a:pt x="95" y="186"/>
                      <a:pt x="95" y="186"/>
                    </a:cubicBezTo>
                    <a:cubicBezTo>
                      <a:pt x="95" y="186"/>
                      <a:pt x="95" y="186"/>
                      <a:pt x="95" y="186"/>
                    </a:cubicBezTo>
                    <a:cubicBezTo>
                      <a:pt x="95" y="186"/>
                      <a:pt x="95" y="186"/>
                      <a:pt x="95" y="186"/>
                    </a:cubicBezTo>
                    <a:cubicBezTo>
                      <a:pt x="95" y="186"/>
                      <a:pt x="95" y="186"/>
                      <a:pt x="95" y="186"/>
                    </a:cubicBezTo>
                    <a:cubicBezTo>
                      <a:pt x="95" y="186"/>
                      <a:pt x="95" y="186"/>
                      <a:pt x="95" y="186"/>
                    </a:cubicBezTo>
                    <a:cubicBezTo>
                      <a:pt x="95" y="186"/>
                      <a:pt x="95" y="186"/>
                      <a:pt x="95" y="187"/>
                    </a:cubicBezTo>
                    <a:cubicBezTo>
                      <a:pt x="94" y="187"/>
                      <a:pt x="94" y="187"/>
                      <a:pt x="94" y="187"/>
                    </a:cubicBezTo>
                    <a:cubicBezTo>
                      <a:pt x="94" y="187"/>
                      <a:pt x="94" y="187"/>
                      <a:pt x="94" y="187"/>
                    </a:cubicBezTo>
                    <a:cubicBezTo>
                      <a:pt x="94" y="187"/>
                      <a:pt x="94" y="187"/>
                      <a:pt x="94" y="187"/>
                    </a:cubicBezTo>
                    <a:cubicBezTo>
                      <a:pt x="94" y="187"/>
                      <a:pt x="94" y="187"/>
                      <a:pt x="94" y="187"/>
                    </a:cubicBezTo>
                    <a:cubicBezTo>
                      <a:pt x="94" y="187"/>
                      <a:pt x="94" y="187"/>
                      <a:pt x="94" y="187"/>
                    </a:cubicBezTo>
                    <a:cubicBezTo>
                      <a:pt x="94" y="187"/>
                      <a:pt x="94" y="187"/>
                      <a:pt x="94" y="187"/>
                    </a:cubicBezTo>
                    <a:cubicBezTo>
                      <a:pt x="94" y="187"/>
                      <a:pt x="94" y="187"/>
                      <a:pt x="94" y="187"/>
                    </a:cubicBezTo>
                    <a:cubicBezTo>
                      <a:pt x="94" y="187"/>
                      <a:pt x="94" y="187"/>
                      <a:pt x="94" y="187"/>
                    </a:cubicBezTo>
                    <a:cubicBezTo>
                      <a:pt x="94" y="187"/>
                      <a:pt x="94" y="187"/>
                      <a:pt x="94" y="187"/>
                    </a:cubicBezTo>
                    <a:cubicBezTo>
                      <a:pt x="94" y="187"/>
                      <a:pt x="93" y="187"/>
                      <a:pt x="93" y="187"/>
                    </a:cubicBezTo>
                    <a:cubicBezTo>
                      <a:pt x="93" y="187"/>
                      <a:pt x="93" y="187"/>
                      <a:pt x="93" y="187"/>
                    </a:cubicBezTo>
                    <a:cubicBezTo>
                      <a:pt x="93" y="187"/>
                      <a:pt x="93" y="187"/>
                      <a:pt x="93" y="187"/>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2" y="188"/>
                      <a:pt x="92" y="188"/>
                      <a:pt x="92" y="188"/>
                    </a:cubicBezTo>
                    <a:cubicBezTo>
                      <a:pt x="92" y="188"/>
                      <a:pt x="92" y="188"/>
                      <a:pt x="92" y="188"/>
                    </a:cubicBezTo>
                    <a:cubicBezTo>
                      <a:pt x="92" y="188"/>
                      <a:pt x="92" y="188"/>
                      <a:pt x="92" y="188"/>
                    </a:cubicBezTo>
                    <a:cubicBezTo>
                      <a:pt x="92" y="188"/>
                      <a:pt x="92" y="188"/>
                      <a:pt x="92" y="188"/>
                    </a:cubicBezTo>
                    <a:cubicBezTo>
                      <a:pt x="92" y="188"/>
                      <a:pt x="92" y="188"/>
                      <a:pt x="92" y="188"/>
                    </a:cubicBezTo>
                    <a:cubicBezTo>
                      <a:pt x="92" y="188"/>
                      <a:pt x="92" y="188"/>
                      <a:pt x="92" y="188"/>
                    </a:cubicBezTo>
                    <a:cubicBezTo>
                      <a:pt x="92" y="188"/>
                      <a:pt x="92" y="188"/>
                      <a:pt x="92" y="189"/>
                    </a:cubicBezTo>
                    <a:cubicBezTo>
                      <a:pt x="92" y="189"/>
                      <a:pt x="92" y="189"/>
                      <a:pt x="92" y="189"/>
                    </a:cubicBezTo>
                    <a:cubicBezTo>
                      <a:pt x="92" y="189"/>
                      <a:pt x="92" y="189"/>
                      <a:pt x="92" y="189"/>
                    </a:cubicBezTo>
                    <a:cubicBezTo>
                      <a:pt x="92" y="189"/>
                      <a:pt x="92" y="189"/>
                      <a:pt x="92" y="189"/>
                    </a:cubicBezTo>
                    <a:cubicBezTo>
                      <a:pt x="91" y="189"/>
                      <a:pt x="90" y="189"/>
                      <a:pt x="90" y="190"/>
                    </a:cubicBezTo>
                    <a:cubicBezTo>
                      <a:pt x="90" y="190"/>
                      <a:pt x="90" y="190"/>
                      <a:pt x="90" y="190"/>
                    </a:cubicBezTo>
                    <a:cubicBezTo>
                      <a:pt x="90" y="190"/>
                      <a:pt x="90" y="190"/>
                      <a:pt x="90" y="190"/>
                    </a:cubicBezTo>
                    <a:cubicBezTo>
                      <a:pt x="89" y="190"/>
                      <a:pt x="89" y="190"/>
                      <a:pt x="89" y="190"/>
                    </a:cubicBezTo>
                    <a:cubicBezTo>
                      <a:pt x="89" y="191"/>
                      <a:pt x="89" y="191"/>
                      <a:pt x="89" y="191"/>
                    </a:cubicBezTo>
                    <a:cubicBezTo>
                      <a:pt x="89" y="191"/>
                      <a:pt x="89" y="191"/>
                      <a:pt x="89" y="191"/>
                    </a:cubicBezTo>
                    <a:cubicBezTo>
                      <a:pt x="88" y="191"/>
                      <a:pt x="88" y="191"/>
                      <a:pt x="88" y="191"/>
                    </a:cubicBezTo>
                    <a:cubicBezTo>
                      <a:pt x="88" y="191"/>
                      <a:pt x="88" y="192"/>
                      <a:pt x="87" y="192"/>
                    </a:cubicBezTo>
                    <a:cubicBezTo>
                      <a:pt x="87" y="192"/>
                      <a:pt x="87" y="192"/>
                      <a:pt x="87" y="192"/>
                    </a:cubicBezTo>
                    <a:cubicBezTo>
                      <a:pt x="87" y="192"/>
                      <a:pt x="87" y="192"/>
                      <a:pt x="87" y="192"/>
                    </a:cubicBezTo>
                    <a:cubicBezTo>
                      <a:pt x="87" y="192"/>
                      <a:pt x="87" y="192"/>
                      <a:pt x="87" y="192"/>
                    </a:cubicBezTo>
                    <a:cubicBezTo>
                      <a:pt x="87" y="192"/>
                      <a:pt x="87" y="192"/>
                      <a:pt x="87" y="192"/>
                    </a:cubicBezTo>
                    <a:cubicBezTo>
                      <a:pt x="87" y="192"/>
                      <a:pt x="87" y="192"/>
                      <a:pt x="87" y="192"/>
                    </a:cubicBezTo>
                    <a:cubicBezTo>
                      <a:pt x="87" y="192"/>
                      <a:pt x="87" y="192"/>
                      <a:pt x="87" y="192"/>
                    </a:cubicBezTo>
                    <a:cubicBezTo>
                      <a:pt x="87" y="192"/>
                      <a:pt x="87" y="192"/>
                      <a:pt x="87" y="193"/>
                    </a:cubicBezTo>
                    <a:cubicBezTo>
                      <a:pt x="87" y="193"/>
                      <a:pt x="87" y="193"/>
                      <a:pt x="87" y="193"/>
                    </a:cubicBezTo>
                    <a:cubicBezTo>
                      <a:pt x="87" y="193"/>
                      <a:pt x="87" y="193"/>
                      <a:pt x="87" y="193"/>
                    </a:cubicBezTo>
                    <a:cubicBezTo>
                      <a:pt x="87" y="193"/>
                      <a:pt x="87" y="193"/>
                      <a:pt x="87" y="193"/>
                    </a:cubicBezTo>
                    <a:cubicBezTo>
                      <a:pt x="86" y="193"/>
                      <a:pt x="86" y="193"/>
                      <a:pt x="86" y="193"/>
                    </a:cubicBezTo>
                    <a:cubicBezTo>
                      <a:pt x="86" y="193"/>
                      <a:pt x="86" y="193"/>
                      <a:pt x="86" y="193"/>
                    </a:cubicBezTo>
                    <a:cubicBezTo>
                      <a:pt x="86" y="193"/>
                      <a:pt x="86" y="193"/>
                      <a:pt x="86" y="193"/>
                    </a:cubicBezTo>
                    <a:cubicBezTo>
                      <a:pt x="86" y="193"/>
                      <a:pt x="86" y="193"/>
                      <a:pt x="86" y="193"/>
                    </a:cubicBezTo>
                    <a:cubicBezTo>
                      <a:pt x="86" y="193"/>
                      <a:pt x="86" y="193"/>
                      <a:pt x="86" y="193"/>
                    </a:cubicBezTo>
                    <a:cubicBezTo>
                      <a:pt x="86" y="193"/>
                      <a:pt x="86" y="193"/>
                      <a:pt x="86" y="193"/>
                    </a:cubicBezTo>
                    <a:cubicBezTo>
                      <a:pt x="86" y="193"/>
                      <a:pt x="86" y="193"/>
                      <a:pt x="86" y="193"/>
                    </a:cubicBezTo>
                    <a:cubicBezTo>
                      <a:pt x="86" y="193"/>
                      <a:pt x="86" y="193"/>
                      <a:pt x="86" y="193"/>
                    </a:cubicBezTo>
                    <a:cubicBezTo>
                      <a:pt x="86" y="193"/>
                      <a:pt x="86" y="193"/>
                      <a:pt x="86" y="193"/>
                    </a:cubicBezTo>
                    <a:cubicBezTo>
                      <a:pt x="85" y="193"/>
                      <a:pt x="85" y="193"/>
                      <a:pt x="85" y="194"/>
                    </a:cubicBezTo>
                    <a:cubicBezTo>
                      <a:pt x="85" y="194"/>
                      <a:pt x="85" y="194"/>
                      <a:pt x="85" y="194"/>
                    </a:cubicBezTo>
                    <a:cubicBezTo>
                      <a:pt x="85" y="194"/>
                      <a:pt x="85" y="194"/>
                      <a:pt x="85" y="194"/>
                    </a:cubicBezTo>
                    <a:cubicBezTo>
                      <a:pt x="85" y="194"/>
                      <a:pt x="85" y="194"/>
                      <a:pt x="85" y="194"/>
                    </a:cubicBezTo>
                    <a:cubicBezTo>
                      <a:pt x="85" y="194"/>
                      <a:pt x="85" y="194"/>
                      <a:pt x="85" y="194"/>
                    </a:cubicBezTo>
                    <a:cubicBezTo>
                      <a:pt x="85" y="194"/>
                      <a:pt x="85" y="194"/>
                      <a:pt x="85" y="194"/>
                    </a:cubicBezTo>
                    <a:cubicBezTo>
                      <a:pt x="85" y="194"/>
                      <a:pt x="85" y="194"/>
                      <a:pt x="85" y="194"/>
                    </a:cubicBezTo>
                    <a:cubicBezTo>
                      <a:pt x="85" y="194"/>
                      <a:pt x="85" y="194"/>
                      <a:pt x="84" y="194"/>
                    </a:cubicBezTo>
                    <a:cubicBezTo>
                      <a:pt x="84" y="194"/>
                      <a:pt x="84" y="194"/>
                      <a:pt x="84" y="194"/>
                    </a:cubicBezTo>
                    <a:cubicBezTo>
                      <a:pt x="84" y="194"/>
                      <a:pt x="84" y="194"/>
                      <a:pt x="84" y="194"/>
                    </a:cubicBezTo>
                    <a:cubicBezTo>
                      <a:pt x="84" y="194"/>
                      <a:pt x="84" y="194"/>
                      <a:pt x="84" y="194"/>
                    </a:cubicBezTo>
                    <a:cubicBezTo>
                      <a:pt x="84" y="194"/>
                      <a:pt x="84" y="194"/>
                      <a:pt x="84" y="194"/>
                    </a:cubicBezTo>
                    <a:cubicBezTo>
                      <a:pt x="83" y="194"/>
                      <a:pt x="83" y="195"/>
                      <a:pt x="83" y="195"/>
                    </a:cubicBezTo>
                    <a:cubicBezTo>
                      <a:pt x="83" y="195"/>
                      <a:pt x="83" y="195"/>
                      <a:pt x="83" y="195"/>
                    </a:cubicBezTo>
                    <a:cubicBezTo>
                      <a:pt x="83" y="195"/>
                      <a:pt x="83" y="195"/>
                      <a:pt x="83" y="195"/>
                    </a:cubicBezTo>
                    <a:cubicBezTo>
                      <a:pt x="83" y="195"/>
                      <a:pt x="83" y="195"/>
                      <a:pt x="83" y="195"/>
                    </a:cubicBezTo>
                    <a:cubicBezTo>
                      <a:pt x="83" y="195"/>
                      <a:pt x="83" y="195"/>
                      <a:pt x="83" y="195"/>
                    </a:cubicBezTo>
                    <a:cubicBezTo>
                      <a:pt x="83" y="195"/>
                      <a:pt x="82" y="195"/>
                      <a:pt x="82" y="195"/>
                    </a:cubicBezTo>
                    <a:cubicBezTo>
                      <a:pt x="82" y="195"/>
                      <a:pt x="82" y="195"/>
                      <a:pt x="82" y="195"/>
                    </a:cubicBezTo>
                    <a:cubicBezTo>
                      <a:pt x="82" y="195"/>
                      <a:pt x="82" y="196"/>
                      <a:pt x="82" y="196"/>
                    </a:cubicBezTo>
                    <a:cubicBezTo>
                      <a:pt x="81" y="196"/>
                      <a:pt x="81" y="196"/>
                      <a:pt x="81" y="196"/>
                    </a:cubicBezTo>
                    <a:cubicBezTo>
                      <a:pt x="81" y="196"/>
                      <a:pt x="81" y="196"/>
                      <a:pt x="81" y="196"/>
                    </a:cubicBezTo>
                    <a:cubicBezTo>
                      <a:pt x="81" y="196"/>
                      <a:pt x="81" y="196"/>
                      <a:pt x="81" y="196"/>
                    </a:cubicBezTo>
                    <a:cubicBezTo>
                      <a:pt x="80" y="196"/>
                      <a:pt x="80" y="196"/>
                      <a:pt x="80" y="196"/>
                    </a:cubicBezTo>
                    <a:cubicBezTo>
                      <a:pt x="80" y="196"/>
                      <a:pt x="80" y="197"/>
                      <a:pt x="79" y="197"/>
                    </a:cubicBezTo>
                    <a:cubicBezTo>
                      <a:pt x="79" y="197"/>
                      <a:pt x="78" y="198"/>
                      <a:pt x="77" y="198"/>
                    </a:cubicBezTo>
                    <a:cubicBezTo>
                      <a:pt x="77" y="198"/>
                      <a:pt x="77" y="198"/>
                      <a:pt x="76" y="199"/>
                    </a:cubicBezTo>
                    <a:cubicBezTo>
                      <a:pt x="76" y="199"/>
                      <a:pt x="75" y="199"/>
                      <a:pt x="75" y="200"/>
                    </a:cubicBezTo>
                    <a:cubicBezTo>
                      <a:pt x="75" y="200"/>
                      <a:pt x="75" y="200"/>
                      <a:pt x="75" y="200"/>
                    </a:cubicBezTo>
                    <a:cubicBezTo>
                      <a:pt x="75" y="200"/>
                      <a:pt x="75" y="200"/>
                      <a:pt x="75" y="200"/>
                    </a:cubicBezTo>
                    <a:cubicBezTo>
                      <a:pt x="75" y="200"/>
                      <a:pt x="75" y="200"/>
                      <a:pt x="75" y="200"/>
                    </a:cubicBezTo>
                    <a:cubicBezTo>
                      <a:pt x="75" y="200"/>
                      <a:pt x="75" y="200"/>
                      <a:pt x="75" y="200"/>
                    </a:cubicBezTo>
                    <a:cubicBezTo>
                      <a:pt x="74" y="200"/>
                      <a:pt x="74" y="200"/>
                      <a:pt x="74" y="200"/>
                    </a:cubicBezTo>
                    <a:cubicBezTo>
                      <a:pt x="74" y="200"/>
                      <a:pt x="74" y="201"/>
                      <a:pt x="73" y="201"/>
                    </a:cubicBezTo>
                    <a:cubicBezTo>
                      <a:pt x="73" y="201"/>
                      <a:pt x="73" y="201"/>
                      <a:pt x="73" y="201"/>
                    </a:cubicBezTo>
                    <a:cubicBezTo>
                      <a:pt x="73" y="201"/>
                      <a:pt x="73" y="201"/>
                      <a:pt x="73" y="201"/>
                    </a:cubicBezTo>
                    <a:cubicBezTo>
                      <a:pt x="73" y="201"/>
                      <a:pt x="73" y="201"/>
                      <a:pt x="73" y="201"/>
                    </a:cubicBezTo>
                    <a:cubicBezTo>
                      <a:pt x="73" y="201"/>
                      <a:pt x="72" y="201"/>
                      <a:pt x="72" y="202"/>
                    </a:cubicBezTo>
                    <a:cubicBezTo>
                      <a:pt x="71" y="202"/>
                      <a:pt x="69" y="203"/>
                      <a:pt x="68" y="203"/>
                    </a:cubicBezTo>
                    <a:cubicBezTo>
                      <a:pt x="68" y="203"/>
                      <a:pt x="68" y="203"/>
                      <a:pt x="68" y="203"/>
                    </a:cubicBezTo>
                    <a:cubicBezTo>
                      <a:pt x="68" y="203"/>
                      <a:pt x="68" y="203"/>
                      <a:pt x="68" y="203"/>
                    </a:cubicBezTo>
                    <a:cubicBezTo>
                      <a:pt x="68" y="203"/>
                      <a:pt x="68" y="203"/>
                      <a:pt x="68" y="203"/>
                    </a:cubicBezTo>
                    <a:cubicBezTo>
                      <a:pt x="67" y="203"/>
                      <a:pt x="67" y="203"/>
                      <a:pt x="67" y="203"/>
                    </a:cubicBezTo>
                    <a:cubicBezTo>
                      <a:pt x="67" y="204"/>
                      <a:pt x="67" y="204"/>
                      <a:pt x="67" y="204"/>
                    </a:cubicBezTo>
                    <a:cubicBezTo>
                      <a:pt x="67" y="204"/>
                      <a:pt x="67" y="204"/>
                      <a:pt x="67" y="204"/>
                    </a:cubicBezTo>
                    <a:cubicBezTo>
                      <a:pt x="67" y="204"/>
                      <a:pt x="66" y="204"/>
                      <a:pt x="66" y="204"/>
                    </a:cubicBezTo>
                    <a:cubicBezTo>
                      <a:pt x="66" y="204"/>
                      <a:pt x="66" y="204"/>
                      <a:pt x="66" y="204"/>
                    </a:cubicBezTo>
                    <a:cubicBezTo>
                      <a:pt x="66" y="204"/>
                      <a:pt x="66" y="204"/>
                      <a:pt x="66" y="204"/>
                    </a:cubicBezTo>
                    <a:cubicBezTo>
                      <a:pt x="65" y="204"/>
                      <a:pt x="65" y="204"/>
                      <a:pt x="65" y="205"/>
                    </a:cubicBezTo>
                    <a:cubicBezTo>
                      <a:pt x="65" y="205"/>
                      <a:pt x="65" y="205"/>
                      <a:pt x="65" y="205"/>
                    </a:cubicBezTo>
                    <a:cubicBezTo>
                      <a:pt x="65" y="205"/>
                      <a:pt x="64" y="205"/>
                      <a:pt x="64" y="205"/>
                    </a:cubicBezTo>
                    <a:cubicBezTo>
                      <a:pt x="64" y="205"/>
                      <a:pt x="64" y="205"/>
                      <a:pt x="64" y="205"/>
                    </a:cubicBezTo>
                    <a:cubicBezTo>
                      <a:pt x="64" y="205"/>
                      <a:pt x="64" y="205"/>
                      <a:pt x="64" y="205"/>
                    </a:cubicBezTo>
                    <a:cubicBezTo>
                      <a:pt x="64" y="205"/>
                      <a:pt x="64" y="205"/>
                      <a:pt x="64" y="205"/>
                    </a:cubicBezTo>
                    <a:cubicBezTo>
                      <a:pt x="64" y="205"/>
                      <a:pt x="64" y="205"/>
                      <a:pt x="64" y="205"/>
                    </a:cubicBezTo>
                    <a:cubicBezTo>
                      <a:pt x="64" y="205"/>
                      <a:pt x="64" y="205"/>
                      <a:pt x="64" y="205"/>
                    </a:cubicBezTo>
                    <a:cubicBezTo>
                      <a:pt x="64" y="205"/>
                      <a:pt x="64" y="205"/>
                      <a:pt x="64" y="206"/>
                    </a:cubicBezTo>
                    <a:cubicBezTo>
                      <a:pt x="64" y="206"/>
                      <a:pt x="64" y="206"/>
                      <a:pt x="64" y="206"/>
                    </a:cubicBezTo>
                    <a:cubicBezTo>
                      <a:pt x="64" y="206"/>
                      <a:pt x="63" y="206"/>
                      <a:pt x="63" y="206"/>
                    </a:cubicBezTo>
                    <a:cubicBezTo>
                      <a:pt x="63" y="206"/>
                      <a:pt x="63" y="206"/>
                      <a:pt x="63" y="206"/>
                    </a:cubicBezTo>
                    <a:cubicBezTo>
                      <a:pt x="63" y="206"/>
                      <a:pt x="63" y="206"/>
                      <a:pt x="62" y="206"/>
                    </a:cubicBezTo>
                    <a:cubicBezTo>
                      <a:pt x="62" y="206"/>
                      <a:pt x="61" y="206"/>
                      <a:pt x="61" y="206"/>
                    </a:cubicBezTo>
                    <a:cubicBezTo>
                      <a:pt x="61" y="206"/>
                      <a:pt x="61" y="206"/>
                      <a:pt x="61" y="206"/>
                    </a:cubicBezTo>
                    <a:cubicBezTo>
                      <a:pt x="61" y="206"/>
                      <a:pt x="61" y="206"/>
                      <a:pt x="61" y="206"/>
                    </a:cubicBezTo>
                    <a:cubicBezTo>
                      <a:pt x="61" y="206"/>
                      <a:pt x="61" y="206"/>
                      <a:pt x="61" y="206"/>
                    </a:cubicBezTo>
                    <a:cubicBezTo>
                      <a:pt x="61" y="206"/>
                      <a:pt x="61" y="206"/>
                      <a:pt x="61" y="206"/>
                    </a:cubicBezTo>
                    <a:cubicBezTo>
                      <a:pt x="61" y="206"/>
                      <a:pt x="61" y="206"/>
                      <a:pt x="61" y="206"/>
                    </a:cubicBezTo>
                    <a:cubicBezTo>
                      <a:pt x="60" y="207"/>
                      <a:pt x="59" y="208"/>
                      <a:pt x="58" y="208"/>
                    </a:cubicBezTo>
                    <a:cubicBezTo>
                      <a:pt x="57" y="208"/>
                      <a:pt x="57" y="208"/>
                      <a:pt x="57" y="208"/>
                    </a:cubicBezTo>
                    <a:close/>
                    <a:moveTo>
                      <a:pt x="57" y="167"/>
                    </a:moveTo>
                    <a:cubicBezTo>
                      <a:pt x="57" y="167"/>
                      <a:pt x="57" y="167"/>
                      <a:pt x="57" y="167"/>
                    </a:cubicBezTo>
                    <a:cubicBezTo>
                      <a:pt x="57" y="167"/>
                      <a:pt x="57" y="167"/>
                      <a:pt x="57" y="167"/>
                    </a:cubicBezTo>
                    <a:cubicBezTo>
                      <a:pt x="57" y="167"/>
                      <a:pt x="57" y="167"/>
                      <a:pt x="57" y="167"/>
                    </a:cubicBezTo>
                    <a:cubicBezTo>
                      <a:pt x="57" y="167"/>
                      <a:pt x="57" y="167"/>
                      <a:pt x="57" y="167"/>
                    </a:cubicBezTo>
                    <a:cubicBezTo>
                      <a:pt x="57" y="167"/>
                      <a:pt x="58" y="167"/>
                      <a:pt x="58" y="167"/>
                    </a:cubicBezTo>
                    <a:cubicBezTo>
                      <a:pt x="58" y="167"/>
                      <a:pt x="58" y="167"/>
                      <a:pt x="58" y="167"/>
                    </a:cubicBezTo>
                    <a:cubicBezTo>
                      <a:pt x="58" y="167"/>
                      <a:pt x="59" y="166"/>
                      <a:pt x="59" y="166"/>
                    </a:cubicBezTo>
                    <a:cubicBezTo>
                      <a:pt x="59" y="166"/>
                      <a:pt x="60" y="166"/>
                      <a:pt x="60" y="166"/>
                    </a:cubicBezTo>
                    <a:cubicBezTo>
                      <a:pt x="62" y="166"/>
                      <a:pt x="63" y="165"/>
                      <a:pt x="65" y="165"/>
                    </a:cubicBezTo>
                    <a:cubicBezTo>
                      <a:pt x="65" y="165"/>
                      <a:pt x="65" y="165"/>
                      <a:pt x="65" y="164"/>
                    </a:cubicBezTo>
                    <a:cubicBezTo>
                      <a:pt x="66" y="164"/>
                      <a:pt x="67" y="164"/>
                      <a:pt x="67" y="164"/>
                    </a:cubicBezTo>
                    <a:cubicBezTo>
                      <a:pt x="67" y="163"/>
                      <a:pt x="67" y="163"/>
                      <a:pt x="67" y="163"/>
                    </a:cubicBezTo>
                    <a:cubicBezTo>
                      <a:pt x="68" y="163"/>
                      <a:pt x="69" y="163"/>
                      <a:pt x="69" y="163"/>
                    </a:cubicBezTo>
                    <a:cubicBezTo>
                      <a:pt x="69" y="163"/>
                      <a:pt x="69" y="163"/>
                      <a:pt x="70" y="163"/>
                    </a:cubicBezTo>
                    <a:cubicBezTo>
                      <a:pt x="70" y="163"/>
                      <a:pt x="70" y="163"/>
                      <a:pt x="71" y="163"/>
                    </a:cubicBezTo>
                    <a:cubicBezTo>
                      <a:pt x="71" y="162"/>
                      <a:pt x="73" y="162"/>
                      <a:pt x="73" y="161"/>
                    </a:cubicBezTo>
                    <a:cubicBezTo>
                      <a:pt x="74" y="161"/>
                      <a:pt x="75" y="160"/>
                      <a:pt x="75" y="160"/>
                    </a:cubicBezTo>
                    <a:cubicBezTo>
                      <a:pt x="76" y="160"/>
                      <a:pt x="77" y="159"/>
                      <a:pt x="78" y="159"/>
                    </a:cubicBezTo>
                    <a:cubicBezTo>
                      <a:pt x="78" y="159"/>
                      <a:pt x="78" y="159"/>
                      <a:pt x="78" y="158"/>
                    </a:cubicBezTo>
                    <a:cubicBezTo>
                      <a:pt x="78" y="158"/>
                      <a:pt x="78" y="158"/>
                      <a:pt x="78" y="158"/>
                    </a:cubicBezTo>
                    <a:cubicBezTo>
                      <a:pt x="78" y="158"/>
                      <a:pt x="78" y="158"/>
                      <a:pt x="79" y="158"/>
                    </a:cubicBezTo>
                    <a:cubicBezTo>
                      <a:pt x="79" y="158"/>
                      <a:pt x="79" y="158"/>
                      <a:pt x="79" y="158"/>
                    </a:cubicBezTo>
                    <a:cubicBezTo>
                      <a:pt x="79" y="158"/>
                      <a:pt x="79" y="158"/>
                      <a:pt x="79" y="158"/>
                    </a:cubicBezTo>
                    <a:cubicBezTo>
                      <a:pt x="79" y="158"/>
                      <a:pt x="79" y="158"/>
                      <a:pt x="79" y="158"/>
                    </a:cubicBezTo>
                    <a:cubicBezTo>
                      <a:pt x="79" y="158"/>
                      <a:pt x="80" y="157"/>
                      <a:pt x="80" y="157"/>
                    </a:cubicBezTo>
                    <a:cubicBezTo>
                      <a:pt x="80" y="157"/>
                      <a:pt x="81" y="157"/>
                      <a:pt x="81" y="157"/>
                    </a:cubicBezTo>
                    <a:cubicBezTo>
                      <a:pt x="81" y="157"/>
                      <a:pt x="81" y="157"/>
                      <a:pt x="81" y="157"/>
                    </a:cubicBezTo>
                    <a:cubicBezTo>
                      <a:pt x="81" y="157"/>
                      <a:pt x="81" y="157"/>
                      <a:pt x="81" y="157"/>
                    </a:cubicBezTo>
                    <a:cubicBezTo>
                      <a:pt x="81" y="157"/>
                      <a:pt x="81" y="157"/>
                      <a:pt x="81" y="156"/>
                    </a:cubicBezTo>
                    <a:cubicBezTo>
                      <a:pt x="81" y="156"/>
                      <a:pt x="81" y="156"/>
                      <a:pt x="81" y="156"/>
                    </a:cubicBezTo>
                    <a:cubicBezTo>
                      <a:pt x="81" y="156"/>
                      <a:pt x="81" y="156"/>
                      <a:pt x="82" y="156"/>
                    </a:cubicBezTo>
                    <a:cubicBezTo>
                      <a:pt x="82" y="156"/>
                      <a:pt x="82" y="156"/>
                      <a:pt x="82" y="156"/>
                    </a:cubicBezTo>
                    <a:cubicBezTo>
                      <a:pt x="82" y="156"/>
                      <a:pt x="82" y="156"/>
                      <a:pt x="82" y="156"/>
                    </a:cubicBezTo>
                    <a:cubicBezTo>
                      <a:pt x="82" y="156"/>
                      <a:pt x="82" y="156"/>
                      <a:pt x="82" y="156"/>
                    </a:cubicBezTo>
                    <a:cubicBezTo>
                      <a:pt x="82" y="156"/>
                      <a:pt x="82" y="156"/>
                      <a:pt x="82" y="156"/>
                    </a:cubicBezTo>
                    <a:cubicBezTo>
                      <a:pt x="83" y="156"/>
                      <a:pt x="83" y="156"/>
                      <a:pt x="83" y="156"/>
                    </a:cubicBezTo>
                    <a:cubicBezTo>
                      <a:pt x="83" y="156"/>
                      <a:pt x="83" y="156"/>
                      <a:pt x="83" y="156"/>
                    </a:cubicBezTo>
                    <a:cubicBezTo>
                      <a:pt x="83" y="155"/>
                      <a:pt x="83" y="155"/>
                      <a:pt x="84" y="155"/>
                    </a:cubicBezTo>
                    <a:cubicBezTo>
                      <a:pt x="84" y="155"/>
                      <a:pt x="84" y="155"/>
                      <a:pt x="84" y="155"/>
                    </a:cubicBezTo>
                    <a:cubicBezTo>
                      <a:pt x="84" y="155"/>
                      <a:pt x="84" y="155"/>
                      <a:pt x="84" y="155"/>
                    </a:cubicBezTo>
                    <a:cubicBezTo>
                      <a:pt x="84" y="155"/>
                      <a:pt x="84" y="155"/>
                      <a:pt x="84" y="155"/>
                    </a:cubicBezTo>
                    <a:cubicBezTo>
                      <a:pt x="85" y="155"/>
                      <a:pt x="85" y="155"/>
                      <a:pt x="85" y="155"/>
                    </a:cubicBezTo>
                    <a:cubicBezTo>
                      <a:pt x="85" y="155"/>
                      <a:pt x="85" y="155"/>
                      <a:pt x="85" y="154"/>
                    </a:cubicBezTo>
                    <a:cubicBezTo>
                      <a:pt x="85" y="154"/>
                      <a:pt x="85" y="154"/>
                      <a:pt x="85" y="154"/>
                    </a:cubicBezTo>
                    <a:cubicBezTo>
                      <a:pt x="85" y="154"/>
                      <a:pt x="85" y="154"/>
                      <a:pt x="85" y="154"/>
                    </a:cubicBezTo>
                    <a:cubicBezTo>
                      <a:pt x="85" y="154"/>
                      <a:pt x="85" y="154"/>
                      <a:pt x="86" y="154"/>
                    </a:cubicBezTo>
                    <a:cubicBezTo>
                      <a:pt x="86" y="154"/>
                      <a:pt x="86" y="154"/>
                      <a:pt x="86" y="154"/>
                    </a:cubicBezTo>
                    <a:cubicBezTo>
                      <a:pt x="86" y="154"/>
                      <a:pt x="86" y="154"/>
                      <a:pt x="86" y="154"/>
                    </a:cubicBezTo>
                    <a:cubicBezTo>
                      <a:pt x="86" y="154"/>
                      <a:pt x="86" y="154"/>
                      <a:pt x="86" y="154"/>
                    </a:cubicBezTo>
                    <a:cubicBezTo>
                      <a:pt x="86" y="154"/>
                      <a:pt x="86" y="154"/>
                      <a:pt x="86" y="154"/>
                    </a:cubicBezTo>
                    <a:cubicBezTo>
                      <a:pt x="86" y="154"/>
                      <a:pt x="86" y="154"/>
                      <a:pt x="86" y="154"/>
                    </a:cubicBezTo>
                    <a:cubicBezTo>
                      <a:pt x="86" y="154"/>
                      <a:pt x="86" y="154"/>
                      <a:pt x="87" y="154"/>
                    </a:cubicBezTo>
                    <a:cubicBezTo>
                      <a:pt x="87" y="154"/>
                      <a:pt x="87" y="154"/>
                      <a:pt x="87" y="154"/>
                    </a:cubicBezTo>
                    <a:cubicBezTo>
                      <a:pt x="87" y="153"/>
                      <a:pt x="87" y="153"/>
                      <a:pt x="88" y="153"/>
                    </a:cubicBezTo>
                    <a:cubicBezTo>
                      <a:pt x="88" y="153"/>
                      <a:pt x="88" y="153"/>
                      <a:pt x="88" y="153"/>
                    </a:cubicBezTo>
                    <a:cubicBezTo>
                      <a:pt x="88" y="153"/>
                      <a:pt x="88" y="153"/>
                      <a:pt x="88" y="153"/>
                    </a:cubicBezTo>
                    <a:cubicBezTo>
                      <a:pt x="88" y="153"/>
                      <a:pt x="88" y="153"/>
                      <a:pt x="88" y="153"/>
                    </a:cubicBezTo>
                    <a:cubicBezTo>
                      <a:pt x="88" y="153"/>
                      <a:pt x="88" y="153"/>
                      <a:pt x="88" y="153"/>
                    </a:cubicBezTo>
                    <a:cubicBezTo>
                      <a:pt x="88" y="153"/>
                      <a:pt x="88" y="153"/>
                      <a:pt x="88" y="153"/>
                    </a:cubicBezTo>
                    <a:cubicBezTo>
                      <a:pt x="88" y="152"/>
                      <a:pt x="88" y="152"/>
                      <a:pt x="88" y="152"/>
                    </a:cubicBezTo>
                    <a:cubicBezTo>
                      <a:pt x="88" y="152"/>
                      <a:pt x="88" y="152"/>
                      <a:pt x="88" y="152"/>
                    </a:cubicBezTo>
                    <a:cubicBezTo>
                      <a:pt x="88" y="152"/>
                      <a:pt x="88" y="152"/>
                      <a:pt x="88" y="152"/>
                    </a:cubicBezTo>
                    <a:cubicBezTo>
                      <a:pt x="88" y="152"/>
                      <a:pt x="88" y="152"/>
                      <a:pt x="88" y="152"/>
                    </a:cubicBezTo>
                    <a:cubicBezTo>
                      <a:pt x="88" y="152"/>
                      <a:pt x="89" y="152"/>
                      <a:pt x="89" y="152"/>
                    </a:cubicBezTo>
                    <a:cubicBezTo>
                      <a:pt x="89" y="152"/>
                      <a:pt x="89" y="152"/>
                      <a:pt x="89" y="152"/>
                    </a:cubicBezTo>
                    <a:cubicBezTo>
                      <a:pt x="89" y="152"/>
                      <a:pt x="89" y="152"/>
                      <a:pt x="89" y="152"/>
                    </a:cubicBezTo>
                    <a:cubicBezTo>
                      <a:pt x="89" y="152"/>
                      <a:pt x="89" y="152"/>
                      <a:pt x="89" y="152"/>
                    </a:cubicBezTo>
                    <a:cubicBezTo>
                      <a:pt x="89" y="152"/>
                      <a:pt x="89" y="152"/>
                      <a:pt x="89" y="152"/>
                    </a:cubicBezTo>
                    <a:cubicBezTo>
                      <a:pt x="89" y="152"/>
                      <a:pt x="89" y="152"/>
                      <a:pt x="89" y="152"/>
                    </a:cubicBezTo>
                    <a:cubicBezTo>
                      <a:pt x="89" y="152"/>
                      <a:pt x="89" y="152"/>
                      <a:pt x="89" y="152"/>
                    </a:cubicBezTo>
                    <a:cubicBezTo>
                      <a:pt x="89" y="152"/>
                      <a:pt x="89" y="152"/>
                      <a:pt x="89" y="152"/>
                    </a:cubicBezTo>
                    <a:cubicBezTo>
                      <a:pt x="89" y="152"/>
                      <a:pt x="89" y="152"/>
                      <a:pt x="89" y="152"/>
                    </a:cubicBezTo>
                    <a:cubicBezTo>
                      <a:pt x="89" y="152"/>
                      <a:pt x="89" y="152"/>
                      <a:pt x="89" y="152"/>
                    </a:cubicBezTo>
                    <a:cubicBezTo>
                      <a:pt x="89" y="152"/>
                      <a:pt x="89" y="152"/>
                      <a:pt x="90" y="152"/>
                    </a:cubicBezTo>
                    <a:cubicBezTo>
                      <a:pt x="90" y="152"/>
                      <a:pt x="90" y="152"/>
                      <a:pt x="90" y="152"/>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1" y="151"/>
                    </a:cubicBezTo>
                    <a:cubicBezTo>
                      <a:pt x="91" y="151"/>
                      <a:pt x="91" y="151"/>
                      <a:pt x="91" y="151"/>
                    </a:cubicBezTo>
                    <a:cubicBezTo>
                      <a:pt x="91" y="151"/>
                      <a:pt x="91" y="151"/>
                      <a:pt x="91" y="151"/>
                    </a:cubicBezTo>
                    <a:cubicBezTo>
                      <a:pt x="91" y="151"/>
                      <a:pt x="91" y="151"/>
                      <a:pt x="91" y="151"/>
                    </a:cubicBezTo>
                    <a:cubicBezTo>
                      <a:pt x="91" y="151"/>
                      <a:pt x="91" y="151"/>
                      <a:pt x="91" y="151"/>
                    </a:cubicBezTo>
                    <a:cubicBezTo>
                      <a:pt x="91" y="151"/>
                      <a:pt x="91" y="151"/>
                      <a:pt x="91" y="151"/>
                    </a:cubicBezTo>
                    <a:cubicBezTo>
                      <a:pt x="91" y="151"/>
                      <a:pt x="91" y="151"/>
                      <a:pt x="91" y="151"/>
                    </a:cubicBezTo>
                    <a:cubicBezTo>
                      <a:pt x="91" y="150"/>
                      <a:pt x="91" y="150"/>
                      <a:pt x="91" y="150"/>
                    </a:cubicBezTo>
                    <a:cubicBezTo>
                      <a:pt x="91" y="150"/>
                      <a:pt x="91" y="150"/>
                      <a:pt x="91" y="150"/>
                    </a:cubicBezTo>
                    <a:cubicBezTo>
                      <a:pt x="91" y="150"/>
                      <a:pt x="91" y="150"/>
                      <a:pt x="91" y="150"/>
                    </a:cubicBezTo>
                    <a:cubicBezTo>
                      <a:pt x="91" y="150"/>
                      <a:pt x="91" y="150"/>
                      <a:pt x="91" y="150"/>
                    </a:cubicBezTo>
                    <a:cubicBezTo>
                      <a:pt x="91" y="150"/>
                      <a:pt x="91" y="150"/>
                      <a:pt x="91" y="150"/>
                    </a:cubicBezTo>
                    <a:cubicBezTo>
                      <a:pt x="91" y="150"/>
                      <a:pt x="91"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49"/>
                      <a:pt x="92" y="149"/>
                      <a:pt x="93" y="149"/>
                    </a:cubicBezTo>
                    <a:cubicBezTo>
                      <a:pt x="93" y="149"/>
                      <a:pt x="93" y="149"/>
                      <a:pt x="93" y="149"/>
                    </a:cubicBezTo>
                    <a:cubicBezTo>
                      <a:pt x="93" y="149"/>
                      <a:pt x="93" y="149"/>
                      <a:pt x="93" y="149"/>
                    </a:cubicBezTo>
                    <a:cubicBezTo>
                      <a:pt x="93" y="149"/>
                      <a:pt x="93" y="149"/>
                      <a:pt x="93" y="149"/>
                    </a:cubicBezTo>
                    <a:cubicBezTo>
                      <a:pt x="93" y="149"/>
                      <a:pt x="93" y="149"/>
                      <a:pt x="93" y="149"/>
                    </a:cubicBezTo>
                    <a:cubicBezTo>
                      <a:pt x="93" y="149"/>
                      <a:pt x="93" y="149"/>
                      <a:pt x="93" y="149"/>
                    </a:cubicBezTo>
                    <a:cubicBezTo>
                      <a:pt x="93" y="149"/>
                      <a:pt x="93" y="149"/>
                      <a:pt x="93" y="149"/>
                    </a:cubicBezTo>
                    <a:cubicBezTo>
                      <a:pt x="93" y="149"/>
                      <a:pt x="93" y="149"/>
                      <a:pt x="93" y="149"/>
                    </a:cubicBezTo>
                    <a:cubicBezTo>
                      <a:pt x="93" y="149"/>
                      <a:pt x="93" y="149"/>
                      <a:pt x="93" y="149"/>
                    </a:cubicBezTo>
                    <a:cubicBezTo>
                      <a:pt x="93" y="149"/>
                      <a:pt x="93" y="149"/>
                      <a:pt x="94" y="149"/>
                    </a:cubicBezTo>
                    <a:cubicBezTo>
                      <a:pt x="94" y="149"/>
                      <a:pt x="94" y="149"/>
                      <a:pt x="94" y="149"/>
                    </a:cubicBezTo>
                    <a:cubicBezTo>
                      <a:pt x="94" y="149"/>
                      <a:pt x="94" y="149"/>
                      <a:pt x="94" y="149"/>
                    </a:cubicBezTo>
                    <a:cubicBezTo>
                      <a:pt x="94" y="149"/>
                      <a:pt x="94" y="149"/>
                      <a:pt x="94" y="149"/>
                    </a:cubicBezTo>
                    <a:cubicBezTo>
                      <a:pt x="94" y="149"/>
                      <a:pt x="94" y="149"/>
                      <a:pt x="94" y="149"/>
                    </a:cubicBezTo>
                    <a:cubicBezTo>
                      <a:pt x="94" y="149"/>
                      <a:pt x="94" y="149"/>
                      <a:pt x="94" y="149"/>
                    </a:cubicBezTo>
                    <a:cubicBezTo>
                      <a:pt x="94" y="149"/>
                      <a:pt x="94" y="149"/>
                      <a:pt x="94" y="149"/>
                    </a:cubicBezTo>
                    <a:cubicBezTo>
                      <a:pt x="94" y="148"/>
                      <a:pt x="94" y="148"/>
                      <a:pt x="94" y="148"/>
                    </a:cubicBezTo>
                    <a:cubicBezTo>
                      <a:pt x="94" y="148"/>
                      <a:pt x="94" y="148"/>
                      <a:pt x="94" y="148"/>
                    </a:cubicBezTo>
                    <a:cubicBezTo>
                      <a:pt x="94" y="148"/>
                      <a:pt x="94" y="148"/>
                      <a:pt x="94" y="148"/>
                    </a:cubicBezTo>
                    <a:cubicBezTo>
                      <a:pt x="94" y="148"/>
                      <a:pt x="94" y="148"/>
                      <a:pt x="94" y="148"/>
                    </a:cubicBezTo>
                    <a:cubicBezTo>
                      <a:pt x="94" y="148"/>
                      <a:pt x="94" y="148"/>
                      <a:pt x="94" y="148"/>
                    </a:cubicBezTo>
                    <a:cubicBezTo>
                      <a:pt x="94" y="148"/>
                      <a:pt x="94" y="148"/>
                      <a:pt x="94" y="148"/>
                    </a:cubicBezTo>
                    <a:cubicBezTo>
                      <a:pt x="94" y="148"/>
                      <a:pt x="94" y="148"/>
                      <a:pt x="95" y="148"/>
                    </a:cubicBezTo>
                    <a:cubicBezTo>
                      <a:pt x="95" y="148"/>
                      <a:pt x="95" y="148"/>
                      <a:pt x="95" y="148"/>
                    </a:cubicBezTo>
                    <a:cubicBezTo>
                      <a:pt x="95" y="148"/>
                      <a:pt x="95" y="148"/>
                      <a:pt x="95" y="148"/>
                    </a:cubicBezTo>
                    <a:cubicBezTo>
                      <a:pt x="95" y="148"/>
                      <a:pt x="95" y="148"/>
                      <a:pt x="95" y="148"/>
                    </a:cubicBezTo>
                    <a:cubicBezTo>
                      <a:pt x="95" y="148"/>
                      <a:pt x="95" y="148"/>
                      <a:pt x="95" y="148"/>
                    </a:cubicBezTo>
                    <a:cubicBezTo>
                      <a:pt x="95" y="148"/>
                      <a:pt x="95" y="148"/>
                      <a:pt x="95" y="148"/>
                    </a:cubicBezTo>
                    <a:cubicBezTo>
                      <a:pt x="95" y="148"/>
                      <a:pt x="95" y="148"/>
                      <a:pt x="95" y="148"/>
                    </a:cubicBezTo>
                    <a:cubicBezTo>
                      <a:pt x="95" y="148"/>
                      <a:pt x="95" y="148"/>
                      <a:pt x="95" y="148"/>
                    </a:cubicBezTo>
                    <a:cubicBezTo>
                      <a:pt x="95" y="148"/>
                      <a:pt x="95" y="148"/>
                      <a:pt x="95" y="148"/>
                    </a:cubicBezTo>
                    <a:cubicBezTo>
                      <a:pt x="95" y="148"/>
                      <a:pt x="95" y="148"/>
                      <a:pt x="95" y="148"/>
                    </a:cubicBezTo>
                    <a:cubicBezTo>
                      <a:pt x="95" y="147"/>
                      <a:pt x="95" y="147"/>
                      <a:pt x="95" y="147"/>
                    </a:cubicBezTo>
                    <a:cubicBezTo>
                      <a:pt x="95" y="147"/>
                      <a:pt x="95" y="147"/>
                      <a:pt x="95" y="147"/>
                    </a:cubicBezTo>
                    <a:cubicBezTo>
                      <a:pt x="95" y="147"/>
                      <a:pt x="95" y="147"/>
                      <a:pt x="95" y="147"/>
                    </a:cubicBezTo>
                    <a:cubicBezTo>
                      <a:pt x="95" y="147"/>
                      <a:pt x="95" y="147"/>
                      <a:pt x="95" y="147"/>
                    </a:cubicBezTo>
                    <a:cubicBezTo>
                      <a:pt x="95" y="147"/>
                      <a:pt x="95"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7" y="147"/>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8" y="146"/>
                    </a:cubicBezTo>
                    <a:cubicBezTo>
                      <a:pt x="98" y="146"/>
                      <a:pt x="98" y="146"/>
                      <a:pt x="98" y="146"/>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9" y="145"/>
                      <a:pt x="99" y="145"/>
                      <a:pt x="99" y="145"/>
                    </a:cubicBezTo>
                    <a:cubicBezTo>
                      <a:pt x="99" y="145"/>
                      <a:pt x="99" y="145"/>
                      <a:pt x="99" y="145"/>
                    </a:cubicBezTo>
                    <a:cubicBezTo>
                      <a:pt x="99" y="145"/>
                      <a:pt x="99" y="145"/>
                      <a:pt x="99" y="145"/>
                    </a:cubicBezTo>
                    <a:cubicBezTo>
                      <a:pt x="99" y="145"/>
                      <a:pt x="99" y="145"/>
                      <a:pt x="99" y="145"/>
                    </a:cubicBezTo>
                    <a:cubicBezTo>
                      <a:pt x="99" y="145"/>
                      <a:pt x="99" y="145"/>
                      <a:pt x="99" y="145"/>
                    </a:cubicBezTo>
                    <a:cubicBezTo>
                      <a:pt x="99" y="145"/>
                      <a:pt x="99" y="145"/>
                      <a:pt x="99" y="145"/>
                    </a:cubicBezTo>
                    <a:cubicBezTo>
                      <a:pt x="99" y="145"/>
                      <a:pt x="99" y="145"/>
                      <a:pt x="99" y="145"/>
                    </a:cubicBezTo>
                    <a:cubicBezTo>
                      <a:pt x="99" y="145"/>
                      <a:pt x="99" y="145"/>
                      <a:pt x="99" y="145"/>
                    </a:cubicBezTo>
                    <a:cubicBezTo>
                      <a:pt x="99" y="144"/>
                      <a:pt x="99" y="144"/>
                      <a:pt x="99" y="144"/>
                    </a:cubicBezTo>
                    <a:cubicBezTo>
                      <a:pt x="99" y="144"/>
                      <a:pt x="99" y="144"/>
                      <a:pt x="99" y="144"/>
                    </a:cubicBezTo>
                    <a:cubicBezTo>
                      <a:pt x="99" y="144"/>
                      <a:pt x="99" y="144"/>
                      <a:pt x="99" y="144"/>
                    </a:cubicBezTo>
                    <a:cubicBezTo>
                      <a:pt x="99" y="144"/>
                      <a:pt x="99" y="144"/>
                      <a:pt x="99" y="144"/>
                    </a:cubicBezTo>
                    <a:cubicBezTo>
                      <a:pt x="99" y="144"/>
                      <a:pt x="99" y="144"/>
                      <a:pt x="99" y="144"/>
                    </a:cubicBezTo>
                    <a:cubicBezTo>
                      <a:pt x="99" y="144"/>
                      <a:pt x="99" y="144"/>
                      <a:pt x="99" y="144"/>
                    </a:cubicBezTo>
                    <a:cubicBezTo>
                      <a:pt x="99" y="144"/>
                      <a:pt x="99" y="144"/>
                      <a:pt x="99" y="144"/>
                    </a:cubicBezTo>
                    <a:cubicBezTo>
                      <a:pt x="99" y="144"/>
                      <a:pt x="100" y="144"/>
                      <a:pt x="100" y="144"/>
                    </a:cubicBezTo>
                    <a:cubicBezTo>
                      <a:pt x="100" y="144"/>
                      <a:pt x="100" y="144"/>
                      <a:pt x="100" y="144"/>
                    </a:cubicBezTo>
                    <a:cubicBezTo>
                      <a:pt x="100" y="143"/>
                      <a:pt x="100" y="143"/>
                      <a:pt x="100" y="143"/>
                    </a:cubicBezTo>
                    <a:cubicBezTo>
                      <a:pt x="100" y="143"/>
                      <a:pt x="100" y="143"/>
                      <a:pt x="100" y="143"/>
                    </a:cubicBezTo>
                    <a:cubicBezTo>
                      <a:pt x="100" y="143"/>
                      <a:pt x="100" y="143"/>
                      <a:pt x="100" y="143"/>
                    </a:cubicBezTo>
                    <a:cubicBezTo>
                      <a:pt x="100" y="143"/>
                      <a:pt x="100" y="143"/>
                      <a:pt x="100" y="143"/>
                    </a:cubicBezTo>
                    <a:cubicBezTo>
                      <a:pt x="100" y="143"/>
                      <a:pt x="100" y="143"/>
                      <a:pt x="100" y="143"/>
                    </a:cubicBezTo>
                    <a:cubicBezTo>
                      <a:pt x="100" y="143"/>
                      <a:pt x="100" y="143"/>
                      <a:pt x="100" y="143"/>
                    </a:cubicBezTo>
                    <a:cubicBezTo>
                      <a:pt x="100" y="143"/>
                      <a:pt x="100" y="143"/>
                      <a:pt x="101" y="143"/>
                    </a:cubicBezTo>
                    <a:cubicBezTo>
                      <a:pt x="101" y="142"/>
                      <a:pt x="101" y="142"/>
                      <a:pt x="101" y="142"/>
                    </a:cubicBezTo>
                    <a:cubicBezTo>
                      <a:pt x="101" y="142"/>
                      <a:pt x="101" y="142"/>
                      <a:pt x="101" y="142"/>
                    </a:cubicBezTo>
                    <a:cubicBezTo>
                      <a:pt x="101" y="142"/>
                      <a:pt x="101" y="142"/>
                      <a:pt x="101" y="142"/>
                    </a:cubicBezTo>
                    <a:cubicBezTo>
                      <a:pt x="101" y="142"/>
                      <a:pt x="101" y="142"/>
                      <a:pt x="101" y="142"/>
                    </a:cubicBezTo>
                    <a:cubicBezTo>
                      <a:pt x="101" y="140"/>
                      <a:pt x="101" y="139"/>
                      <a:pt x="101" y="137"/>
                    </a:cubicBezTo>
                    <a:cubicBezTo>
                      <a:pt x="101" y="137"/>
                      <a:pt x="101" y="137"/>
                      <a:pt x="101" y="137"/>
                    </a:cubicBezTo>
                    <a:cubicBezTo>
                      <a:pt x="101" y="137"/>
                      <a:pt x="101" y="137"/>
                      <a:pt x="101" y="137"/>
                    </a:cubicBezTo>
                    <a:cubicBezTo>
                      <a:pt x="101" y="137"/>
                      <a:pt x="101" y="137"/>
                      <a:pt x="101" y="137"/>
                    </a:cubicBezTo>
                    <a:cubicBezTo>
                      <a:pt x="101" y="137"/>
                      <a:pt x="101" y="137"/>
                      <a:pt x="101" y="137"/>
                    </a:cubicBezTo>
                    <a:cubicBezTo>
                      <a:pt x="101" y="137"/>
                      <a:pt x="101" y="137"/>
                      <a:pt x="101" y="136"/>
                    </a:cubicBezTo>
                    <a:cubicBezTo>
                      <a:pt x="101" y="136"/>
                      <a:pt x="101" y="136"/>
                      <a:pt x="101" y="136"/>
                    </a:cubicBezTo>
                    <a:cubicBezTo>
                      <a:pt x="101" y="136"/>
                      <a:pt x="101" y="136"/>
                      <a:pt x="101" y="136"/>
                    </a:cubicBezTo>
                    <a:cubicBezTo>
                      <a:pt x="101" y="136"/>
                      <a:pt x="101" y="136"/>
                      <a:pt x="101" y="136"/>
                    </a:cubicBezTo>
                    <a:cubicBezTo>
                      <a:pt x="101" y="136"/>
                      <a:pt x="101" y="136"/>
                      <a:pt x="101" y="136"/>
                    </a:cubicBezTo>
                    <a:cubicBezTo>
                      <a:pt x="101" y="136"/>
                      <a:pt x="101" y="136"/>
                      <a:pt x="101" y="136"/>
                    </a:cubicBezTo>
                    <a:cubicBezTo>
                      <a:pt x="101" y="136"/>
                      <a:pt x="101" y="136"/>
                      <a:pt x="101" y="135"/>
                    </a:cubicBezTo>
                    <a:cubicBezTo>
                      <a:pt x="101" y="135"/>
                      <a:pt x="101" y="135"/>
                      <a:pt x="101" y="135"/>
                    </a:cubicBezTo>
                    <a:cubicBezTo>
                      <a:pt x="101" y="135"/>
                      <a:pt x="101" y="135"/>
                      <a:pt x="101" y="135"/>
                    </a:cubicBezTo>
                    <a:cubicBezTo>
                      <a:pt x="101" y="135"/>
                      <a:pt x="101" y="135"/>
                      <a:pt x="101" y="135"/>
                    </a:cubicBezTo>
                    <a:cubicBezTo>
                      <a:pt x="101" y="135"/>
                      <a:pt x="101" y="135"/>
                      <a:pt x="101" y="135"/>
                    </a:cubicBezTo>
                    <a:cubicBezTo>
                      <a:pt x="101" y="135"/>
                      <a:pt x="101" y="135"/>
                      <a:pt x="101" y="135"/>
                    </a:cubicBezTo>
                    <a:cubicBezTo>
                      <a:pt x="101" y="135"/>
                      <a:pt x="101" y="135"/>
                      <a:pt x="101" y="135"/>
                    </a:cubicBezTo>
                    <a:cubicBezTo>
                      <a:pt x="102" y="135"/>
                      <a:pt x="102" y="135"/>
                      <a:pt x="102" y="135"/>
                    </a:cubicBezTo>
                    <a:cubicBezTo>
                      <a:pt x="102" y="134"/>
                      <a:pt x="102" y="134"/>
                      <a:pt x="102" y="134"/>
                    </a:cubicBezTo>
                    <a:cubicBezTo>
                      <a:pt x="102" y="134"/>
                      <a:pt x="102" y="134"/>
                      <a:pt x="102" y="134"/>
                    </a:cubicBezTo>
                    <a:cubicBezTo>
                      <a:pt x="102" y="134"/>
                      <a:pt x="102" y="134"/>
                      <a:pt x="102" y="134"/>
                    </a:cubicBezTo>
                    <a:cubicBezTo>
                      <a:pt x="102" y="134"/>
                      <a:pt x="102" y="134"/>
                      <a:pt x="102" y="134"/>
                    </a:cubicBezTo>
                    <a:cubicBezTo>
                      <a:pt x="102" y="134"/>
                      <a:pt x="102" y="133"/>
                      <a:pt x="102" y="133"/>
                    </a:cubicBezTo>
                    <a:cubicBezTo>
                      <a:pt x="102" y="133"/>
                      <a:pt x="102" y="133"/>
                      <a:pt x="102" y="133"/>
                    </a:cubicBezTo>
                    <a:cubicBezTo>
                      <a:pt x="102" y="133"/>
                      <a:pt x="102" y="133"/>
                      <a:pt x="102" y="133"/>
                    </a:cubicBezTo>
                    <a:cubicBezTo>
                      <a:pt x="102" y="133"/>
                      <a:pt x="102" y="132"/>
                      <a:pt x="102" y="132"/>
                    </a:cubicBezTo>
                    <a:cubicBezTo>
                      <a:pt x="102" y="132"/>
                      <a:pt x="102" y="132"/>
                      <a:pt x="102" y="132"/>
                    </a:cubicBezTo>
                    <a:cubicBezTo>
                      <a:pt x="102" y="132"/>
                      <a:pt x="102" y="132"/>
                      <a:pt x="102" y="132"/>
                    </a:cubicBezTo>
                    <a:cubicBezTo>
                      <a:pt x="102" y="132"/>
                      <a:pt x="102" y="132"/>
                      <a:pt x="102" y="132"/>
                    </a:cubicBezTo>
                    <a:cubicBezTo>
                      <a:pt x="102" y="132"/>
                      <a:pt x="102" y="132"/>
                      <a:pt x="102" y="132"/>
                    </a:cubicBezTo>
                    <a:cubicBezTo>
                      <a:pt x="102" y="132"/>
                      <a:pt x="102" y="132"/>
                      <a:pt x="102" y="132"/>
                    </a:cubicBezTo>
                    <a:cubicBezTo>
                      <a:pt x="102" y="131"/>
                      <a:pt x="102" y="131"/>
                      <a:pt x="102" y="130"/>
                    </a:cubicBezTo>
                    <a:cubicBezTo>
                      <a:pt x="102" y="130"/>
                      <a:pt x="102" y="130"/>
                      <a:pt x="102" y="130"/>
                    </a:cubicBezTo>
                    <a:cubicBezTo>
                      <a:pt x="102" y="129"/>
                      <a:pt x="102" y="128"/>
                      <a:pt x="102" y="128"/>
                    </a:cubicBezTo>
                    <a:cubicBezTo>
                      <a:pt x="102" y="128"/>
                      <a:pt x="102" y="128"/>
                      <a:pt x="102" y="128"/>
                    </a:cubicBezTo>
                    <a:cubicBezTo>
                      <a:pt x="102" y="127"/>
                      <a:pt x="102" y="127"/>
                      <a:pt x="102" y="127"/>
                    </a:cubicBezTo>
                    <a:cubicBezTo>
                      <a:pt x="102" y="127"/>
                      <a:pt x="102" y="127"/>
                      <a:pt x="102" y="127"/>
                    </a:cubicBezTo>
                    <a:cubicBezTo>
                      <a:pt x="102" y="126"/>
                      <a:pt x="102" y="125"/>
                      <a:pt x="102" y="124"/>
                    </a:cubicBezTo>
                    <a:cubicBezTo>
                      <a:pt x="102" y="124"/>
                      <a:pt x="102" y="124"/>
                      <a:pt x="102" y="124"/>
                    </a:cubicBezTo>
                    <a:cubicBezTo>
                      <a:pt x="102" y="124"/>
                      <a:pt x="101" y="124"/>
                      <a:pt x="101" y="124"/>
                    </a:cubicBezTo>
                    <a:cubicBezTo>
                      <a:pt x="101" y="124"/>
                      <a:pt x="101" y="124"/>
                      <a:pt x="101" y="124"/>
                    </a:cubicBezTo>
                    <a:cubicBezTo>
                      <a:pt x="101" y="124"/>
                      <a:pt x="101" y="124"/>
                      <a:pt x="101" y="124"/>
                    </a:cubicBezTo>
                    <a:cubicBezTo>
                      <a:pt x="101" y="123"/>
                      <a:pt x="101" y="123"/>
                      <a:pt x="101" y="123"/>
                    </a:cubicBezTo>
                    <a:cubicBezTo>
                      <a:pt x="101" y="122"/>
                      <a:pt x="101" y="121"/>
                      <a:pt x="101" y="120"/>
                    </a:cubicBezTo>
                    <a:cubicBezTo>
                      <a:pt x="101" y="120"/>
                      <a:pt x="101" y="120"/>
                      <a:pt x="101" y="120"/>
                    </a:cubicBezTo>
                    <a:cubicBezTo>
                      <a:pt x="101" y="120"/>
                      <a:pt x="101" y="120"/>
                      <a:pt x="101" y="120"/>
                    </a:cubicBezTo>
                    <a:cubicBezTo>
                      <a:pt x="102" y="120"/>
                      <a:pt x="102" y="120"/>
                      <a:pt x="102" y="120"/>
                    </a:cubicBezTo>
                    <a:cubicBezTo>
                      <a:pt x="102" y="120"/>
                      <a:pt x="102" y="120"/>
                      <a:pt x="102" y="120"/>
                    </a:cubicBezTo>
                    <a:cubicBezTo>
                      <a:pt x="102" y="120"/>
                      <a:pt x="102" y="119"/>
                      <a:pt x="102" y="119"/>
                    </a:cubicBezTo>
                    <a:cubicBezTo>
                      <a:pt x="102" y="118"/>
                      <a:pt x="101" y="118"/>
                      <a:pt x="101" y="118"/>
                    </a:cubicBezTo>
                    <a:cubicBezTo>
                      <a:pt x="101" y="118"/>
                      <a:pt x="101" y="118"/>
                      <a:pt x="101" y="118"/>
                    </a:cubicBezTo>
                    <a:cubicBezTo>
                      <a:pt x="102" y="118"/>
                      <a:pt x="102" y="118"/>
                      <a:pt x="102" y="118"/>
                    </a:cubicBezTo>
                    <a:cubicBezTo>
                      <a:pt x="102" y="118"/>
                      <a:pt x="102" y="118"/>
                      <a:pt x="102" y="118"/>
                    </a:cubicBezTo>
                    <a:cubicBezTo>
                      <a:pt x="102" y="117"/>
                      <a:pt x="102" y="117"/>
                      <a:pt x="102" y="117"/>
                    </a:cubicBezTo>
                    <a:cubicBezTo>
                      <a:pt x="102" y="116"/>
                      <a:pt x="102" y="116"/>
                      <a:pt x="102" y="116"/>
                    </a:cubicBezTo>
                    <a:cubicBezTo>
                      <a:pt x="102" y="116"/>
                      <a:pt x="102" y="116"/>
                      <a:pt x="102" y="116"/>
                    </a:cubicBezTo>
                    <a:cubicBezTo>
                      <a:pt x="102" y="115"/>
                      <a:pt x="102" y="115"/>
                      <a:pt x="102" y="115"/>
                    </a:cubicBezTo>
                    <a:cubicBezTo>
                      <a:pt x="102" y="115"/>
                      <a:pt x="102" y="115"/>
                      <a:pt x="102" y="115"/>
                    </a:cubicBezTo>
                    <a:cubicBezTo>
                      <a:pt x="102" y="115"/>
                      <a:pt x="102" y="115"/>
                      <a:pt x="102" y="115"/>
                    </a:cubicBezTo>
                    <a:cubicBezTo>
                      <a:pt x="102" y="113"/>
                      <a:pt x="102" y="111"/>
                      <a:pt x="102" y="109"/>
                    </a:cubicBezTo>
                    <a:cubicBezTo>
                      <a:pt x="102" y="109"/>
                      <a:pt x="102" y="107"/>
                      <a:pt x="102" y="106"/>
                    </a:cubicBezTo>
                    <a:cubicBezTo>
                      <a:pt x="102" y="106"/>
                      <a:pt x="102" y="106"/>
                      <a:pt x="102" y="106"/>
                    </a:cubicBezTo>
                    <a:cubicBezTo>
                      <a:pt x="102" y="106"/>
                      <a:pt x="102" y="106"/>
                      <a:pt x="102" y="106"/>
                    </a:cubicBezTo>
                    <a:cubicBezTo>
                      <a:pt x="102" y="106"/>
                      <a:pt x="102" y="106"/>
                      <a:pt x="102" y="106"/>
                    </a:cubicBezTo>
                    <a:cubicBezTo>
                      <a:pt x="102" y="105"/>
                      <a:pt x="102" y="103"/>
                      <a:pt x="102" y="102"/>
                    </a:cubicBezTo>
                    <a:cubicBezTo>
                      <a:pt x="102" y="102"/>
                      <a:pt x="102" y="102"/>
                      <a:pt x="102" y="102"/>
                    </a:cubicBezTo>
                    <a:cubicBezTo>
                      <a:pt x="102" y="102"/>
                      <a:pt x="102" y="102"/>
                      <a:pt x="102" y="101"/>
                    </a:cubicBezTo>
                    <a:cubicBezTo>
                      <a:pt x="102" y="101"/>
                      <a:pt x="102" y="101"/>
                      <a:pt x="102" y="101"/>
                    </a:cubicBezTo>
                    <a:cubicBezTo>
                      <a:pt x="102" y="101"/>
                      <a:pt x="102" y="101"/>
                      <a:pt x="102" y="101"/>
                    </a:cubicBezTo>
                    <a:cubicBezTo>
                      <a:pt x="102" y="101"/>
                      <a:pt x="102" y="101"/>
                      <a:pt x="102" y="101"/>
                    </a:cubicBezTo>
                    <a:cubicBezTo>
                      <a:pt x="102" y="101"/>
                      <a:pt x="102" y="101"/>
                      <a:pt x="102" y="101"/>
                    </a:cubicBezTo>
                    <a:cubicBezTo>
                      <a:pt x="102" y="100"/>
                      <a:pt x="102" y="98"/>
                      <a:pt x="102" y="96"/>
                    </a:cubicBezTo>
                    <a:cubicBezTo>
                      <a:pt x="102" y="96"/>
                      <a:pt x="102" y="96"/>
                      <a:pt x="102" y="96"/>
                    </a:cubicBezTo>
                    <a:cubicBezTo>
                      <a:pt x="102" y="96"/>
                      <a:pt x="102" y="96"/>
                      <a:pt x="102" y="96"/>
                    </a:cubicBezTo>
                    <a:cubicBezTo>
                      <a:pt x="102" y="96"/>
                      <a:pt x="102" y="96"/>
                      <a:pt x="101" y="96"/>
                    </a:cubicBezTo>
                    <a:cubicBezTo>
                      <a:pt x="101" y="95"/>
                      <a:pt x="101" y="94"/>
                      <a:pt x="101" y="94"/>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2"/>
                      <a:pt x="101" y="92"/>
                      <a:pt x="101" y="92"/>
                    </a:cubicBezTo>
                    <a:cubicBezTo>
                      <a:pt x="101" y="92"/>
                      <a:pt x="101" y="92"/>
                      <a:pt x="101" y="92"/>
                    </a:cubicBezTo>
                    <a:cubicBezTo>
                      <a:pt x="102" y="92"/>
                      <a:pt x="102" y="92"/>
                      <a:pt x="102" y="92"/>
                    </a:cubicBezTo>
                    <a:cubicBezTo>
                      <a:pt x="102" y="92"/>
                      <a:pt x="102" y="92"/>
                      <a:pt x="102" y="92"/>
                    </a:cubicBezTo>
                    <a:cubicBezTo>
                      <a:pt x="102" y="92"/>
                      <a:pt x="102" y="91"/>
                      <a:pt x="102" y="91"/>
                    </a:cubicBezTo>
                    <a:cubicBezTo>
                      <a:pt x="102" y="91"/>
                      <a:pt x="102" y="91"/>
                      <a:pt x="102" y="91"/>
                    </a:cubicBezTo>
                    <a:cubicBezTo>
                      <a:pt x="101" y="91"/>
                      <a:pt x="101" y="91"/>
                      <a:pt x="101" y="91"/>
                    </a:cubicBezTo>
                    <a:cubicBezTo>
                      <a:pt x="101" y="90"/>
                      <a:pt x="101" y="90"/>
                      <a:pt x="101" y="90"/>
                    </a:cubicBezTo>
                    <a:cubicBezTo>
                      <a:pt x="101" y="90"/>
                      <a:pt x="101" y="90"/>
                      <a:pt x="101" y="90"/>
                    </a:cubicBezTo>
                    <a:cubicBezTo>
                      <a:pt x="101" y="90"/>
                      <a:pt x="101" y="90"/>
                      <a:pt x="101" y="90"/>
                    </a:cubicBezTo>
                    <a:cubicBezTo>
                      <a:pt x="101" y="89"/>
                      <a:pt x="101" y="89"/>
                      <a:pt x="101" y="89"/>
                    </a:cubicBezTo>
                    <a:cubicBezTo>
                      <a:pt x="101" y="89"/>
                      <a:pt x="101" y="89"/>
                      <a:pt x="101" y="89"/>
                    </a:cubicBezTo>
                    <a:cubicBezTo>
                      <a:pt x="101" y="89"/>
                      <a:pt x="101" y="89"/>
                      <a:pt x="101" y="89"/>
                    </a:cubicBezTo>
                    <a:cubicBezTo>
                      <a:pt x="101" y="89"/>
                      <a:pt x="101" y="89"/>
                      <a:pt x="101" y="89"/>
                    </a:cubicBezTo>
                    <a:cubicBezTo>
                      <a:pt x="101" y="89"/>
                      <a:pt x="101" y="89"/>
                      <a:pt x="101" y="89"/>
                    </a:cubicBezTo>
                    <a:cubicBezTo>
                      <a:pt x="101" y="89"/>
                      <a:pt x="101" y="89"/>
                      <a:pt x="101" y="89"/>
                    </a:cubicBezTo>
                    <a:cubicBezTo>
                      <a:pt x="101" y="89"/>
                      <a:pt x="101" y="89"/>
                      <a:pt x="101" y="89"/>
                    </a:cubicBezTo>
                    <a:cubicBezTo>
                      <a:pt x="101" y="89"/>
                      <a:pt x="101" y="89"/>
                      <a:pt x="101" y="89"/>
                    </a:cubicBezTo>
                    <a:cubicBezTo>
                      <a:pt x="101" y="89"/>
                      <a:pt x="101" y="89"/>
                      <a:pt x="101" y="89"/>
                    </a:cubicBezTo>
                    <a:cubicBezTo>
                      <a:pt x="101" y="89"/>
                      <a:pt x="101" y="89"/>
                      <a:pt x="101" y="89"/>
                    </a:cubicBezTo>
                    <a:cubicBezTo>
                      <a:pt x="101" y="88"/>
                      <a:pt x="101" y="88"/>
                      <a:pt x="101" y="88"/>
                    </a:cubicBezTo>
                    <a:cubicBezTo>
                      <a:pt x="101" y="88"/>
                      <a:pt x="101" y="88"/>
                      <a:pt x="101" y="88"/>
                    </a:cubicBezTo>
                    <a:cubicBezTo>
                      <a:pt x="101" y="88"/>
                      <a:pt x="101" y="88"/>
                      <a:pt x="101" y="88"/>
                    </a:cubicBezTo>
                    <a:cubicBezTo>
                      <a:pt x="101" y="88"/>
                      <a:pt x="101" y="88"/>
                      <a:pt x="101" y="88"/>
                    </a:cubicBezTo>
                    <a:cubicBezTo>
                      <a:pt x="101" y="88"/>
                      <a:pt x="101" y="87"/>
                      <a:pt x="101" y="87"/>
                    </a:cubicBezTo>
                    <a:cubicBezTo>
                      <a:pt x="101" y="87"/>
                      <a:pt x="101" y="87"/>
                      <a:pt x="101" y="86"/>
                    </a:cubicBezTo>
                    <a:cubicBezTo>
                      <a:pt x="101" y="86"/>
                      <a:pt x="101" y="86"/>
                      <a:pt x="101" y="86"/>
                    </a:cubicBezTo>
                    <a:cubicBezTo>
                      <a:pt x="101" y="86"/>
                      <a:pt x="101" y="86"/>
                      <a:pt x="101" y="86"/>
                    </a:cubicBezTo>
                    <a:cubicBezTo>
                      <a:pt x="101" y="86"/>
                      <a:pt x="101" y="86"/>
                      <a:pt x="101" y="86"/>
                    </a:cubicBezTo>
                    <a:cubicBezTo>
                      <a:pt x="101" y="86"/>
                      <a:pt x="101" y="86"/>
                      <a:pt x="101" y="86"/>
                    </a:cubicBezTo>
                    <a:cubicBezTo>
                      <a:pt x="101" y="86"/>
                      <a:pt x="101" y="86"/>
                      <a:pt x="101" y="85"/>
                    </a:cubicBezTo>
                    <a:cubicBezTo>
                      <a:pt x="101" y="85"/>
                      <a:pt x="101" y="85"/>
                      <a:pt x="101" y="85"/>
                    </a:cubicBezTo>
                    <a:cubicBezTo>
                      <a:pt x="102" y="85"/>
                      <a:pt x="102" y="85"/>
                      <a:pt x="102" y="85"/>
                    </a:cubicBezTo>
                    <a:cubicBezTo>
                      <a:pt x="102" y="85"/>
                      <a:pt x="102" y="83"/>
                      <a:pt x="102" y="83"/>
                    </a:cubicBezTo>
                    <a:cubicBezTo>
                      <a:pt x="102" y="83"/>
                      <a:pt x="102" y="82"/>
                      <a:pt x="102" y="82"/>
                    </a:cubicBezTo>
                    <a:cubicBezTo>
                      <a:pt x="102" y="82"/>
                      <a:pt x="102" y="82"/>
                      <a:pt x="102" y="82"/>
                    </a:cubicBezTo>
                    <a:cubicBezTo>
                      <a:pt x="102" y="79"/>
                      <a:pt x="102" y="76"/>
                      <a:pt x="102" y="73"/>
                    </a:cubicBezTo>
                    <a:cubicBezTo>
                      <a:pt x="102" y="73"/>
                      <a:pt x="102" y="73"/>
                      <a:pt x="102" y="73"/>
                    </a:cubicBezTo>
                    <a:cubicBezTo>
                      <a:pt x="102" y="73"/>
                      <a:pt x="102" y="73"/>
                      <a:pt x="102" y="73"/>
                    </a:cubicBezTo>
                    <a:cubicBezTo>
                      <a:pt x="102" y="73"/>
                      <a:pt x="102" y="72"/>
                      <a:pt x="102" y="72"/>
                    </a:cubicBezTo>
                    <a:cubicBezTo>
                      <a:pt x="102" y="72"/>
                      <a:pt x="102" y="72"/>
                      <a:pt x="102" y="72"/>
                    </a:cubicBezTo>
                    <a:cubicBezTo>
                      <a:pt x="102" y="71"/>
                      <a:pt x="102" y="71"/>
                      <a:pt x="102" y="71"/>
                    </a:cubicBezTo>
                    <a:cubicBezTo>
                      <a:pt x="102" y="71"/>
                      <a:pt x="102" y="71"/>
                      <a:pt x="101" y="71"/>
                    </a:cubicBezTo>
                    <a:cubicBezTo>
                      <a:pt x="101" y="71"/>
                      <a:pt x="101" y="71"/>
                      <a:pt x="101" y="71"/>
                    </a:cubicBezTo>
                    <a:cubicBezTo>
                      <a:pt x="101" y="71"/>
                      <a:pt x="101" y="71"/>
                      <a:pt x="101" y="71"/>
                    </a:cubicBezTo>
                    <a:cubicBezTo>
                      <a:pt x="101" y="71"/>
                      <a:pt x="101" y="71"/>
                      <a:pt x="101" y="71"/>
                    </a:cubicBezTo>
                    <a:cubicBezTo>
                      <a:pt x="101" y="71"/>
                      <a:pt x="101" y="71"/>
                      <a:pt x="101" y="70"/>
                    </a:cubicBezTo>
                    <a:cubicBezTo>
                      <a:pt x="101" y="70"/>
                      <a:pt x="101" y="70"/>
                      <a:pt x="101" y="70"/>
                    </a:cubicBezTo>
                    <a:cubicBezTo>
                      <a:pt x="101" y="70"/>
                      <a:pt x="101" y="70"/>
                      <a:pt x="101" y="70"/>
                    </a:cubicBezTo>
                    <a:cubicBezTo>
                      <a:pt x="101" y="70"/>
                      <a:pt x="101" y="70"/>
                      <a:pt x="101" y="70"/>
                    </a:cubicBezTo>
                    <a:cubicBezTo>
                      <a:pt x="101" y="70"/>
                      <a:pt x="101" y="70"/>
                      <a:pt x="101" y="70"/>
                    </a:cubicBezTo>
                    <a:cubicBezTo>
                      <a:pt x="101" y="70"/>
                      <a:pt x="101" y="70"/>
                      <a:pt x="101" y="70"/>
                    </a:cubicBezTo>
                    <a:cubicBezTo>
                      <a:pt x="100" y="70"/>
                      <a:pt x="99" y="71"/>
                      <a:pt x="99" y="71"/>
                    </a:cubicBezTo>
                    <a:cubicBezTo>
                      <a:pt x="99" y="71"/>
                      <a:pt x="99" y="71"/>
                      <a:pt x="99" y="71"/>
                    </a:cubicBezTo>
                    <a:cubicBezTo>
                      <a:pt x="99" y="71"/>
                      <a:pt x="99" y="71"/>
                      <a:pt x="99" y="71"/>
                    </a:cubicBezTo>
                    <a:cubicBezTo>
                      <a:pt x="99" y="71"/>
                      <a:pt x="99" y="71"/>
                      <a:pt x="99" y="71"/>
                    </a:cubicBezTo>
                    <a:cubicBezTo>
                      <a:pt x="99" y="71"/>
                      <a:pt x="99" y="71"/>
                      <a:pt x="99" y="72"/>
                    </a:cubicBezTo>
                    <a:cubicBezTo>
                      <a:pt x="99" y="72"/>
                      <a:pt x="99" y="72"/>
                      <a:pt x="99" y="72"/>
                    </a:cubicBezTo>
                    <a:cubicBezTo>
                      <a:pt x="99" y="72"/>
                      <a:pt x="99" y="72"/>
                      <a:pt x="99" y="72"/>
                    </a:cubicBezTo>
                    <a:cubicBezTo>
                      <a:pt x="99" y="72"/>
                      <a:pt x="99" y="72"/>
                      <a:pt x="99" y="72"/>
                    </a:cubicBezTo>
                    <a:cubicBezTo>
                      <a:pt x="99" y="72"/>
                      <a:pt x="99" y="72"/>
                      <a:pt x="99" y="72"/>
                    </a:cubicBezTo>
                    <a:cubicBezTo>
                      <a:pt x="99" y="72"/>
                      <a:pt x="99" y="72"/>
                      <a:pt x="99" y="72"/>
                    </a:cubicBezTo>
                    <a:cubicBezTo>
                      <a:pt x="99" y="72"/>
                      <a:pt x="99" y="72"/>
                      <a:pt x="99" y="72"/>
                    </a:cubicBezTo>
                    <a:cubicBezTo>
                      <a:pt x="99" y="72"/>
                      <a:pt x="99" y="72"/>
                      <a:pt x="98" y="72"/>
                    </a:cubicBezTo>
                    <a:cubicBezTo>
                      <a:pt x="98" y="72"/>
                      <a:pt x="98" y="72"/>
                      <a:pt x="98" y="72"/>
                    </a:cubicBezTo>
                    <a:cubicBezTo>
                      <a:pt x="98" y="72"/>
                      <a:pt x="98" y="72"/>
                      <a:pt x="98" y="72"/>
                    </a:cubicBezTo>
                    <a:cubicBezTo>
                      <a:pt x="98" y="72"/>
                      <a:pt x="98" y="72"/>
                      <a:pt x="98" y="72"/>
                    </a:cubicBezTo>
                    <a:cubicBezTo>
                      <a:pt x="98" y="73"/>
                      <a:pt x="98" y="73"/>
                      <a:pt x="98" y="73"/>
                    </a:cubicBezTo>
                    <a:cubicBezTo>
                      <a:pt x="98" y="73"/>
                      <a:pt x="98" y="73"/>
                      <a:pt x="98" y="73"/>
                    </a:cubicBezTo>
                    <a:cubicBezTo>
                      <a:pt x="98" y="73"/>
                      <a:pt x="98" y="73"/>
                      <a:pt x="98" y="73"/>
                    </a:cubicBezTo>
                    <a:cubicBezTo>
                      <a:pt x="98" y="73"/>
                      <a:pt x="97" y="74"/>
                      <a:pt x="97" y="74"/>
                    </a:cubicBezTo>
                    <a:cubicBezTo>
                      <a:pt x="97" y="74"/>
                      <a:pt x="97" y="74"/>
                      <a:pt x="97" y="74"/>
                    </a:cubicBezTo>
                    <a:cubicBezTo>
                      <a:pt x="97" y="74"/>
                      <a:pt x="97" y="74"/>
                      <a:pt x="97" y="75"/>
                    </a:cubicBezTo>
                    <a:cubicBezTo>
                      <a:pt x="97" y="75"/>
                      <a:pt x="97" y="75"/>
                      <a:pt x="97" y="75"/>
                    </a:cubicBezTo>
                    <a:cubicBezTo>
                      <a:pt x="96" y="75"/>
                      <a:pt x="96" y="76"/>
                      <a:pt x="96" y="76"/>
                    </a:cubicBezTo>
                    <a:cubicBezTo>
                      <a:pt x="96" y="76"/>
                      <a:pt x="96" y="76"/>
                      <a:pt x="96" y="76"/>
                    </a:cubicBezTo>
                    <a:cubicBezTo>
                      <a:pt x="96" y="76"/>
                      <a:pt x="96" y="76"/>
                      <a:pt x="96" y="77"/>
                    </a:cubicBezTo>
                    <a:cubicBezTo>
                      <a:pt x="96" y="77"/>
                      <a:pt x="96" y="77"/>
                      <a:pt x="96" y="77"/>
                    </a:cubicBezTo>
                    <a:cubicBezTo>
                      <a:pt x="95" y="77"/>
                      <a:pt x="95" y="77"/>
                      <a:pt x="95" y="77"/>
                    </a:cubicBezTo>
                    <a:cubicBezTo>
                      <a:pt x="95" y="77"/>
                      <a:pt x="95" y="77"/>
                      <a:pt x="95" y="78"/>
                    </a:cubicBezTo>
                    <a:cubicBezTo>
                      <a:pt x="95" y="78"/>
                      <a:pt x="94" y="79"/>
                      <a:pt x="93" y="79"/>
                    </a:cubicBezTo>
                    <a:cubicBezTo>
                      <a:pt x="93" y="80"/>
                      <a:pt x="92" y="81"/>
                      <a:pt x="92" y="81"/>
                    </a:cubicBezTo>
                    <a:cubicBezTo>
                      <a:pt x="92" y="82"/>
                      <a:pt x="91" y="82"/>
                      <a:pt x="90" y="82"/>
                    </a:cubicBezTo>
                    <a:cubicBezTo>
                      <a:pt x="90" y="82"/>
                      <a:pt x="89" y="84"/>
                      <a:pt x="89" y="84"/>
                    </a:cubicBezTo>
                    <a:cubicBezTo>
                      <a:pt x="89" y="84"/>
                      <a:pt x="89" y="84"/>
                      <a:pt x="88" y="84"/>
                    </a:cubicBezTo>
                    <a:cubicBezTo>
                      <a:pt x="88" y="84"/>
                      <a:pt x="88" y="84"/>
                      <a:pt x="88" y="84"/>
                    </a:cubicBezTo>
                    <a:cubicBezTo>
                      <a:pt x="87" y="85"/>
                      <a:pt x="86" y="86"/>
                      <a:pt x="85" y="87"/>
                    </a:cubicBezTo>
                    <a:cubicBezTo>
                      <a:pt x="85" y="87"/>
                      <a:pt x="85" y="87"/>
                      <a:pt x="85" y="87"/>
                    </a:cubicBezTo>
                    <a:cubicBezTo>
                      <a:pt x="85" y="87"/>
                      <a:pt x="85" y="87"/>
                      <a:pt x="85" y="87"/>
                    </a:cubicBezTo>
                    <a:cubicBezTo>
                      <a:pt x="85" y="87"/>
                      <a:pt x="85" y="87"/>
                      <a:pt x="85" y="88"/>
                    </a:cubicBezTo>
                    <a:cubicBezTo>
                      <a:pt x="85" y="88"/>
                      <a:pt x="85" y="88"/>
                      <a:pt x="85" y="88"/>
                    </a:cubicBezTo>
                    <a:cubicBezTo>
                      <a:pt x="85" y="88"/>
                      <a:pt x="85" y="88"/>
                      <a:pt x="85" y="88"/>
                    </a:cubicBezTo>
                    <a:cubicBezTo>
                      <a:pt x="85" y="88"/>
                      <a:pt x="85" y="88"/>
                      <a:pt x="85" y="88"/>
                    </a:cubicBezTo>
                    <a:cubicBezTo>
                      <a:pt x="85" y="88"/>
                      <a:pt x="85" y="88"/>
                      <a:pt x="85" y="88"/>
                    </a:cubicBezTo>
                    <a:cubicBezTo>
                      <a:pt x="85" y="88"/>
                      <a:pt x="85" y="88"/>
                      <a:pt x="85" y="88"/>
                    </a:cubicBezTo>
                    <a:cubicBezTo>
                      <a:pt x="85" y="88"/>
                      <a:pt x="85" y="88"/>
                      <a:pt x="85" y="88"/>
                    </a:cubicBezTo>
                    <a:cubicBezTo>
                      <a:pt x="85" y="88"/>
                      <a:pt x="85" y="88"/>
                      <a:pt x="85" y="88"/>
                    </a:cubicBezTo>
                    <a:cubicBezTo>
                      <a:pt x="85" y="88"/>
                      <a:pt x="85" y="88"/>
                      <a:pt x="85" y="88"/>
                    </a:cubicBezTo>
                    <a:cubicBezTo>
                      <a:pt x="85" y="88"/>
                      <a:pt x="85" y="88"/>
                      <a:pt x="85" y="88"/>
                    </a:cubicBezTo>
                    <a:cubicBezTo>
                      <a:pt x="85" y="88"/>
                      <a:pt x="85" y="88"/>
                      <a:pt x="85" y="88"/>
                    </a:cubicBezTo>
                    <a:cubicBezTo>
                      <a:pt x="85" y="88"/>
                      <a:pt x="85" y="88"/>
                      <a:pt x="84" y="88"/>
                    </a:cubicBezTo>
                    <a:cubicBezTo>
                      <a:pt x="84" y="88"/>
                      <a:pt x="84" y="88"/>
                      <a:pt x="84" y="88"/>
                    </a:cubicBezTo>
                    <a:cubicBezTo>
                      <a:pt x="84" y="88"/>
                      <a:pt x="84" y="88"/>
                      <a:pt x="84" y="88"/>
                    </a:cubicBezTo>
                    <a:cubicBezTo>
                      <a:pt x="84" y="88"/>
                      <a:pt x="84" y="88"/>
                      <a:pt x="84" y="88"/>
                    </a:cubicBezTo>
                    <a:cubicBezTo>
                      <a:pt x="84" y="88"/>
                      <a:pt x="84" y="88"/>
                      <a:pt x="84" y="88"/>
                    </a:cubicBezTo>
                    <a:cubicBezTo>
                      <a:pt x="84" y="88"/>
                      <a:pt x="84" y="88"/>
                      <a:pt x="84" y="88"/>
                    </a:cubicBezTo>
                    <a:cubicBezTo>
                      <a:pt x="84" y="88"/>
                      <a:pt x="84" y="88"/>
                      <a:pt x="84" y="88"/>
                    </a:cubicBezTo>
                    <a:cubicBezTo>
                      <a:pt x="84" y="89"/>
                      <a:pt x="84" y="89"/>
                      <a:pt x="84" y="89"/>
                    </a:cubicBezTo>
                    <a:cubicBezTo>
                      <a:pt x="84" y="89"/>
                      <a:pt x="84" y="89"/>
                      <a:pt x="84" y="89"/>
                    </a:cubicBezTo>
                    <a:cubicBezTo>
                      <a:pt x="83" y="89"/>
                      <a:pt x="83" y="89"/>
                      <a:pt x="83" y="89"/>
                    </a:cubicBezTo>
                    <a:cubicBezTo>
                      <a:pt x="83" y="89"/>
                      <a:pt x="83" y="89"/>
                      <a:pt x="83" y="89"/>
                    </a:cubicBezTo>
                    <a:cubicBezTo>
                      <a:pt x="83" y="89"/>
                      <a:pt x="83" y="89"/>
                      <a:pt x="83" y="89"/>
                    </a:cubicBezTo>
                    <a:cubicBezTo>
                      <a:pt x="83" y="89"/>
                      <a:pt x="83" y="89"/>
                      <a:pt x="83" y="89"/>
                    </a:cubicBezTo>
                    <a:cubicBezTo>
                      <a:pt x="83" y="89"/>
                      <a:pt x="83" y="89"/>
                      <a:pt x="83" y="89"/>
                    </a:cubicBezTo>
                    <a:cubicBezTo>
                      <a:pt x="83" y="89"/>
                      <a:pt x="83" y="89"/>
                      <a:pt x="83" y="89"/>
                    </a:cubicBezTo>
                    <a:cubicBezTo>
                      <a:pt x="83" y="89"/>
                      <a:pt x="83" y="89"/>
                      <a:pt x="83" y="89"/>
                    </a:cubicBezTo>
                    <a:cubicBezTo>
                      <a:pt x="83" y="89"/>
                      <a:pt x="83" y="89"/>
                      <a:pt x="83" y="89"/>
                    </a:cubicBezTo>
                    <a:cubicBezTo>
                      <a:pt x="83" y="89"/>
                      <a:pt x="83" y="89"/>
                      <a:pt x="83" y="89"/>
                    </a:cubicBezTo>
                    <a:cubicBezTo>
                      <a:pt x="82" y="89"/>
                      <a:pt x="82" y="89"/>
                      <a:pt x="82" y="89"/>
                    </a:cubicBezTo>
                    <a:cubicBezTo>
                      <a:pt x="82" y="89"/>
                      <a:pt x="82" y="89"/>
                      <a:pt x="82" y="89"/>
                    </a:cubicBezTo>
                    <a:cubicBezTo>
                      <a:pt x="82" y="89"/>
                      <a:pt x="82" y="89"/>
                      <a:pt x="82" y="89"/>
                    </a:cubicBezTo>
                    <a:cubicBezTo>
                      <a:pt x="82" y="89"/>
                      <a:pt x="82" y="89"/>
                      <a:pt x="82" y="89"/>
                    </a:cubicBezTo>
                    <a:cubicBezTo>
                      <a:pt x="82" y="89"/>
                      <a:pt x="82" y="89"/>
                      <a:pt x="82" y="89"/>
                    </a:cubicBezTo>
                    <a:cubicBezTo>
                      <a:pt x="82" y="89"/>
                      <a:pt x="82" y="89"/>
                      <a:pt x="82" y="89"/>
                    </a:cubicBezTo>
                    <a:cubicBezTo>
                      <a:pt x="82" y="89"/>
                      <a:pt x="82" y="89"/>
                      <a:pt x="82" y="89"/>
                    </a:cubicBezTo>
                    <a:cubicBezTo>
                      <a:pt x="82" y="89"/>
                      <a:pt x="82" y="89"/>
                      <a:pt x="82" y="89"/>
                    </a:cubicBezTo>
                    <a:cubicBezTo>
                      <a:pt x="82" y="89"/>
                      <a:pt x="82" y="89"/>
                      <a:pt x="82" y="89"/>
                    </a:cubicBezTo>
                    <a:cubicBezTo>
                      <a:pt x="82" y="89"/>
                      <a:pt x="82" y="89"/>
                      <a:pt x="82" y="89"/>
                    </a:cubicBezTo>
                    <a:cubicBezTo>
                      <a:pt x="82" y="89"/>
                      <a:pt x="82" y="89"/>
                      <a:pt x="82" y="90"/>
                    </a:cubicBezTo>
                    <a:cubicBezTo>
                      <a:pt x="82" y="90"/>
                      <a:pt x="82" y="90"/>
                      <a:pt x="82" y="90"/>
                    </a:cubicBezTo>
                    <a:cubicBezTo>
                      <a:pt x="81" y="90"/>
                      <a:pt x="81" y="90"/>
                      <a:pt x="81" y="90"/>
                    </a:cubicBezTo>
                    <a:cubicBezTo>
                      <a:pt x="81" y="90"/>
                      <a:pt x="81" y="90"/>
                      <a:pt x="81" y="90"/>
                    </a:cubicBezTo>
                    <a:cubicBezTo>
                      <a:pt x="81" y="90"/>
                      <a:pt x="81" y="90"/>
                      <a:pt x="81" y="90"/>
                    </a:cubicBezTo>
                    <a:cubicBezTo>
                      <a:pt x="81" y="90"/>
                      <a:pt x="81" y="90"/>
                      <a:pt x="81" y="90"/>
                    </a:cubicBezTo>
                    <a:cubicBezTo>
                      <a:pt x="81" y="90"/>
                      <a:pt x="81" y="90"/>
                      <a:pt x="81" y="90"/>
                    </a:cubicBezTo>
                    <a:cubicBezTo>
                      <a:pt x="81" y="90"/>
                      <a:pt x="81" y="90"/>
                      <a:pt x="81" y="90"/>
                    </a:cubicBezTo>
                    <a:cubicBezTo>
                      <a:pt x="81" y="90"/>
                      <a:pt x="81" y="90"/>
                      <a:pt x="81" y="90"/>
                    </a:cubicBezTo>
                    <a:cubicBezTo>
                      <a:pt x="81" y="90"/>
                      <a:pt x="81" y="90"/>
                      <a:pt x="81" y="90"/>
                    </a:cubicBezTo>
                    <a:cubicBezTo>
                      <a:pt x="81" y="90"/>
                      <a:pt x="81" y="90"/>
                      <a:pt x="81" y="90"/>
                    </a:cubicBezTo>
                    <a:cubicBezTo>
                      <a:pt x="81" y="90"/>
                      <a:pt x="81" y="90"/>
                      <a:pt x="81" y="90"/>
                    </a:cubicBezTo>
                    <a:cubicBezTo>
                      <a:pt x="81" y="90"/>
                      <a:pt x="81" y="90"/>
                      <a:pt x="81" y="90"/>
                    </a:cubicBezTo>
                    <a:cubicBezTo>
                      <a:pt x="80" y="90"/>
                      <a:pt x="80" y="90"/>
                      <a:pt x="80" y="90"/>
                    </a:cubicBezTo>
                    <a:cubicBezTo>
                      <a:pt x="80" y="90"/>
                      <a:pt x="80" y="90"/>
                      <a:pt x="80" y="90"/>
                    </a:cubicBezTo>
                    <a:cubicBezTo>
                      <a:pt x="80" y="90"/>
                      <a:pt x="80" y="90"/>
                      <a:pt x="80" y="90"/>
                    </a:cubicBezTo>
                    <a:cubicBezTo>
                      <a:pt x="80" y="90"/>
                      <a:pt x="80" y="90"/>
                      <a:pt x="80" y="90"/>
                    </a:cubicBezTo>
                    <a:cubicBezTo>
                      <a:pt x="80" y="90"/>
                      <a:pt x="80" y="91"/>
                      <a:pt x="80" y="91"/>
                    </a:cubicBezTo>
                    <a:cubicBezTo>
                      <a:pt x="80" y="91"/>
                      <a:pt x="80" y="91"/>
                      <a:pt x="80" y="91"/>
                    </a:cubicBezTo>
                    <a:cubicBezTo>
                      <a:pt x="80" y="91"/>
                      <a:pt x="80" y="91"/>
                      <a:pt x="80" y="91"/>
                    </a:cubicBezTo>
                    <a:cubicBezTo>
                      <a:pt x="80" y="91"/>
                      <a:pt x="80" y="91"/>
                      <a:pt x="80" y="91"/>
                    </a:cubicBezTo>
                    <a:cubicBezTo>
                      <a:pt x="80" y="91"/>
                      <a:pt x="80" y="91"/>
                      <a:pt x="80" y="91"/>
                    </a:cubicBezTo>
                    <a:cubicBezTo>
                      <a:pt x="80" y="91"/>
                      <a:pt x="80" y="91"/>
                      <a:pt x="80" y="91"/>
                    </a:cubicBezTo>
                    <a:cubicBezTo>
                      <a:pt x="79" y="91"/>
                      <a:pt x="79" y="91"/>
                      <a:pt x="79" y="91"/>
                    </a:cubicBezTo>
                    <a:cubicBezTo>
                      <a:pt x="79" y="91"/>
                      <a:pt x="79" y="91"/>
                      <a:pt x="79" y="91"/>
                    </a:cubicBezTo>
                    <a:cubicBezTo>
                      <a:pt x="79" y="91"/>
                      <a:pt x="79" y="91"/>
                      <a:pt x="79" y="91"/>
                    </a:cubicBezTo>
                    <a:cubicBezTo>
                      <a:pt x="79" y="91"/>
                      <a:pt x="79" y="91"/>
                      <a:pt x="79" y="91"/>
                    </a:cubicBezTo>
                    <a:cubicBezTo>
                      <a:pt x="79" y="91"/>
                      <a:pt x="79" y="91"/>
                      <a:pt x="79" y="91"/>
                    </a:cubicBezTo>
                    <a:cubicBezTo>
                      <a:pt x="79" y="91"/>
                      <a:pt x="79" y="91"/>
                      <a:pt x="79" y="91"/>
                    </a:cubicBezTo>
                    <a:cubicBezTo>
                      <a:pt x="79" y="91"/>
                      <a:pt x="79" y="91"/>
                      <a:pt x="79" y="91"/>
                    </a:cubicBezTo>
                    <a:cubicBezTo>
                      <a:pt x="79" y="91"/>
                      <a:pt x="79" y="91"/>
                      <a:pt x="79" y="91"/>
                    </a:cubicBezTo>
                    <a:cubicBezTo>
                      <a:pt x="79" y="91"/>
                      <a:pt x="79" y="91"/>
                      <a:pt x="79" y="91"/>
                    </a:cubicBezTo>
                    <a:cubicBezTo>
                      <a:pt x="79" y="91"/>
                      <a:pt x="79" y="91"/>
                      <a:pt x="79" y="91"/>
                    </a:cubicBezTo>
                    <a:cubicBezTo>
                      <a:pt x="79" y="91"/>
                      <a:pt x="79" y="91"/>
                      <a:pt x="79" y="91"/>
                    </a:cubicBezTo>
                    <a:cubicBezTo>
                      <a:pt x="79" y="92"/>
                      <a:pt x="79" y="92"/>
                      <a:pt x="78" y="92"/>
                    </a:cubicBezTo>
                    <a:cubicBezTo>
                      <a:pt x="78" y="92"/>
                      <a:pt x="78" y="92"/>
                      <a:pt x="78" y="92"/>
                    </a:cubicBezTo>
                    <a:cubicBezTo>
                      <a:pt x="78" y="92"/>
                      <a:pt x="78" y="92"/>
                      <a:pt x="78" y="92"/>
                    </a:cubicBezTo>
                    <a:cubicBezTo>
                      <a:pt x="78" y="92"/>
                      <a:pt x="78" y="92"/>
                      <a:pt x="78" y="92"/>
                    </a:cubicBezTo>
                    <a:cubicBezTo>
                      <a:pt x="78" y="92"/>
                      <a:pt x="78" y="92"/>
                      <a:pt x="78" y="92"/>
                    </a:cubicBezTo>
                    <a:cubicBezTo>
                      <a:pt x="78" y="92"/>
                      <a:pt x="78" y="92"/>
                      <a:pt x="78" y="92"/>
                    </a:cubicBezTo>
                    <a:cubicBezTo>
                      <a:pt x="78" y="92"/>
                      <a:pt x="78" y="92"/>
                      <a:pt x="78" y="92"/>
                    </a:cubicBezTo>
                    <a:cubicBezTo>
                      <a:pt x="78" y="92"/>
                      <a:pt x="78" y="92"/>
                      <a:pt x="78" y="92"/>
                    </a:cubicBezTo>
                    <a:cubicBezTo>
                      <a:pt x="78" y="92"/>
                      <a:pt x="78" y="92"/>
                      <a:pt x="78" y="92"/>
                    </a:cubicBezTo>
                    <a:cubicBezTo>
                      <a:pt x="78" y="92"/>
                      <a:pt x="78" y="92"/>
                      <a:pt x="78" y="92"/>
                    </a:cubicBezTo>
                    <a:cubicBezTo>
                      <a:pt x="78" y="93"/>
                      <a:pt x="78" y="93"/>
                      <a:pt x="78" y="93"/>
                    </a:cubicBezTo>
                    <a:cubicBezTo>
                      <a:pt x="78" y="93"/>
                      <a:pt x="78" y="93"/>
                      <a:pt x="78" y="93"/>
                    </a:cubicBezTo>
                    <a:cubicBezTo>
                      <a:pt x="78" y="93"/>
                      <a:pt x="78" y="93"/>
                      <a:pt x="78" y="93"/>
                    </a:cubicBezTo>
                    <a:cubicBezTo>
                      <a:pt x="78" y="93"/>
                      <a:pt x="78" y="93"/>
                      <a:pt x="78" y="93"/>
                    </a:cubicBezTo>
                    <a:cubicBezTo>
                      <a:pt x="78" y="93"/>
                      <a:pt x="78" y="93"/>
                      <a:pt x="78" y="93"/>
                    </a:cubicBezTo>
                    <a:cubicBezTo>
                      <a:pt x="78" y="93"/>
                      <a:pt x="78" y="93"/>
                      <a:pt x="78" y="93"/>
                    </a:cubicBezTo>
                    <a:cubicBezTo>
                      <a:pt x="78" y="93"/>
                      <a:pt x="78" y="93"/>
                      <a:pt x="78" y="93"/>
                    </a:cubicBezTo>
                    <a:cubicBezTo>
                      <a:pt x="78" y="93"/>
                      <a:pt x="78" y="93"/>
                      <a:pt x="78" y="93"/>
                    </a:cubicBezTo>
                    <a:cubicBezTo>
                      <a:pt x="78" y="93"/>
                      <a:pt x="78" y="93"/>
                      <a:pt x="78" y="93"/>
                    </a:cubicBezTo>
                    <a:cubicBezTo>
                      <a:pt x="78" y="93"/>
                      <a:pt x="78" y="93"/>
                      <a:pt x="78" y="93"/>
                    </a:cubicBezTo>
                    <a:cubicBezTo>
                      <a:pt x="77" y="93"/>
                      <a:pt x="77" y="93"/>
                      <a:pt x="77" y="93"/>
                    </a:cubicBezTo>
                    <a:cubicBezTo>
                      <a:pt x="77" y="93"/>
                      <a:pt x="77" y="93"/>
                      <a:pt x="77" y="93"/>
                    </a:cubicBezTo>
                    <a:cubicBezTo>
                      <a:pt x="77" y="93"/>
                      <a:pt x="77" y="93"/>
                      <a:pt x="77" y="93"/>
                    </a:cubicBezTo>
                    <a:cubicBezTo>
                      <a:pt x="77" y="93"/>
                      <a:pt x="77" y="93"/>
                      <a:pt x="77" y="93"/>
                    </a:cubicBezTo>
                    <a:cubicBezTo>
                      <a:pt x="77" y="93"/>
                      <a:pt x="77" y="93"/>
                      <a:pt x="77" y="93"/>
                    </a:cubicBezTo>
                    <a:cubicBezTo>
                      <a:pt x="77" y="93"/>
                      <a:pt x="77" y="93"/>
                      <a:pt x="77" y="93"/>
                    </a:cubicBezTo>
                    <a:cubicBezTo>
                      <a:pt x="77" y="93"/>
                      <a:pt x="77" y="93"/>
                      <a:pt x="77" y="93"/>
                    </a:cubicBezTo>
                    <a:cubicBezTo>
                      <a:pt x="77" y="93"/>
                      <a:pt x="77" y="93"/>
                      <a:pt x="77" y="93"/>
                    </a:cubicBezTo>
                    <a:cubicBezTo>
                      <a:pt x="76" y="93"/>
                      <a:pt x="76" y="93"/>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4" y="95"/>
                      <a:pt x="74" y="95"/>
                      <a:pt x="74" y="95"/>
                    </a:cubicBezTo>
                    <a:cubicBezTo>
                      <a:pt x="74" y="95"/>
                      <a:pt x="74" y="95"/>
                      <a:pt x="74" y="95"/>
                    </a:cubicBezTo>
                    <a:cubicBezTo>
                      <a:pt x="74" y="95"/>
                      <a:pt x="74" y="95"/>
                      <a:pt x="74" y="96"/>
                    </a:cubicBezTo>
                    <a:cubicBezTo>
                      <a:pt x="74" y="96"/>
                      <a:pt x="74" y="96"/>
                      <a:pt x="74" y="96"/>
                    </a:cubicBezTo>
                    <a:cubicBezTo>
                      <a:pt x="74" y="96"/>
                      <a:pt x="74" y="96"/>
                      <a:pt x="74" y="96"/>
                    </a:cubicBezTo>
                    <a:cubicBezTo>
                      <a:pt x="74" y="96"/>
                      <a:pt x="74" y="96"/>
                      <a:pt x="74" y="96"/>
                    </a:cubicBezTo>
                    <a:cubicBezTo>
                      <a:pt x="73" y="96"/>
                      <a:pt x="73" y="96"/>
                      <a:pt x="73" y="96"/>
                    </a:cubicBezTo>
                    <a:cubicBezTo>
                      <a:pt x="73" y="96"/>
                      <a:pt x="73" y="96"/>
                      <a:pt x="73" y="96"/>
                    </a:cubicBezTo>
                    <a:cubicBezTo>
                      <a:pt x="73" y="96"/>
                      <a:pt x="73" y="96"/>
                      <a:pt x="73" y="96"/>
                    </a:cubicBezTo>
                    <a:cubicBezTo>
                      <a:pt x="73" y="96"/>
                      <a:pt x="73" y="96"/>
                      <a:pt x="73" y="96"/>
                    </a:cubicBezTo>
                    <a:cubicBezTo>
                      <a:pt x="73" y="96"/>
                      <a:pt x="73" y="96"/>
                      <a:pt x="73" y="96"/>
                    </a:cubicBezTo>
                    <a:cubicBezTo>
                      <a:pt x="73" y="96"/>
                      <a:pt x="73" y="96"/>
                      <a:pt x="73" y="96"/>
                    </a:cubicBezTo>
                    <a:cubicBezTo>
                      <a:pt x="73" y="96"/>
                      <a:pt x="73" y="96"/>
                      <a:pt x="73" y="96"/>
                    </a:cubicBezTo>
                    <a:cubicBezTo>
                      <a:pt x="73" y="96"/>
                      <a:pt x="73" y="96"/>
                      <a:pt x="73" y="96"/>
                    </a:cubicBezTo>
                    <a:cubicBezTo>
                      <a:pt x="73" y="96"/>
                      <a:pt x="73" y="96"/>
                      <a:pt x="73" y="96"/>
                    </a:cubicBezTo>
                    <a:cubicBezTo>
                      <a:pt x="73" y="96"/>
                      <a:pt x="73" y="96"/>
                      <a:pt x="73" y="96"/>
                    </a:cubicBezTo>
                    <a:cubicBezTo>
                      <a:pt x="72" y="96"/>
                      <a:pt x="72" y="96"/>
                      <a:pt x="72" y="96"/>
                    </a:cubicBezTo>
                    <a:cubicBezTo>
                      <a:pt x="72" y="96"/>
                      <a:pt x="72" y="96"/>
                      <a:pt x="72" y="96"/>
                    </a:cubicBezTo>
                    <a:cubicBezTo>
                      <a:pt x="72" y="96"/>
                      <a:pt x="72" y="96"/>
                      <a:pt x="72" y="97"/>
                    </a:cubicBezTo>
                    <a:cubicBezTo>
                      <a:pt x="72" y="97"/>
                      <a:pt x="72" y="97"/>
                      <a:pt x="72" y="97"/>
                    </a:cubicBezTo>
                    <a:cubicBezTo>
                      <a:pt x="72" y="97"/>
                      <a:pt x="72" y="97"/>
                      <a:pt x="72" y="97"/>
                    </a:cubicBezTo>
                    <a:cubicBezTo>
                      <a:pt x="72" y="97"/>
                      <a:pt x="72" y="97"/>
                      <a:pt x="72" y="97"/>
                    </a:cubicBezTo>
                    <a:cubicBezTo>
                      <a:pt x="72" y="97"/>
                      <a:pt x="72" y="97"/>
                      <a:pt x="72" y="97"/>
                    </a:cubicBezTo>
                    <a:cubicBezTo>
                      <a:pt x="71" y="97"/>
                      <a:pt x="71" y="97"/>
                      <a:pt x="71" y="97"/>
                    </a:cubicBezTo>
                    <a:cubicBezTo>
                      <a:pt x="71" y="97"/>
                      <a:pt x="71" y="97"/>
                      <a:pt x="71" y="97"/>
                    </a:cubicBezTo>
                    <a:cubicBezTo>
                      <a:pt x="71" y="97"/>
                      <a:pt x="71" y="97"/>
                      <a:pt x="71" y="97"/>
                    </a:cubicBezTo>
                    <a:cubicBezTo>
                      <a:pt x="71" y="97"/>
                      <a:pt x="71" y="97"/>
                      <a:pt x="71" y="97"/>
                    </a:cubicBezTo>
                    <a:cubicBezTo>
                      <a:pt x="71" y="97"/>
                      <a:pt x="71" y="97"/>
                      <a:pt x="71" y="97"/>
                    </a:cubicBezTo>
                    <a:cubicBezTo>
                      <a:pt x="71" y="97"/>
                      <a:pt x="71" y="97"/>
                      <a:pt x="71" y="97"/>
                    </a:cubicBezTo>
                    <a:cubicBezTo>
                      <a:pt x="71" y="97"/>
                      <a:pt x="71" y="97"/>
                      <a:pt x="71" y="97"/>
                    </a:cubicBezTo>
                    <a:cubicBezTo>
                      <a:pt x="71" y="97"/>
                      <a:pt x="71" y="97"/>
                      <a:pt x="71" y="97"/>
                    </a:cubicBezTo>
                    <a:cubicBezTo>
                      <a:pt x="71" y="97"/>
                      <a:pt x="71" y="97"/>
                      <a:pt x="71" y="97"/>
                    </a:cubicBezTo>
                    <a:cubicBezTo>
                      <a:pt x="71" y="97"/>
                      <a:pt x="70" y="97"/>
                      <a:pt x="70" y="98"/>
                    </a:cubicBezTo>
                    <a:cubicBezTo>
                      <a:pt x="70" y="98"/>
                      <a:pt x="70" y="98"/>
                      <a:pt x="70" y="98"/>
                    </a:cubicBezTo>
                    <a:cubicBezTo>
                      <a:pt x="70" y="98"/>
                      <a:pt x="70" y="98"/>
                      <a:pt x="70" y="98"/>
                    </a:cubicBezTo>
                    <a:cubicBezTo>
                      <a:pt x="70" y="98"/>
                      <a:pt x="70" y="98"/>
                      <a:pt x="70" y="98"/>
                    </a:cubicBezTo>
                    <a:cubicBezTo>
                      <a:pt x="70" y="98"/>
                      <a:pt x="70" y="98"/>
                      <a:pt x="70" y="98"/>
                    </a:cubicBezTo>
                    <a:cubicBezTo>
                      <a:pt x="70" y="98"/>
                      <a:pt x="70" y="98"/>
                      <a:pt x="70" y="98"/>
                    </a:cubicBezTo>
                    <a:cubicBezTo>
                      <a:pt x="70" y="98"/>
                      <a:pt x="70" y="98"/>
                      <a:pt x="70" y="98"/>
                    </a:cubicBezTo>
                    <a:cubicBezTo>
                      <a:pt x="70" y="98"/>
                      <a:pt x="70" y="98"/>
                      <a:pt x="70" y="98"/>
                    </a:cubicBezTo>
                    <a:cubicBezTo>
                      <a:pt x="70" y="98"/>
                      <a:pt x="70" y="98"/>
                      <a:pt x="70" y="98"/>
                    </a:cubicBezTo>
                    <a:cubicBezTo>
                      <a:pt x="70" y="98"/>
                      <a:pt x="70" y="98"/>
                      <a:pt x="70" y="98"/>
                    </a:cubicBezTo>
                    <a:cubicBezTo>
                      <a:pt x="70" y="98"/>
                      <a:pt x="70" y="98"/>
                      <a:pt x="70" y="99"/>
                    </a:cubicBezTo>
                    <a:cubicBezTo>
                      <a:pt x="69" y="99"/>
                      <a:pt x="69" y="99"/>
                      <a:pt x="69" y="99"/>
                    </a:cubicBezTo>
                    <a:cubicBezTo>
                      <a:pt x="69" y="99"/>
                      <a:pt x="69" y="99"/>
                      <a:pt x="69" y="99"/>
                    </a:cubicBezTo>
                    <a:cubicBezTo>
                      <a:pt x="69" y="99"/>
                      <a:pt x="69" y="99"/>
                      <a:pt x="69" y="99"/>
                    </a:cubicBezTo>
                    <a:cubicBezTo>
                      <a:pt x="69" y="99"/>
                      <a:pt x="69" y="99"/>
                      <a:pt x="69" y="99"/>
                    </a:cubicBezTo>
                    <a:cubicBezTo>
                      <a:pt x="69" y="99"/>
                      <a:pt x="69" y="99"/>
                      <a:pt x="69" y="99"/>
                    </a:cubicBezTo>
                    <a:cubicBezTo>
                      <a:pt x="69" y="99"/>
                      <a:pt x="69" y="99"/>
                      <a:pt x="69" y="99"/>
                    </a:cubicBezTo>
                    <a:cubicBezTo>
                      <a:pt x="68" y="99"/>
                      <a:pt x="68" y="99"/>
                      <a:pt x="68" y="99"/>
                    </a:cubicBezTo>
                    <a:cubicBezTo>
                      <a:pt x="68" y="99"/>
                      <a:pt x="68" y="100"/>
                      <a:pt x="67" y="100"/>
                    </a:cubicBezTo>
                    <a:cubicBezTo>
                      <a:pt x="67" y="100"/>
                      <a:pt x="67" y="100"/>
                      <a:pt x="67" y="100"/>
                    </a:cubicBezTo>
                    <a:cubicBezTo>
                      <a:pt x="67" y="100"/>
                      <a:pt x="67" y="100"/>
                      <a:pt x="67" y="100"/>
                    </a:cubicBezTo>
                    <a:cubicBezTo>
                      <a:pt x="67" y="100"/>
                      <a:pt x="67" y="100"/>
                      <a:pt x="67" y="100"/>
                    </a:cubicBezTo>
                    <a:cubicBezTo>
                      <a:pt x="66" y="100"/>
                      <a:pt x="66" y="100"/>
                      <a:pt x="66" y="100"/>
                    </a:cubicBezTo>
                    <a:cubicBezTo>
                      <a:pt x="66" y="100"/>
                      <a:pt x="66" y="100"/>
                      <a:pt x="66" y="100"/>
                    </a:cubicBezTo>
                    <a:cubicBezTo>
                      <a:pt x="66" y="100"/>
                      <a:pt x="66" y="100"/>
                      <a:pt x="66" y="100"/>
                    </a:cubicBezTo>
                    <a:cubicBezTo>
                      <a:pt x="66" y="100"/>
                      <a:pt x="66" y="100"/>
                      <a:pt x="66" y="100"/>
                    </a:cubicBezTo>
                    <a:cubicBezTo>
                      <a:pt x="66" y="100"/>
                      <a:pt x="66" y="100"/>
                      <a:pt x="66" y="100"/>
                    </a:cubicBezTo>
                    <a:cubicBezTo>
                      <a:pt x="66" y="100"/>
                      <a:pt x="66" y="100"/>
                      <a:pt x="66" y="100"/>
                    </a:cubicBezTo>
                    <a:cubicBezTo>
                      <a:pt x="66" y="101"/>
                      <a:pt x="65" y="101"/>
                      <a:pt x="65" y="101"/>
                    </a:cubicBezTo>
                    <a:cubicBezTo>
                      <a:pt x="65" y="101"/>
                      <a:pt x="64" y="101"/>
                      <a:pt x="64" y="102"/>
                    </a:cubicBezTo>
                    <a:cubicBezTo>
                      <a:pt x="64" y="102"/>
                      <a:pt x="64" y="102"/>
                      <a:pt x="64" y="102"/>
                    </a:cubicBezTo>
                    <a:cubicBezTo>
                      <a:pt x="63" y="102"/>
                      <a:pt x="63" y="102"/>
                      <a:pt x="63" y="102"/>
                    </a:cubicBezTo>
                    <a:cubicBezTo>
                      <a:pt x="63" y="102"/>
                      <a:pt x="63" y="102"/>
                      <a:pt x="63" y="102"/>
                    </a:cubicBezTo>
                    <a:cubicBezTo>
                      <a:pt x="63" y="102"/>
                      <a:pt x="63" y="102"/>
                      <a:pt x="63" y="102"/>
                    </a:cubicBezTo>
                    <a:cubicBezTo>
                      <a:pt x="63" y="102"/>
                      <a:pt x="62" y="103"/>
                      <a:pt x="61" y="103"/>
                    </a:cubicBezTo>
                    <a:cubicBezTo>
                      <a:pt x="61" y="103"/>
                      <a:pt x="61" y="103"/>
                      <a:pt x="61" y="103"/>
                    </a:cubicBezTo>
                    <a:cubicBezTo>
                      <a:pt x="61" y="103"/>
                      <a:pt x="61" y="103"/>
                      <a:pt x="61" y="103"/>
                    </a:cubicBezTo>
                    <a:cubicBezTo>
                      <a:pt x="61" y="103"/>
                      <a:pt x="61" y="103"/>
                      <a:pt x="61" y="103"/>
                    </a:cubicBezTo>
                    <a:cubicBezTo>
                      <a:pt x="61" y="103"/>
                      <a:pt x="60" y="104"/>
                      <a:pt x="60" y="104"/>
                    </a:cubicBezTo>
                    <a:cubicBezTo>
                      <a:pt x="59" y="104"/>
                      <a:pt x="58" y="105"/>
                      <a:pt x="57" y="105"/>
                    </a:cubicBezTo>
                    <a:cubicBezTo>
                      <a:pt x="57" y="128"/>
                      <a:pt x="57" y="128"/>
                      <a:pt x="57" y="128"/>
                    </a:cubicBezTo>
                    <a:cubicBezTo>
                      <a:pt x="58" y="127"/>
                      <a:pt x="59" y="127"/>
                      <a:pt x="60" y="126"/>
                    </a:cubicBezTo>
                    <a:cubicBezTo>
                      <a:pt x="60" y="126"/>
                      <a:pt x="60" y="126"/>
                      <a:pt x="61" y="126"/>
                    </a:cubicBezTo>
                    <a:cubicBezTo>
                      <a:pt x="61" y="126"/>
                      <a:pt x="61" y="126"/>
                      <a:pt x="61" y="126"/>
                    </a:cubicBezTo>
                    <a:cubicBezTo>
                      <a:pt x="61" y="126"/>
                      <a:pt x="61" y="126"/>
                      <a:pt x="61" y="126"/>
                    </a:cubicBezTo>
                    <a:cubicBezTo>
                      <a:pt x="61" y="125"/>
                      <a:pt x="61" y="125"/>
                      <a:pt x="61" y="125"/>
                    </a:cubicBezTo>
                    <a:cubicBezTo>
                      <a:pt x="61" y="125"/>
                      <a:pt x="61" y="125"/>
                      <a:pt x="62" y="125"/>
                    </a:cubicBezTo>
                    <a:cubicBezTo>
                      <a:pt x="62" y="125"/>
                      <a:pt x="62" y="125"/>
                      <a:pt x="62" y="125"/>
                    </a:cubicBezTo>
                    <a:cubicBezTo>
                      <a:pt x="62" y="125"/>
                      <a:pt x="63" y="125"/>
                      <a:pt x="63" y="125"/>
                    </a:cubicBezTo>
                    <a:cubicBezTo>
                      <a:pt x="63" y="125"/>
                      <a:pt x="63" y="125"/>
                      <a:pt x="63" y="125"/>
                    </a:cubicBezTo>
                    <a:cubicBezTo>
                      <a:pt x="64" y="124"/>
                      <a:pt x="64" y="124"/>
                      <a:pt x="65" y="124"/>
                    </a:cubicBezTo>
                    <a:cubicBezTo>
                      <a:pt x="65" y="124"/>
                      <a:pt x="65" y="124"/>
                      <a:pt x="65" y="124"/>
                    </a:cubicBezTo>
                    <a:cubicBezTo>
                      <a:pt x="65" y="124"/>
                      <a:pt x="65" y="123"/>
                      <a:pt x="66" y="123"/>
                    </a:cubicBezTo>
                    <a:cubicBezTo>
                      <a:pt x="66" y="123"/>
                      <a:pt x="66" y="123"/>
                      <a:pt x="66" y="123"/>
                    </a:cubicBezTo>
                    <a:cubicBezTo>
                      <a:pt x="66" y="123"/>
                      <a:pt x="67" y="122"/>
                      <a:pt x="67" y="122"/>
                    </a:cubicBezTo>
                    <a:cubicBezTo>
                      <a:pt x="67" y="122"/>
                      <a:pt x="67" y="122"/>
                      <a:pt x="67" y="122"/>
                    </a:cubicBezTo>
                    <a:cubicBezTo>
                      <a:pt x="67" y="122"/>
                      <a:pt x="67" y="122"/>
                      <a:pt x="67" y="122"/>
                    </a:cubicBezTo>
                    <a:cubicBezTo>
                      <a:pt x="68" y="122"/>
                      <a:pt x="68" y="122"/>
                      <a:pt x="68" y="122"/>
                    </a:cubicBezTo>
                    <a:cubicBezTo>
                      <a:pt x="68" y="121"/>
                      <a:pt x="68" y="121"/>
                      <a:pt x="68" y="121"/>
                    </a:cubicBezTo>
                    <a:cubicBezTo>
                      <a:pt x="68" y="121"/>
                      <a:pt x="68" y="121"/>
                      <a:pt x="68" y="121"/>
                    </a:cubicBezTo>
                    <a:cubicBezTo>
                      <a:pt x="68" y="121"/>
                      <a:pt x="68" y="121"/>
                      <a:pt x="69" y="121"/>
                    </a:cubicBezTo>
                    <a:cubicBezTo>
                      <a:pt x="69" y="121"/>
                      <a:pt x="69" y="121"/>
                      <a:pt x="69" y="121"/>
                    </a:cubicBezTo>
                    <a:cubicBezTo>
                      <a:pt x="69" y="121"/>
                      <a:pt x="69" y="121"/>
                      <a:pt x="69" y="121"/>
                    </a:cubicBezTo>
                    <a:cubicBezTo>
                      <a:pt x="69" y="120"/>
                      <a:pt x="70" y="120"/>
                      <a:pt x="70" y="120"/>
                    </a:cubicBezTo>
                    <a:cubicBezTo>
                      <a:pt x="70" y="120"/>
                      <a:pt x="70" y="120"/>
                      <a:pt x="70" y="120"/>
                    </a:cubicBezTo>
                    <a:cubicBezTo>
                      <a:pt x="70" y="120"/>
                      <a:pt x="70" y="120"/>
                      <a:pt x="70" y="120"/>
                    </a:cubicBezTo>
                    <a:cubicBezTo>
                      <a:pt x="70" y="120"/>
                      <a:pt x="71" y="120"/>
                      <a:pt x="71" y="119"/>
                    </a:cubicBezTo>
                    <a:cubicBezTo>
                      <a:pt x="72" y="119"/>
                      <a:pt x="72" y="119"/>
                      <a:pt x="73" y="119"/>
                    </a:cubicBezTo>
                    <a:cubicBezTo>
                      <a:pt x="73" y="118"/>
                      <a:pt x="73" y="118"/>
                      <a:pt x="73" y="118"/>
                    </a:cubicBezTo>
                    <a:cubicBezTo>
                      <a:pt x="72" y="118"/>
                      <a:pt x="73" y="118"/>
                      <a:pt x="73" y="118"/>
                    </a:cubicBezTo>
                    <a:cubicBezTo>
                      <a:pt x="73" y="117"/>
                      <a:pt x="74" y="117"/>
                      <a:pt x="75" y="117"/>
                    </a:cubicBezTo>
                    <a:cubicBezTo>
                      <a:pt x="75" y="117"/>
                      <a:pt x="75" y="117"/>
                      <a:pt x="75" y="117"/>
                    </a:cubicBezTo>
                    <a:cubicBezTo>
                      <a:pt x="75" y="117"/>
                      <a:pt x="75" y="117"/>
                      <a:pt x="75" y="117"/>
                    </a:cubicBezTo>
                    <a:cubicBezTo>
                      <a:pt x="75" y="117"/>
                      <a:pt x="75" y="117"/>
                      <a:pt x="75" y="117"/>
                    </a:cubicBezTo>
                    <a:cubicBezTo>
                      <a:pt x="75" y="116"/>
                      <a:pt x="75" y="116"/>
                      <a:pt x="75" y="116"/>
                    </a:cubicBezTo>
                    <a:cubicBezTo>
                      <a:pt x="75" y="116"/>
                      <a:pt x="75" y="116"/>
                      <a:pt x="75" y="116"/>
                    </a:cubicBezTo>
                    <a:cubicBezTo>
                      <a:pt x="75" y="116"/>
                      <a:pt x="76" y="116"/>
                      <a:pt x="77" y="115"/>
                    </a:cubicBezTo>
                    <a:cubicBezTo>
                      <a:pt x="77" y="115"/>
                      <a:pt x="78" y="114"/>
                      <a:pt x="79" y="114"/>
                    </a:cubicBezTo>
                    <a:cubicBezTo>
                      <a:pt x="79" y="114"/>
                      <a:pt x="80" y="113"/>
                      <a:pt x="80" y="113"/>
                    </a:cubicBezTo>
                    <a:cubicBezTo>
                      <a:pt x="80" y="113"/>
                      <a:pt x="80" y="113"/>
                      <a:pt x="80" y="113"/>
                    </a:cubicBezTo>
                    <a:cubicBezTo>
                      <a:pt x="80" y="113"/>
                      <a:pt x="80" y="113"/>
                      <a:pt x="80" y="113"/>
                    </a:cubicBezTo>
                    <a:cubicBezTo>
                      <a:pt x="80" y="113"/>
                      <a:pt x="80" y="113"/>
                      <a:pt x="80" y="113"/>
                    </a:cubicBezTo>
                    <a:cubicBezTo>
                      <a:pt x="80" y="113"/>
                      <a:pt x="80" y="113"/>
                      <a:pt x="80" y="113"/>
                    </a:cubicBezTo>
                    <a:cubicBezTo>
                      <a:pt x="80" y="113"/>
                      <a:pt x="80" y="113"/>
                      <a:pt x="80" y="113"/>
                    </a:cubicBezTo>
                    <a:cubicBezTo>
                      <a:pt x="80" y="113"/>
                      <a:pt x="80" y="113"/>
                      <a:pt x="80" y="113"/>
                    </a:cubicBezTo>
                    <a:cubicBezTo>
                      <a:pt x="80" y="113"/>
                      <a:pt x="80" y="113"/>
                      <a:pt x="80" y="113"/>
                    </a:cubicBezTo>
                    <a:cubicBezTo>
                      <a:pt x="80" y="113"/>
                      <a:pt x="80" y="113"/>
                      <a:pt x="80" y="113"/>
                    </a:cubicBezTo>
                    <a:cubicBezTo>
                      <a:pt x="80" y="113"/>
                      <a:pt x="80" y="113"/>
                      <a:pt x="80" y="113"/>
                    </a:cubicBezTo>
                    <a:cubicBezTo>
                      <a:pt x="80" y="113"/>
                      <a:pt x="80" y="113"/>
                      <a:pt x="80" y="113"/>
                    </a:cubicBezTo>
                    <a:cubicBezTo>
                      <a:pt x="80" y="112"/>
                      <a:pt x="80" y="112"/>
                      <a:pt x="80" y="112"/>
                    </a:cubicBezTo>
                    <a:cubicBezTo>
                      <a:pt x="80" y="112"/>
                      <a:pt x="81" y="112"/>
                      <a:pt x="81" y="112"/>
                    </a:cubicBezTo>
                    <a:cubicBezTo>
                      <a:pt x="81" y="112"/>
                      <a:pt x="81" y="112"/>
                      <a:pt x="81" y="112"/>
                    </a:cubicBezTo>
                    <a:cubicBezTo>
                      <a:pt x="81" y="112"/>
                      <a:pt x="81" y="112"/>
                      <a:pt x="81" y="112"/>
                    </a:cubicBezTo>
                    <a:cubicBezTo>
                      <a:pt x="81" y="112"/>
                      <a:pt x="81" y="112"/>
                      <a:pt x="81" y="112"/>
                    </a:cubicBezTo>
                    <a:cubicBezTo>
                      <a:pt x="81" y="112"/>
                      <a:pt x="81" y="112"/>
                      <a:pt x="81" y="112"/>
                    </a:cubicBezTo>
                    <a:cubicBezTo>
                      <a:pt x="81" y="112"/>
                      <a:pt x="81" y="112"/>
                      <a:pt x="81" y="112"/>
                    </a:cubicBezTo>
                    <a:cubicBezTo>
                      <a:pt x="81" y="112"/>
                      <a:pt x="81" y="112"/>
                      <a:pt x="81" y="112"/>
                    </a:cubicBezTo>
                    <a:cubicBezTo>
                      <a:pt x="81" y="112"/>
                      <a:pt x="81" y="112"/>
                      <a:pt x="81" y="112"/>
                    </a:cubicBezTo>
                    <a:cubicBezTo>
                      <a:pt x="81" y="111"/>
                      <a:pt x="81" y="111"/>
                      <a:pt x="81" y="111"/>
                    </a:cubicBezTo>
                    <a:cubicBezTo>
                      <a:pt x="81" y="111"/>
                      <a:pt x="81" y="111"/>
                      <a:pt x="81" y="111"/>
                    </a:cubicBezTo>
                    <a:cubicBezTo>
                      <a:pt x="81" y="111"/>
                      <a:pt x="81" y="111"/>
                      <a:pt x="82" y="111"/>
                    </a:cubicBezTo>
                    <a:cubicBezTo>
                      <a:pt x="82" y="111"/>
                      <a:pt x="82" y="111"/>
                      <a:pt x="82" y="111"/>
                    </a:cubicBezTo>
                    <a:cubicBezTo>
                      <a:pt x="81" y="111"/>
                      <a:pt x="81" y="111"/>
                      <a:pt x="81" y="111"/>
                    </a:cubicBezTo>
                    <a:cubicBezTo>
                      <a:pt x="83" y="109"/>
                      <a:pt x="84" y="109"/>
                      <a:pt x="85" y="111"/>
                    </a:cubicBezTo>
                    <a:cubicBezTo>
                      <a:pt x="85" y="111"/>
                      <a:pt x="86" y="111"/>
                      <a:pt x="86" y="112"/>
                    </a:cubicBezTo>
                    <a:cubicBezTo>
                      <a:pt x="86" y="116"/>
                      <a:pt x="85" y="121"/>
                      <a:pt x="85" y="125"/>
                    </a:cubicBezTo>
                    <a:cubicBezTo>
                      <a:pt x="85" y="125"/>
                      <a:pt x="85" y="125"/>
                      <a:pt x="86" y="125"/>
                    </a:cubicBezTo>
                    <a:cubicBezTo>
                      <a:pt x="86" y="126"/>
                      <a:pt x="86" y="127"/>
                      <a:pt x="86" y="127"/>
                    </a:cubicBezTo>
                    <a:cubicBezTo>
                      <a:pt x="85" y="127"/>
                      <a:pt x="85" y="127"/>
                      <a:pt x="85" y="127"/>
                    </a:cubicBezTo>
                    <a:cubicBezTo>
                      <a:pt x="85" y="128"/>
                      <a:pt x="85" y="129"/>
                      <a:pt x="85" y="129"/>
                    </a:cubicBezTo>
                    <a:cubicBezTo>
                      <a:pt x="85" y="129"/>
                      <a:pt x="85" y="129"/>
                      <a:pt x="85" y="129"/>
                    </a:cubicBezTo>
                    <a:cubicBezTo>
                      <a:pt x="85" y="130"/>
                      <a:pt x="85" y="130"/>
                      <a:pt x="85" y="130"/>
                    </a:cubicBezTo>
                    <a:cubicBezTo>
                      <a:pt x="85" y="130"/>
                      <a:pt x="85" y="130"/>
                      <a:pt x="85" y="130"/>
                    </a:cubicBezTo>
                    <a:cubicBezTo>
                      <a:pt x="85" y="131"/>
                      <a:pt x="85" y="131"/>
                      <a:pt x="85" y="131"/>
                    </a:cubicBezTo>
                    <a:cubicBezTo>
                      <a:pt x="85" y="131"/>
                      <a:pt x="85" y="131"/>
                      <a:pt x="85" y="131"/>
                    </a:cubicBezTo>
                    <a:cubicBezTo>
                      <a:pt x="85" y="131"/>
                      <a:pt x="85" y="131"/>
                      <a:pt x="84" y="132"/>
                    </a:cubicBezTo>
                    <a:cubicBezTo>
                      <a:pt x="84" y="132"/>
                      <a:pt x="84" y="132"/>
                      <a:pt x="84" y="132"/>
                    </a:cubicBezTo>
                    <a:cubicBezTo>
                      <a:pt x="84" y="132"/>
                      <a:pt x="84" y="132"/>
                      <a:pt x="84" y="132"/>
                    </a:cubicBezTo>
                    <a:cubicBezTo>
                      <a:pt x="84" y="132"/>
                      <a:pt x="84" y="132"/>
                      <a:pt x="84" y="132"/>
                    </a:cubicBezTo>
                    <a:cubicBezTo>
                      <a:pt x="84" y="132"/>
                      <a:pt x="84" y="132"/>
                      <a:pt x="84" y="132"/>
                    </a:cubicBezTo>
                    <a:cubicBezTo>
                      <a:pt x="84" y="132"/>
                      <a:pt x="83" y="132"/>
                      <a:pt x="83" y="132"/>
                    </a:cubicBezTo>
                    <a:cubicBezTo>
                      <a:pt x="83" y="132"/>
                      <a:pt x="83" y="132"/>
                      <a:pt x="83" y="132"/>
                    </a:cubicBezTo>
                    <a:cubicBezTo>
                      <a:pt x="83" y="132"/>
                      <a:pt x="83" y="132"/>
                      <a:pt x="83" y="133"/>
                    </a:cubicBezTo>
                    <a:cubicBezTo>
                      <a:pt x="82" y="133"/>
                      <a:pt x="82" y="133"/>
                      <a:pt x="82" y="133"/>
                    </a:cubicBezTo>
                    <a:cubicBezTo>
                      <a:pt x="82" y="133"/>
                      <a:pt x="82" y="133"/>
                      <a:pt x="82" y="133"/>
                    </a:cubicBezTo>
                    <a:cubicBezTo>
                      <a:pt x="82" y="133"/>
                      <a:pt x="81" y="133"/>
                      <a:pt x="81" y="134"/>
                    </a:cubicBezTo>
                    <a:cubicBezTo>
                      <a:pt x="81" y="134"/>
                      <a:pt x="81" y="134"/>
                      <a:pt x="81" y="134"/>
                    </a:cubicBezTo>
                    <a:cubicBezTo>
                      <a:pt x="81" y="134"/>
                      <a:pt x="81" y="134"/>
                      <a:pt x="81" y="134"/>
                    </a:cubicBezTo>
                    <a:cubicBezTo>
                      <a:pt x="80" y="135"/>
                      <a:pt x="79" y="135"/>
                      <a:pt x="78" y="135"/>
                    </a:cubicBezTo>
                    <a:cubicBezTo>
                      <a:pt x="78" y="135"/>
                      <a:pt x="77" y="136"/>
                      <a:pt x="76" y="136"/>
                    </a:cubicBezTo>
                    <a:cubicBezTo>
                      <a:pt x="76" y="136"/>
                      <a:pt x="76" y="136"/>
                      <a:pt x="76" y="136"/>
                    </a:cubicBezTo>
                    <a:cubicBezTo>
                      <a:pt x="76" y="136"/>
                      <a:pt x="76" y="136"/>
                      <a:pt x="76" y="136"/>
                    </a:cubicBezTo>
                    <a:cubicBezTo>
                      <a:pt x="76" y="136"/>
                      <a:pt x="76" y="136"/>
                      <a:pt x="76" y="136"/>
                    </a:cubicBezTo>
                    <a:cubicBezTo>
                      <a:pt x="76" y="136"/>
                      <a:pt x="76" y="136"/>
                      <a:pt x="76" y="136"/>
                    </a:cubicBezTo>
                    <a:cubicBezTo>
                      <a:pt x="76" y="136"/>
                      <a:pt x="75" y="136"/>
                      <a:pt x="75" y="137"/>
                    </a:cubicBezTo>
                    <a:cubicBezTo>
                      <a:pt x="75" y="137"/>
                      <a:pt x="75" y="137"/>
                      <a:pt x="75" y="137"/>
                    </a:cubicBezTo>
                    <a:cubicBezTo>
                      <a:pt x="75" y="137"/>
                      <a:pt x="75" y="137"/>
                      <a:pt x="75" y="137"/>
                    </a:cubicBezTo>
                    <a:cubicBezTo>
                      <a:pt x="75" y="137"/>
                      <a:pt x="75" y="137"/>
                      <a:pt x="75" y="137"/>
                    </a:cubicBezTo>
                    <a:cubicBezTo>
                      <a:pt x="75" y="137"/>
                      <a:pt x="75" y="137"/>
                      <a:pt x="75" y="137"/>
                    </a:cubicBezTo>
                    <a:cubicBezTo>
                      <a:pt x="75" y="137"/>
                      <a:pt x="75" y="137"/>
                      <a:pt x="75" y="137"/>
                    </a:cubicBezTo>
                    <a:cubicBezTo>
                      <a:pt x="75" y="137"/>
                      <a:pt x="75" y="137"/>
                      <a:pt x="75" y="137"/>
                    </a:cubicBezTo>
                    <a:cubicBezTo>
                      <a:pt x="74" y="137"/>
                      <a:pt x="74" y="137"/>
                      <a:pt x="74" y="137"/>
                    </a:cubicBezTo>
                    <a:cubicBezTo>
                      <a:pt x="74" y="137"/>
                      <a:pt x="74" y="137"/>
                      <a:pt x="74" y="138"/>
                    </a:cubicBezTo>
                    <a:cubicBezTo>
                      <a:pt x="74" y="138"/>
                      <a:pt x="74" y="138"/>
                      <a:pt x="74" y="138"/>
                    </a:cubicBezTo>
                    <a:cubicBezTo>
                      <a:pt x="74" y="138"/>
                      <a:pt x="74" y="138"/>
                      <a:pt x="74" y="138"/>
                    </a:cubicBezTo>
                    <a:cubicBezTo>
                      <a:pt x="74" y="138"/>
                      <a:pt x="74" y="138"/>
                      <a:pt x="74" y="138"/>
                    </a:cubicBezTo>
                    <a:cubicBezTo>
                      <a:pt x="74" y="138"/>
                      <a:pt x="73" y="138"/>
                      <a:pt x="73" y="138"/>
                    </a:cubicBezTo>
                    <a:cubicBezTo>
                      <a:pt x="73" y="138"/>
                      <a:pt x="73" y="138"/>
                      <a:pt x="73" y="138"/>
                    </a:cubicBezTo>
                    <a:cubicBezTo>
                      <a:pt x="73" y="138"/>
                      <a:pt x="73" y="138"/>
                      <a:pt x="73" y="138"/>
                    </a:cubicBezTo>
                    <a:cubicBezTo>
                      <a:pt x="73" y="138"/>
                      <a:pt x="72" y="139"/>
                      <a:pt x="72" y="139"/>
                    </a:cubicBezTo>
                    <a:cubicBezTo>
                      <a:pt x="72" y="139"/>
                      <a:pt x="72" y="139"/>
                      <a:pt x="72" y="139"/>
                    </a:cubicBezTo>
                    <a:cubicBezTo>
                      <a:pt x="72" y="139"/>
                      <a:pt x="72" y="139"/>
                      <a:pt x="72" y="140"/>
                    </a:cubicBezTo>
                    <a:cubicBezTo>
                      <a:pt x="72" y="140"/>
                      <a:pt x="71" y="140"/>
                      <a:pt x="71" y="140"/>
                    </a:cubicBezTo>
                    <a:cubicBezTo>
                      <a:pt x="71" y="140"/>
                      <a:pt x="71" y="140"/>
                      <a:pt x="71" y="140"/>
                    </a:cubicBezTo>
                    <a:cubicBezTo>
                      <a:pt x="71" y="140"/>
                      <a:pt x="71" y="140"/>
                      <a:pt x="71" y="140"/>
                    </a:cubicBezTo>
                    <a:cubicBezTo>
                      <a:pt x="71" y="140"/>
                      <a:pt x="70" y="140"/>
                      <a:pt x="70" y="140"/>
                    </a:cubicBezTo>
                    <a:cubicBezTo>
                      <a:pt x="70" y="140"/>
                      <a:pt x="70" y="140"/>
                      <a:pt x="70" y="140"/>
                    </a:cubicBezTo>
                    <a:cubicBezTo>
                      <a:pt x="69" y="141"/>
                      <a:pt x="69" y="141"/>
                      <a:pt x="68" y="141"/>
                    </a:cubicBezTo>
                    <a:cubicBezTo>
                      <a:pt x="67" y="142"/>
                      <a:pt x="65" y="143"/>
                      <a:pt x="64" y="144"/>
                    </a:cubicBezTo>
                    <a:cubicBezTo>
                      <a:pt x="63" y="144"/>
                      <a:pt x="63" y="144"/>
                      <a:pt x="62" y="144"/>
                    </a:cubicBezTo>
                    <a:cubicBezTo>
                      <a:pt x="61" y="145"/>
                      <a:pt x="61" y="145"/>
                      <a:pt x="60" y="145"/>
                    </a:cubicBezTo>
                    <a:cubicBezTo>
                      <a:pt x="60" y="145"/>
                      <a:pt x="60" y="145"/>
                      <a:pt x="60" y="145"/>
                    </a:cubicBezTo>
                    <a:cubicBezTo>
                      <a:pt x="60" y="145"/>
                      <a:pt x="60" y="145"/>
                      <a:pt x="59" y="145"/>
                    </a:cubicBezTo>
                    <a:cubicBezTo>
                      <a:pt x="57" y="146"/>
                      <a:pt x="57" y="146"/>
                      <a:pt x="57" y="146"/>
                    </a:cubicBezTo>
                    <a:lnTo>
                      <a:pt x="57" y="167"/>
                    </a:lnTo>
                    <a:close/>
                    <a:moveTo>
                      <a:pt x="57" y="26"/>
                    </a:move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6" y="46"/>
                      <a:pt x="56" y="46"/>
                      <a:pt x="56" y="46"/>
                    </a:cubicBezTo>
                    <a:cubicBezTo>
                      <a:pt x="56" y="46"/>
                      <a:pt x="56" y="46"/>
                      <a:pt x="56" y="46"/>
                    </a:cubicBezTo>
                    <a:cubicBezTo>
                      <a:pt x="56" y="46"/>
                      <a:pt x="56" y="46"/>
                      <a:pt x="56" y="46"/>
                    </a:cubicBezTo>
                    <a:cubicBezTo>
                      <a:pt x="56" y="46"/>
                      <a:pt x="56" y="46"/>
                      <a:pt x="56" y="46"/>
                    </a:cubicBezTo>
                    <a:cubicBezTo>
                      <a:pt x="56" y="46"/>
                      <a:pt x="56" y="46"/>
                      <a:pt x="56" y="46"/>
                    </a:cubicBezTo>
                    <a:cubicBezTo>
                      <a:pt x="56" y="46"/>
                      <a:pt x="56" y="46"/>
                      <a:pt x="56" y="46"/>
                    </a:cubicBezTo>
                    <a:cubicBezTo>
                      <a:pt x="56" y="46"/>
                      <a:pt x="56" y="46"/>
                      <a:pt x="56" y="46"/>
                    </a:cubicBezTo>
                    <a:cubicBezTo>
                      <a:pt x="56" y="46"/>
                      <a:pt x="56" y="46"/>
                      <a:pt x="56" y="46"/>
                    </a:cubicBezTo>
                    <a:cubicBezTo>
                      <a:pt x="56" y="46"/>
                      <a:pt x="56" y="46"/>
                      <a:pt x="56" y="46"/>
                    </a:cubicBezTo>
                    <a:cubicBezTo>
                      <a:pt x="55" y="46"/>
                      <a:pt x="55" y="46"/>
                      <a:pt x="55" y="46"/>
                    </a:cubicBezTo>
                    <a:cubicBezTo>
                      <a:pt x="55" y="46"/>
                      <a:pt x="55" y="46"/>
                      <a:pt x="55" y="46"/>
                    </a:cubicBezTo>
                    <a:cubicBezTo>
                      <a:pt x="55" y="46"/>
                      <a:pt x="55" y="46"/>
                      <a:pt x="55" y="46"/>
                    </a:cubicBezTo>
                    <a:cubicBezTo>
                      <a:pt x="55" y="46"/>
                      <a:pt x="55" y="46"/>
                      <a:pt x="55" y="46"/>
                    </a:cubicBezTo>
                    <a:cubicBezTo>
                      <a:pt x="55" y="46"/>
                      <a:pt x="55" y="46"/>
                      <a:pt x="55" y="46"/>
                    </a:cubicBezTo>
                    <a:cubicBezTo>
                      <a:pt x="55" y="46"/>
                      <a:pt x="55" y="46"/>
                      <a:pt x="55" y="46"/>
                    </a:cubicBezTo>
                    <a:cubicBezTo>
                      <a:pt x="55" y="46"/>
                      <a:pt x="55" y="46"/>
                      <a:pt x="55" y="46"/>
                    </a:cubicBezTo>
                    <a:cubicBezTo>
                      <a:pt x="55" y="46"/>
                      <a:pt x="55" y="46"/>
                      <a:pt x="55" y="46"/>
                    </a:cubicBezTo>
                    <a:cubicBezTo>
                      <a:pt x="55" y="46"/>
                      <a:pt x="55" y="46"/>
                      <a:pt x="55" y="46"/>
                    </a:cubicBezTo>
                    <a:cubicBezTo>
                      <a:pt x="55" y="46"/>
                      <a:pt x="55" y="46"/>
                      <a:pt x="55" y="46"/>
                    </a:cubicBezTo>
                    <a:cubicBezTo>
                      <a:pt x="55" y="46"/>
                      <a:pt x="55" y="46"/>
                      <a:pt x="55" y="47"/>
                    </a:cubicBezTo>
                    <a:cubicBezTo>
                      <a:pt x="55"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3" y="47"/>
                      <a:pt x="53" y="47"/>
                      <a:pt x="53" y="47"/>
                    </a:cubicBezTo>
                    <a:cubicBezTo>
                      <a:pt x="53" y="47"/>
                      <a:pt x="53" y="47"/>
                      <a:pt x="53" y="47"/>
                    </a:cubicBezTo>
                    <a:cubicBezTo>
                      <a:pt x="53" y="47"/>
                      <a:pt x="53" y="47"/>
                      <a:pt x="53" y="47"/>
                    </a:cubicBezTo>
                    <a:cubicBezTo>
                      <a:pt x="53" y="47"/>
                      <a:pt x="53" y="47"/>
                      <a:pt x="53" y="47"/>
                    </a:cubicBezTo>
                    <a:cubicBezTo>
                      <a:pt x="53" y="47"/>
                      <a:pt x="53" y="47"/>
                      <a:pt x="53" y="47"/>
                    </a:cubicBezTo>
                    <a:cubicBezTo>
                      <a:pt x="53" y="47"/>
                      <a:pt x="53" y="47"/>
                      <a:pt x="53" y="47"/>
                    </a:cubicBezTo>
                    <a:cubicBezTo>
                      <a:pt x="53" y="47"/>
                      <a:pt x="53" y="47"/>
                      <a:pt x="53" y="47"/>
                    </a:cubicBezTo>
                    <a:cubicBezTo>
                      <a:pt x="53" y="47"/>
                      <a:pt x="53" y="47"/>
                      <a:pt x="53" y="47"/>
                    </a:cubicBezTo>
                    <a:cubicBezTo>
                      <a:pt x="53"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1" y="47"/>
                      <a:pt x="51" y="47"/>
                      <a:pt x="51" y="47"/>
                    </a:cubicBezTo>
                    <a:cubicBezTo>
                      <a:pt x="51" y="47"/>
                      <a:pt x="51" y="47"/>
                      <a:pt x="51" y="47"/>
                    </a:cubicBezTo>
                    <a:cubicBezTo>
                      <a:pt x="51" y="47"/>
                      <a:pt x="51" y="47"/>
                      <a:pt x="51" y="47"/>
                    </a:cubicBezTo>
                    <a:cubicBezTo>
                      <a:pt x="51" y="47"/>
                      <a:pt x="51" y="47"/>
                      <a:pt x="51" y="47"/>
                    </a:cubicBezTo>
                    <a:cubicBezTo>
                      <a:pt x="51" y="47"/>
                      <a:pt x="51" y="47"/>
                      <a:pt x="51" y="47"/>
                    </a:cubicBezTo>
                    <a:cubicBezTo>
                      <a:pt x="51" y="47"/>
                      <a:pt x="51" y="47"/>
                      <a:pt x="51" y="47"/>
                    </a:cubicBezTo>
                    <a:cubicBezTo>
                      <a:pt x="51" y="48"/>
                      <a:pt x="51" y="48"/>
                      <a:pt x="51" y="48"/>
                    </a:cubicBezTo>
                    <a:cubicBezTo>
                      <a:pt x="51" y="48"/>
                      <a:pt x="51" y="48"/>
                      <a:pt x="51" y="48"/>
                    </a:cubicBezTo>
                    <a:cubicBezTo>
                      <a:pt x="51" y="48"/>
                      <a:pt x="50" y="48"/>
                      <a:pt x="50" y="48"/>
                    </a:cubicBezTo>
                    <a:cubicBezTo>
                      <a:pt x="50" y="48"/>
                      <a:pt x="50" y="48"/>
                      <a:pt x="50" y="48"/>
                    </a:cubicBezTo>
                    <a:cubicBezTo>
                      <a:pt x="50" y="48"/>
                      <a:pt x="50" y="48"/>
                      <a:pt x="50" y="48"/>
                    </a:cubicBezTo>
                    <a:cubicBezTo>
                      <a:pt x="50" y="48"/>
                      <a:pt x="50" y="48"/>
                      <a:pt x="50" y="48"/>
                    </a:cubicBezTo>
                    <a:cubicBezTo>
                      <a:pt x="50" y="48"/>
                      <a:pt x="50" y="48"/>
                      <a:pt x="50" y="48"/>
                    </a:cubicBezTo>
                    <a:cubicBezTo>
                      <a:pt x="50" y="48"/>
                      <a:pt x="50" y="48"/>
                      <a:pt x="50" y="48"/>
                    </a:cubicBezTo>
                    <a:cubicBezTo>
                      <a:pt x="50" y="48"/>
                      <a:pt x="50" y="48"/>
                      <a:pt x="50" y="48"/>
                    </a:cubicBezTo>
                    <a:cubicBezTo>
                      <a:pt x="50" y="48"/>
                      <a:pt x="50" y="48"/>
                      <a:pt x="50" y="48"/>
                    </a:cubicBezTo>
                    <a:cubicBezTo>
                      <a:pt x="49" y="48"/>
                      <a:pt x="49" y="48"/>
                      <a:pt x="49" y="48"/>
                    </a:cubicBezTo>
                    <a:cubicBezTo>
                      <a:pt x="49" y="48"/>
                      <a:pt x="49" y="48"/>
                      <a:pt x="49" y="48"/>
                    </a:cubicBezTo>
                    <a:cubicBezTo>
                      <a:pt x="49" y="48"/>
                      <a:pt x="49" y="48"/>
                      <a:pt x="49" y="48"/>
                    </a:cubicBezTo>
                    <a:cubicBezTo>
                      <a:pt x="49" y="48"/>
                      <a:pt x="49" y="48"/>
                      <a:pt x="49" y="48"/>
                    </a:cubicBezTo>
                    <a:cubicBezTo>
                      <a:pt x="49" y="48"/>
                      <a:pt x="49" y="48"/>
                      <a:pt x="49" y="48"/>
                    </a:cubicBezTo>
                    <a:cubicBezTo>
                      <a:pt x="49" y="48"/>
                      <a:pt x="49" y="48"/>
                      <a:pt x="49" y="48"/>
                    </a:cubicBezTo>
                    <a:cubicBezTo>
                      <a:pt x="49" y="48"/>
                      <a:pt x="49" y="48"/>
                      <a:pt x="49" y="48"/>
                    </a:cubicBezTo>
                    <a:cubicBezTo>
                      <a:pt x="49" y="48"/>
                      <a:pt x="49" y="48"/>
                      <a:pt x="49" y="48"/>
                    </a:cubicBezTo>
                    <a:cubicBezTo>
                      <a:pt x="49" y="48"/>
                      <a:pt x="49" y="48"/>
                      <a:pt x="49" y="48"/>
                    </a:cubicBezTo>
                    <a:cubicBezTo>
                      <a:pt x="49" y="48"/>
                      <a:pt x="49" y="48"/>
                      <a:pt x="49" y="48"/>
                    </a:cubicBezTo>
                    <a:cubicBezTo>
                      <a:pt x="49" y="48"/>
                      <a:pt x="49" y="48"/>
                      <a:pt x="49" y="48"/>
                    </a:cubicBezTo>
                    <a:cubicBezTo>
                      <a:pt x="48" y="48"/>
                      <a:pt x="48" y="48"/>
                      <a:pt x="48" y="48"/>
                    </a:cubicBezTo>
                    <a:cubicBezTo>
                      <a:pt x="48" y="48"/>
                      <a:pt x="48" y="48"/>
                      <a:pt x="48" y="48"/>
                    </a:cubicBezTo>
                    <a:cubicBezTo>
                      <a:pt x="48" y="48"/>
                      <a:pt x="48" y="48"/>
                      <a:pt x="48" y="48"/>
                    </a:cubicBezTo>
                    <a:cubicBezTo>
                      <a:pt x="48" y="48"/>
                      <a:pt x="48" y="48"/>
                      <a:pt x="48" y="48"/>
                    </a:cubicBezTo>
                    <a:cubicBezTo>
                      <a:pt x="48" y="48"/>
                      <a:pt x="48" y="48"/>
                      <a:pt x="48" y="48"/>
                    </a:cubicBezTo>
                    <a:cubicBezTo>
                      <a:pt x="48" y="48"/>
                      <a:pt x="48" y="48"/>
                      <a:pt x="48" y="48"/>
                    </a:cubicBezTo>
                    <a:cubicBezTo>
                      <a:pt x="48" y="48"/>
                      <a:pt x="48" y="48"/>
                      <a:pt x="48" y="48"/>
                    </a:cubicBezTo>
                    <a:cubicBezTo>
                      <a:pt x="48" y="48"/>
                      <a:pt x="48" y="48"/>
                      <a:pt x="48" y="49"/>
                    </a:cubicBezTo>
                    <a:cubicBezTo>
                      <a:pt x="48" y="49"/>
                      <a:pt x="48" y="49"/>
                      <a:pt x="48" y="49"/>
                    </a:cubicBezTo>
                    <a:cubicBezTo>
                      <a:pt x="48" y="49"/>
                      <a:pt x="47" y="49"/>
                      <a:pt x="47" y="49"/>
                    </a:cubicBezTo>
                    <a:cubicBezTo>
                      <a:pt x="47" y="49"/>
                      <a:pt x="47" y="49"/>
                      <a:pt x="47" y="49"/>
                    </a:cubicBezTo>
                    <a:cubicBezTo>
                      <a:pt x="47" y="49"/>
                      <a:pt x="47" y="49"/>
                      <a:pt x="47" y="49"/>
                    </a:cubicBezTo>
                    <a:cubicBezTo>
                      <a:pt x="47" y="49"/>
                      <a:pt x="47" y="49"/>
                      <a:pt x="47" y="49"/>
                    </a:cubicBezTo>
                    <a:cubicBezTo>
                      <a:pt x="47" y="49"/>
                      <a:pt x="47" y="49"/>
                      <a:pt x="47" y="49"/>
                    </a:cubicBezTo>
                    <a:cubicBezTo>
                      <a:pt x="47" y="49"/>
                      <a:pt x="47" y="49"/>
                      <a:pt x="47" y="49"/>
                    </a:cubicBezTo>
                    <a:cubicBezTo>
                      <a:pt x="47" y="49"/>
                      <a:pt x="47" y="49"/>
                      <a:pt x="47" y="49"/>
                    </a:cubicBezTo>
                    <a:cubicBezTo>
                      <a:pt x="47" y="49"/>
                      <a:pt x="47" y="49"/>
                      <a:pt x="47" y="49"/>
                    </a:cubicBezTo>
                    <a:cubicBezTo>
                      <a:pt x="47" y="49"/>
                      <a:pt x="47" y="49"/>
                      <a:pt x="47" y="49"/>
                    </a:cubicBezTo>
                    <a:cubicBezTo>
                      <a:pt x="46" y="49"/>
                      <a:pt x="46" y="49"/>
                      <a:pt x="46" y="49"/>
                    </a:cubicBezTo>
                    <a:cubicBezTo>
                      <a:pt x="46" y="49"/>
                      <a:pt x="46" y="49"/>
                      <a:pt x="46" y="49"/>
                    </a:cubicBezTo>
                    <a:cubicBezTo>
                      <a:pt x="46" y="49"/>
                      <a:pt x="46" y="49"/>
                      <a:pt x="46" y="49"/>
                    </a:cubicBezTo>
                    <a:cubicBezTo>
                      <a:pt x="46" y="49"/>
                      <a:pt x="46" y="49"/>
                      <a:pt x="46" y="49"/>
                    </a:cubicBezTo>
                    <a:cubicBezTo>
                      <a:pt x="46" y="49"/>
                      <a:pt x="46" y="49"/>
                      <a:pt x="46" y="49"/>
                    </a:cubicBezTo>
                    <a:cubicBezTo>
                      <a:pt x="46" y="49"/>
                      <a:pt x="46" y="49"/>
                      <a:pt x="46" y="49"/>
                    </a:cubicBezTo>
                    <a:cubicBezTo>
                      <a:pt x="46" y="49"/>
                      <a:pt x="46" y="49"/>
                      <a:pt x="46" y="49"/>
                    </a:cubicBezTo>
                    <a:cubicBezTo>
                      <a:pt x="45" y="49"/>
                      <a:pt x="45" y="49"/>
                      <a:pt x="45" y="49"/>
                    </a:cubicBezTo>
                    <a:cubicBezTo>
                      <a:pt x="45" y="49"/>
                      <a:pt x="45" y="49"/>
                      <a:pt x="45" y="49"/>
                    </a:cubicBezTo>
                    <a:cubicBezTo>
                      <a:pt x="45" y="49"/>
                      <a:pt x="45" y="49"/>
                      <a:pt x="45" y="49"/>
                    </a:cubicBezTo>
                    <a:cubicBezTo>
                      <a:pt x="45" y="49"/>
                      <a:pt x="45" y="49"/>
                      <a:pt x="45" y="49"/>
                    </a:cubicBezTo>
                    <a:cubicBezTo>
                      <a:pt x="45" y="49"/>
                      <a:pt x="45" y="49"/>
                      <a:pt x="45" y="49"/>
                    </a:cubicBezTo>
                    <a:cubicBezTo>
                      <a:pt x="45" y="49"/>
                      <a:pt x="45" y="49"/>
                      <a:pt x="45" y="49"/>
                    </a:cubicBezTo>
                    <a:cubicBezTo>
                      <a:pt x="45" y="49"/>
                      <a:pt x="45" y="49"/>
                      <a:pt x="45" y="49"/>
                    </a:cubicBezTo>
                    <a:cubicBezTo>
                      <a:pt x="45" y="49"/>
                      <a:pt x="45" y="49"/>
                      <a:pt x="45" y="49"/>
                    </a:cubicBezTo>
                    <a:cubicBezTo>
                      <a:pt x="45" y="49"/>
                      <a:pt x="45" y="49"/>
                      <a:pt x="45" y="49"/>
                    </a:cubicBezTo>
                    <a:cubicBezTo>
                      <a:pt x="45" y="49"/>
                      <a:pt x="45" y="49"/>
                      <a:pt x="45" y="49"/>
                    </a:cubicBezTo>
                    <a:cubicBezTo>
                      <a:pt x="44" y="49"/>
                      <a:pt x="44" y="49"/>
                      <a:pt x="44" y="49"/>
                    </a:cubicBezTo>
                    <a:cubicBezTo>
                      <a:pt x="44" y="49"/>
                      <a:pt x="44" y="49"/>
                      <a:pt x="44" y="50"/>
                    </a:cubicBezTo>
                    <a:cubicBezTo>
                      <a:pt x="44" y="50"/>
                      <a:pt x="44" y="50"/>
                      <a:pt x="44" y="50"/>
                    </a:cubicBezTo>
                    <a:cubicBezTo>
                      <a:pt x="44" y="50"/>
                      <a:pt x="44" y="50"/>
                      <a:pt x="44" y="50"/>
                    </a:cubicBezTo>
                    <a:cubicBezTo>
                      <a:pt x="44" y="50"/>
                      <a:pt x="44" y="50"/>
                      <a:pt x="44" y="50"/>
                    </a:cubicBezTo>
                    <a:cubicBezTo>
                      <a:pt x="44" y="50"/>
                      <a:pt x="44" y="50"/>
                      <a:pt x="44" y="50"/>
                    </a:cubicBezTo>
                    <a:cubicBezTo>
                      <a:pt x="44" y="50"/>
                      <a:pt x="44" y="50"/>
                      <a:pt x="44" y="50"/>
                    </a:cubicBezTo>
                    <a:cubicBezTo>
                      <a:pt x="44" y="50"/>
                      <a:pt x="44" y="50"/>
                      <a:pt x="44" y="50"/>
                    </a:cubicBezTo>
                    <a:cubicBezTo>
                      <a:pt x="44" y="50"/>
                      <a:pt x="44" y="50"/>
                      <a:pt x="44" y="50"/>
                    </a:cubicBezTo>
                    <a:cubicBezTo>
                      <a:pt x="44" y="50"/>
                      <a:pt x="44" y="50"/>
                      <a:pt x="44" y="50"/>
                    </a:cubicBezTo>
                    <a:cubicBezTo>
                      <a:pt x="44" y="50"/>
                      <a:pt x="44" y="50"/>
                      <a:pt x="44" y="50"/>
                    </a:cubicBezTo>
                    <a:cubicBezTo>
                      <a:pt x="44" y="50"/>
                      <a:pt x="44" y="50"/>
                      <a:pt x="44" y="50"/>
                    </a:cubicBezTo>
                    <a:cubicBezTo>
                      <a:pt x="43" y="50"/>
                      <a:pt x="43" y="50"/>
                      <a:pt x="43" y="50"/>
                    </a:cubicBezTo>
                    <a:cubicBezTo>
                      <a:pt x="43" y="50"/>
                      <a:pt x="43" y="50"/>
                      <a:pt x="43" y="50"/>
                    </a:cubicBezTo>
                    <a:cubicBezTo>
                      <a:pt x="43" y="50"/>
                      <a:pt x="43" y="50"/>
                      <a:pt x="43" y="50"/>
                    </a:cubicBezTo>
                    <a:cubicBezTo>
                      <a:pt x="43" y="50"/>
                      <a:pt x="43" y="50"/>
                      <a:pt x="43" y="50"/>
                    </a:cubicBezTo>
                    <a:cubicBezTo>
                      <a:pt x="43" y="50"/>
                      <a:pt x="43" y="50"/>
                      <a:pt x="43" y="50"/>
                    </a:cubicBezTo>
                    <a:cubicBezTo>
                      <a:pt x="43" y="50"/>
                      <a:pt x="43" y="50"/>
                      <a:pt x="43" y="50"/>
                    </a:cubicBezTo>
                    <a:cubicBezTo>
                      <a:pt x="43" y="50"/>
                      <a:pt x="43" y="50"/>
                      <a:pt x="43" y="50"/>
                    </a:cubicBezTo>
                    <a:cubicBezTo>
                      <a:pt x="43" y="50"/>
                      <a:pt x="43" y="50"/>
                      <a:pt x="43" y="50"/>
                    </a:cubicBezTo>
                    <a:cubicBezTo>
                      <a:pt x="43" y="50"/>
                      <a:pt x="43" y="50"/>
                      <a:pt x="43" y="50"/>
                    </a:cubicBezTo>
                    <a:cubicBezTo>
                      <a:pt x="43" y="50"/>
                      <a:pt x="43" y="50"/>
                      <a:pt x="43" y="50"/>
                    </a:cubicBezTo>
                    <a:cubicBezTo>
                      <a:pt x="43" y="50"/>
                      <a:pt x="43" y="50"/>
                      <a:pt x="43" y="50"/>
                    </a:cubicBezTo>
                    <a:cubicBezTo>
                      <a:pt x="42" y="50"/>
                      <a:pt x="42" y="50"/>
                      <a:pt x="42" y="50"/>
                    </a:cubicBezTo>
                    <a:cubicBezTo>
                      <a:pt x="42" y="50"/>
                      <a:pt x="42" y="50"/>
                      <a:pt x="42" y="50"/>
                    </a:cubicBezTo>
                    <a:cubicBezTo>
                      <a:pt x="42" y="50"/>
                      <a:pt x="42" y="50"/>
                      <a:pt x="42" y="50"/>
                    </a:cubicBezTo>
                    <a:cubicBezTo>
                      <a:pt x="42" y="50"/>
                      <a:pt x="42" y="50"/>
                      <a:pt x="42" y="50"/>
                    </a:cubicBezTo>
                    <a:cubicBezTo>
                      <a:pt x="42" y="50"/>
                      <a:pt x="42" y="50"/>
                      <a:pt x="42" y="50"/>
                    </a:cubicBezTo>
                    <a:cubicBezTo>
                      <a:pt x="42" y="50"/>
                      <a:pt x="42" y="50"/>
                      <a:pt x="42" y="50"/>
                    </a:cubicBezTo>
                    <a:cubicBezTo>
                      <a:pt x="42" y="50"/>
                      <a:pt x="42" y="50"/>
                      <a:pt x="42" y="50"/>
                    </a:cubicBezTo>
                    <a:cubicBezTo>
                      <a:pt x="42" y="50"/>
                      <a:pt x="42" y="50"/>
                      <a:pt x="41" y="50"/>
                    </a:cubicBezTo>
                    <a:cubicBezTo>
                      <a:pt x="41" y="50"/>
                      <a:pt x="41" y="50"/>
                      <a:pt x="41" y="50"/>
                    </a:cubicBezTo>
                    <a:cubicBezTo>
                      <a:pt x="41" y="50"/>
                      <a:pt x="41" y="50"/>
                      <a:pt x="41" y="50"/>
                    </a:cubicBezTo>
                    <a:cubicBezTo>
                      <a:pt x="41" y="50"/>
                      <a:pt x="41" y="50"/>
                      <a:pt x="41" y="50"/>
                    </a:cubicBezTo>
                    <a:cubicBezTo>
                      <a:pt x="41" y="50"/>
                      <a:pt x="41" y="50"/>
                      <a:pt x="41" y="50"/>
                    </a:cubicBezTo>
                    <a:cubicBezTo>
                      <a:pt x="41" y="50"/>
                      <a:pt x="41" y="50"/>
                      <a:pt x="41" y="50"/>
                    </a:cubicBezTo>
                    <a:cubicBezTo>
                      <a:pt x="41" y="50"/>
                      <a:pt x="41" y="50"/>
                      <a:pt x="41" y="50"/>
                    </a:cubicBezTo>
                    <a:cubicBezTo>
                      <a:pt x="41" y="50"/>
                      <a:pt x="41" y="50"/>
                      <a:pt x="41" y="50"/>
                    </a:cubicBezTo>
                    <a:cubicBezTo>
                      <a:pt x="41" y="50"/>
                      <a:pt x="41" y="50"/>
                      <a:pt x="41" y="50"/>
                    </a:cubicBezTo>
                    <a:cubicBezTo>
                      <a:pt x="41" y="50"/>
                      <a:pt x="41" y="50"/>
                      <a:pt x="41" y="50"/>
                    </a:cubicBezTo>
                    <a:cubicBezTo>
                      <a:pt x="41" y="50"/>
                      <a:pt x="41" y="51"/>
                      <a:pt x="41" y="51"/>
                    </a:cubicBezTo>
                    <a:cubicBezTo>
                      <a:pt x="41" y="51"/>
                      <a:pt x="41" y="51"/>
                      <a:pt x="41" y="51"/>
                    </a:cubicBezTo>
                    <a:cubicBezTo>
                      <a:pt x="40" y="51"/>
                      <a:pt x="40" y="51"/>
                      <a:pt x="40" y="51"/>
                    </a:cubicBezTo>
                    <a:cubicBezTo>
                      <a:pt x="40" y="51"/>
                      <a:pt x="40" y="51"/>
                      <a:pt x="40" y="51"/>
                    </a:cubicBezTo>
                    <a:cubicBezTo>
                      <a:pt x="40" y="51"/>
                      <a:pt x="40" y="51"/>
                      <a:pt x="40" y="51"/>
                    </a:cubicBezTo>
                    <a:cubicBezTo>
                      <a:pt x="40" y="51"/>
                      <a:pt x="40" y="51"/>
                      <a:pt x="40" y="51"/>
                    </a:cubicBezTo>
                    <a:cubicBezTo>
                      <a:pt x="40" y="51"/>
                      <a:pt x="40" y="51"/>
                      <a:pt x="40" y="51"/>
                    </a:cubicBezTo>
                    <a:cubicBezTo>
                      <a:pt x="40" y="51"/>
                      <a:pt x="40" y="51"/>
                      <a:pt x="40" y="51"/>
                    </a:cubicBezTo>
                    <a:cubicBezTo>
                      <a:pt x="40" y="51"/>
                      <a:pt x="40" y="51"/>
                      <a:pt x="40" y="51"/>
                    </a:cubicBezTo>
                    <a:cubicBezTo>
                      <a:pt x="40" y="51"/>
                      <a:pt x="40" y="51"/>
                      <a:pt x="40" y="51"/>
                    </a:cubicBezTo>
                    <a:cubicBezTo>
                      <a:pt x="40" y="51"/>
                      <a:pt x="40" y="51"/>
                      <a:pt x="39" y="51"/>
                    </a:cubicBezTo>
                    <a:cubicBezTo>
                      <a:pt x="39" y="51"/>
                      <a:pt x="39" y="51"/>
                      <a:pt x="39" y="51"/>
                    </a:cubicBezTo>
                    <a:cubicBezTo>
                      <a:pt x="39" y="51"/>
                      <a:pt x="39" y="51"/>
                      <a:pt x="39" y="51"/>
                    </a:cubicBezTo>
                    <a:cubicBezTo>
                      <a:pt x="39" y="51"/>
                      <a:pt x="39" y="51"/>
                      <a:pt x="39" y="51"/>
                    </a:cubicBezTo>
                    <a:cubicBezTo>
                      <a:pt x="39" y="51"/>
                      <a:pt x="39" y="51"/>
                      <a:pt x="39" y="51"/>
                    </a:cubicBezTo>
                    <a:cubicBezTo>
                      <a:pt x="39" y="51"/>
                      <a:pt x="39" y="51"/>
                      <a:pt x="39" y="51"/>
                    </a:cubicBezTo>
                    <a:cubicBezTo>
                      <a:pt x="39" y="51"/>
                      <a:pt x="39" y="51"/>
                      <a:pt x="39" y="51"/>
                    </a:cubicBezTo>
                    <a:cubicBezTo>
                      <a:pt x="38" y="51"/>
                      <a:pt x="38" y="51"/>
                      <a:pt x="38" y="51"/>
                    </a:cubicBezTo>
                    <a:cubicBezTo>
                      <a:pt x="38" y="51"/>
                      <a:pt x="38" y="51"/>
                      <a:pt x="38" y="51"/>
                    </a:cubicBezTo>
                    <a:cubicBezTo>
                      <a:pt x="38" y="51"/>
                      <a:pt x="38" y="51"/>
                      <a:pt x="38" y="51"/>
                    </a:cubicBezTo>
                    <a:cubicBezTo>
                      <a:pt x="38" y="51"/>
                      <a:pt x="37" y="51"/>
                      <a:pt x="37" y="51"/>
                    </a:cubicBezTo>
                    <a:cubicBezTo>
                      <a:pt x="37" y="51"/>
                      <a:pt x="37" y="51"/>
                      <a:pt x="37" y="51"/>
                    </a:cubicBezTo>
                    <a:cubicBezTo>
                      <a:pt x="37" y="51"/>
                      <a:pt x="37" y="51"/>
                      <a:pt x="37" y="51"/>
                    </a:cubicBezTo>
                    <a:cubicBezTo>
                      <a:pt x="37" y="51"/>
                      <a:pt x="37" y="51"/>
                      <a:pt x="37" y="51"/>
                    </a:cubicBezTo>
                    <a:cubicBezTo>
                      <a:pt x="37" y="51"/>
                      <a:pt x="37" y="51"/>
                      <a:pt x="37" y="51"/>
                    </a:cubicBezTo>
                    <a:cubicBezTo>
                      <a:pt x="37" y="51"/>
                      <a:pt x="37" y="51"/>
                      <a:pt x="37" y="52"/>
                    </a:cubicBezTo>
                    <a:cubicBezTo>
                      <a:pt x="36" y="52"/>
                      <a:pt x="36" y="52"/>
                      <a:pt x="36" y="52"/>
                    </a:cubicBezTo>
                    <a:cubicBezTo>
                      <a:pt x="36" y="52"/>
                      <a:pt x="36" y="52"/>
                      <a:pt x="36" y="52"/>
                    </a:cubicBezTo>
                    <a:cubicBezTo>
                      <a:pt x="36" y="52"/>
                      <a:pt x="36" y="52"/>
                      <a:pt x="36" y="52"/>
                    </a:cubicBezTo>
                    <a:cubicBezTo>
                      <a:pt x="35" y="52"/>
                      <a:pt x="35" y="52"/>
                      <a:pt x="35" y="52"/>
                    </a:cubicBezTo>
                    <a:cubicBezTo>
                      <a:pt x="35" y="52"/>
                      <a:pt x="35" y="52"/>
                      <a:pt x="35" y="52"/>
                    </a:cubicBezTo>
                    <a:cubicBezTo>
                      <a:pt x="35" y="52"/>
                      <a:pt x="35" y="52"/>
                      <a:pt x="35" y="52"/>
                    </a:cubicBezTo>
                    <a:cubicBezTo>
                      <a:pt x="35" y="52"/>
                      <a:pt x="35" y="52"/>
                      <a:pt x="35" y="52"/>
                    </a:cubicBezTo>
                    <a:cubicBezTo>
                      <a:pt x="35" y="52"/>
                      <a:pt x="35" y="52"/>
                      <a:pt x="35" y="52"/>
                    </a:cubicBezTo>
                    <a:cubicBezTo>
                      <a:pt x="35" y="52"/>
                      <a:pt x="35" y="52"/>
                      <a:pt x="35" y="52"/>
                    </a:cubicBezTo>
                    <a:cubicBezTo>
                      <a:pt x="34" y="52"/>
                      <a:pt x="34" y="52"/>
                      <a:pt x="34" y="52"/>
                    </a:cubicBezTo>
                    <a:cubicBezTo>
                      <a:pt x="34" y="52"/>
                      <a:pt x="34" y="52"/>
                      <a:pt x="34" y="52"/>
                    </a:cubicBezTo>
                    <a:cubicBezTo>
                      <a:pt x="34" y="52"/>
                      <a:pt x="34" y="52"/>
                      <a:pt x="34" y="52"/>
                    </a:cubicBezTo>
                    <a:cubicBezTo>
                      <a:pt x="34" y="52"/>
                      <a:pt x="34" y="52"/>
                      <a:pt x="34" y="52"/>
                    </a:cubicBezTo>
                    <a:cubicBezTo>
                      <a:pt x="34" y="52"/>
                      <a:pt x="34" y="52"/>
                      <a:pt x="34" y="52"/>
                    </a:cubicBezTo>
                    <a:cubicBezTo>
                      <a:pt x="34" y="52"/>
                      <a:pt x="34" y="52"/>
                      <a:pt x="34" y="52"/>
                    </a:cubicBezTo>
                    <a:cubicBezTo>
                      <a:pt x="33" y="52"/>
                      <a:pt x="33" y="52"/>
                      <a:pt x="33" y="52"/>
                    </a:cubicBezTo>
                    <a:cubicBezTo>
                      <a:pt x="33" y="52"/>
                      <a:pt x="33" y="52"/>
                      <a:pt x="33" y="52"/>
                    </a:cubicBezTo>
                    <a:cubicBezTo>
                      <a:pt x="33" y="52"/>
                      <a:pt x="33" y="52"/>
                      <a:pt x="33" y="52"/>
                    </a:cubicBezTo>
                    <a:cubicBezTo>
                      <a:pt x="33" y="52"/>
                      <a:pt x="33" y="52"/>
                      <a:pt x="33" y="52"/>
                    </a:cubicBezTo>
                    <a:cubicBezTo>
                      <a:pt x="33" y="52"/>
                      <a:pt x="33" y="52"/>
                      <a:pt x="33" y="52"/>
                    </a:cubicBezTo>
                    <a:cubicBezTo>
                      <a:pt x="32" y="52"/>
                      <a:pt x="32" y="52"/>
                      <a:pt x="32" y="52"/>
                    </a:cubicBezTo>
                    <a:cubicBezTo>
                      <a:pt x="32" y="52"/>
                      <a:pt x="32" y="52"/>
                      <a:pt x="32" y="52"/>
                    </a:cubicBezTo>
                    <a:cubicBezTo>
                      <a:pt x="32" y="52"/>
                      <a:pt x="32" y="52"/>
                      <a:pt x="32" y="52"/>
                    </a:cubicBezTo>
                    <a:cubicBezTo>
                      <a:pt x="32" y="52"/>
                      <a:pt x="32" y="52"/>
                      <a:pt x="32" y="52"/>
                    </a:cubicBezTo>
                    <a:cubicBezTo>
                      <a:pt x="32" y="52"/>
                      <a:pt x="32" y="52"/>
                      <a:pt x="32" y="52"/>
                    </a:cubicBezTo>
                    <a:cubicBezTo>
                      <a:pt x="32" y="52"/>
                      <a:pt x="32" y="52"/>
                      <a:pt x="32" y="52"/>
                    </a:cubicBezTo>
                    <a:cubicBezTo>
                      <a:pt x="32" y="52"/>
                      <a:pt x="32" y="52"/>
                      <a:pt x="32" y="52"/>
                    </a:cubicBezTo>
                    <a:cubicBezTo>
                      <a:pt x="32" y="52"/>
                      <a:pt x="32" y="52"/>
                      <a:pt x="31" y="52"/>
                    </a:cubicBezTo>
                    <a:cubicBezTo>
                      <a:pt x="31" y="52"/>
                      <a:pt x="31" y="52"/>
                      <a:pt x="31" y="53"/>
                    </a:cubicBezTo>
                    <a:cubicBezTo>
                      <a:pt x="31" y="53"/>
                      <a:pt x="31" y="53"/>
                      <a:pt x="31" y="53"/>
                    </a:cubicBezTo>
                    <a:cubicBezTo>
                      <a:pt x="31" y="53"/>
                      <a:pt x="31" y="53"/>
                      <a:pt x="31" y="53"/>
                    </a:cubicBezTo>
                    <a:cubicBezTo>
                      <a:pt x="31" y="53"/>
                      <a:pt x="31" y="53"/>
                      <a:pt x="31" y="53"/>
                    </a:cubicBezTo>
                    <a:cubicBezTo>
                      <a:pt x="31" y="53"/>
                      <a:pt x="31" y="53"/>
                      <a:pt x="31" y="53"/>
                    </a:cubicBezTo>
                    <a:cubicBezTo>
                      <a:pt x="31" y="53"/>
                      <a:pt x="31" y="53"/>
                      <a:pt x="31" y="53"/>
                    </a:cubicBezTo>
                    <a:cubicBezTo>
                      <a:pt x="30" y="53"/>
                      <a:pt x="30" y="53"/>
                      <a:pt x="30" y="53"/>
                    </a:cubicBezTo>
                    <a:cubicBezTo>
                      <a:pt x="30" y="53"/>
                      <a:pt x="30" y="53"/>
                      <a:pt x="30" y="53"/>
                    </a:cubicBezTo>
                    <a:cubicBezTo>
                      <a:pt x="30" y="53"/>
                      <a:pt x="30" y="53"/>
                      <a:pt x="30" y="53"/>
                    </a:cubicBezTo>
                    <a:cubicBezTo>
                      <a:pt x="30" y="53"/>
                      <a:pt x="30" y="53"/>
                      <a:pt x="30" y="53"/>
                    </a:cubicBezTo>
                    <a:cubicBezTo>
                      <a:pt x="30" y="53"/>
                      <a:pt x="30" y="53"/>
                      <a:pt x="30" y="53"/>
                    </a:cubicBezTo>
                    <a:cubicBezTo>
                      <a:pt x="30" y="53"/>
                      <a:pt x="30" y="53"/>
                      <a:pt x="30" y="53"/>
                    </a:cubicBezTo>
                    <a:cubicBezTo>
                      <a:pt x="30" y="53"/>
                      <a:pt x="30" y="53"/>
                      <a:pt x="30" y="53"/>
                    </a:cubicBezTo>
                    <a:cubicBezTo>
                      <a:pt x="30" y="53"/>
                      <a:pt x="30" y="53"/>
                      <a:pt x="30" y="53"/>
                    </a:cubicBezTo>
                    <a:cubicBezTo>
                      <a:pt x="29" y="53"/>
                      <a:pt x="29" y="53"/>
                      <a:pt x="29" y="53"/>
                    </a:cubicBezTo>
                    <a:cubicBezTo>
                      <a:pt x="29" y="53"/>
                      <a:pt x="29" y="53"/>
                      <a:pt x="29" y="53"/>
                    </a:cubicBezTo>
                    <a:cubicBezTo>
                      <a:pt x="29" y="53"/>
                      <a:pt x="29" y="53"/>
                      <a:pt x="29" y="53"/>
                    </a:cubicBezTo>
                    <a:cubicBezTo>
                      <a:pt x="29" y="53"/>
                      <a:pt x="28" y="53"/>
                      <a:pt x="27" y="53"/>
                    </a:cubicBezTo>
                    <a:cubicBezTo>
                      <a:pt x="27" y="53"/>
                      <a:pt x="27" y="53"/>
                      <a:pt x="27" y="53"/>
                    </a:cubicBezTo>
                    <a:cubicBezTo>
                      <a:pt x="27" y="53"/>
                      <a:pt x="27" y="53"/>
                      <a:pt x="27" y="53"/>
                    </a:cubicBezTo>
                    <a:cubicBezTo>
                      <a:pt x="27" y="53"/>
                      <a:pt x="27" y="53"/>
                      <a:pt x="27" y="53"/>
                    </a:cubicBezTo>
                    <a:cubicBezTo>
                      <a:pt x="27" y="53"/>
                      <a:pt x="27" y="53"/>
                      <a:pt x="27" y="53"/>
                    </a:cubicBezTo>
                    <a:cubicBezTo>
                      <a:pt x="27" y="53"/>
                      <a:pt x="27" y="53"/>
                      <a:pt x="27" y="53"/>
                    </a:cubicBezTo>
                    <a:cubicBezTo>
                      <a:pt x="27" y="53"/>
                      <a:pt x="26" y="53"/>
                      <a:pt x="26" y="53"/>
                    </a:cubicBezTo>
                    <a:cubicBezTo>
                      <a:pt x="26" y="53"/>
                      <a:pt x="26" y="53"/>
                      <a:pt x="26" y="53"/>
                    </a:cubicBezTo>
                    <a:cubicBezTo>
                      <a:pt x="26" y="53"/>
                      <a:pt x="26" y="53"/>
                      <a:pt x="26" y="53"/>
                    </a:cubicBezTo>
                    <a:cubicBezTo>
                      <a:pt x="25" y="53"/>
                      <a:pt x="25" y="53"/>
                      <a:pt x="24" y="53"/>
                    </a:cubicBezTo>
                    <a:cubicBezTo>
                      <a:pt x="24" y="53"/>
                      <a:pt x="24" y="53"/>
                      <a:pt x="24" y="53"/>
                    </a:cubicBezTo>
                    <a:cubicBezTo>
                      <a:pt x="24" y="53"/>
                      <a:pt x="24" y="53"/>
                      <a:pt x="24" y="53"/>
                    </a:cubicBezTo>
                    <a:cubicBezTo>
                      <a:pt x="24" y="53"/>
                      <a:pt x="23" y="53"/>
                      <a:pt x="23" y="53"/>
                    </a:cubicBezTo>
                    <a:cubicBezTo>
                      <a:pt x="23" y="53"/>
                      <a:pt x="23" y="53"/>
                      <a:pt x="23" y="53"/>
                    </a:cubicBezTo>
                    <a:cubicBezTo>
                      <a:pt x="23" y="53"/>
                      <a:pt x="23" y="53"/>
                      <a:pt x="23" y="53"/>
                    </a:cubicBezTo>
                    <a:cubicBezTo>
                      <a:pt x="23" y="53"/>
                      <a:pt x="22" y="53"/>
                      <a:pt x="22" y="53"/>
                    </a:cubicBezTo>
                    <a:cubicBezTo>
                      <a:pt x="22" y="53"/>
                      <a:pt x="22" y="53"/>
                      <a:pt x="22"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1"/>
                      <a:pt x="21" y="51"/>
                      <a:pt x="21" y="51"/>
                    </a:cubicBezTo>
                    <a:cubicBezTo>
                      <a:pt x="21" y="51"/>
                      <a:pt x="21" y="51"/>
                      <a:pt x="21" y="51"/>
                    </a:cubicBezTo>
                    <a:cubicBezTo>
                      <a:pt x="21" y="51"/>
                      <a:pt x="21" y="51"/>
                      <a:pt x="21" y="51"/>
                    </a:cubicBezTo>
                    <a:cubicBezTo>
                      <a:pt x="21" y="51"/>
                      <a:pt x="21" y="51"/>
                      <a:pt x="21" y="51"/>
                    </a:cubicBezTo>
                    <a:cubicBezTo>
                      <a:pt x="21" y="51"/>
                      <a:pt x="21" y="51"/>
                      <a:pt x="21" y="51"/>
                    </a:cubicBezTo>
                    <a:cubicBezTo>
                      <a:pt x="21" y="51"/>
                      <a:pt x="21" y="51"/>
                      <a:pt x="21" y="51"/>
                    </a:cubicBezTo>
                    <a:cubicBezTo>
                      <a:pt x="21" y="51"/>
                      <a:pt x="21" y="51"/>
                      <a:pt x="21" y="51"/>
                    </a:cubicBezTo>
                    <a:cubicBezTo>
                      <a:pt x="21" y="51"/>
                      <a:pt x="21" y="50"/>
                      <a:pt x="21" y="50"/>
                    </a:cubicBezTo>
                    <a:cubicBezTo>
                      <a:pt x="21" y="50"/>
                      <a:pt x="21" y="50"/>
                      <a:pt x="21" y="50"/>
                    </a:cubicBezTo>
                    <a:cubicBezTo>
                      <a:pt x="21" y="50"/>
                      <a:pt x="21" y="50"/>
                      <a:pt x="21" y="50"/>
                    </a:cubicBezTo>
                    <a:cubicBezTo>
                      <a:pt x="21" y="50"/>
                      <a:pt x="21" y="50"/>
                      <a:pt x="21" y="50"/>
                    </a:cubicBezTo>
                    <a:cubicBezTo>
                      <a:pt x="21" y="50"/>
                      <a:pt x="21" y="50"/>
                      <a:pt x="21" y="50"/>
                    </a:cubicBezTo>
                    <a:cubicBezTo>
                      <a:pt x="21" y="50"/>
                      <a:pt x="21" y="50"/>
                      <a:pt x="21" y="50"/>
                    </a:cubicBezTo>
                    <a:cubicBezTo>
                      <a:pt x="21" y="50"/>
                      <a:pt x="21" y="50"/>
                      <a:pt x="21" y="50"/>
                    </a:cubicBezTo>
                    <a:cubicBezTo>
                      <a:pt x="21" y="50"/>
                      <a:pt x="21" y="50"/>
                      <a:pt x="21" y="50"/>
                    </a:cubicBezTo>
                    <a:cubicBezTo>
                      <a:pt x="21" y="50"/>
                      <a:pt x="21" y="50"/>
                      <a:pt x="21" y="50"/>
                    </a:cubicBezTo>
                    <a:cubicBezTo>
                      <a:pt x="21" y="50"/>
                      <a:pt x="21" y="50"/>
                      <a:pt x="21" y="50"/>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8"/>
                    </a:cubicBezTo>
                    <a:cubicBezTo>
                      <a:pt x="21" y="48"/>
                      <a:pt x="21" y="48"/>
                      <a:pt x="21" y="48"/>
                    </a:cubicBezTo>
                    <a:cubicBezTo>
                      <a:pt x="21" y="48"/>
                      <a:pt x="21" y="48"/>
                      <a:pt x="21" y="48"/>
                    </a:cubicBezTo>
                    <a:cubicBezTo>
                      <a:pt x="21" y="48"/>
                      <a:pt x="21" y="48"/>
                      <a:pt x="21" y="48"/>
                    </a:cubicBezTo>
                    <a:cubicBezTo>
                      <a:pt x="21" y="48"/>
                      <a:pt x="21" y="48"/>
                      <a:pt x="21" y="48"/>
                    </a:cubicBezTo>
                    <a:cubicBezTo>
                      <a:pt x="21" y="48"/>
                      <a:pt x="21" y="48"/>
                      <a:pt x="21" y="48"/>
                    </a:cubicBezTo>
                    <a:cubicBezTo>
                      <a:pt x="21" y="47"/>
                      <a:pt x="21" y="47"/>
                      <a:pt x="21" y="47"/>
                    </a:cubicBezTo>
                    <a:cubicBezTo>
                      <a:pt x="21" y="47"/>
                      <a:pt x="21" y="47"/>
                      <a:pt x="21" y="47"/>
                    </a:cubicBezTo>
                    <a:cubicBezTo>
                      <a:pt x="21" y="47"/>
                      <a:pt x="21" y="47"/>
                      <a:pt x="22" y="47"/>
                    </a:cubicBezTo>
                    <a:cubicBezTo>
                      <a:pt x="22" y="47"/>
                      <a:pt x="22" y="46"/>
                      <a:pt x="22" y="46"/>
                    </a:cubicBezTo>
                    <a:cubicBezTo>
                      <a:pt x="22" y="46"/>
                      <a:pt x="22" y="46"/>
                      <a:pt x="22" y="46"/>
                    </a:cubicBezTo>
                    <a:cubicBezTo>
                      <a:pt x="22" y="46"/>
                      <a:pt x="22" y="46"/>
                      <a:pt x="22" y="46"/>
                    </a:cubicBezTo>
                    <a:cubicBezTo>
                      <a:pt x="22" y="45"/>
                      <a:pt x="22" y="45"/>
                      <a:pt x="22" y="45"/>
                    </a:cubicBezTo>
                    <a:cubicBezTo>
                      <a:pt x="22" y="45"/>
                      <a:pt x="22" y="45"/>
                      <a:pt x="22" y="45"/>
                    </a:cubicBezTo>
                    <a:cubicBezTo>
                      <a:pt x="22" y="45"/>
                      <a:pt x="22" y="45"/>
                      <a:pt x="22" y="45"/>
                    </a:cubicBezTo>
                    <a:cubicBezTo>
                      <a:pt x="22" y="45"/>
                      <a:pt x="22" y="44"/>
                      <a:pt x="22" y="44"/>
                    </a:cubicBezTo>
                    <a:cubicBezTo>
                      <a:pt x="22" y="44"/>
                      <a:pt x="22" y="44"/>
                      <a:pt x="22" y="44"/>
                    </a:cubicBezTo>
                    <a:cubicBezTo>
                      <a:pt x="22" y="44"/>
                      <a:pt x="22" y="44"/>
                      <a:pt x="22" y="44"/>
                    </a:cubicBezTo>
                    <a:cubicBezTo>
                      <a:pt x="22" y="44"/>
                      <a:pt x="22" y="44"/>
                      <a:pt x="22" y="43"/>
                    </a:cubicBezTo>
                    <a:cubicBezTo>
                      <a:pt x="22" y="43"/>
                      <a:pt x="22" y="43"/>
                      <a:pt x="22" y="43"/>
                    </a:cubicBezTo>
                    <a:cubicBezTo>
                      <a:pt x="22" y="43"/>
                      <a:pt x="22" y="43"/>
                      <a:pt x="22" y="43"/>
                    </a:cubicBezTo>
                    <a:cubicBezTo>
                      <a:pt x="22" y="43"/>
                      <a:pt x="22" y="43"/>
                      <a:pt x="22" y="43"/>
                    </a:cubicBezTo>
                    <a:cubicBezTo>
                      <a:pt x="22" y="43"/>
                      <a:pt x="22" y="43"/>
                      <a:pt x="22" y="43"/>
                    </a:cubicBezTo>
                    <a:cubicBezTo>
                      <a:pt x="22" y="43"/>
                      <a:pt x="22" y="43"/>
                      <a:pt x="22" y="43"/>
                    </a:cubicBezTo>
                    <a:cubicBezTo>
                      <a:pt x="22" y="43"/>
                      <a:pt x="22" y="43"/>
                      <a:pt x="22" y="43"/>
                    </a:cubicBezTo>
                    <a:cubicBezTo>
                      <a:pt x="22" y="43"/>
                      <a:pt x="22" y="42"/>
                      <a:pt x="22" y="42"/>
                    </a:cubicBezTo>
                    <a:cubicBezTo>
                      <a:pt x="22" y="42"/>
                      <a:pt x="22" y="42"/>
                      <a:pt x="22" y="42"/>
                    </a:cubicBezTo>
                    <a:cubicBezTo>
                      <a:pt x="22" y="42"/>
                      <a:pt x="22" y="42"/>
                      <a:pt x="22" y="42"/>
                    </a:cubicBezTo>
                    <a:cubicBezTo>
                      <a:pt x="22" y="42"/>
                      <a:pt x="22" y="42"/>
                      <a:pt x="22" y="42"/>
                    </a:cubicBezTo>
                    <a:cubicBezTo>
                      <a:pt x="22" y="42"/>
                      <a:pt x="22" y="42"/>
                      <a:pt x="22" y="42"/>
                    </a:cubicBezTo>
                    <a:cubicBezTo>
                      <a:pt x="22" y="42"/>
                      <a:pt x="22" y="42"/>
                      <a:pt x="22" y="42"/>
                    </a:cubicBezTo>
                    <a:cubicBezTo>
                      <a:pt x="22" y="42"/>
                      <a:pt x="22" y="42"/>
                      <a:pt x="22" y="42"/>
                    </a:cubicBezTo>
                    <a:cubicBezTo>
                      <a:pt x="22" y="42"/>
                      <a:pt x="22" y="42"/>
                      <a:pt x="22" y="42"/>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39"/>
                      <a:pt x="23" y="39"/>
                      <a:pt x="23" y="39"/>
                    </a:cubicBezTo>
                    <a:cubicBezTo>
                      <a:pt x="23" y="39"/>
                      <a:pt x="23" y="39"/>
                      <a:pt x="23" y="39"/>
                    </a:cubicBezTo>
                    <a:cubicBezTo>
                      <a:pt x="23" y="39"/>
                      <a:pt x="23" y="39"/>
                      <a:pt x="23" y="39"/>
                    </a:cubicBezTo>
                    <a:cubicBezTo>
                      <a:pt x="23" y="39"/>
                      <a:pt x="23" y="39"/>
                      <a:pt x="23" y="39"/>
                    </a:cubicBezTo>
                    <a:cubicBezTo>
                      <a:pt x="23" y="39"/>
                      <a:pt x="23" y="39"/>
                      <a:pt x="23" y="39"/>
                    </a:cubicBezTo>
                    <a:cubicBezTo>
                      <a:pt x="23" y="39"/>
                      <a:pt x="23" y="39"/>
                      <a:pt x="23" y="39"/>
                    </a:cubicBezTo>
                    <a:cubicBezTo>
                      <a:pt x="23" y="39"/>
                      <a:pt x="23" y="39"/>
                      <a:pt x="23" y="39"/>
                    </a:cubicBezTo>
                    <a:cubicBezTo>
                      <a:pt x="23" y="39"/>
                      <a:pt x="23" y="39"/>
                      <a:pt x="23" y="39"/>
                    </a:cubicBezTo>
                    <a:cubicBezTo>
                      <a:pt x="23" y="39"/>
                      <a:pt x="23" y="39"/>
                      <a:pt x="23" y="38"/>
                    </a:cubicBezTo>
                    <a:cubicBezTo>
                      <a:pt x="23" y="38"/>
                      <a:pt x="23" y="38"/>
                      <a:pt x="23" y="38"/>
                    </a:cubicBezTo>
                    <a:cubicBezTo>
                      <a:pt x="23" y="38"/>
                      <a:pt x="23" y="38"/>
                      <a:pt x="23" y="38"/>
                    </a:cubicBezTo>
                    <a:cubicBezTo>
                      <a:pt x="23" y="38"/>
                      <a:pt x="23" y="38"/>
                      <a:pt x="23" y="38"/>
                    </a:cubicBezTo>
                    <a:cubicBezTo>
                      <a:pt x="23" y="38"/>
                      <a:pt x="23" y="38"/>
                      <a:pt x="23" y="37"/>
                    </a:cubicBezTo>
                    <a:cubicBezTo>
                      <a:pt x="23" y="37"/>
                      <a:pt x="23" y="37"/>
                      <a:pt x="23" y="37"/>
                    </a:cubicBezTo>
                    <a:cubicBezTo>
                      <a:pt x="23" y="37"/>
                      <a:pt x="23" y="37"/>
                      <a:pt x="23" y="37"/>
                    </a:cubicBezTo>
                    <a:cubicBezTo>
                      <a:pt x="23" y="37"/>
                      <a:pt x="23" y="37"/>
                      <a:pt x="23" y="37"/>
                    </a:cubicBezTo>
                    <a:cubicBezTo>
                      <a:pt x="23" y="37"/>
                      <a:pt x="23" y="37"/>
                      <a:pt x="23" y="37"/>
                    </a:cubicBezTo>
                    <a:cubicBezTo>
                      <a:pt x="23" y="37"/>
                      <a:pt x="23" y="37"/>
                      <a:pt x="23" y="37"/>
                    </a:cubicBezTo>
                    <a:cubicBezTo>
                      <a:pt x="23" y="37"/>
                      <a:pt x="23" y="37"/>
                      <a:pt x="23" y="37"/>
                    </a:cubicBezTo>
                    <a:cubicBezTo>
                      <a:pt x="23" y="37"/>
                      <a:pt x="23" y="37"/>
                      <a:pt x="23" y="37"/>
                    </a:cubicBezTo>
                    <a:cubicBezTo>
                      <a:pt x="23" y="37"/>
                      <a:pt x="23" y="36"/>
                      <a:pt x="23" y="36"/>
                    </a:cubicBezTo>
                    <a:cubicBezTo>
                      <a:pt x="23" y="36"/>
                      <a:pt x="23" y="36"/>
                      <a:pt x="24" y="36"/>
                    </a:cubicBezTo>
                    <a:cubicBezTo>
                      <a:pt x="24" y="36"/>
                      <a:pt x="24" y="36"/>
                      <a:pt x="24" y="36"/>
                    </a:cubicBezTo>
                    <a:cubicBezTo>
                      <a:pt x="24" y="36"/>
                      <a:pt x="24" y="36"/>
                      <a:pt x="24" y="36"/>
                    </a:cubicBezTo>
                    <a:cubicBezTo>
                      <a:pt x="24" y="36"/>
                      <a:pt x="24" y="36"/>
                      <a:pt x="24" y="35"/>
                    </a:cubicBezTo>
                    <a:cubicBezTo>
                      <a:pt x="24" y="35"/>
                      <a:pt x="24" y="35"/>
                      <a:pt x="24" y="35"/>
                    </a:cubicBezTo>
                    <a:cubicBezTo>
                      <a:pt x="24" y="35"/>
                      <a:pt x="24" y="35"/>
                      <a:pt x="24" y="35"/>
                    </a:cubicBezTo>
                    <a:cubicBezTo>
                      <a:pt x="24" y="35"/>
                      <a:pt x="24" y="35"/>
                      <a:pt x="24" y="35"/>
                    </a:cubicBezTo>
                    <a:cubicBezTo>
                      <a:pt x="24" y="35"/>
                      <a:pt x="24" y="35"/>
                      <a:pt x="24" y="35"/>
                    </a:cubicBezTo>
                    <a:cubicBezTo>
                      <a:pt x="24" y="35"/>
                      <a:pt x="24" y="35"/>
                      <a:pt x="24" y="35"/>
                    </a:cubicBezTo>
                    <a:cubicBezTo>
                      <a:pt x="24" y="35"/>
                      <a:pt x="24" y="35"/>
                      <a:pt x="24" y="34"/>
                    </a:cubicBezTo>
                    <a:cubicBezTo>
                      <a:pt x="24" y="34"/>
                      <a:pt x="24" y="34"/>
                      <a:pt x="24" y="34"/>
                    </a:cubicBezTo>
                    <a:cubicBezTo>
                      <a:pt x="24" y="34"/>
                      <a:pt x="24" y="34"/>
                      <a:pt x="24" y="34"/>
                    </a:cubicBezTo>
                    <a:cubicBezTo>
                      <a:pt x="24" y="34"/>
                      <a:pt x="24" y="34"/>
                      <a:pt x="24" y="34"/>
                    </a:cubicBezTo>
                    <a:cubicBezTo>
                      <a:pt x="24" y="34"/>
                      <a:pt x="24" y="34"/>
                      <a:pt x="24" y="34"/>
                    </a:cubicBezTo>
                    <a:cubicBezTo>
                      <a:pt x="24" y="34"/>
                      <a:pt x="24" y="34"/>
                      <a:pt x="24" y="34"/>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2"/>
                      <a:pt x="24" y="32"/>
                      <a:pt x="24" y="32"/>
                    </a:cubicBezTo>
                    <a:cubicBezTo>
                      <a:pt x="24" y="32"/>
                      <a:pt x="24" y="32"/>
                      <a:pt x="24" y="32"/>
                    </a:cubicBezTo>
                    <a:cubicBezTo>
                      <a:pt x="24" y="32"/>
                      <a:pt x="24" y="32"/>
                      <a:pt x="24" y="32"/>
                    </a:cubicBezTo>
                    <a:cubicBezTo>
                      <a:pt x="24" y="32"/>
                      <a:pt x="24" y="32"/>
                      <a:pt x="24"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1"/>
                      <a:pt x="25" y="31"/>
                      <a:pt x="25" y="31"/>
                    </a:cubicBezTo>
                    <a:cubicBezTo>
                      <a:pt x="25" y="31"/>
                      <a:pt x="25" y="31"/>
                      <a:pt x="25" y="31"/>
                    </a:cubicBezTo>
                    <a:cubicBezTo>
                      <a:pt x="25" y="31"/>
                      <a:pt x="25" y="31"/>
                      <a:pt x="25" y="31"/>
                    </a:cubicBezTo>
                    <a:cubicBezTo>
                      <a:pt x="25" y="31"/>
                      <a:pt x="25" y="31"/>
                      <a:pt x="25" y="31"/>
                    </a:cubicBezTo>
                    <a:cubicBezTo>
                      <a:pt x="25" y="31"/>
                      <a:pt x="25" y="31"/>
                      <a:pt x="25" y="31"/>
                    </a:cubicBezTo>
                    <a:cubicBezTo>
                      <a:pt x="25" y="31"/>
                      <a:pt x="25"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7" y="31"/>
                    </a:cubicBezTo>
                    <a:cubicBezTo>
                      <a:pt x="27" y="31"/>
                      <a:pt x="27" y="31"/>
                      <a:pt x="27" y="31"/>
                    </a:cubicBezTo>
                    <a:cubicBezTo>
                      <a:pt x="27" y="31"/>
                      <a:pt x="27" y="31"/>
                      <a:pt x="27" y="31"/>
                    </a:cubicBezTo>
                    <a:cubicBezTo>
                      <a:pt x="27" y="31"/>
                      <a:pt x="27" y="31"/>
                      <a:pt x="27" y="31"/>
                    </a:cubicBezTo>
                    <a:cubicBezTo>
                      <a:pt x="27" y="31"/>
                      <a:pt x="27" y="31"/>
                      <a:pt x="27" y="31"/>
                    </a:cubicBezTo>
                    <a:cubicBezTo>
                      <a:pt x="27" y="31"/>
                      <a:pt x="27" y="31"/>
                      <a:pt x="27" y="31"/>
                    </a:cubicBezTo>
                    <a:cubicBezTo>
                      <a:pt x="29" y="31"/>
                      <a:pt x="30" y="31"/>
                      <a:pt x="31" y="31"/>
                    </a:cubicBezTo>
                    <a:cubicBezTo>
                      <a:pt x="31" y="31"/>
                      <a:pt x="31" y="31"/>
                      <a:pt x="31" y="31"/>
                    </a:cubicBezTo>
                    <a:cubicBezTo>
                      <a:pt x="31" y="31"/>
                      <a:pt x="31" y="31"/>
                      <a:pt x="31" y="31"/>
                    </a:cubicBezTo>
                    <a:cubicBezTo>
                      <a:pt x="31" y="31"/>
                      <a:pt x="31" y="31"/>
                      <a:pt x="31" y="31"/>
                    </a:cubicBezTo>
                    <a:cubicBezTo>
                      <a:pt x="31" y="31"/>
                      <a:pt x="31" y="31"/>
                      <a:pt x="31" y="31"/>
                    </a:cubicBezTo>
                    <a:cubicBezTo>
                      <a:pt x="31" y="31"/>
                      <a:pt x="31" y="31"/>
                      <a:pt x="31" y="31"/>
                    </a:cubicBezTo>
                    <a:cubicBezTo>
                      <a:pt x="31" y="31"/>
                      <a:pt x="31" y="31"/>
                      <a:pt x="31" y="31"/>
                    </a:cubicBezTo>
                    <a:cubicBezTo>
                      <a:pt x="31" y="31"/>
                      <a:pt x="31" y="31"/>
                      <a:pt x="31" y="31"/>
                    </a:cubicBezTo>
                    <a:cubicBezTo>
                      <a:pt x="32" y="31"/>
                      <a:pt x="34" y="31"/>
                      <a:pt x="35" y="31"/>
                    </a:cubicBezTo>
                    <a:cubicBezTo>
                      <a:pt x="35" y="31"/>
                      <a:pt x="35" y="31"/>
                      <a:pt x="35" y="31"/>
                    </a:cubicBezTo>
                    <a:cubicBezTo>
                      <a:pt x="35" y="31"/>
                      <a:pt x="35" y="31"/>
                      <a:pt x="35" y="31"/>
                    </a:cubicBezTo>
                    <a:cubicBezTo>
                      <a:pt x="35" y="31"/>
                      <a:pt x="35" y="31"/>
                      <a:pt x="35" y="31"/>
                    </a:cubicBezTo>
                    <a:cubicBezTo>
                      <a:pt x="35" y="31"/>
                      <a:pt x="35" y="31"/>
                      <a:pt x="35" y="31"/>
                    </a:cubicBezTo>
                    <a:cubicBezTo>
                      <a:pt x="35" y="31"/>
                      <a:pt x="35" y="31"/>
                      <a:pt x="35" y="31"/>
                    </a:cubicBezTo>
                    <a:cubicBezTo>
                      <a:pt x="35" y="31"/>
                      <a:pt x="35" y="31"/>
                      <a:pt x="36" y="31"/>
                    </a:cubicBezTo>
                    <a:cubicBezTo>
                      <a:pt x="36" y="30"/>
                      <a:pt x="36" y="30"/>
                      <a:pt x="36" y="30"/>
                    </a:cubicBezTo>
                    <a:cubicBezTo>
                      <a:pt x="36" y="30"/>
                      <a:pt x="36" y="30"/>
                      <a:pt x="36" y="30"/>
                    </a:cubicBezTo>
                    <a:cubicBezTo>
                      <a:pt x="36" y="30"/>
                      <a:pt x="36" y="30"/>
                      <a:pt x="36" y="30"/>
                    </a:cubicBezTo>
                    <a:cubicBezTo>
                      <a:pt x="36" y="30"/>
                      <a:pt x="36" y="30"/>
                      <a:pt x="36" y="30"/>
                    </a:cubicBezTo>
                    <a:cubicBezTo>
                      <a:pt x="36" y="30"/>
                      <a:pt x="36" y="30"/>
                      <a:pt x="36" y="30"/>
                    </a:cubicBezTo>
                    <a:cubicBezTo>
                      <a:pt x="36" y="30"/>
                      <a:pt x="36" y="30"/>
                      <a:pt x="36" y="30"/>
                    </a:cubicBezTo>
                    <a:cubicBezTo>
                      <a:pt x="36" y="30"/>
                      <a:pt x="36" y="30"/>
                      <a:pt x="36" y="30"/>
                    </a:cubicBezTo>
                    <a:cubicBezTo>
                      <a:pt x="36" y="30"/>
                      <a:pt x="36" y="30"/>
                      <a:pt x="36" y="30"/>
                    </a:cubicBezTo>
                    <a:cubicBezTo>
                      <a:pt x="37" y="30"/>
                      <a:pt x="37" y="30"/>
                      <a:pt x="37" y="30"/>
                    </a:cubicBezTo>
                    <a:cubicBezTo>
                      <a:pt x="37" y="30"/>
                      <a:pt x="37" y="30"/>
                      <a:pt x="37" y="30"/>
                    </a:cubicBezTo>
                    <a:cubicBezTo>
                      <a:pt x="37" y="30"/>
                      <a:pt x="37" y="30"/>
                      <a:pt x="37" y="30"/>
                    </a:cubicBezTo>
                    <a:cubicBezTo>
                      <a:pt x="38" y="30"/>
                      <a:pt x="38" y="30"/>
                      <a:pt x="38" y="30"/>
                    </a:cubicBezTo>
                    <a:cubicBezTo>
                      <a:pt x="38" y="30"/>
                      <a:pt x="38" y="30"/>
                      <a:pt x="38" y="30"/>
                    </a:cubicBezTo>
                    <a:cubicBezTo>
                      <a:pt x="38" y="30"/>
                      <a:pt x="38" y="30"/>
                      <a:pt x="38" y="30"/>
                    </a:cubicBezTo>
                    <a:cubicBezTo>
                      <a:pt x="38" y="30"/>
                      <a:pt x="38" y="30"/>
                      <a:pt x="38" y="30"/>
                    </a:cubicBezTo>
                    <a:cubicBezTo>
                      <a:pt x="38" y="30"/>
                      <a:pt x="38" y="30"/>
                      <a:pt x="38" y="30"/>
                    </a:cubicBezTo>
                    <a:cubicBezTo>
                      <a:pt x="38" y="30"/>
                      <a:pt x="38" y="30"/>
                      <a:pt x="39" y="30"/>
                    </a:cubicBezTo>
                    <a:cubicBezTo>
                      <a:pt x="39" y="30"/>
                      <a:pt x="39" y="30"/>
                      <a:pt x="39" y="30"/>
                    </a:cubicBezTo>
                    <a:cubicBezTo>
                      <a:pt x="39" y="30"/>
                      <a:pt x="39" y="30"/>
                      <a:pt x="39" y="30"/>
                    </a:cubicBezTo>
                    <a:cubicBezTo>
                      <a:pt x="39" y="30"/>
                      <a:pt x="39" y="30"/>
                      <a:pt x="39" y="30"/>
                    </a:cubicBezTo>
                    <a:cubicBezTo>
                      <a:pt x="39" y="30"/>
                      <a:pt x="39" y="30"/>
                      <a:pt x="40" y="30"/>
                    </a:cubicBezTo>
                    <a:cubicBezTo>
                      <a:pt x="40" y="30"/>
                      <a:pt x="40" y="30"/>
                      <a:pt x="40" y="30"/>
                    </a:cubicBezTo>
                    <a:cubicBezTo>
                      <a:pt x="40" y="30"/>
                      <a:pt x="40" y="30"/>
                      <a:pt x="40" y="30"/>
                    </a:cubicBezTo>
                    <a:cubicBezTo>
                      <a:pt x="40" y="30"/>
                      <a:pt x="40" y="30"/>
                      <a:pt x="40" y="30"/>
                    </a:cubicBezTo>
                    <a:cubicBezTo>
                      <a:pt x="40" y="30"/>
                      <a:pt x="40" y="30"/>
                      <a:pt x="40" y="30"/>
                    </a:cubicBezTo>
                    <a:cubicBezTo>
                      <a:pt x="40" y="30"/>
                      <a:pt x="40" y="30"/>
                      <a:pt x="40" y="30"/>
                    </a:cubicBezTo>
                    <a:cubicBezTo>
                      <a:pt x="40" y="30"/>
                      <a:pt x="40" y="30"/>
                      <a:pt x="40" y="30"/>
                    </a:cubicBezTo>
                    <a:cubicBezTo>
                      <a:pt x="40" y="30"/>
                      <a:pt x="40" y="30"/>
                      <a:pt x="40" y="30"/>
                    </a:cubicBezTo>
                    <a:cubicBezTo>
                      <a:pt x="41" y="30"/>
                      <a:pt x="41" y="30"/>
                      <a:pt x="41" y="30"/>
                    </a:cubicBezTo>
                    <a:cubicBezTo>
                      <a:pt x="41" y="30"/>
                      <a:pt x="41" y="30"/>
                      <a:pt x="41" y="30"/>
                    </a:cubicBezTo>
                    <a:cubicBezTo>
                      <a:pt x="41" y="30"/>
                      <a:pt x="41" y="30"/>
                      <a:pt x="41" y="30"/>
                    </a:cubicBezTo>
                    <a:cubicBezTo>
                      <a:pt x="41" y="29"/>
                      <a:pt x="41" y="29"/>
                      <a:pt x="41" y="29"/>
                    </a:cubicBezTo>
                    <a:cubicBezTo>
                      <a:pt x="41" y="29"/>
                      <a:pt x="42" y="29"/>
                      <a:pt x="42" y="29"/>
                    </a:cubicBezTo>
                    <a:cubicBezTo>
                      <a:pt x="42" y="29"/>
                      <a:pt x="42" y="29"/>
                      <a:pt x="42" y="29"/>
                    </a:cubicBezTo>
                    <a:cubicBezTo>
                      <a:pt x="42" y="29"/>
                      <a:pt x="42" y="29"/>
                      <a:pt x="42" y="29"/>
                    </a:cubicBezTo>
                    <a:cubicBezTo>
                      <a:pt x="42" y="29"/>
                      <a:pt x="42" y="29"/>
                      <a:pt x="42" y="29"/>
                    </a:cubicBezTo>
                    <a:cubicBezTo>
                      <a:pt x="42" y="29"/>
                      <a:pt x="43" y="29"/>
                      <a:pt x="43" y="29"/>
                    </a:cubicBezTo>
                    <a:cubicBezTo>
                      <a:pt x="43" y="29"/>
                      <a:pt x="43" y="29"/>
                      <a:pt x="43" y="29"/>
                    </a:cubicBezTo>
                    <a:cubicBezTo>
                      <a:pt x="43" y="29"/>
                      <a:pt x="43" y="29"/>
                      <a:pt x="43" y="29"/>
                    </a:cubicBezTo>
                    <a:cubicBezTo>
                      <a:pt x="43" y="29"/>
                      <a:pt x="43" y="29"/>
                      <a:pt x="43" y="29"/>
                    </a:cubicBezTo>
                    <a:cubicBezTo>
                      <a:pt x="43" y="29"/>
                      <a:pt x="43"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5" y="29"/>
                      <a:pt x="45" y="29"/>
                    </a:cubicBezTo>
                    <a:cubicBezTo>
                      <a:pt x="45" y="29"/>
                      <a:pt x="45" y="29"/>
                      <a:pt x="45" y="29"/>
                    </a:cubicBezTo>
                    <a:cubicBezTo>
                      <a:pt x="45" y="29"/>
                      <a:pt x="45" y="29"/>
                      <a:pt x="45" y="29"/>
                    </a:cubicBezTo>
                    <a:cubicBezTo>
                      <a:pt x="45" y="29"/>
                      <a:pt x="45" y="29"/>
                      <a:pt x="45" y="29"/>
                    </a:cubicBezTo>
                    <a:cubicBezTo>
                      <a:pt x="45" y="29"/>
                      <a:pt x="45" y="29"/>
                      <a:pt x="45" y="29"/>
                    </a:cubicBezTo>
                    <a:cubicBezTo>
                      <a:pt x="45" y="29"/>
                      <a:pt x="45" y="29"/>
                      <a:pt x="45" y="29"/>
                    </a:cubicBezTo>
                    <a:cubicBezTo>
                      <a:pt x="45" y="29"/>
                      <a:pt x="45" y="29"/>
                      <a:pt x="45" y="29"/>
                    </a:cubicBezTo>
                    <a:cubicBezTo>
                      <a:pt x="45" y="29"/>
                      <a:pt x="45"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7" y="29"/>
                      <a:pt x="47" y="29"/>
                      <a:pt x="47" y="29"/>
                    </a:cubicBezTo>
                    <a:cubicBezTo>
                      <a:pt x="47" y="29"/>
                      <a:pt x="47" y="29"/>
                      <a:pt x="47" y="29"/>
                    </a:cubicBezTo>
                    <a:cubicBezTo>
                      <a:pt x="47" y="29"/>
                      <a:pt x="47" y="29"/>
                      <a:pt x="47" y="29"/>
                    </a:cubicBezTo>
                    <a:cubicBezTo>
                      <a:pt x="47" y="29"/>
                      <a:pt x="47" y="29"/>
                      <a:pt x="47" y="29"/>
                    </a:cubicBezTo>
                    <a:cubicBezTo>
                      <a:pt x="47" y="29"/>
                      <a:pt x="47" y="29"/>
                      <a:pt x="47" y="29"/>
                    </a:cubicBezTo>
                    <a:cubicBezTo>
                      <a:pt x="47" y="28"/>
                      <a:pt x="47" y="28"/>
                      <a:pt x="47" y="28"/>
                    </a:cubicBezTo>
                    <a:cubicBezTo>
                      <a:pt x="47" y="28"/>
                      <a:pt x="47" y="28"/>
                      <a:pt x="48"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9" y="28"/>
                      <a:pt x="50" y="28"/>
                    </a:cubicBezTo>
                    <a:cubicBezTo>
                      <a:pt x="50" y="28"/>
                      <a:pt x="50" y="28"/>
                      <a:pt x="50" y="28"/>
                    </a:cubicBezTo>
                    <a:cubicBezTo>
                      <a:pt x="50" y="28"/>
                      <a:pt x="50" y="28"/>
                      <a:pt x="50" y="28"/>
                    </a:cubicBezTo>
                    <a:cubicBezTo>
                      <a:pt x="50" y="28"/>
                      <a:pt x="50" y="28"/>
                      <a:pt x="50" y="28"/>
                    </a:cubicBezTo>
                    <a:cubicBezTo>
                      <a:pt x="50" y="28"/>
                      <a:pt x="50" y="28"/>
                      <a:pt x="50" y="28"/>
                    </a:cubicBezTo>
                    <a:cubicBezTo>
                      <a:pt x="50" y="28"/>
                      <a:pt x="50" y="28"/>
                      <a:pt x="50" y="28"/>
                    </a:cubicBezTo>
                    <a:cubicBezTo>
                      <a:pt x="50" y="28"/>
                      <a:pt x="51" y="28"/>
                      <a:pt x="51" y="28"/>
                    </a:cubicBezTo>
                    <a:cubicBezTo>
                      <a:pt x="51" y="28"/>
                      <a:pt x="51" y="28"/>
                      <a:pt x="51" y="28"/>
                    </a:cubicBezTo>
                    <a:cubicBezTo>
                      <a:pt x="51" y="28"/>
                      <a:pt x="51" y="28"/>
                      <a:pt x="51" y="28"/>
                    </a:cubicBezTo>
                    <a:cubicBezTo>
                      <a:pt x="51" y="28"/>
                      <a:pt x="51" y="28"/>
                      <a:pt x="51" y="28"/>
                    </a:cubicBezTo>
                    <a:cubicBezTo>
                      <a:pt x="51" y="28"/>
                      <a:pt x="51" y="28"/>
                      <a:pt x="51" y="28"/>
                    </a:cubicBezTo>
                    <a:cubicBezTo>
                      <a:pt x="51" y="28"/>
                      <a:pt x="51" y="28"/>
                      <a:pt x="52" y="28"/>
                    </a:cubicBezTo>
                    <a:cubicBezTo>
                      <a:pt x="52" y="28"/>
                      <a:pt x="52" y="28"/>
                      <a:pt x="52" y="28"/>
                    </a:cubicBezTo>
                    <a:cubicBezTo>
                      <a:pt x="52" y="28"/>
                      <a:pt x="52" y="28"/>
                      <a:pt x="52" y="28"/>
                    </a:cubicBezTo>
                    <a:cubicBezTo>
                      <a:pt x="52" y="28"/>
                      <a:pt x="52" y="28"/>
                      <a:pt x="52" y="28"/>
                    </a:cubicBezTo>
                    <a:cubicBezTo>
                      <a:pt x="52" y="28"/>
                      <a:pt x="52" y="28"/>
                      <a:pt x="52" y="28"/>
                    </a:cubicBezTo>
                    <a:cubicBezTo>
                      <a:pt x="52" y="28"/>
                      <a:pt x="52" y="28"/>
                      <a:pt x="52" y="28"/>
                    </a:cubicBezTo>
                    <a:cubicBezTo>
                      <a:pt x="52" y="27"/>
                      <a:pt x="52" y="27"/>
                      <a:pt x="52" y="27"/>
                    </a:cubicBezTo>
                    <a:cubicBezTo>
                      <a:pt x="52" y="27"/>
                      <a:pt x="52" y="27"/>
                      <a:pt x="52" y="27"/>
                    </a:cubicBezTo>
                    <a:cubicBezTo>
                      <a:pt x="52" y="27"/>
                      <a:pt x="52" y="27"/>
                      <a:pt x="52" y="27"/>
                    </a:cubicBezTo>
                    <a:cubicBezTo>
                      <a:pt x="52" y="27"/>
                      <a:pt x="52" y="27"/>
                      <a:pt x="52" y="27"/>
                    </a:cubicBezTo>
                    <a:cubicBezTo>
                      <a:pt x="52" y="27"/>
                      <a:pt x="52" y="27"/>
                      <a:pt x="52" y="27"/>
                    </a:cubicBezTo>
                    <a:cubicBezTo>
                      <a:pt x="52" y="27"/>
                      <a:pt x="52" y="27"/>
                      <a:pt x="52"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4" y="27"/>
                    </a:cubicBezTo>
                    <a:cubicBezTo>
                      <a:pt x="54" y="27"/>
                      <a:pt x="54" y="27"/>
                      <a:pt x="54" y="27"/>
                    </a:cubicBezTo>
                    <a:cubicBezTo>
                      <a:pt x="54" y="27"/>
                      <a:pt x="54" y="27"/>
                      <a:pt x="54" y="27"/>
                    </a:cubicBezTo>
                    <a:cubicBezTo>
                      <a:pt x="54" y="27"/>
                      <a:pt x="54" y="27"/>
                      <a:pt x="54" y="27"/>
                    </a:cubicBezTo>
                    <a:cubicBezTo>
                      <a:pt x="54" y="27"/>
                      <a:pt x="54" y="27"/>
                      <a:pt x="54" y="27"/>
                    </a:cubicBezTo>
                    <a:cubicBezTo>
                      <a:pt x="54" y="27"/>
                      <a:pt x="54" y="27"/>
                      <a:pt x="54" y="27"/>
                    </a:cubicBezTo>
                    <a:cubicBezTo>
                      <a:pt x="54" y="27"/>
                      <a:pt x="54" y="27"/>
                      <a:pt x="54" y="27"/>
                    </a:cubicBezTo>
                    <a:cubicBezTo>
                      <a:pt x="54" y="27"/>
                      <a:pt x="54" y="27"/>
                      <a:pt x="54" y="27"/>
                    </a:cubicBezTo>
                    <a:cubicBezTo>
                      <a:pt x="54" y="27"/>
                      <a:pt x="54" y="27"/>
                      <a:pt x="54" y="27"/>
                    </a:cubicBezTo>
                    <a:cubicBezTo>
                      <a:pt x="54" y="27"/>
                      <a:pt x="54" y="27"/>
                      <a:pt x="54" y="27"/>
                    </a:cubicBezTo>
                    <a:cubicBezTo>
                      <a:pt x="54" y="26"/>
                      <a:pt x="54" y="26"/>
                      <a:pt x="54" y="26"/>
                    </a:cubicBezTo>
                    <a:cubicBezTo>
                      <a:pt x="54" y="26"/>
                      <a:pt x="54" y="26"/>
                      <a:pt x="54" y="26"/>
                    </a:cubicBezTo>
                    <a:cubicBezTo>
                      <a:pt x="54" y="26"/>
                      <a:pt x="54" y="26"/>
                      <a:pt x="54" y="26"/>
                    </a:cubicBezTo>
                    <a:cubicBezTo>
                      <a:pt x="54" y="26"/>
                      <a:pt x="54" y="26"/>
                      <a:pt x="54" y="26"/>
                    </a:cubicBezTo>
                    <a:cubicBezTo>
                      <a:pt x="54" y="26"/>
                      <a:pt x="54" y="26"/>
                      <a:pt x="54" y="26"/>
                    </a:cubicBezTo>
                    <a:cubicBezTo>
                      <a:pt x="54" y="26"/>
                      <a:pt x="54" y="26"/>
                      <a:pt x="54" y="26"/>
                    </a:cubicBezTo>
                    <a:cubicBezTo>
                      <a:pt x="54" y="26"/>
                      <a:pt x="54" y="26"/>
                      <a:pt x="54" y="26"/>
                    </a:cubicBezTo>
                    <a:cubicBezTo>
                      <a:pt x="54" y="26"/>
                      <a:pt x="54" y="26"/>
                      <a:pt x="55" y="26"/>
                    </a:cubicBezTo>
                    <a:cubicBezTo>
                      <a:pt x="55" y="26"/>
                      <a:pt x="55" y="26"/>
                      <a:pt x="55" y="26"/>
                    </a:cubicBezTo>
                    <a:cubicBezTo>
                      <a:pt x="55" y="26"/>
                      <a:pt x="55" y="26"/>
                      <a:pt x="56" y="26"/>
                    </a:cubicBezTo>
                    <a:cubicBezTo>
                      <a:pt x="56" y="26"/>
                      <a:pt x="56" y="26"/>
                      <a:pt x="56" y="26"/>
                    </a:cubicBezTo>
                    <a:cubicBezTo>
                      <a:pt x="56" y="26"/>
                      <a:pt x="56" y="26"/>
                      <a:pt x="56" y="26"/>
                    </a:cubicBezTo>
                    <a:cubicBezTo>
                      <a:pt x="56" y="26"/>
                      <a:pt x="56" y="26"/>
                      <a:pt x="56" y="26"/>
                    </a:cubicBezTo>
                    <a:cubicBezTo>
                      <a:pt x="56" y="26"/>
                      <a:pt x="56" y="26"/>
                      <a:pt x="56" y="26"/>
                    </a:cubicBezTo>
                    <a:cubicBezTo>
                      <a:pt x="56" y="26"/>
                      <a:pt x="56" y="26"/>
                      <a:pt x="56" y="26"/>
                    </a:cubicBezTo>
                    <a:cubicBezTo>
                      <a:pt x="56" y="26"/>
                      <a:pt x="56" y="26"/>
                      <a:pt x="56" y="26"/>
                    </a:cubicBezTo>
                    <a:cubicBezTo>
                      <a:pt x="56" y="26"/>
                      <a:pt x="56" y="26"/>
                      <a:pt x="56" y="26"/>
                    </a:cubicBezTo>
                    <a:cubicBezTo>
                      <a:pt x="56" y="26"/>
                      <a:pt x="56" y="26"/>
                      <a:pt x="57" y="26"/>
                    </a:cubicBezTo>
                    <a:cubicBezTo>
                      <a:pt x="57" y="26"/>
                      <a:pt x="57" y="26"/>
                      <a:pt x="57" y="26"/>
                    </a:cubicBezTo>
                    <a:cubicBezTo>
                      <a:pt x="57" y="26"/>
                      <a:pt x="57" y="26"/>
                      <a:pt x="57" y="26"/>
                    </a:cubicBezTo>
                    <a:cubicBezTo>
                      <a:pt x="57" y="26"/>
                      <a:pt x="57" y="26"/>
                      <a:pt x="57" y="26"/>
                    </a:cubicBezTo>
                    <a:close/>
                    <a:moveTo>
                      <a:pt x="57" y="63"/>
                    </a:moveTo>
                    <a:cubicBezTo>
                      <a:pt x="57" y="93"/>
                      <a:pt x="57" y="93"/>
                      <a:pt x="57" y="93"/>
                    </a:cubicBezTo>
                    <a:cubicBezTo>
                      <a:pt x="57" y="93"/>
                      <a:pt x="57" y="93"/>
                      <a:pt x="57" y="93"/>
                    </a:cubicBezTo>
                    <a:cubicBezTo>
                      <a:pt x="57" y="93"/>
                      <a:pt x="57" y="93"/>
                      <a:pt x="57" y="93"/>
                    </a:cubicBezTo>
                    <a:cubicBezTo>
                      <a:pt x="56" y="93"/>
                      <a:pt x="56" y="93"/>
                      <a:pt x="56" y="93"/>
                    </a:cubicBezTo>
                    <a:cubicBezTo>
                      <a:pt x="56" y="93"/>
                      <a:pt x="56" y="93"/>
                      <a:pt x="56" y="93"/>
                    </a:cubicBezTo>
                    <a:cubicBezTo>
                      <a:pt x="56" y="93"/>
                      <a:pt x="56" y="93"/>
                      <a:pt x="56" y="93"/>
                    </a:cubicBezTo>
                    <a:cubicBezTo>
                      <a:pt x="56" y="93"/>
                      <a:pt x="56" y="93"/>
                      <a:pt x="56" y="93"/>
                    </a:cubicBezTo>
                    <a:cubicBezTo>
                      <a:pt x="56" y="93"/>
                      <a:pt x="56" y="93"/>
                      <a:pt x="56" y="93"/>
                    </a:cubicBezTo>
                    <a:cubicBezTo>
                      <a:pt x="55" y="93"/>
                      <a:pt x="55" y="93"/>
                      <a:pt x="55" y="93"/>
                    </a:cubicBezTo>
                    <a:cubicBezTo>
                      <a:pt x="55" y="93"/>
                      <a:pt x="55" y="93"/>
                      <a:pt x="55" y="93"/>
                    </a:cubicBezTo>
                    <a:cubicBezTo>
                      <a:pt x="55" y="93"/>
                      <a:pt x="55" y="93"/>
                      <a:pt x="55" y="93"/>
                    </a:cubicBezTo>
                    <a:cubicBezTo>
                      <a:pt x="55" y="93"/>
                      <a:pt x="55" y="93"/>
                      <a:pt x="55" y="93"/>
                    </a:cubicBezTo>
                    <a:cubicBezTo>
                      <a:pt x="55" y="93"/>
                      <a:pt x="55" y="93"/>
                      <a:pt x="55" y="93"/>
                    </a:cubicBezTo>
                    <a:cubicBezTo>
                      <a:pt x="55" y="93"/>
                      <a:pt x="55" y="93"/>
                      <a:pt x="55" y="93"/>
                    </a:cubicBezTo>
                    <a:cubicBezTo>
                      <a:pt x="55" y="93"/>
                      <a:pt x="55" y="93"/>
                      <a:pt x="55" y="94"/>
                    </a:cubicBezTo>
                    <a:cubicBezTo>
                      <a:pt x="55" y="94"/>
                      <a:pt x="55" y="94"/>
                      <a:pt x="55" y="94"/>
                    </a:cubicBezTo>
                    <a:cubicBezTo>
                      <a:pt x="55" y="94"/>
                      <a:pt x="55"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5"/>
                    </a:cubicBezTo>
                    <a:cubicBezTo>
                      <a:pt x="54" y="95"/>
                      <a:pt x="54" y="95"/>
                      <a:pt x="54" y="95"/>
                    </a:cubicBezTo>
                    <a:cubicBezTo>
                      <a:pt x="53" y="95"/>
                      <a:pt x="53" y="95"/>
                      <a:pt x="53" y="95"/>
                    </a:cubicBezTo>
                    <a:cubicBezTo>
                      <a:pt x="53" y="95"/>
                      <a:pt x="53" y="95"/>
                      <a:pt x="53" y="95"/>
                    </a:cubicBezTo>
                    <a:cubicBezTo>
                      <a:pt x="53" y="95"/>
                      <a:pt x="53" y="95"/>
                      <a:pt x="53" y="95"/>
                    </a:cubicBezTo>
                    <a:cubicBezTo>
                      <a:pt x="53" y="95"/>
                      <a:pt x="53" y="95"/>
                      <a:pt x="53" y="95"/>
                    </a:cubicBezTo>
                    <a:cubicBezTo>
                      <a:pt x="53" y="95"/>
                      <a:pt x="53" y="95"/>
                      <a:pt x="53" y="95"/>
                    </a:cubicBezTo>
                    <a:cubicBezTo>
                      <a:pt x="53" y="95"/>
                      <a:pt x="53" y="95"/>
                      <a:pt x="53" y="95"/>
                    </a:cubicBezTo>
                    <a:cubicBezTo>
                      <a:pt x="53" y="95"/>
                      <a:pt x="53" y="95"/>
                      <a:pt x="53" y="95"/>
                    </a:cubicBezTo>
                    <a:cubicBezTo>
                      <a:pt x="52" y="95"/>
                      <a:pt x="52" y="95"/>
                      <a:pt x="52" y="95"/>
                    </a:cubicBezTo>
                    <a:cubicBezTo>
                      <a:pt x="52" y="95"/>
                      <a:pt x="52" y="95"/>
                      <a:pt x="52" y="95"/>
                    </a:cubicBezTo>
                    <a:cubicBezTo>
                      <a:pt x="52" y="95"/>
                      <a:pt x="52" y="95"/>
                      <a:pt x="52" y="95"/>
                    </a:cubicBezTo>
                    <a:cubicBezTo>
                      <a:pt x="52" y="95"/>
                      <a:pt x="52" y="95"/>
                      <a:pt x="52" y="95"/>
                    </a:cubicBezTo>
                    <a:cubicBezTo>
                      <a:pt x="52" y="95"/>
                      <a:pt x="52" y="95"/>
                      <a:pt x="52" y="95"/>
                    </a:cubicBezTo>
                    <a:cubicBezTo>
                      <a:pt x="52" y="95"/>
                      <a:pt x="52" y="95"/>
                      <a:pt x="52" y="95"/>
                    </a:cubicBezTo>
                    <a:cubicBezTo>
                      <a:pt x="52" y="95"/>
                      <a:pt x="51" y="95"/>
                      <a:pt x="51" y="95"/>
                    </a:cubicBezTo>
                    <a:cubicBezTo>
                      <a:pt x="51" y="95"/>
                      <a:pt x="51" y="95"/>
                      <a:pt x="51" y="95"/>
                    </a:cubicBezTo>
                    <a:cubicBezTo>
                      <a:pt x="51" y="95"/>
                      <a:pt x="51" y="95"/>
                      <a:pt x="51" y="95"/>
                    </a:cubicBezTo>
                    <a:cubicBezTo>
                      <a:pt x="51" y="95"/>
                      <a:pt x="51" y="95"/>
                      <a:pt x="51" y="95"/>
                    </a:cubicBezTo>
                    <a:cubicBezTo>
                      <a:pt x="51" y="95"/>
                      <a:pt x="51" y="95"/>
                      <a:pt x="51" y="95"/>
                    </a:cubicBezTo>
                    <a:cubicBezTo>
                      <a:pt x="51" y="95"/>
                      <a:pt x="51" y="95"/>
                      <a:pt x="51" y="95"/>
                    </a:cubicBezTo>
                    <a:cubicBezTo>
                      <a:pt x="51" y="95"/>
                      <a:pt x="51" y="95"/>
                      <a:pt x="51" y="95"/>
                    </a:cubicBezTo>
                    <a:cubicBezTo>
                      <a:pt x="51" y="95"/>
                      <a:pt x="51" y="95"/>
                      <a:pt x="51" y="95"/>
                    </a:cubicBezTo>
                    <a:cubicBezTo>
                      <a:pt x="51" y="95"/>
                      <a:pt x="51" y="95"/>
                      <a:pt x="51" y="95"/>
                    </a:cubicBezTo>
                    <a:cubicBezTo>
                      <a:pt x="51" y="95"/>
                      <a:pt x="51" y="95"/>
                      <a:pt x="51" y="95"/>
                    </a:cubicBezTo>
                    <a:cubicBezTo>
                      <a:pt x="51" y="95"/>
                      <a:pt x="51" y="95"/>
                      <a:pt x="51" y="96"/>
                    </a:cubicBezTo>
                    <a:cubicBezTo>
                      <a:pt x="51" y="96"/>
                      <a:pt x="51" y="96"/>
                      <a:pt x="51" y="96"/>
                    </a:cubicBezTo>
                    <a:cubicBezTo>
                      <a:pt x="51" y="96"/>
                      <a:pt x="51" y="96"/>
                      <a:pt x="51" y="96"/>
                    </a:cubicBezTo>
                    <a:cubicBezTo>
                      <a:pt x="51" y="96"/>
                      <a:pt x="51" y="96"/>
                      <a:pt x="51" y="96"/>
                    </a:cubicBezTo>
                    <a:cubicBezTo>
                      <a:pt x="51"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49" y="96"/>
                      <a:pt x="49" y="96"/>
                      <a:pt x="49" y="96"/>
                    </a:cubicBezTo>
                    <a:cubicBezTo>
                      <a:pt x="49" y="96"/>
                      <a:pt x="49" y="96"/>
                      <a:pt x="49" y="96"/>
                    </a:cubicBezTo>
                    <a:cubicBezTo>
                      <a:pt x="49" y="96"/>
                      <a:pt x="49" y="96"/>
                      <a:pt x="49" y="96"/>
                    </a:cubicBezTo>
                    <a:cubicBezTo>
                      <a:pt x="49" y="96"/>
                      <a:pt x="49" y="96"/>
                      <a:pt x="49" y="96"/>
                    </a:cubicBezTo>
                    <a:cubicBezTo>
                      <a:pt x="49" y="96"/>
                      <a:pt x="49" y="96"/>
                      <a:pt x="49" y="96"/>
                    </a:cubicBezTo>
                    <a:cubicBezTo>
                      <a:pt x="49" y="96"/>
                      <a:pt x="49" y="96"/>
                      <a:pt x="49" y="96"/>
                    </a:cubicBezTo>
                    <a:cubicBezTo>
                      <a:pt x="49" y="96"/>
                      <a:pt x="49" y="96"/>
                      <a:pt x="49" y="96"/>
                    </a:cubicBezTo>
                    <a:cubicBezTo>
                      <a:pt x="49" y="96"/>
                      <a:pt x="49" y="96"/>
                      <a:pt x="49" y="96"/>
                    </a:cubicBezTo>
                    <a:cubicBezTo>
                      <a:pt x="49" y="96"/>
                      <a:pt x="49" y="96"/>
                      <a:pt x="49" y="96"/>
                    </a:cubicBezTo>
                    <a:cubicBezTo>
                      <a:pt x="48" y="96"/>
                      <a:pt x="48" y="96"/>
                      <a:pt x="48" y="96"/>
                    </a:cubicBezTo>
                    <a:cubicBezTo>
                      <a:pt x="48" y="96"/>
                      <a:pt x="48" y="96"/>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7" y="97"/>
                      <a:pt x="47" y="97"/>
                      <a:pt x="47" y="97"/>
                    </a:cubicBezTo>
                    <a:cubicBezTo>
                      <a:pt x="47" y="97"/>
                      <a:pt x="47" y="97"/>
                      <a:pt x="47" y="97"/>
                    </a:cubicBezTo>
                    <a:cubicBezTo>
                      <a:pt x="47" y="97"/>
                      <a:pt x="47" y="97"/>
                      <a:pt x="47" y="97"/>
                    </a:cubicBezTo>
                    <a:cubicBezTo>
                      <a:pt x="47" y="97"/>
                      <a:pt x="47" y="97"/>
                      <a:pt x="47" y="97"/>
                    </a:cubicBezTo>
                    <a:cubicBezTo>
                      <a:pt x="47" y="97"/>
                      <a:pt x="47" y="97"/>
                      <a:pt x="47" y="97"/>
                    </a:cubicBezTo>
                    <a:cubicBezTo>
                      <a:pt x="47" y="97"/>
                      <a:pt x="47" y="97"/>
                      <a:pt x="47" y="97"/>
                    </a:cubicBezTo>
                    <a:cubicBezTo>
                      <a:pt x="47" y="97"/>
                      <a:pt x="47" y="97"/>
                      <a:pt x="47" y="97"/>
                    </a:cubicBezTo>
                    <a:cubicBezTo>
                      <a:pt x="47" y="97"/>
                      <a:pt x="47" y="97"/>
                      <a:pt x="47" y="97"/>
                    </a:cubicBezTo>
                    <a:cubicBezTo>
                      <a:pt x="47" y="97"/>
                      <a:pt x="47" y="97"/>
                      <a:pt x="47" y="97"/>
                    </a:cubicBezTo>
                    <a:cubicBezTo>
                      <a:pt x="47" y="97"/>
                      <a:pt x="47" y="97"/>
                      <a:pt x="47" y="97"/>
                    </a:cubicBezTo>
                    <a:cubicBezTo>
                      <a:pt x="47" y="97"/>
                      <a:pt x="47" y="97"/>
                      <a:pt x="47" y="98"/>
                    </a:cubicBezTo>
                    <a:cubicBezTo>
                      <a:pt x="47" y="98"/>
                      <a:pt x="47" y="98"/>
                      <a:pt x="47" y="98"/>
                    </a:cubicBezTo>
                    <a:cubicBezTo>
                      <a:pt x="46" y="98"/>
                      <a:pt x="46" y="98"/>
                      <a:pt x="46" y="98"/>
                    </a:cubicBezTo>
                    <a:cubicBezTo>
                      <a:pt x="46" y="98"/>
                      <a:pt x="46" y="98"/>
                      <a:pt x="46" y="98"/>
                    </a:cubicBezTo>
                    <a:cubicBezTo>
                      <a:pt x="46" y="98"/>
                      <a:pt x="46" y="98"/>
                      <a:pt x="46" y="98"/>
                    </a:cubicBezTo>
                    <a:cubicBezTo>
                      <a:pt x="46" y="98"/>
                      <a:pt x="46" y="98"/>
                      <a:pt x="46" y="98"/>
                    </a:cubicBezTo>
                    <a:cubicBezTo>
                      <a:pt x="46" y="98"/>
                      <a:pt x="46" y="98"/>
                      <a:pt x="46" y="98"/>
                    </a:cubicBezTo>
                    <a:cubicBezTo>
                      <a:pt x="46" y="98"/>
                      <a:pt x="46" y="98"/>
                      <a:pt x="46"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4" y="98"/>
                      <a:pt x="44" y="98"/>
                      <a:pt x="44" y="98"/>
                    </a:cubicBezTo>
                    <a:cubicBezTo>
                      <a:pt x="44" y="98"/>
                      <a:pt x="44" y="98"/>
                      <a:pt x="44" y="98"/>
                    </a:cubicBezTo>
                    <a:cubicBezTo>
                      <a:pt x="44" y="98"/>
                      <a:pt x="44" y="98"/>
                      <a:pt x="44" y="98"/>
                    </a:cubicBezTo>
                    <a:cubicBezTo>
                      <a:pt x="44" y="98"/>
                      <a:pt x="44" y="98"/>
                      <a:pt x="44" y="98"/>
                    </a:cubicBezTo>
                    <a:cubicBezTo>
                      <a:pt x="44" y="98"/>
                      <a:pt x="44" y="98"/>
                      <a:pt x="44" y="98"/>
                    </a:cubicBezTo>
                    <a:cubicBezTo>
                      <a:pt x="44" y="98"/>
                      <a:pt x="44" y="98"/>
                      <a:pt x="44" y="98"/>
                    </a:cubicBezTo>
                    <a:cubicBezTo>
                      <a:pt x="44" y="98"/>
                      <a:pt x="44" y="98"/>
                      <a:pt x="44" y="98"/>
                    </a:cubicBezTo>
                    <a:cubicBezTo>
                      <a:pt x="44" y="98"/>
                      <a:pt x="44" y="98"/>
                      <a:pt x="44" y="98"/>
                    </a:cubicBezTo>
                    <a:cubicBezTo>
                      <a:pt x="44" y="98"/>
                      <a:pt x="44" y="98"/>
                      <a:pt x="44" y="98"/>
                    </a:cubicBezTo>
                    <a:cubicBezTo>
                      <a:pt x="44" y="98"/>
                      <a:pt x="44" y="98"/>
                      <a:pt x="44" y="98"/>
                    </a:cubicBezTo>
                    <a:cubicBezTo>
                      <a:pt x="44" y="98"/>
                      <a:pt x="44" y="98"/>
                      <a:pt x="44" y="99"/>
                    </a:cubicBezTo>
                    <a:cubicBezTo>
                      <a:pt x="44" y="99"/>
                      <a:pt x="44" y="99"/>
                      <a:pt x="44" y="99"/>
                    </a:cubicBezTo>
                    <a:cubicBezTo>
                      <a:pt x="44" y="99"/>
                      <a:pt x="44" y="99"/>
                      <a:pt x="44" y="99"/>
                    </a:cubicBezTo>
                    <a:cubicBezTo>
                      <a:pt x="44" y="99"/>
                      <a:pt x="44" y="99"/>
                      <a:pt x="44" y="99"/>
                    </a:cubicBezTo>
                    <a:cubicBezTo>
                      <a:pt x="44" y="99"/>
                      <a:pt x="44" y="99"/>
                      <a:pt x="44" y="99"/>
                    </a:cubicBezTo>
                    <a:cubicBezTo>
                      <a:pt x="44" y="99"/>
                      <a:pt x="44" y="99"/>
                      <a:pt x="44" y="99"/>
                    </a:cubicBezTo>
                    <a:cubicBezTo>
                      <a:pt x="44" y="99"/>
                      <a:pt x="44" y="99"/>
                      <a:pt x="44" y="99"/>
                    </a:cubicBezTo>
                    <a:cubicBezTo>
                      <a:pt x="44" y="99"/>
                      <a:pt x="44" y="99"/>
                      <a:pt x="44" y="99"/>
                    </a:cubicBezTo>
                    <a:cubicBezTo>
                      <a:pt x="44" y="99"/>
                      <a:pt x="44" y="99"/>
                      <a:pt x="44" y="99"/>
                    </a:cubicBezTo>
                    <a:cubicBezTo>
                      <a:pt x="44" y="99"/>
                      <a:pt x="44" y="99"/>
                      <a:pt x="44" y="99"/>
                    </a:cubicBezTo>
                    <a:cubicBezTo>
                      <a:pt x="44" y="99"/>
                      <a:pt x="44" y="99"/>
                      <a:pt x="44"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2" y="99"/>
                      <a:pt x="42" y="99"/>
                      <a:pt x="42" y="99"/>
                    </a:cubicBezTo>
                    <a:cubicBezTo>
                      <a:pt x="42" y="99"/>
                      <a:pt x="42" y="99"/>
                      <a:pt x="42" y="99"/>
                    </a:cubicBezTo>
                    <a:cubicBezTo>
                      <a:pt x="42" y="99"/>
                      <a:pt x="42" y="99"/>
                      <a:pt x="42" y="99"/>
                    </a:cubicBezTo>
                    <a:cubicBezTo>
                      <a:pt x="42" y="99"/>
                      <a:pt x="41" y="99"/>
                      <a:pt x="41" y="99"/>
                    </a:cubicBezTo>
                    <a:cubicBezTo>
                      <a:pt x="41" y="99"/>
                      <a:pt x="41" y="99"/>
                      <a:pt x="41" y="99"/>
                    </a:cubicBezTo>
                    <a:cubicBezTo>
                      <a:pt x="41" y="99"/>
                      <a:pt x="41" y="99"/>
                      <a:pt x="41" y="99"/>
                    </a:cubicBezTo>
                    <a:cubicBezTo>
                      <a:pt x="41" y="100"/>
                      <a:pt x="41" y="100"/>
                      <a:pt x="41" y="100"/>
                    </a:cubicBezTo>
                    <a:cubicBezTo>
                      <a:pt x="41" y="100"/>
                      <a:pt x="41" y="100"/>
                      <a:pt x="41" y="100"/>
                    </a:cubicBezTo>
                    <a:cubicBezTo>
                      <a:pt x="41" y="100"/>
                      <a:pt x="41" y="100"/>
                      <a:pt x="41" y="100"/>
                    </a:cubicBezTo>
                    <a:cubicBezTo>
                      <a:pt x="41" y="100"/>
                      <a:pt x="41" y="100"/>
                      <a:pt x="41" y="100"/>
                    </a:cubicBezTo>
                    <a:cubicBezTo>
                      <a:pt x="41" y="100"/>
                      <a:pt x="41" y="100"/>
                      <a:pt x="41"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8" y="100"/>
                      <a:pt x="38" y="100"/>
                    </a:cubicBezTo>
                    <a:cubicBezTo>
                      <a:pt x="38" y="100"/>
                      <a:pt x="38" y="100"/>
                      <a:pt x="38" y="100"/>
                    </a:cubicBezTo>
                    <a:cubicBezTo>
                      <a:pt x="38" y="100"/>
                      <a:pt x="38" y="100"/>
                      <a:pt x="38" y="101"/>
                    </a:cubicBezTo>
                    <a:cubicBezTo>
                      <a:pt x="38" y="101"/>
                      <a:pt x="38"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6" y="101"/>
                      <a:pt x="36" y="101"/>
                      <a:pt x="36" y="101"/>
                    </a:cubicBezTo>
                    <a:cubicBezTo>
                      <a:pt x="36" y="101"/>
                      <a:pt x="36" y="101"/>
                      <a:pt x="36" y="101"/>
                    </a:cubicBezTo>
                    <a:cubicBezTo>
                      <a:pt x="36" y="101"/>
                      <a:pt x="36" y="101"/>
                      <a:pt x="36" y="101"/>
                    </a:cubicBezTo>
                    <a:cubicBezTo>
                      <a:pt x="36" y="101"/>
                      <a:pt x="36" y="101"/>
                      <a:pt x="36" y="101"/>
                    </a:cubicBezTo>
                    <a:cubicBezTo>
                      <a:pt x="36" y="101"/>
                      <a:pt x="36" y="101"/>
                      <a:pt x="36" y="101"/>
                    </a:cubicBezTo>
                    <a:cubicBezTo>
                      <a:pt x="36" y="101"/>
                      <a:pt x="36" y="101"/>
                      <a:pt x="36" y="101"/>
                    </a:cubicBezTo>
                    <a:cubicBezTo>
                      <a:pt x="36" y="101"/>
                      <a:pt x="36" y="101"/>
                      <a:pt x="36" y="101"/>
                    </a:cubicBezTo>
                    <a:cubicBezTo>
                      <a:pt x="36" y="101"/>
                      <a:pt x="36" y="101"/>
                      <a:pt x="36" y="102"/>
                    </a:cubicBezTo>
                    <a:cubicBezTo>
                      <a:pt x="36" y="102"/>
                      <a:pt x="36" y="102"/>
                      <a:pt x="36" y="102"/>
                    </a:cubicBezTo>
                    <a:cubicBezTo>
                      <a:pt x="36" y="102"/>
                      <a:pt x="36" y="102"/>
                      <a:pt x="35" y="102"/>
                    </a:cubicBezTo>
                    <a:cubicBezTo>
                      <a:pt x="35" y="102"/>
                      <a:pt x="35" y="102"/>
                      <a:pt x="35" y="102"/>
                    </a:cubicBezTo>
                    <a:cubicBezTo>
                      <a:pt x="35" y="102"/>
                      <a:pt x="35" y="102"/>
                      <a:pt x="35" y="102"/>
                    </a:cubicBezTo>
                    <a:cubicBezTo>
                      <a:pt x="35" y="102"/>
                      <a:pt x="35" y="102"/>
                      <a:pt x="35" y="102"/>
                    </a:cubicBezTo>
                    <a:cubicBezTo>
                      <a:pt x="35" y="102"/>
                      <a:pt x="35" y="102"/>
                      <a:pt x="35" y="102"/>
                    </a:cubicBezTo>
                    <a:cubicBezTo>
                      <a:pt x="35" y="102"/>
                      <a:pt x="35" y="102"/>
                      <a:pt x="35"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3" y="102"/>
                      <a:pt x="33" y="102"/>
                      <a:pt x="33" y="102"/>
                    </a:cubicBezTo>
                    <a:cubicBezTo>
                      <a:pt x="33" y="102"/>
                      <a:pt x="33" y="102"/>
                      <a:pt x="33" y="102"/>
                    </a:cubicBezTo>
                    <a:cubicBezTo>
                      <a:pt x="33" y="102"/>
                      <a:pt x="33" y="102"/>
                      <a:pt x="33" y="102"/>
                    </a:cubicBezTo>
                    <a:cubicBezTo>
                      <a:pt x="33" y="102"/>
                      <a:pt x="33" y="102"/>
                      <a:pt x="33" y="102"/>
                    </a:cubicBezTo>
                    <a:cubicBezTo>
                      <a:pt x="33" y="102"/>
                      <a:pt x="33" y="103"/>
                      <a:pt x="33" y="103"/>
                    </a:cubicBezTo>
                    <a:cubicBezTo>
                      <a:pt x="32" y="103"/>
                      <a:pt x="32" y="103"/>
                      <a:pt x="32" y="103"/>
                    </a:cubicBezTo>
                    <a:cubicBezTo>
                      <a:pt x="32" y="103"/>
                      <a:pt x="32" y="103"/>
                      <a:pt x="32" y="103"/>
                    </a:cubicBezTo>
                    <a:cubicBezTo>
                      <a:pt x="32" y="103"/>
                      <a:pt x="32" y="103"/>
                      <a:pt x="32" y="103"/>
                    </a:cubicBezTo>
                    <a:cubicBezTo>
                      <a:pt x="32" y="103"/>
                      <a:pt x="32" y="103"/>
                      <a:pt x="32" y="103"/>
                    </a:cubicBezTo>
                    <a:cubicBezTo>
                      <a:pt x="32" y="103"/>
                      <a:pt x="32" y="103"/>
                      <a:pt x="32" y="103"/>
                    </a:cubicBezTo>
                    <a:cubicBezTo>
                      <a:pt x="32" y="103"/>
                      <a:pt x="32" y="103"/>
                      <a:pt x="32" y="103"/>
                    </a:cubicBezTo>
                    <a:cubicBezTo>
                      <a:pt x="32" y="103"/>
                      <a:pt x="32"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0" y="103"/>
                      <a:pt x="30" y="103"/>
                      <a:pt x="30" y="103"/>
                    </a:cubicBezTo>
                    <a:cubicBezTo>
                      <a:pt x="30" y="103"/>
                      <a:pt x="30" y="103"/>
                      <a:pt x="30" y="103"/>
                    </a:cubicBezTo>
                    <a:cubicBezTo>
                      <a:pt x="30" y="103"/>
                      <a:pt x="30" y="103"/>
                      <a:pt x="30" y="103"/>
                    </a:cubicBezTo>
                    <a:cubicBezTo>
                      <a:pt x="30" y="103"/>
                      <a:pt x="30" y="103"/>
                      <a:pt x="30" y="103"/>
                    </a:cubicBezTo>
                    <a:cubicBezTo>
                      <a:pt x="30" y="103"/>
                      <a:pt x="30" y="103"/>
                      <a:pt x="30" y="103"/>
                    </a:cubicBezTo>
                    <a:cubicBezTo>
                      <a:pt x="30" y="103"/>
                      <a:pt x="30" y="103"/>
                      <a:pt x="30" y="103"/>
                    </a:cubicBezTo>
                    <a:cubicBezTo>
                      <a:pt x="30" y="103"/>
                      <a:pt x="30" y="103"/>
                      <a:pt x="30" y="103"/>
                    </a:cubicBezTo>
                    <a:cubicBezTo>
                      <a:pt x="30" y="103"/>
                      <a:pt x="30" y="103"/>
                      <a:pt x="30" y="103"/>
                    </a:cubicBezTo>
                    <a:cubicBezTo>
                      <a:pt x="30" y="103"/>
                      <a:pt x="30" y="103"/>
                      <a:pt x="30" y="103"/>
                    </a:cubicBezTo>
                    <a:cubicBezTo>
                      <a:pt x="29" y="103"/>
                      <a:pt x="29" y="103"/>
                      <a:pt x="29" y="103"/>
                    </a:cubicBezTo>
                    <a:cubicBezTo>
                      <a:pt x="29" y="103"/>
                      <a:pt x="29" y="103"/>
                      <a:pt x="29" y="103"/>
                    </a:cubicBezTo>
                    <a:cubicBezTo>
                      <a:pt x="29" y="103"/>
                      <a:pt x="29" y="103"/>
                      <a:pt x="29" y="104"/>
                    </a:cubicBezTo>
                    <a:cubicBezTo>
                      <a:pt x="29" y="104"/>
                      <a:pt x="29" y="104"/>
                      <a:pt x="29" y="104"/>
                    </a:cubicBezTo>
                    <a:cubicBezTo>
                      <a:pt x="29" y="104"/>
                      <a:pt x="29" y="104"/>
                      <a:pt x="29" y="104"/>
                    </a:cubicBezTo>
                    <a:cubicBezTo>
                      <a:pt x="29" y="104"/>
                      <a:pt x="29" y="104"/>
                      <a:pt x="29" y="104"/>
                    </a:cubicBezTo>
                    <a:cubicBezTo>
                      <a:pt x="29" y="104"/>
                      <a:pt x="29" y="104"/>
                      <a:pt x="29" y="104"/>
                    </a:cubicBezTo>
                    <a:cubicBezTo>
                      <a:pt x="29" y="104"/>
                      <a:pt x="29" y="104"/>
                      <a:pt x="29" y="104"/>
                    </a:cubicBezTo>
                    <a:cubicBezTo>
                      <a:pt x="29" y="104"/>
                      <a:pt x="29" y="104"/>
                      <a:pt x="29" y="104"/>
                    </a:cubicBezTo>
                    <a:cubicBezTo>
                      <a:pt x="29" y="104"/>
                      <a:pt x="29" y="104"/>
                      <a:pt x="29" y="104"/>
                    </a:cubicBezTo>
                    <a:cubicBezTo>
                      <a:pt x="29" y="104"/>
                      <a:pt x="29" y="104"/>
                      <a:pt x="29" y="104"/>
                    </a:cubicBezTo>
                    <a:cubicBezTo>
                      <a:pt x="29" y="104"/>
                      <a:pt x="29" y="104"/>
                      <a:pt x="29" y="104"/>
                    </a:cubicBezTo>
                    <a:cubicBezTo>
                      <a:pt x="29" y="104"/>
                      <a:pt x="28" y="104"/>
                      <a:pt x="28" y="104"/>
                    </a:cubicBezTo>
                    <a:cubicBezTo>
                      <a:pt x="28" y="104"/>
                      <a:pt x="28" y="104"/>
                      <a:pt x="28" y="104"/>
                    </a:cubicBezTo>
                    <a:cubicBezTo>
                      <a:pt x="28" y="104"/>
                      <a:pt x="28" y="104"/>
                      <a:pt x="28" y="104"/>
                    </a:cubicBezTo>
                    <a:cubicBezTo>
                      <a:pt x="28" y="104"/>
                      <a:pt x="28" y="104"/>
                      <a:pt x="28" y="104"/>
                    </a:cubicBezTo>
                    <a:cubicBezTo>
                      <a:pt x="28" y="104"/>
                      <a:pt x="28" y="104"/>
                      <a:pt x="28" y="104"/>
                    </a:cubicBezTo>
                    <a:cubicBezTo>
                      <a:pt x="28" y="104"/>
                      <a:pt x="28" y="104"/>
                      <a:pt x="28" y="104"/>
                    </a:cubicBezTo>
                    <a:cubicBezTo>
                      <a:pt x="27" y="104"/>
                      <a:pt x="27" y="104"/>
                      <a:pt x="27" y="104"/>
                    </a:cubicBezTo>
                    <a:cubicBezTo>
                      <a:pt x="27" y="104"/>
                      <a:pt x="27" y="104"/>
                      <a:pt x="27" y="104"/>
                    </a:cubicBezTo>
                    <a:cubicBezTo>
                      <a:pt x="27" y="104"/>
                      <a:pt x="27" y="104"/>
                      <a:pt x="27" y="104"/>
                    </a:cubicBezTo>
                    <a:cubicBezTo>
                      <a:pt x="27" y="104"/>
                      <a:pt x="27" y="104"/>
                      <a:pt x="26" y="104"/>
                    </a:cubicBezTo>
                    <a:cubicBezTo>
                      <a:pt x="26" y="104"/>
                      <a:pt x="26" y="104"/>
                      <a:pt x="26" y="104"/>
                    </a:cubicBezTo>
                    <a:cubicBezTo>
                      <a:pt x="26" y="104"/>
                      <a:pt x="26" y="104"/>
                      <a:pt x="26" y="104"/>
                    </a:cubicBezTo>
                    <a:cubicBezTo>
                      <a:pt x="26" y="104"/>
                      <a:pt x="26" y="104"/>
                      <a:pt x="26" y="104"/>
                    </a:cubicBezTo>
                    <a:cubicBezTo>
                      <a:pt x="26" y="104"/>
                      <a:pt x="26" y="104"/>
                      <a:pt x="26" y="104"/>
                    </a:cubicBezTo>
                    <a:cubicBezTo>
                      <a:pt x="26" y="104"/>
                      <a:pt x="26" y="104"/>
                      <a:pt x="26" y="104"/>
                    </a:cubicBezTo>
                    <a:cubicBezTo>
                      <a:pt x="26" y="104"/>
                      <a:pt x="26" y="104"/>
                      <a:pt x="26" y="104"/>
                    </a:cubicBezTo>
                    <a:cubicBezTo>
                      <a:pt x="26" y="104"/>
                      <a:pt x="26" y="104"/>
                      <a:pt x="26" y="104"/>
                    </a:cubicBezTo>
                    <a:cubicBezTo>
                      <a:pt x="26" y="104"/>
                      <a:pt x="26" y="104"/>
                      <a:pt x="26" y="105"/>
                    </a:cubicBezTo>
                    <a:cubicBezTo>
                      <a:pt x="26" y="105"/>
                      <a:pt x="25" y="105"/>
                      <a:pt x="25" y="105"/>
                    </a:cubicBezTo>
                    <a:cubicBezTo>
                      <a:pt x="25" y="105"/>
                      <a:pt x="25" y="105"/>
                      <a:pt x="25" y="105"/>
                    </a:cubicBezTo>
                    <a:cubicBezTo>
                      <a:pt x="25" y="105"/>
                      <a:pt x="25" y="105"/>
                      <a:pt x="25" y="105"/>
                    </a:cubicBezTo>
                    <a:cubicBezTo>
                      <a:pt x="25" y="105"/>
                      <a:pt x="25" y="105"/>
                      <a:pt x="25" y="105"/>
                    </a:cubicBezTo>
                    <a:cubicBezTo>
                      <a:pt x="25" y="105"/>
                      <a:pt x="25" y="105"/>
                      <a:pt x="25" y="105"/>
                    </a:cubicBezTo>
                    <a:cubicBezTo>
                      <a:pt x="25" y="105"/>
                      <a:pt x="25" y="105"/>
                      <a:pt x="25" y="105"/>
                    </a:cubicBezTo>
                    <a:cubicBezTo>
                      <a:pt x="25" y="105"/>
                      <a:pt x="25" y="105"/>
                      <a:pt x="25" y="105"/>
                    </a:cubicBezTo>
                    <a:cubicBezTo>
                      <a:pt x="24" y="105"/>
                      <a:pt x="24" y="105"/>
                      <a:pt x="24" y="105"/>
                    </a:cubicBezTo>
                    <a:cubicBezTo>
                      <a:pt x="24" y="105"/>
                      <a:pt x="24" y="105"/>
                      <a:pt x="24" y="105"/>
                    </a:cubicBezTo>
                    <a:cubicBezTo>
                      <a:pt x="24" y="105"/>
                      <a:pt x="24" y="105"/>
                      <a:pt x="24" y="105"/>
                    </a:cubicBezTo>
                    <a:cubicBezTo>
                      <a:pt x="24" y="105"/>
                      <a:pt x="24" y="105"/>
                      <a:pt x="24" y="105"/>
                    </a:cubicBezTo>
                    <a:cubicBezTo>
                      <a:pt x="24" y="105"/>
                      <a:pt x="24" y="105"/>
                      <a:pt x="24" y="105"/>
                    </a:cubicBezTo>
                    <a:cubicBezTo>
                      <a:pt x="24" y="105"/>
                      <a:pt x="24" y="105"/>
                      <a:pt x="24" y="105"/>
                    </a:cubicBezTo>
                    <a:cubicBezTo>
                      <a:pt x="24" y="105"/>
                      <a:pt x="24" y="105"/>
                      <a:pt x="24" y="105"/>
                    </a:cubicBezTo>
                    <a:cubicBezTo>
                      <a:pt x="24" y="105"/>
                      <a:pt x="24" y="105"/>
                      <a:pt x="24" y="105"/>
                    </a:cubicBezTo>
                    <a:cubicBezTo>
                      <a:pt x="24" y="105"/>
                      <a:pt x="24" y="105"/>
                      <a:pt x="23" y="105"/>
                    </a:cubicBezTo>
                    <a:cubicBezTo>
                      <a:pt x="23" y="105"/>
                      <a:pt x="23" y="105"/>
                      <a:pt x="23" y="105"/>
                    </a:cubicBezTo>
                    <a:cubicBezTo>
                      <a:pt x="23" y="105"/>
                      <a:pt x="23" y="105"/>
                      <a:pt x="23" y="105"/>
                    </a:cubicBezTo>
                    <a:cubicBezTo>
                      <a:pt x="23" y="105"/>
                      <a:pt x="23" y="105"/>
                      <a:pt x="23" y="105"/>
                    </a:cubicBezTo>
                    <a:cubicBezTo>
                      <a:pt x="23" y="105"/>
                      <a:pt x="23" y="105"/>
                      <a:pt x="23" y="105"/>
                    </a:cubicBezTo>
                    <a:cubicBezTo>
                      <a:pt x="23" y="105"/>
                      <a:pt x="23" y="105"/>
                      <a:pt x="23" y="105"/>
                    </a:cubicBezTo>
                    <a:cubicBezTo>
                      <a:pt x="23" y="105"/>
                      <a:pt x="23" y="105"/>
                      <a:pt x="23" y="105"/>
                    </a:cubicBezTo>
                    <a:cubicBezTo>
                      <a:pt x="23" y="105"/>
                      <a:pt x="23" y="105"/>
                      <a:pt x="23" y="105"/>
                    </a:cubicBezTo>
                    <a:cubicBezTo>
                      <a:pt x="23" y="105"/>
                      <a:pt x="23" y="105"/>
                      <a:pt x="23" y="106"/>
                    </a:cubicBezTo>
                    <a:cubicBezTo>
                      <a:pt x="23" y="106"/>
                      <a:pt x="23" y="106"/>
                      <a:pt x="23" y="106"/>
                    </a:cubicBezTo>
                    <a:cubicBezTo>
                      <a:pt x="23" y="106"/>
                      <a:pt x="23" y="106"/>
                      <a:pt x="23" y="106"/>
                    </a:cubicBezTo>
                    <a:cubicBezTo>
                      <a:pt x="23" y="106"/>
                      <a:pt x="23" y="106"/>
                      <a:pt x="23" y="106"/>
                    </a:cubicBezTo>
                    <a:cubicBezTo>
                      <a:pt x="23" y="106"/>
                      <a:pt x="23" y="106"/>
                      <a:pt x="23" y="106"/>
                    </a:cubicBezTo>
                    <a:cubicBezTo>
                      <a:pt x="23" y="106"/>
                      <a:pt x="23" y="106"/>
                      <a:pt x="23" y="106"/>
                    </a:cubicBezTo>
                    <a:cubicBezTo>
                      <a:pt x="23" y="106"/>
                      <a:pt x="23" y="106"/>
                      <a:pt x="23"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1" y="106"/>
                      <a:pt x="21" y="106"/>
                      <a:pt x="21" y="106"/>
                    </a:cubicBezTo>
                    <a:cubicBezTo>
                      <a:pt x="21" y="106"/>
                      <a:pt x="21" y="106"/>
                      <a:pt x="21" y="106"/>
                    </a:cubicBezTo>
                    <a:cubicBezTo>
                      <a:pt x="21" y="106"/>
                      <a:pt x="21" y="106"/>
                      <a:pt x="21" y="106"/>
                    </a:cubicBezTo>
                    <a:cubicBezTo>
                      <a:pt x="21" y="106"/>
                      <a:pt x="21" y="106"/>
                      <a:pt x="21" y="107"/>
                    </a:cubicBezTo>
                    <a:cubicBezTo>
                      <a:pt x="21" y="107"/>
                      <a:pt x="21" y="107"/>
                      <a:pt x="21" y="107"/>
                    </a:cubicBezTo>
                    <a:cubicBezTo>
                      <a:pt x="21" y="107"/>
                      <a:pt x="21" y="107"/>
                      <a:pt x="21" y="107"/>
                    </a:cubicBezTo>
                    <a:cubicBezTo>
                      <a:pt x="21" y="107"/>
                      <a:pt x="21" y="107"/>
                      <a:pt x="21" y="107"/>
                    </a:cubicBezTo>
                    <a:cubicBezTo>
                      <a:pt x="21" y="107"/>
                      <a:pt x="21" y="107"/>
                      <a:pt x="21" y="107"/>
                    </a:cubicBezTo>
                    <a:cubicBezTo>
                      <a:pt x="21" y="107"/>
                      <a:pt x="21" y="107"/>
                      <a:pt x="21" y="107"/>
                    </a:cubicBezTo>
                    <a:cubicBezTo>
                      <a:pt x="21" y="107"/>
                      <a:pt x="21" y="107"/>
                      <a:pt x="21" y="107"/>
                    </a:cubicBezTo>
                    <a:cubicBezTo>
                      <a:pt x="20" y="107"/>
                      <a:pt x="20" y="107"/>
                      <a:pt x="20" y="107"/>
                    </a:cubicBezTo>
                    <a:cubicBezTo>
                      <a:pt x="20" y="107"/>
                      <a:pt x="20" y="107"/>
                      <a:pt x="20" y="107"/>
                    </a:cubicBezTo>
                    <a:cubicBezTo>
                      <a:pt x="20" y="107"/>
                      <a:pt x="20" y="107"/>
                      <a:pt x="20" y="107"/>
                    </a:cubicBezTo>
                    <a:cubicBezTo>
                      <a:pt x="20" y="107"/>
                      <a:pt x="20" y="107"/>
                      <a:pt x="20" y="107"/>
                    </a:cubicBezTo>
                    <a:cubicBezTo>
                      <a:pt x="20" y="107"/>
                      <a:pt x="20" y="107"/>
                      <a:pt x="19" y="107"/>
                    </a:cubicBezTo>
                    <a:cubicBezTo>
                      <a:pt x="19" y="107"/>
                      <a:pt x="19" y="107"/>
                      <a:pt x="19" y="107"/>
                    </a:cubicBezTo>
                    <a:cubicBezTo>
                      <a:pt x="19" y="107"/>
                      <a:pt x="19" y="107"/>
                      <a:pt x="19" y="107"/>
                    </a:cubicBezTo>
                    <a:cubicBezTo>
                      <a:pt x="19" y="107"/>
                      <a:pt x="19" y="107"/>
                      <a:pt x="19" y="107"/>
                    </a:cubicBezTo>
                    <a:cubicBezTo>
                      <a:pt x="19" y="107"/>
                      <a:pt x="19" y="107"/>
                      <a:pt x="19" y="107"/>
                    </a:cubicBezTo>
                    <a:cubicBezTo>
                      <a:pt x="19" y="107"/>
                      <a:pt x="19" y="107"/>
                      <a:pt x="19" y="107"/>
                    </a:cubicBezTo>
                    <a:cubicBezTo>
                      <a:pt x="19" y="107"/>
                      <a:pt x="19" y="107"/>
                      <a:pt x="19" y="107"/>
                    </a:cubicBezTo>
                    <a:cubicBezTo>
                      <a:pt x="19" y="107"/>
                      <a:pt x="19" y="107"/>
                      <a:pt x="19" y="107"/>
                    </a:cubicBezTo>
                    <a:cubicBezTo>
                      <a:pt x="18" y="107"/>
                      <a:pt x="18" y="107"/>
                      <a:pt x="17" y="107"/>
                    </a:cubicBezTo>
                    <a:cubicBezTo>
                      <a:pt x="17" y="107"/>
                      <a:pt x="17" y="107"/>
                      <a:pt x="17" y="107"/>
                    </a:cubicBezTo>
                    <a:cubicBezTo>
                      <a:pt x="17" y="107"/>
                      <a:pt x="17" y="107"/>
                      <a:pt x="17" y="107"/>
                    </a:cubicBezTo>
                    <a:cubicBezTo>
                      <a:pt x="17" y="107"/>
                      <a:pt x="16" y="107"/>
                      <a:pt x="16" y="108"/>
                    </a:cubicBezTo>
                    <a:cubicBezTo>
                      <a:pt x="16" y="108"/>
                      <a:pt x="16" y="108"/>
                      <a:pt x="16" y="108"/>
                    </a:cubicBezTo>
                    <a:cubicBezTo>
                      <a:pt x="16" y="108"/>
                      <a:pt x="16" y="108"/>
                      <a:pt x="16" y="108"/>
                    </a:cubicBezTo>
                    <a:cubicBezTo>
                      <a:pt x="16" y="108"/>
                      <a:pt x="16" y="108"/>
                      <a:pt x="16" y="108"/>
                    </a:cubicBezTo>
                    <a:cubicBezTo>
                      <a:pt x="16" y="108"/>
                      <a:pt x="16" y="108"/>
                      <a:pt x="16" y="108"/>
                    </a:cubicBezTo>
                    <a:cubicBezTo>
                      <a:pt x="16" y="108"/>
                      <a:pt x="16" y="108"/>
                      <a:pt x="16" y="108"/>
                    </a:cubicBezTo>
                    <a:cubicBezTo>
                      <a:pt x="16" y="108"/>
                      <a:pt x="16" y="108"/>
                      <a:pt x="16" y="108"/>
                    </a:cubicBezTo>
                    <a:cubicBezTo>
                      <a:pt x="16" y="108"/>
                      <a:pt x="16" y="108"/>
                      <a:pt x="16" y="108"/>
                    </a:cubicBezTo>
                    <a:cubicBezTo>
                      <a:pt x="16" y="108"/>
                      <a:pt x="16" y="108"/>
                      <a:pt x="16" y="108"/>
                    </a:cubicBezTo>
                    <a:cubicBezTo>
                      <a:pt x="16" y="108"/>
                      <a:pt x="16" y="108"/>
                      <a:pt x="16" y="108"/>
                    </a:cubicBezTo>
                    <a:cubicBezTo>
                      <a:pt x="16" y="108"/>
                      <a:pt x="16"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4" y="108"/>
                      <a:pt x="14" y="108"/>
                    </a:cubicBezTo>
                    <a:cubicBezTo>
                      <a:pt x="14" y="108"/>
                      <a:pt x="14" y="108"/>
                      <a:pt x="14" y="108"/>
                    </a:cubicBezTo>
                    <a:cubicBezTo>
                      <a:pt x="14" y="108"/>
                      <a:pt x="14" y="108"/>
                      <a:pt x="14" y="108"/>
                    </a:cubicBezTo>
                    <a:cubicBezTo>
                      <a:pt x="14" y="108"/>
                      <a:pt x="14" y="108"/>
                      <a:pt x="14" y="109"/>
                    </a:cubicBezTo>
                    <a:cubicBezTo>
                      <a:pt x="14" y="109"/>
                      <a:pt x="14" y="109"/>
                      <a:pt x="14" y="109"/>
                    </a:cubicBezTo>
                    <a:cubicBezTo>
                      <a:pt x="14" y="109"/>
                      <a:pt x="14" y="109"/>
                      <a:pt x="14" y="109"/>
                    </a:cubicBezTo>
                    <a:cubicBezTo>
                      <a:pt x="14" y="109"/>
                      <a:pt x="14" y="109"/>
                      <a:pt x="14" y="109"/>
                    </a:cubicBezTo>
                    <a:cubicBezTo>
                      <a:pt x="14" y="109"/>
                      <a:pt x="14" y="109"/>
                      <a:pt x="14" y="109"/>
                    </a:cubicBezTo>
                    <a:cubicBezTo>
                      <a:pt x="14" y="109"/>
                      <a:pt x="14"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2" y="109"/>
                      <a:pt x="12" y="109"/>
                      <a:pt x="12" y="109"/>
                    </a:cubicBezTo>
                    <a:cubicBezTo>
                      <a:pt x="12" y="109"/>
                      <a:pt x="12" y="109"/>
                      <a:pt x="12" y="109"/>
                    </a:cubicBezTo>
                    <a:cubicBezTo>
                      <a:pt x="12" y="109"/>
                      <a:pt x="12" y="109"/>
                      <a:pt x="12" y="109"/>
                    </a:cubicBezTo>
                    <a:cubicBezTo>
                      <a:pt x="12" y="109"/>
                      <a:pt x="12" y="109"/>
                      <a:pt x="12" y="109"/>
                    </a:cubicBezTo>
                    <a:cubicBezTo>
                      <a:pt x="12" y="109"/>
                      <a:pt x="12" y="109"/>
                      <a:pt x="12" y="109"/>
                    </a:cubicBezTo>
                    <a:cubicBezTo>
                      <a:pt x="12" y="109"/>
                      <a:pt x="12" y="109"/>
                      <a:pt x="12" y="109"/>
                    </a:cubicBezTo>
                    <a:cubicBezTo>
                      <a:pt x="12" y="109"/>
                      <a:pt x="12" y="109"/>
                      <a:pt x="12" y="109"/>
                    </a:cubicBezTo>
                    <a:cubicBezTo>
                      <a:pt x="12" y="109"/>
                      <a:pt x="12" y="109"/>
                      <a:pt x="12" y="109"/>
                    </a:cubicBezTo>
                    <a:cubicBezTo>
                      <a:pt x="11" y="109"/>
                      <a:pt x="11" y="109"/>
                      <a:pt x="11" y="109"/>
                    </a:cubicBezTo>
                    <a:cubicBezTo>
                      <a:pt x="11" y="109"/>
                      <a:pt x="11" y="109"/>
                      <a:pt x="11" y="109"/>
                    </a:cubicBezTo>
                    <a:cubicBezTo>
                      <a:pt x="11" y="109"/>
                      <a:pt x="11" y="109"/>
                      <a:pt x="11" y="109"/>
                    </a:cubicBezTo>
                    <a:cubicBezTo>
                      <a:pt x="11" y="109"/>
                      <a:pt x="11" y="109"/>
                      <a:pt x="11" y="109"/>
                    </a:cubicBezTo>
                    <a:cubicBezTo>
                      <a:pt x="11" y="109"/>
                      <a:pt x="11" y="109"/>
                      <a:pt x="11" y="109"/>
                    </a:cubicBezTo>
                    <a:cubicBezTo>
                      <a:pt x="11" y="109"/>
                      <a:pt x="11" y="109"/>
                      <a:pt x="11" y="109"/>
                    </a:cubicBezTo>
                    <a:cubicBezTo>
                      <a:pt x="11" y="109"/>
                      <a:pt x="11" y="109"/>
                      <a:pt x="11" y="109"/>
                    </a:cubicBezTo>
                    <a:cubicBezTo>
                      <a:pt x="11" y="109"/>
                      <a:pt x="11" y="109"/>
                      <a:pt x="11" y="109"/>
                    </a:cubicBezTo>
                    <a:cubicBezTo>
                      <a:pt x="11" y="109"/>
                      <a:pt x="11" y="109"/>
                      <a:pt x="11" y="109"/>
                    </a:cubicBezTo>
                    <a:cubicBezTo>
                      <a:pt x="11" y="109"/>
                      <a:pt x="11" y="109"/>
                      <a:pt x="11" y="109"/>
                    </a:cubicBezTo>
                    <a:cubicBezTo>
                      <a:pt x="11" y="108"/>
                      <a:pt x="11" y="108"/>
                      <a:pt x="11" y="107"/>
                    </a:cubicBezTo>
                    <a:cubicBezTo>
                      <a:pt x="11" y="107"/>
                      <a:pt x="11" y="107"/>
                      <a:pt x="11" y="107"/>
                    </a:cubicBezTo>
                    <a:cubicBezTo>
                      <a:pt x="11" y="107"/>
                      <a:pt x="11" y="107"/>
                      <a:pt x="11" y="107"/>
                    </a:cubicBezTo>
                    <a:cubicBezTo>
                      <a:pt x="11" y="107"/>
                      <a:pt x="11" y="107"/>
                      <a:pt x="11" y="107"/>
                    </a:cubicBezTo>
                    <a:cubicBezTo>
                      <a:pt x="11" y="107"/>
                      <a:pt x="11" y="107"/>
                      <a:pt x="11" y="107"/>
                    </a:cubicBezTo>
                    <a:cubicBezTo>
                      <a:pt x="11" y="107"/>
                      <a:pt x="11" y="107"/>
                      <a:pt x="11" y="107"/>
                    </a:cubicBezTo>
                    <a:cubicBezTo>
                      <a:pt x="11" y="107"/>
                      <a:pt x="11" y="107"/>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5"/>
                      <a:pt x="11" y="105"/>
                      <a:pt x="11" y="105"/>
                    </a:cubicBezTo>
                    <a:cubicBezTo>
                      <a:pt x="11" y="105"/>
                      <a:pt x="11" y="105"/>
                      <a:pt x="11" y="105"/>
                    </a:cubicBezTo>
                    <a:cubicBezTo>
                      <a:pt x="11" y="105"/>
                      <a:pt x="11" y="105"/>
                      <a:pt x="11" y="105"/>
                    </a:cubicBezTo>
                    <a:cubicBezTo>
                      <a:pt x="11" y="105"/>
                      <a:pt x="11" y="105"/>
                      <a:pt x="11" y="105"/>
                    </a:cubicBezTo>
                    <a:cubicBezTo>
                      <a:pt x="11" y="105"/>
                      <a:pt x="11" y="105"/>
                      <a:pt x="11" y="105"/>
                    </a:cubicBezTo>
                    <a:cubicBezTo>
                      <a:pt x="11" y="105"/>
                      <a:pt x="11" y="105"/>
                      <a:pt x="11" y="104"/>
                    </a:cubicBezTo>
                    <a:cubicBezTo>
                      <a:pt x="11" y="104"/>
                      <a:pt x="11" y="104"/>
                      <a:pt x="11" y="104"/>
                    </a:cubicBezTo>
                    <a:cubicBezTo>
                      <a:pt x="11" y="104"/>
                      <a:pt x="11" y="104"/>
                      <a:pt x="11" y="104"/>
                    </a:cubicBezTo>
                    <a:cubicBezTo>
                      <a:pt x="11" y="104"/>
                      <a:pt x="11" y="104"/>
                      <a:pt x="11" y="104"/>
                    </a:cubicBezTo>
                    <a:cubicBezTo>
                      <a:pt x="11" y="104"/>
                      <a:pt x="11" y="104"/>
                      <a:pt x="11" y="104"/>
                    </a:cubicBezTo>
                    <a:cubicBezTo>
                      <a:pt x="11" y="104"/>
                      <a:pt x="11" y="104"/>
                      <a:pt x="12" y="104"/>
                    </a:cubicBezTo>
                    <a:cubicBezTo>
                      <a:pt x="12" y="103"/>
                      <a:pt x="12" y="103"/>
                      <a:pt x="12" y="103"/>
                    </a:cubicBezTo>
                    <a:cubicBezTo>
                      <a:pt x="12" y="103"/>
                      <a:pt x="12" y="103"/>
                      <a:pt x="12" y="103"/>
                    </a:cubicBezTo>
                    <a:cubicBezTo>
                      <a:pt x="12" y="103"/>
                      <a:pt x="12" y="103"/>
                      <a:pt x="12" y="103"/>
                    </a:cubicBezTo>
                    <a:cubicBezTo>
                      <a:pt x="12" y="103"/>
                      <a:pt x="12" y="103"/>
                      <a:pt x="12" y="103"/>
                    </a:cubicBezTo>
                    <a:cubicBezTo>
                      <a:pt x="12" y="103"/>
                      <a:pt x="12" y="103"/>
                      <a:pt x="12" y="103"/>
                    </a:cubicBezTo>
                    <a:cubicBezTo>
                      <a:pt x="11" y="103"/>
                      <a:pt x="11" y="103"/>
                      <a:pt x="11" y="103"/>
                    </a:cubicBezTo>
                    <a:cubicBezTo>
                      <a:pt x="11" y="103"/>
                      <a:pt x="11" y="103"/>
                      <a:pt x="11" y="103"/>
                    </a:cubicBezTo>
                    <a:cubicBezTo>
                      <a:pt x="11" y="103"/>
                      <a:pt x="11" y="103"/>
                      <a:pt x="11" y="103"/>
                    </a:cubicBezTo>
                    <a:cubicBezTo>
                      <a:pt x="11" y="103"/>
                      <a:pt x="11" y="103"/>
                      <a:pt x="11" y="103"/>
                    </a:cubicBezTo>
                    <a:cubicBezTo>
                      <a:pt x="11" y="103"/>
                      <a:pt x="11" y="103"/>
                      <a:pt x="11" y="103"/>
                    </a:cubicBezTo>
                    <a:cubicBezTo>
                      <a:pt x="11" y="102"/>
                      <a:pt x="11" y="102"/>
                      <a:pt x="11" y="101"/>
                    </a:cubicBezTo>
                    <a:cubicBezTo>
                      <a:pt x="11" y="101"/>
                      <a:pt x="11" y="101"/>
                      <a:pt x="11" y="101"/>
                    </a:cubicBezTo>
                    <a:cubicBezTo>
                      <a:pt x="11" y="101"/>
                      <a:pt x="11" y="101"/>
                      <a:pt x="11" y="101"/>
                    </a:cubicBezTo>
                    <a:cubicBezTo>
                      <a:pt x="11" y="101"/>
                      <a:pt x="11" y="101"/>
                      <a:pt x="11" y="101"/>
                    </a:cubicBezTo>
                    <a:cubicBezTo>
                      <a:pt x="11" y="101"/>
                      <a:pt x="11" y="100"/>
                      <a:pt x="11" y="100"/>
                    </a:cubicBezTo>
                    <a:cubicBezTo>
                      <a:pt x="11" y="100"/>
                      <a:pt x="11" y="100"/>
                      <a:pt x="12" y="100"/>
                    </a:cubicBezTo>
                    <a:cubicBezTo>
                      <a:pt x="12" y="100"/>
                      <a:pt x="12" y="100"/>
                      <a:pt x="12" y="100"/>
                    </a:cubicBezTo>
                    <a:cubicBezTo>
                      <a:pt x="12" y="100"/>
                      <a:pt x="12" y="100"/>
                      <a:pt x="12" y="100"/>
                    </a:cubicBezTo>
                    <a:cubicBezTo>
                      <a:pt x="12" y="99"/>
                      <a:pt x="12" y="99"/>
                      <a:pt x="12" y="99"/>
                    </a:cubicBezTo>
                    <a:cubicBezTo>
                      <a:pt x="12" y="99"/>
                      <a:pt x="12" y="99"/>
                      <a:pt x="12" y="99"/>
                    </a:cubicBezTo>
                    <a:cubicBezTo>
                      <a:pt x="12" y="99"/>
                      <a:pt x="12" y="99"/>
                      <a:pt x="12" y="99"/>
                    </a:cubicBezTo>
                    <a:cubicBezTo>
                      <a:pt x="12" y="98"/>
                      <a:pt x="12" y="98"/>
                      <a:pt x="12" y="98"/>
                    </a:cubicBezTo>
                    <a:cubicBezTo>
                      <a:pt x="12" y="98"/>
                      <a:pt x="12" y="98"/>
                      <a:pt x="12" y="98"/>
                    </a:cubicBezTo>
                    <a:cubicBezTo>
                      <a:pt x="12" y="98"/>
                      <a:pt x="12" y="98"/>
                      <a:pt x="12" y="98"/>
                    </a:cubicBezTo>
                    <a:cubicBezTo>
                      <a:pt x="12" y="98"/>
                      <a:pt x="12" y="97"/>
                      <a:pt x="12" y="97"/>
                    </a:cubicBezTo>
                    <a:cubicBezTo>
                      <a:pt x="12" y="97"/>
                      <a:pt x="12" y="97"/>
                      <a:pt x="12" y="97"/>
                    </a:cubicBezTo>
                    <a:cubicBezTo>
                      <a:pt x="12" y="96"/>
                      <a:pt x="12" y="96"/>
                      <a:pt x="12" y="95"/>
                    </a:cubicBezTo>
                    <a:cubicBezTo>
                      <a:pt x="12" y="95"/>
                      <a:pt x="12" y="95"/>
                      <a:pt x="12" y="95"/>
                    </a:cubicBezTo>
                    <a:cubicBezTo>
                      <a:pt x="12" y="95"/>
                      <a:pt x="12" y="95"/>
                      <a:pt x="12" y="95"/>
                    </a:cubicBezTo>
                    <a:cubicBezTo>
                      <a:pt x="12" y="95"/>
                      <a:pt x="12" y="95"/>
                      <a:pt x="12" y="95"/>
                    </a:cubicBezTo>
                    <a:cubicBezTo>
                      <a:pt x="12" y="94"/>
                      <a:pt x="12" y="94"/>
                      <a:pt x="12" y="93"/>
                    </a:cubicBezTo>
                    <a:cubicBezTo>
                      <a:pt x="12" y="93"/>
                      <a:pt x="12" y="93"/>
                      <a:pt x="12" y="93"/>
                    </a:cubicBezTo>
                    <a:cubicBezTo>
                      <a:pt x="12" y="93"/>
                      <a:pt x="12" y="92"/>
                      <a:pt x="12" y="92"/>
                    </a:cubicBezTo>
                    <a:cubicBezTo>
                      <a:pt x="12" y="92"/>
                      <a:pt x="12" y="92"/>
                      <a:pt x="12" y="92"/>
                    </a:cubicBezTo>
                    <a:cubicBezTo>
                      <a:pt x="12" y="92"/>
                      <a:pt x="12" y="91"/>
                      <a:pt x="12" y="91"/>
                    </a:cubicBezTo>
                    <a:cubicBezTo>
                      <a:pt x="12" y="91"/>
                      <a:pt x="12" y="91"/>
                      <a:pt x="12" y="91"/>
                    </a:cubicBezTo>
                    <a:cubicBezTo>
                      <a:pt x="12" y="91"/>
                      <a:pt x="12" y="91"/>
                      <a:pt x="12" y="90"/>
                    </a:cubicBezTo>
                    <a:cubicBezTo>
                      <a:pt x="12" y="90"/>
                      <a:pt x="12" y="90"/>
                      <a:pt x="13" y="90"/>
                    </a:cubicBezTo>
                    <a:cubicBezTo>
                      <a:pt x="13" y="90"/>
                      <a:pt x="13" y="89"/>
                      <a:pt x="13" y="88"/>
                    </a:cubicBezTo>
                    <a:cubicBezTo>
                      <a:pt x="13" y="88"/>
                      <a:pt x="13" y="88"/>
                      <a:pt x="13" y="88"/>
                    </a:cubicBezTo>
                    <a:cubicBezTo>
                      <a:pt x="13" y="88"/>
                      <a:pt x="13" y="88"/>
                      <a:pt x="13" y="88"/>
                    </a:cubicBezTo>
                    <a:cubicBezTo>
                      <a:pt x="13" y="88"/>
                      <a:pt x="13" y="88"/>
                      <a:pt x="13" y="88"/>
                    </a:cubicBezTo>
                    <a:cubicBezTo>
                      <a:pt x="13" y="88"/>
                      <a:pt x="13" y="87"/>
                      <a:pt x="13" y="87"/>
                    </a:cubicBezTo>
                    <a:cubicBezTo>
                      <a:pt x="13" y="87"/>
                      <a:pt x="13" y="87"/>
                      <a:pt x="13" y="87"/>
                    </a:cubicBezTo>
                    <a:cubicBezTo>
                      <a:pt x="13" y="87"/>
                      <a:pt x="13" y="86"/>
                      <a:pt x="13" y="86"/>
                    </a:cubicBezTo>
                    <a:cubicBezTo>
                      <a:pt x="13" y="86"/>
                      <a:pt x="13" y="86"/>
                      <a:pt x="13" y="86"/>
                    </a:cubicBezTo>
                    <a:cubicBezTo>
                      <a:pt x="13" y="85"/>
                      <a:pt x="13" y="85"/>
                      <a:pt x="13" y="84"/>
                    </a:cubicBezTo>
                    <a:cubicBezTo>
                      <a:pt x="13" y="84"/>
                      <a:pt x="13" y="84"/>
                      <a:pt x="13" y="84"/>
                    </a:cubicBezTo>
                    <a:cubicBezTo>
                      <a:pt x="13" y="84"/>
                      <a:pt x="13" y="84"/>
                      <a:pt x="13" y="84"/>
                    </a:cubicBezTo>
                    <a:cubicBezTo>
                      <a:pt x="13" y="84"/>
                      <a:pt x="13" y="84"/>
                      <a:pt x="13" y="84"/>
                    </a:cubicBezTo>
                    <a:cubicBezTo>
                      <a:pt x="13" y="84"/>
                      <a:pt x="13" y="84"/>
                      <a:pt x="13" y="84"/>
                    </a:cubicBezTo>
                    <a:cubicBezTo>
                      <a:pt x="13" y="84"/>
                      <a:pt x="13" y="84"/>
                      <a:pt x="13" y="84"/>
                    </a:cubicBezTo>
                    <a:cubicBezTo>
                      <a:pt x="13" y="83"/>
                      <a:pt x="13" y="83"/>
                      <a:pt x="13" y="83"/>
                    </a:cubicBezTo>
                    <a:cubicBezTo>
                      <a:pt x="13" y="83"/>
                      <a:pt x="13" y="83"/>
                      <a:pt x="13" y="83"/>
                    </a:cubicBezTo>
                    <a:cubicBezTo>
                      <a:pt x="13" y="83"/>
                      <a:pt x="13" y="83"/>
                      <a:pt x="14" y="83"/>
                    </a:cubicBezTo>
                    <a:cubicBezTo>
                      <a:pt x="14" y="83"/>
                      <a:pt x="14" y="83"/>
                      <a:pt x="14" y="83"/>
                    </a:cubicBezTo>
                    <a:cubicBezTo>
                      <a:pt x="14" y="83"/>
                      <a:pt x="14" y="83"/>
                      <a:pt x="14" y="83"/>
                    </a:cubicBezTo>
                    <a:cubicBezTo>
                      <a:pt x="14" y="83"/>
                      <a:pt x="14" y="83"/>
                      <a:pt x="14" y="83"/>
                    </a:cubicBezTo>
                    <a:cubicBezTo>
                      <a:pt x="14" y="82"/>
                      <a:pt x="14" y="82"/>
                      <a:pt x="14" y="82"/>
                    </a:cubicBezTo>
                    <a:cubicBezTo>
                      <a:pt x="14" y="82"/>
                      <a:pt x="14" y="82"/>
                      <a:pt x="14" y="82"/>
                    </a:cubicBezTo>
                    <a:cubicBezTo>
                      <a:pt x="14" y="82"/>
                      <a:pt x="14" y="82"/>
                      <a:pt x="14" y="82"/>
                    </a:cubicBezTo>
                    <a:cubicBezTo>
                      <a:pt x="14" y="82"/>
                      <a:pt x="14" y="82"/>
                      <a:pt x="14" y="82"/>
                    </a:cubicBezTo>
                    <a:cubicBezTo>
                      <a:pt x="14" y="82"/>
                      <a:pt x="14" y="82"/>
                      <a:pt x="14" y="82"/>
                    </a:cubicBezTo>
                    <a:cubicBezTo>
                      <a:pt x="14" y="81"/>
                      <a:pt x="14" y="81"/>
                      <a:pt x="14" y="81"/>
                    </a:cubicBezTo>
                    <a:cubicBezTo>
                      <a:pt x="14" y="81"/>
                      <a:pt x="14" y="81"/>
                      <a:pt x="14" y="81"/>
                    </a:cubicBezTo>
                    <a:cubicBezTo>
                      <a:pt x="14" y="81"/>
                      <a:pt x="14" y="81"/>
                      <a:pt x="14" y="81"/>
                    </a:cubicBezTo>
                    <a:cubicBezTo>
                      <a:pt x="14" y="81"/>
                      <a:pt x="14" y="81"/>
                      <a:pt x="14" y="81"/>
                    </a:cubicBezTo>
                    <a:cubicBezTo>
                      <a:pt x="14" y="81"/>
                      <a:pt x="14" y="81"/>
                      <a:pt x="14" y="81"/>
                    </a:cubicBezTo>
                    <a:cubicBezTo>
                      <a:pt x="14" y="81"/>
                      <a:pt x="14" y="81"/>
                      <a:pt x="14" y="81"/>
                    </a:cubicBezTo>
                    <a:cubicBezTo>
                      <a:pt x="14" y="81"/>
                      <a:pt x="14" y="81"/>
                      <a:pt x="14" y="81"/>
                    </a:cubicBezTo>
                    <a:cubicBezTo>
                      <a:pt x="14" y="80"/>
                      <a:pt x="14" y="80"/>
                      <a:pt x="14" y="80"/>
                    </a:cubicBezTo>
                    <a:cubicBezTo>
                      <a:pt x="14" y="80"/>
                      <a:pt x="14" y="80"/>
                      <a:pt x="14" y="80"/>
                    </a:cubicBezTo>
                    <a:cubicBezTo>
                      <a:pt x="14" y="80"/>
                      <a:pt x="14" y="80"/>
                      <a:pt x="14" y="80"/>
                    </a:cubicBezTo>
                    <a:cubicBezTo>
                      <a:pt x="14" y="79"/>
                      <a:pt x="14" y="79"/>
                      <a:pt x="14" y="79"/>
                    </a:cubicBezTo>
                    <a:cubicBezTo>
                      <a:pt x="14" y="79"/>
                      <a:pt x="14" y="79"/>
                      <a:pt x="14" y="79"/>
                    </a:cubicBezTo>
                    <a:cubicBezTo>
                      <a:pt x="14" y="79"/>
                      <a:pt x="14" y="79"/>
                      <a:pt x="14" y="79"/>
                    </a:cubicBezTo>
                    <a:cubicBezTo>
                      <a:pt x="14" y="79"/>
                      <a:pt x="14" y="78"/>
                      <a:pt x="14" y="78"/>
                    </a:cubicBezTo>
                    <a:cubicBezTo>
                      <a:pt x="14" y="78"/>
                      <a:pt x="14" y="78"/>
                      <a:pt x="14" y="78"/>
                    </a:cubicBezTo>
                    <a:cubicBezTo>
                      <a:pt x="14" y="78"/>
                      <a:pt x="14" y="77"/>
                      <a:pt x="14" y="77"/>
                    </a:cubicBezTo>
                    <a:cubicBezTo>
                      <a:pt x="14" y="77"/>
                      <a:pt x="14" y="77"/>
                      <a:pt x="14" y="77"/>
                    </a:cubicBezTo>
                    <a:cubicBezTo>
                      <a:pt x="14" y="77"/>
                      <a:pt x="14" y="77"/>
                      <a:pt x="15" y="77"/>
                    </a:cubicBezTo>
                    <a:cubicBezTo>
                      <a:pt x="15" y="77"/>
                      <a:pt x="15" y="77"/>
                      <a:pt x="15" y="77"/>
                    </a:cubicBezTo>
                    <a:cubicBezTo>
                      <a:pt x="15" y="77"/>
                      <a:pt x="15" y="77"/>
                      <a:pt x="15" y="77"/>
                    </a:cubicBezTo>
                    <a:cubicBezTo>
                      <a:pt x="15" y="77"/>
                      <a:pt x="15" y="77"/>
                      <a:pt x="15" y="77"/>
                    </a:cubicBezTo>
                    <a:cubicBezTo>
                      <a:pt x="15" y="77"/>
                      <a:pt x="15" y="77"/>
                      <a:pt x="15" y="77"/>
                    </a:cubicBezTo>
                    <a:cubicBezTo>
                      <a:pt x="15" y="77"/>
                      <a:pt x="15" y="77"/>
                      <a:pt x="15" y="77"/>
                    </a:cubicBezTo>
                    <a:cubicBezTo>
                      <a:pt x="15" y="77"/>
                      <a:pt x="15" y="77"/>
                      <a:pt x="15" y="77"/>
                    </a:cubicBezTo>
                    <a:cubicBezTo>
                      <a:pt x="15" y="77"/>
                      <a:pt x="15" y="77"/>
                      <a:pt x="15" y="77"/>
                    </a:cubicBezTo>
                    <a:cubicBezTo>
                      <a:pt x="15" y="77"/>
                      <a:pt x="15" y="77"/>
                      <a:pt x="15" y="77"/>
                    </a:cubicBezTo>
                    <a:cubicBezTo>
                      <a:pt x="15" y="77"/>
                      <a:pt x="15" y="77"/>
                      <a:pt x="15" y="77"/>
                    </a:cubicBezTo>
                    <a:cubicBezTo>
                      <a:pt x="15" y="77"/>
                      <a:pt x="15" y="77"/>
                      <a:pt x="15" y="77"/>
                    </a:cubicBezTo>
                    <a:cubicBezTo>
                      <a:pt x="15" y="76"/>
                      <a:pt x="15" y="76"/>
                      <a:pt x="15" y="76"/>
                    </a:cubicBezTo>
                    <a:cubicBezTo>
                      <a:pt x="15" y="76"/>
                      <a:pt x="15" y="76"/>
                      <a:pt x="15" y="76"/>
                    </a:cubicBezTo>
                    <a:cubicBezTo>
                      <a:pt x="15" y="76"/>
                      <a:pt x="15" y="76"/>
                      <a:pt x="15" y="76"/>
                    </a:cubicBezTo>
                    <a:cubicBezTo>
                      <a:pt x="15" y="76"/>
                      <a:pt x="15" y="76"/>
                      <a:pt x="15" y="76"/>
                    </a:cubicBezTo>
                    <a:cubicBezTo>
                      <a:pt x="15" y="76"/>
                      <a:pt x="15" y="76"/>
                      <a:pt x="15" y="76"/>
                    </a:cubicBezTo>
                    <a:cubicBezTo>
                      <a:pt x="15" y="76"/>
                      <a:pt x="15" y="76"/>
                      <a:pt x="15" y="76"/>
                    </a:cubicBezTo>
                    <a:cubicBezTo>
                      <a:pt x="15" y="76"/>
                      <a:pt x="15" y="76"/>
                      <a:pt x="15" y="76"/>
                    </a:cubicBezTo>
                    <a:cubicBezTo>
                      <a:pt x="15" y="76"/>
                      <a:pt x="15" y="76"/>
                      <a:pt x="15" y="76"/>
                    </a:cubicBezTo>
                    <a:cubicBezTo>
                      <a:pt x="15" y="76"/>
                      <a:pt x="15" y="76"/>
                      <a:pt x="16" y="76"/>
                    </a:cubicBezTo>
                    <a:cubicBezTo>
                      <a:pt x="16" y="76"/>
                      <a:pt x="16" y="76"/>
                      <a:pt x="16" y="76"/>
                    </a:cubicBezTo>
                    <a:cubicBezTo>
                      <a:pt x="16" y="76"/>
                      <a:pt x="16" y="76"/>
                      <a:pt x="16" y="76"/>
                    </a:cubicBezTo>
                    <a:cubicBezTo>
                      <a:pt x="16" y="76"/>
                      <a:pt x="16" y="76"/>
                      <a:pt x="16" y="76"/>
                    </a:cubicBezTo>
                    <a:cubicBezTo>
                      <a:pt x="16" y="76"/>
                      <a:pt x="16" y="76"/>
                      <a:pt x="16" y="76"/>
                    </a:cubicBezTo>
                    <a:cubicBezTo>
                      <a:pt x="16" y="76"/>
                      <a:pt x="16" y="76"/>
                      <a:pt x="16" y="76"/>
                    </a:cubicBezTo>
                    <a:cubicBezTo>
                      <a:pt x="16" y="76"/>
                      <a:pt x="16" y="76"/>
                      <a:pt x="16" y="76"/>
                    </a:cubicBezTo>
                    <a:cubicBezTo>
                      <a:pt x="16" y="76"/>
                      <a:pt x="16" y="76"/>
                      <a:pt x="16" y="76"/>
                    </a:cubicBezTo>
                    <a:cubicBezTo>
                      <a:pt x="16" y="76"/>
                      <a:pt x="16" y="76"/>
                      <a:pt x="16" y="76"/>
                    </a:cubicBezTo>
                    <a:cubicBezTo>
                      <a:pt x="16" y="76"/>
                      <a:pt x="16" y="76"/>
                      <a:pt x="16" y="76"/>
                    </a:cubicBezTo>
                    <a:cubicBezTo>
                      <a:pt x="16" y="76"/>
                      <a:pt x="16" y="75"/>
                      <a:pt x="16" y="75"/>
                    </a:cubicBezTo>
                    <a:cubicBezTo>
                      <a:pt x="16" y="75"/>
                      <a:pt x="16" y="75"/>
                      <a:pt x="16" y="75"/>
                    </a:cubicBezTo>
                    <a:cubicBezTo>
                      <a:pt x="16" y="75"/>
                      <a:pt x="17" y="75"/>
                      <a:pt x="17" y="75"/>
                    </a:cubicBezTo>
                    <a:cubicBezTo>
                      <a:pt x="17" y="75"/>
                      <a:pt x="17" y="75"/>
                      <a:pt x="17" y="75"/>
                    </a:cubicBezTo>
                    <a:cubicBezTo>
                      <a:pt x="17" y="75"/>
                      <a:pt x="17" y="75"/>
                      <a:pt x="18" y="75"/>
                    </a:cubicBezTo>
                    <a:cubicBezTo>
                      <a:pt x="18" y="75"/>
                      <a:pt x="18" y="75"/>
                      <a:pt x="18" y="75"/>
                    </a:cubicBezTo>
                    <a:cubicBezTo>
                      <a:pt x="18" y="75"/>
                      <a:pt x="18" y="75"/>
                      <a:pt x="18" y="75"/>
                    </a:cubicBezTo>
                    <a:cubicBezTo>
                      <a:pt x="18" y="75"/>
                      <a:pt x="18" y="75"/>
                      <a:pt x="19" y="75"/>
                    </a:cubicBezTo>
                    <a:cubicBezTo>
                      <a:pt x="19" y="75"/>
                      <a:pt x="19" y="75"/>
                      <a:pt x="19" y="75"/>
                    </a:cubicBezTo>
                    <a:cubicBezTo>
                      <a:pt x="19" y="75"/>
                      <a:pt x="19" y="75"/>
                      <a:pt x="19" y="75"/>
                    </a:cubicBezTo>
                    <a:cubicBezTo>
                      <a:pt x="19" y="75"/>
                      <a:pt x="19" y="75"/>
                      <a:pt x="19" y="75"/>
                    </a:cubicBezTo>
                    <a:cubicBezTo>
                      <a:pt x="19" y="75"/>
                      <a:pt x="19" y="75"/>
                      <a:pt x="19" y="75"/>
                    </a:cubicBezTo>
                    <a:cubicBezTo>
                      <a:pt x="19" y="75"/>
                      <a:pt x="19" y="75"/>
                      <a:pt x="19" y="75"/>
                    </a:cubicBezTo>
                    <a:cubicBezTo>
                      <a:pt x="20" y="75"/>
                      <a:pt x="20" y="75"/>
                      <a:pt x="20" y="75"/>
                    </a:cubicBezTo>
                    <a:cubicBezTo>
                      <a:pt x="20" y="75"/>
                      <a:pt x="20" y="75"/>
                      <a:pt x="20" y="75"/>
                    </a:cubicBezTo>
                    <a:cubicBezTo>
                      <a:pt x="20" y="75"/>
                      <a:pt x="20" y="75"/>
                      <a:pt x="20" y="75"/>
                    </a:cubicBezTo>
                    <a:cubicBezTo>
                      <a:pt x="20" y="75"/>
                      <a:pt x="21" y="75"/>
                      <a:pt x="21" y="75"/>
                    </a:cubicBezTo>
                    <a:cubicBezTo>
                      <a:pt x="21" y="75"/>
                      <a:pt x="21" y="75"/>
                      <a:pt x="21" y="75"/>
                    </a:cubicBezTo>
                    <a:cubicBezTo>
                      <a:pt x="21" y="75"/>
                      <a:pt x="21" y="75"/>
                      <a:pt x="21" y="75"/>
                    </a:cubicBezTo>
                    <a:cubicBezTo>
                      <a:pt x="21" y="75"/>
                      <a:pt x="21" y="75"/>
                      <a:pt x="22" y="75"/>
                    </a:cubicBezTo>
                    <a:cubicBezTo>
                      <a:pt x="22" y="75"/>
                      <a:pt x="22" y="75"/>
                      <a:pt x="22" y="75"/>
                    </a:cubicBezTo>
                    <a:cubicBezTo>
                      <a:pt x="22" y="75"/>
                      <a:pt x="22" y="75"/>
                      <a:pt x="22" y="75"/>
                    </a:cubicBezTo>
                    <a:cubicBezTo>
                      <a:pt x="22" y="75"/>
                      <a:pt x="22" y="75"/>
                      <a:pt x="22" y="75"/>
                    </a:cubicBezTo>
                    <a:cubicBezTo>
                      <a:pt x="22" y="74"/>
                      <a:pt x="22" y="74"/>
                      <a:pt x="22" y="74"/>
                    </a:cubicBezTo>
                    <a:cubicBezTo>
                      <a:pt x="22" y="74"/>
                      <a:pt x="22" y="74"/>
                      <a:pt x="22" y="74"/>
                    </a:cubicBezTo>
                    <a:cubicBezTo>
                      <a:pt x="23" y="74"/>
                      <a:pt x="23" y="74"/>
                      <a:pt x="23" y="74"/>
                    </a:cubicBezTo>
                    <a:cubicBezTo>
                      <a:pt x="23" y="74"/>
                      <a:pt x="23" y="74"/>
                      <a:pt x="23" y="74"/>
                    </a:cubicBezTo>
                    <a:cubicBezTo>
                      <a:pt x="23" y="74"/>
                      <a:pt x="23" y="74"/>
                      <a:pt x="23" y="74"/>
                    </a:cubicBezTo>
                    <a:cubicBezTo>
                      <a:pt x="23" y="74"/>
                      <a:pt x="24" y="74"/>
                      <a:pt x="24" y="74"/>
                    </a:cubicBezTo>
                    <a:cubicBezTo>
                      <a:pt x="24" y="74"/>
                      <a:pt x="24" y="74"/>
                      <a:pt x="24" y="74"/>
                    </a:cubicBezTo>
                    <a:cubicBezTo>
                      <a:pt x="24" y="74"/>
                      <a:pt x="24" y="74"/>
                      <a:pt x="24" y="74"/>
                    </a:cubicBezTo>
                    <a:cubicBezTo>
                      <a:pt x="24" y="74"/>
                      <a:pt x="25" y="74"/>
                      <a:pt x="25" y="74"/>
                    </a:cubicBezTo>
                    <a:cubicBezTo>
                      <a:pt x="25" y="74"/>
                      <a:pt x="25" y="74"/>
                      <a:pt x="25" y="74"/>
                    </a:cubicBezTo>
                    <a:cubicBezTo>
                      <a:pt x="25" y="74"/>
                      <a:pt x="25" y="74"/>
                      <a:pt x="25" y="74"/>
                    </a:cubicBezTo>
                    <a:cubicBezTo>
                      <a:pt x="25" y="74"/>
                      <a:pt x="25" y="74"/>
                      <a:pt x="26" y="74"/>
                    </a:cubicBezTo>
                    <a:cubicBezTo>
                      <a:pt x="26" y="74"/>
                      <a:pt x="26" y="74"/>
                      <a:pt x="26" y="74"/>
                    </a:cubicBezTo>
                    <a:cubicBezTo>
                      <a:pt x="26" y="74"/>
                      <a:pt x="26" y="74"/>
                      <a:pt x="26" y="74"/>
                    </a:cubicBezTo>
                    <a:cubicBezTo>
                      <a:pt x="26" y="74"/>
                      <a:pt x="26" y="74"/>
                      <a:pt x="26" y="74"/>
                    </a:cubicBezTo>
                    <a:cubicBezTo>
                      <a:pt x="26" y="74"/>
                      <a:pt x="26" y="74"/>
                      <a:pt x="26" y="74"/>
                    </a:cubicBezTo>
                    <a:cubicBezTo>
                      <a:pt x="26" y="74"/>
                      <a:pt x="26" y="74"/>
                      <a:pt x="26" y="74"/>
                    </a:cubicBezTo>
                    <a:cubicBezTo>
                      <a:pt x="27" y="74"/>
                      <a:pt x="27" y="74"/>
                      <a:pt x="27" y="74"/>
                    </a:cubicBezTo>
                    <a:cubicBezTo>
                      <a:pt x="27" y="74"/>
                      <a:pt x="27" y="74"/>
                      <a:pt x="27" y="74"/>
                    </a:cubicBezTo>
                    <a:cubicBezTo>
                      <a:pt x="27" y="74"/>
                      <a:pt x="27" y="74"/>
                      <a:pt x="27" y="74"/>
                    </a:cubicBezTo>
                    <a:cubicBezTo>
                      <a:pt x="27" y="74"/>
                      <a:pt x="27" y="74"/>
                      <a:pt x="28" y="74"/>
                    </a:cubicBezTo>
                    <a:cubicBezTo>
                      <a:pt x="28" y="74"/>
                      <a:pt x="28" y="74"/>
                      <a:pt x="28" y="74"/>
                    </a:cubicBezTo>
                    <a:cubicBezTo>
                      <a:pt x="28" y="74"/>
                      <a:pt x="28" y="74"/>
                      <a:pt x="28" y="74"/>
                    </a:cubicBezTo>
                    <a:cubicBezTo>
                      <a:pt x="28" y="74"/>
                      <a:pt x="28" y="74"/>
                      <a:pt x="28" y="74"/>
                    </a:cubicBezTo>
                    <a:cubicBezTo>
                      <a:pt x="28" y="73"/>
                      <a:pt x="28" y="73"/>
                      <a:pt x="28" y="73"/>
                    </a:cubicBezTo>
                    <a:cubicBezTo>
                      <a:pt x="29" y="73"/>
                      <a:pt x="29" y="73"/>
                      <a:pt x="29" y="73"/>
                    </a:cubicBezTo>
                    <a:cubicBezTo>
                      <a:pt x="29" y="73"/>
                      <a:pt x="29" y="73"/>
                      <a:pt x="29" y="73"/>
                    </a:cubicBezTo>
                    <a:cubicBezTo>
                      <a:pt x="29" y="73"/>
                      <a:pt x="29" y="73"/>
                      <a:pt x="29" y="73"/>
                    </a:cubicBezTo>
                    <a:cubicBezTo>
                      <a:pt x="29" y="73"/>
                      <a:pt x="29" y="73"/>
                      <a:pt x="29" y="73"/>
                    </a:cubicBezTo>
                    <a:cubicBezTo>
                      <a:pt x="29" y="73"/>
                      <a:pt x="29" y="73"/>
                      <a:pt x="29" y="73"/>
                    </a:cubicBezTo>
                    <a:cubicBezTo>
                      <a:pt x="29" y="73"/>
                      <a:pt x="29" y="73"/>
                      <a:pt x="29" y="73"/>
                    </a:cubicBezTo>
                    <a:cubicBezTo>
                      <a:pt x="29" y="73"/>
                      <a:pt x="29" y="73"/>
                      <a:pt x="30" y="73"/>
                    </a:cubicBezTo>
                    <a:cubicBezTo>
                      <a:pt x="30" y="73"/>
                      <a:pt x="30" y="73"/>
                      <a:pt x="30" y="73"/>
                    </a:cubicBezTo>
                    <a:cubicBezTo>
                      <a:pt x="30" y="73"/>
                      <a:pt x="30" y="73"/>
                      <a:pt x="30" y="73"/>
                    </a:cubicBezTo>
                    <a:cubicBezTo>
                      <a:pt x="30" y="73"/>
                      <a:pt x="30" y="73"/>
                      <a:pt x="30" y="73"/>
                    </a:cubicBezTo>
                    <a:cubicBezTo>
                      <a:pt x="30" y="73"/>
                      <a:pt x="30" y="73"/>
                      <a:pt x="30" y="73"/>
                    </a:cubicBezTo>
                    <a:cubicBezTo>
                      <a:pt x="30" y="73"/>
                      <a:pt x="30" y="73"/>
                      <a:pt x="30" y="73"/>
                    </a:cubicBezTo>
                    <a:cubicBezTo>
                      <a:pt x="30" y="73"/>
                      <a:pt x="30" y="73"/>
                      <a:pt x="31" y="73"/>
                    </a:cubicBezTo>
                    <a:cubicBezTo>
                      <a:pt x="31" y="73"/>
                      <a:pt x="31" y="73"/>
                      <a:pt x="31" y="73"/>
                    </a:cubicBezTo>
                    <a:cubicBezTo>
                      <a:pt x="31" y="73"/>
                      <a:pt x="31" y="73"/>
                      <a:pt x="31" y="73"/>
                    </a:cubicBezTo>
                    <a:cubicBezTo>
                      <a:pt x="31" y="73"/>
                      <a:pt x="31" y="73"/>
                      <a:pt x="31" y="73"/>
                    </a:cubicBezTo>
                    <a:cubicBezTo>
                      <a:pt x="31" y="73"/>
                      <a:pt x="31" y="73"/>
                      <a:pt x="31" y="73"/>
                    </a:cubicBezTo>
                    <a:cubicBezTo>
                      <a:pt x="31" y="72"/>
                      <a:pt x="31" y="72"/>
                      <a:pt x="31" y="72"/>
                    </a:cubicBezTo>
                    <a:cubicBezTo>
                      <a:pt x="31" y="72"/>
                      <a:pt x="31" y="72"/>
                      <a:pt x="31"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3" y="72"/>
                    </a:cubicBezTo>
                    <a:cubicBezTo>
                      <a:pt x="33" y="72"/>
                      <a:pt x="33" y="72"/>
                      <a:pt x="33" y="72"/>
                    </a:cubicBezTo>
                    <a:cubicBezTo>
                      <a:pt x="33" y="72"/>
                      <a:pt x="33" y="72"/>
                      <a:pt x="33" y="72"/>
                    </a:cubicBezTo>
                    <a:cubicBezTo>
                      <a:pt x="33" y="72"/>
                      <a:pt x="33" y="72"/>
                      <a:pt x="33" y="72"/>
                    </a:cubicBezTo>
                    <a:cubicBezTo>
                      <a:pt x="33" y="72"/>
                      <a:pt x="33" y="72"/>
                      <a:pt x="33" y="72"/>
                    </a:cubicBezTo>
                    <a:cubicBezTo>
                      <a:pt x="33" y="72"/>
                      <a:pt x="33" y="72"/>
                      <a:pt x="33" y="72"/>
                    </a:cubicBezTo>
                    <a:cubicBezTo>
                      <a:pt x="33" y="72"/>
                      <a:pt x="33" y="72"/>
                      <a:pt x="33" y="72"/>
                    </a:cubicBezTo>
                    <a:cubicBezTo>
                      <a:pt x="33" y="72"/>
                      <a:pt x="33" y="72"/>
                      <a:pt x="33" y="72"/>
                    </a:cubicBezTo>
                    <a:cubicBezTo>
                      <a:pt x="33" y="72"/>
                      <a:pt x="33" y="72"/>
                      <a:pt x="33" y="72"/>
                    </a:cubicBezTo>
                    <a:cubicBezTo>
                      <a:pt x="33" y="72"/>
                      <a:pt x="33" y="72"/>
                      <a:pt x="33" y="72"/>
                    </a:cubicBezTo>
                    <a:cubicBezTo>
                      <a:pt x="33" y="72"/>
                      <a:pt x="34" y="72"/>
                      <a:pt x="34" y="72"/>
                    </a:cubicBezTo>
                    <a:cubicBezTo>
                      <a:pt x="34" y="72"/>
                      <a:pt x="34" y="72"/>
                      <a:pt x="34" y="72"/>
                    </a:cubicBezTo>
                    <a:cubicBezTo>
                      <a:pt x="34" y="72"/>
                      <a:pt x="34" y="72"/>
                      <a:pt x="34" y="72"/>
                    </a:cubicBezTo>
                    <a:cubicBezTo>
                      <a:pt x="34" y="72"/>
                      <a:pt x="34" y="72"/>
                      <a:pt x="34" y="72"/>
                    </a:cubicBezTo>
                    <a:cubicBezTo>
                      <a:pt x="34" y="72"/>
                      <a:pt x="34" y="72"/>
                      <a:pt x="34" y="72"/>
                    </a:cubicBezTo>
                    <a:cubicBezTo>
                      <a:pt x="34" y="72"/>
                      <a:pt x="34" y="72"/>
                      <a:pt x="34" y="72"/>
                    </a:cubicBezTo>
                    <a:cubicBezTo>
                      <a:pt x="34" y="72"/>
                      <a:pt x="34" y="72"/>
                      <a:pt x="34" y="72"/>
                    </a:cubicBezTo>
                    <a:cubicBezTo>
                      <a:pt x="34" y="72"/>
                      <a:pt x="34" y="72"/>
                      <a:pt x="34" y="72"/>
                    </a:cubicBezTo>
                    <a:cubicBezTo>
                      <a:pt x="34" y="71"/>
                      <a:pt x="34" y="71"/>
                      <a:pt x="34" y="71"/>
                    </a:cubicBezTo>
                    <a:cubicBezTo>
                      <a:pt x="34" y="71"/>
                      <a:pt x="34" y="71"/>
                      <a:pt x="35" y="71"/>
                    </a:cubicBezTo>
                    <a:cubicBezTo>
                      <a:pt x="35" y="71"/>
                      <a:pt x="35" y="71"/>
                      <a:pt x="35" y="71"/>
                    </a:cubicBezTo>
                    <a:cubicBezTo>
                      <a:pt x="35" y="71"/>
                      <a:pt x="35" y="71"/>
                      <a:pt x="35" y="71"/>
                    </a:cubicBezTo>
                    <a:cubicBezTo>
                      <a:pt x="35" y="71"/>
                      <a:pt x="35" y="71"/>
                      <a:pt x="35" y="71"/>
                    </a:cubicBezTo>
                    <a:cubicBezTo>
                      <a:pt x="35" y="71"/>
                      <a:pt x="35" y="71"/>
                      <a:pt x="35" y="71"/>
                    </a:cubicBezTo>
                    <a:cubicBezTo>
                      <a:pt x="35" y="71"/>
                      <a:pt x="35" y="71"/>
                      <a:pt x="35" y="71"/>
                    </a:cubicBezTo>
                    <a:cubicBezTo>
                      <a:pt x="35" y="71"/>
                      <a:pt x="35" y="71"/>
                      <a:pt x="35" y="71"/>
                    </a:cubicBezTo>
                    <a:cubicBezTo>
                      <a:pt x="35" y="71"/>
                      <a:pt x="35" y="71"/>
                      <a:pt x="35" y="71"/>
                    </a:cubicBezTo>
                    <a:cubicBezTo>
                      <a:pt x="35" y="71"/>
                      <a:pt x="35" y="71"/>
                      <a:pt x="35" y="71"/>
                    </a:cubicBezTo>
                    <a:cubicBezTo>
                      <a:pt x="35" y="71"/>
                      <a:pt x="36" y="71"/>
                      <a:pt x="36" y="71"/>
                    </a:cubicBezTo>
                    <a:cubicBezTo>
                      <a:pt x="36" y="71"/>
                      <a:pt x="36" y="71"/>
                      <a:pt x="36" y="71"/>
                    </a:cubicBezTo>
                    <a:cubicBezTo>
                      <a:pt x="36" y="71"/>
                      <a:pt x="36" y="71"/>
                      <a:pt x="36" y="71"/>
                    </a:cubicBezTo>
                    <a:cubicBezTo>
                      <a:pt x="36" y="71"/>
                      <a:pt x="36" y="71"/>
                      <a:pt x="36" y="71"/>
                    </a:cubicBezTo>
                    <a:cubicBezTo>
                      <a:pt x="36" y="71"/>
                      <a:pt x="36" y="71"/>
                      <a:pt x="36" y="71"/>
                    </a:cubicBezTo>
                    <a:cubicBezTo>
                      <a:pt x="36" y="71"/>
                      <a:pt x="36" y="71"/>
                      <a:pt x="36" y="71"/>
                    </a:cubicBezTo>
                    <a:cubicBezTo>
                      <a:pt x="36" y="71"/>
                      <a:pt x="36" y="71"/>
                      <a:pt x="36" y="71"/>
                    </a:cubicBezTo>
                    <a:cubicBezTo>
                      <a:pt x="36" y="71"/>
                      <a:pt x="36" y="71"/>
                      <a:pt x="36" y="71"/>
                    </a:cubicBezTo>
                    <a:cubicBezTo>
                      <a:pt x="36" y="71"/>
                      <a:pt x="36" y="71"/>
                      <a:pt x="36" y="71"/>
                    </a:cubicBezTo>
                    <a:cubicBezTo>
                      <a:pt x="37" y="71"/>
                      <a:pt x="37" y="71"/>
                      <a:pt x="37" y="71"/>
                    </a:cubicBezTo>
                    <a:cubicBezTo>
                      <a:pt x="37" y="71"/>
                      <a:pt x="37" y="71"/>
                      <a:pt x="37" y="71"/>
                    </a:cubicBezTo>
                    <a:cubicBezTo>
                      <a:pt x="37" y="71"/>
                      <a:pt x="37" y="71"/>
                      <a:pt x="37" y="71"/>
                    </a:cubicBezTo>
                    <a:cubicBezTo>
                      <a:pt x="37" y="71"/>
                      <a:pt x="37" y="71"/>
                      <a:pt x="37" y="71"/>
                    </a:cubicBezTo>
                    <a:cubicBezTo>
                      <a:pt x="37" y="71"/>
                      <a:pt x="37" y="71"/>
                      <a:pt x="37" y="71"/>
                    </a:cubicBezTo>
                    <a:cubicBezTo>
                      <a:pt x="37" y="71"/>
                      <a:pt x="37" y="71"/>
                      <a:pt x="37" y="71"/>
                    </a:cubicBezTo>
                    <a:cubicBezTo>
                      <a:pt x="37" y="71"/>
                      <a:pt x="37" y="71"/>
                      <a:pt x="37" y="71"/>
                    </a:cubicBezTo>
                    <a:cubicBezTo>
                      <a:pt x="37" y="71"/>
                      <a:pt x="37" y="71"/>
                      <a:pt x="37" y="71"/>
                    </a:cubicBezTo>
                    <a:cubicBezTo>
                      <a:pt x="37" y="70"/>
                      <a:pt x="37" y="70"/>
                      <a:pt x="37" y="70"/>
                    </a:cubicBezTo>
                    <a:cubicBezTo>
                      <a:pt x="37" y="70"/>
                      <a:pt x="37" y="70"/>
                      <a:pt x="37" y="70"/>
                    </a:cubicBezTo>
                    <a:cubicBezTo>
                      <a:pt x="37" y="70"/>
                      <a:pt x="37" y="70"/>
                      <a:pt x="38" y="70"/>
                    </a:cubicBezTo>
                    <a:cubicBezTo>
                      <a:pt x="38" y="70"/>
                      <a:pt x="38" y="70"/>
                      <a:pt x="38" y="70"/>
                    </a:cubicBezTo>
                    <a:cubicBezTo>
                      <a:pt x="38" y="70"/>
                      <a:pt x="38" y="70"/>
                      <a:pt x="38" y="70"/>
                    </a:cubicBezTo>
                    <a:cubicBezTo>
                      <a:pt x="38" y="70"/>
                      <a:pt x="38" y="70"/>
                      <a:pt x="38" y="70"/>
                    </a:cubicBezTo>
                    <a:cubicBezTo>
                      <a:pt x="38" y="70"/>
                      <a:pt x="38" y="70"/>
                      <a:pt x="38" y="70"/>
                    </a:cubicBezTo>
                    <a:cubicBezTo>
                      <a:pt x="38" y="70"/>
                      <a:pt x="38" y="70"/>
                      <a:pt x="38" y="70"/>
                    </a:cubicBezTo>
                    <a:cubicBezTo>
                      <a:pt x="38" y="70"/>
                      <a:pt x="38" y="70"/>
                      <a:pt x="38" y="70"/>
                    </a:cubicBezTo>
                    <a:cubicBezTo>
                      <a:pt x="38" y="70"/>
                      <a:pt x="38" y="70"/>
                      <a:pt x="38"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40" y="70"/>
                      <a:pt x="40" y="70"/>
                      <a:pt x="40" y="70"/>
                    </a:cubicBezTo>
                    <a:cubicBezTo>
                      <a:pt x="40" y="70"/>
                      <a:pt x="40" y="70"/>
                      <a:pt x="40" y="70"/>
                    </a:cubicBezTo>
                    <a:cubicBezTo>
                      <a:pt x="40" y="70"/>
                      <a:pt x="40" y="70"/>
                      <a:pt x="40" y="70"/>
                    </a:cubicBezTo>
                    <a:cubicBezTo>
                      <a:pt x="40" y="70"/>
                      <a:pt x="40" y="70"/>
                      <a:pt x="40" y="70"/>
                    </a:cubicBezTo>
                    <a:cubicBezTo>
                      <a:pt x="40" y="70"/>
                      <a:pt x="40" y="70"/>
                      <a:pt x="40" y="70"/>
                    </a:cubicBezTo>
                    <a:cubicBezTo>
                      <a:pt x="40" y="70"/>
                      <a:pt x="40" y="70"/>
                      <a:pt x="40" y="70"/>
                    </a:cubicBezTo>
                    <a:cubicBezTo>
                      <a:pt x="40" y="70"/>
                      <a:pt x="40" y="70"/>
                      <a:pt x="40" y="70"/>
                    </a:cubicBezTo>
                    <a:cubicBezTo>
                      <a:pt x="40" y="69"/>
                      <a:pt x="40" y="69"/>
                      <a:pt x="40" y="69"/>
                    </a:cubicBezTo>
                    <a:cubicBezTo>
                      <a:pt x="40" y="69"/>
                      <a:pt x="40" y="69"/>
                      <a:pt x="40" y="69"/>
                    </a:cubicBezTo>
                    <a:cubicBezTo>
                      <a:pt x="40" y="69"/>
                      <a:pt x="40" y="69"/>
                      <a:pt x="40" y="69"/>
                    </a:cubicBezTo>
                    <a:cubicBezTo>
                      <a:pt x="40" y="69"/>
                      <a:pt x="40" y="69"/>
                      <a:pt x="40" y="69"/>
                    </a:cubicBezTo>
                    <a:cubicBezTo>
                      <a:pt x="40" y="69"/>
                      <a:pt x="40" y="69"/>
                      <a:pt x="40"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2" y="69"/>
                    </a:cubicBezTo>
                    <a:cubicBezTo>
                      <a:pt x="42" y="69"/>
                      <a:pt x="42" y="69"/>
                      <a:pt x="42" y="69"/>
                    </a:cubicBezTo>
                    <a:cubicBezTo>
                      <a:pt x="42" y="69"/>
                      <a:pt x="42" y="69"/>
                      <a:pt x="42" y="69"/>
                    </a:cubicBezTo>
                    <a:cubicBezTo>
                      <a:pt x="42" y="69"/>
                      <a:pt x="42" y="69"/>
                      <a:pt x="42" y="69"/>
                    </a:cubicBezTo>
                    <a:cubicBezTo>
                      <a:pt x="42" y="69"/>
                      <a:pt x="42" y="69"/>
                      <a:pt x="42" y="69"/>
                    </a:cubicBezTo>
                    <a:cubicBezTo>
                      <a:pt x="42" y="69"/>
                      <a:pt x="42" y="69"/>
                      <a:pt x="42" y="69"/>
                    </a:cubicBezTo>
                    <a:cubicBezTo>
                      <a:pt x="42" y="69"/>
                      <a:pt x="42" y="69"/>
                      <a:pt x="42" y="69"/>
                    </a:cubicBezTo>
                    <a:cubicBezTo>
                      <a:pt x="42" y="69"/>
                      <a:pt x="42" y="69"/>
                      <a:pt x="42" y="69"/>
                    </a:cubicBezTo>
                    <a:cubicBezTo>
                      <a:pt x="42" y="69"/>
                      <a:pt x="42" y="69"/>
                      <a:pt x="42" y="69"/>
                    </a:cubicBezTo>
                    <a:cubicBezTo>
                      <a:pt x="42" y="69"/>
                      <a:pt x="42" y="69"/>
                      <a:pt x="42" y="69"/>
                    </a:cubicBezTo>
                    <a:cubicBezTo>
                      <a:pt x="42" y="69"/>
                      <a:pt x="42" y="69"/>
                      <a:pt x="43" y="69"/>
                    </a:cubicBezTo>
                    <a:cubicBezTo>
                      <a:pt x="43" y="69"/>
                      <a:pt x="43" y="69"/>
                      <a:pt x="43" y="69"/>
                    </a:cubicBezTo>
                    <a:cubicBezTo>
                      <a:pt x="43" y="69"/>
                      <a:pt x="43" y="69"/>
                      <a:pt x="43" y="69"/>
                    </a:cubicBezTo>
                    <a:cubicBezTo>
                      <a:pt x="43" y="69"/>
                      <a:pt x="43" y="69"/>
                      <a:pt x="43" y="69"/>
                    </a:cubicBezTo>
                    <a:cubicBezTo>
                      <a:pt x="43" y="69"/>
                      <a:pt x="43" y="69"/>
                      <a:pt x="43" y="69"/>
                    </a:cubicBezTo>
                    <a:cubicBezTo>
                      <a:pt x="43" y="69"/>
                      <a:pt x="43" y="69"/>
                      <a:pt x="43" y="69"/>
                    </a:cubicBezTo>
                    <a:cubicBezTo>
                      <a:pt x="43" y="69"/>
                      <a:pt x="43" y="69"/>
                      <a:pt x="43" y="69"/>
                    </a:cubicBezTo>
                    <a:cubicBezTo>
                      <a:pt x="43" y="69"/>
                      <a:pt x="43" y="69"/>
                      <a:pt x="43" y="69"/>
                    </a:cubicBezTo>
                    <a:cubicBezTo>
                      <a:pt x="43" y="69"/>
                      <a:pt x="43" y="69"/>
                      <a:pt x="43" y="69"/>
                    </a:cubicBezTo>
                    <a:cubicBezTo>
                      <a:pt x="43" y="68"/>
                      <a:pt x="43" y="68"/>
                      <a:pt x="43" y="68"/>
                    </a:cubicBezTo>
                    <a:cubicBezTo>
                      <a:pt x="43" y="68"/>
                      <a:pt x="43" y="68"/>
                      <a:pt x="43" y="68"/>
                    </a:cubicBezTo>
                    <a:cubicBezTo>
                      <a:pt x="43" y="68"/>
                      <a:pt x="43" y="68"/>
                      <a:pt x="43" y="68"/>
                    </a:cubicBezTo>
                    <a:cubicBezTo>
                      <a:pt x="43" y="68"/>
                      <a:pt x="43" y="68"/>
                      <a:pt x="43" y="68"/>
                    </a:cubicBezTo>
                    <a:cubicBezTo>
                      <a:pt x="43" y="68"/>
                      <a:pt x="43" y="68"/>
                      <a:pt x="43"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5" y="68"/>
                      <a:pt x="45" y="68"/>
                      <a:pt x="45" y="68"/>
                    </a:cubicBezTo>
                    <a:cubicBezTo>
                      <a:pt x="45" y="68"/>
                      <a:pt x="45" y="68"/>
                      <a:pt x="45" y="68"/>
                    </a:cubicBezTo>
                    <a:cubicBezTo>
                      <a:pt x="45" y="68"/>
                      <a:pt x="45" y="68"/>
                      <a:pt x="45" y="68"/>
                    </a:cubicBezTo>
                    <a:cubicBezTo>
                      <a:pt x="45" y="68"/>
                      <a:pt x="45" y="68"/>
                      <a:pt x="45" y="68"/>
                    </a:cubicBezTo>
                    <a:cubicBezTo>
                      <a:pt x="45" y="68"/>
                      <a:pt x="45" y="68"/>
                      <a:pt x="45" y="68"/>
                    </a:cubicBezTo>
                    <a:cubicBezTo>
                      <a:pt x="45" y="68"/>
                      <a:pt x="45" y="68"/>
                      <a:pt x="45" y="68"/>
                    </a:cubicBezTo>
                    <a:cubicBezTo>
                      <a:pt x="45" y="68"/>
                      <a:pt x="45" y="68"/>
                      <a:pt x="45" y="68"/>
                    </a:cubicBezTo>
                    <a:cubicBezTo>
                      <a:pt x="45" y="68"/>
                      <a:pt x="45" y="68"/>
                      <a:pt x="45" y="68"/>
                    </a:cubicBezTo>
                    <a:cubicBezTo>
                      <a:pt x="45" y="68"/>
                      <a:pt x="45" y="68"/>
                      <a:pt x="45" y="68"/>
                    </a:cubicBezTo>
                    <a:cubicBezTo>
                      <a:pt x="45" y="68"/>
                      <a:pt x="45" y="68"/>
                      <a:pt x="45" y="68"/>
                    </a:cubicBezTo>
                    <a:cubicBezTo>
                      <a:pt x="45" y="68"/>
                      <a:pt x="45" y="68"/>
                      <a:pt x="45" y="68"/>
                    </a:cubicBezTo>
                    <a:cubicBezTo>
                      <a:pt x="46" y="68"/>
                      <a:pt x="46" y="68"/>
                      <a:pt x="46" y="68"/>
                    </a:cubicBezTo>
                    <a:cubicBezTo>
                      <a:pt x="46" y="68"/>
                      <a:pt x="46" y="68"/>
                      <a:pt x="46" y="68"/>
                    </a:cubicBezTo>
                    <a:cubicBezTo>
                      <a:pt x="46" y="68"/>
                      <a:pt x="46" y="68"/>
                      <a:pt x="46" y="68"/>
                    </a:cubicBezTo>
                    <a:cubicBezTo>
                      <a:pt x="46" y="68"/>
                      <a:pt x="46" y="68"/>
                      <a:pt x="46" y="68"/>
                    </a:cubicBezTo>
                    <a:cubicBezTo>
                      <a:pt x="46" y="68"/>
                      <a:pt x="46" y="68"/>
                      <a:pt x="46" y="68"/>
                    </a:cubicBezTo>
                    <a:cubicBezTo>
                      <a:pt x="46" y="68"/>
                      <a:pt x="46" y="68"/>
                      <a:pt x="46" y="68"/>
                    </a:cubicBezTo>
                    <a:cubicBezTo>
                      <a:pt x="46" y="68"/>
                      <a:pt x="46" y="68"/>
                      <a:pt x="46" y="68"/>
                    </a:cubicBezTo>
                    <a:cubicBezTo>
                      <a:pt x="46" y="68"/>
                      <a:pt x="46" y="68"/>
                      <a:pt x="46" y="68"/>
                    </a:cubicBezTo>
                    <a:cubicBezTo>
                      <a:pt x="46" y="67"/>
                      <a:pt x="46" y="67"/>
                      <a:pt x="46"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8" y="67"/>
                    </a:cubicBezTo>
                    <a:cubicBezTo>
                      <a:pt x="48" y="67"/>
                      <a:pt x="48" y="67"/>
                      <a:pt x="48" y="67"/>
                    </a:cubicBezTo>
                    <a:cubicBezTo>
                      <a:pt x="48" y="67"/>
                      <a:pt x="48" y="67"/>
                      <a:pt x="48" y="67"/>
                    </a:cubicBezTo>
                    <a:cubicBezTo>
                      <a:pt x="48" y="67"/>
                      <a:pt x="48" y="67"/>
                      <a:pt x="48" y="67"/>
                    </a:cubicBezTo>
                    <a:cubicBezTo>
                      <a:pt x="48" y="67"/>
                      <a:pt x="48" y="67"/>
                      <a:pt x="48" y="67"/>
                    </a:cubicBezTo>
                    <a:cubicBezTo>
                      <a:pt x="48" y="66"/>
                      <a:pt x="48" y="66"/>
                      <a:pt x="48" y="66"/>
                    </a:cubicBezTo>
                    <a:cubicBezTo>
                      <a:pt x="48" y="66"/>
                      <a:pt x="48" y="66"/>
                      <a:pt x="48" y="66"/>
                    </a:cubicBezTo>
                    <a:cubicBezTo>
                      <a:pt x="48" y="66"/>
                      <a:pt x="48" y="66"/>
                      <a:pt x="48" y="66"/>
                    </a:cubicBezTo>
                    <a:cubicBezTo>
                      <a:pt x="48" y="66"/>
                      <a:pt x="48" y="66"/>
                      <a:pt x="48" y="66"/>
                    </a:cubicBezTo>
                    <a:cubicBezTo>
                      <a:pt x="48" y="66"/>
                      <a:pt x="48" y="66"/>
                      <a:pt x="48" y="66"/>
                    </a:cubicBezTo>
                    <a:cubicBezTo>
                      <a:pt x="48" y="66"/>
                      <a:pt x="48" y="66"/>
                      <a:pt x="48"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50" y="66"/>
                      <a:pt x="50" y="66"/>
                    </a:cubicBezTo>
                    <a:cubicBezTo>
                      <a:pt x="50" y="66"/>
                      <a:pt x="50" y="66"/>
                      <a:pt x="50" y="66"/>
                    </a:cubicBezTo>
                    <a:cubicBezTo>
                      <a:pt x="50" y="66"/>
                      <a:pt x="50" y="66"/>
                      <a:pt x="50" y="66"/>
                    </a:cubicBezTo>
                    <a:cubicBezTo>
                      <a:pt x="50" y="66"/>
                      <a:pt x="50" y="66"/>
                      <a:pt x="50" y="66"/>
                    </a:cubicBezTo>
                    <a:cubicBezTo>
                      <a:pt x="50" y="65"/>
                      <a:pt x="50" y="65"/>
                      <a:pt x="50" y="65"/>
                    </a:cubicBezTo>
                    <a:cubicBezTo>
                      <a:pt x="50" y="65"/>
                      <a:pt x="50" y="65"/>
                      <a:pt x="50" y="65"/>
                    </a:cubicBezTo>
                    <a:cubicBezTo>
                      <a:pt x="50" y="65"/>
                      <a:pt x="50" y="65"/>
                      <a:pt x="50" y="65"/>
                    </a:cubicBezTo>
                    <a:cubicBezTo>
                      <a:pt x="50" y="65"/>
                      <a:pt x="50" y="65"/>
                      <a:pt x="50" y="65"/>
                    </a:cubicBezTo>
                    <a:cubicBezTo>
                      <a:pt x="50" y="65"/>
                      <a:pt x="50" y="65"/>
                      <a:pt x="50" y="65"/>
                    </a:cubicBezTo>
                    <a:cubicBezTo>
                      <a:pt x="50" y="65"/>
                      <a:pt x="50" y="65"/>
                      <a:pt x="50" y="65"/>
                    </a:cubicBezTo>
                    <a:cubicBezTo>
                      <a:pt x="50" y="65"/>
                      <a:pt x="50" y="65"/>
                      <a:pt x="50" y="65"/>
                    </a:cubicBezTo>
                    <a:cubicBezTo>
                      <a:pt x="50" y="65"/>
                      <a:pt x="50" y="65"/>
                      <a:pt x="50" y="65"/>
                    </a:cubicBezTo>
                    <a:cubicBezTo>
                      <a:pt x="50" y="65"/>
                      <a:pt x="50" y="65"/>
                      <a:pt x="50" y="65"/>
                    </a:cubicBezTo>
                    <a:cubicBezTo>
                      <a:pt x="51" y="65"/>
                      <a:pt x="51" y="65"/>
                      <a:pt x="51" y="65"/>
                    </a:cubicBezTo>
                    <a:cubicBezTo>
                      <a:pt x="51" y="65"/>
                      <a:pt x="51" y="65"/>
                      <a:pt x="51" y="65"/>
                    </a:cubicBezTo>
                    <a:cubicBezTo>
                      <a:pt x="51" y="65"/>
                      <a:pt x="51" y="65"/>
                      <a:pt x="51" y="65"/>
                    </a:cubicBezTo>
                    <a:cubicBezTo>
                      <a:pt x="51" y="65"/>
                      <a:pt x="51" y="65"/>
                      <a:pt x="51" y="65"/>
                    </a:cubicBezTo>
                    <a:cubicBezTo>
                      <a:pt x="51" y="65"/>
                      <a:pt x="51" y="65"/>
                      <a:pt x="51" y="65"/>
                    </a:cubicBezTo>
                    <a:cubicBezTo>
                      <a:pt x="51" y="65"/>
                      <a:pt x="51" y="65"/>
                      <a:pt x="51" y="65"/>
                    </a:cubicBezTo>
                    <a:cubicBezTo>
                      <a:pt x="51" y="65"/>
                      <a:pt x="51" y="65"/>
                      <a:pt x="51" y="65"/>
                    </a:cubicBezTo>
                    <a:cubicBezTo>
                      <a:pt x="51" y="65"/>
                      <a:pt x="51" y="65"/>
                      <a:pt x="51" y="65"/>
                    </a:cubicBezTo>
                    <a:cubicBezTo>
                      <a:pt x="51" y="65"/>
                      <a:pt x="51" y="65"/>
                      <a:pt x="51" y="65"/>
                    </a:cubicBezTo>
                    <a:cubicBezTo>
                      <a:pt x="51" y="65"/>
                      <a:pt x="51" y="65"/>
                      <a:pt x="51" y="65"/>
                    </a:cubicBezTo>
                    <a:cubicBezTo>
                      <a:pt x="51" y="65"/>
                      <a:pt x="51" y="65"/>
                      <a:pt x="52" y="65"/>
                    </a:cubicBezTo>
                    <a:cubicBezTo>
                      <a:pt x="52" y="65"/>
                      <a:pt x="52" y="65"/>
                      <a:pt x="52" y="65"/>
                    </a:cubicBezTo>
                    <a:cubicBezTo>
                      <a:pt x="52" y="65"/>
                      <a:pt x="52" y="65"/>
                      <a:pt x="53" y="65"/>
                    </a:cubicBezTo>
                    <a:cubicBezTo>
                      <a:pt x="53" y="64"/>
                      <a:pt x="53" y="64"/>
                      <a:pt x="53" y="64"/>
                    </a:cubicBezTo>
                    <a:cubicBezTo>
                      <a:pt x="53" y="64"/>
                      <a:pt x="53" y="64"/>
                      <a:pt x="53" y="64"/>
                    </a:cubicBezTo>
                    <a:cubicBezTo>
                      <a:pt x="53" y="64"/>
                      <a:pt x="53" y="64"/>
                      <a:pt x="53" y="64"/>
                    </a:cubicBezTo>
                    <a:cubicBezTo>
                      <a:pt x="53" y="64"/>
                      <a:pt x="53" y="64"/>
                      <a:pt x="53" y="64"/>
                    </a:cubicBezTo>
                    <a:cubicBezTo>
                      <a:pt x="53" y="64"/>
                      <a:pt x="53" y="64"/>
                      <a:pt x="53" y="64"/>
                    </a:cubicBezTo>
                    <a:cubicBezTo>
                      <a:pt x="53" y="64"/>
                      <a:pt x="53" y="64"/>
                      <a:pt x="53" y="64"/>
                    </a:cubicBezTo>
                    <a:cubicBezTo>
                      <a:pt x="53" y="64"/>
                      <a:pt x="53" y="64"/>
                      <a:pt x="53" y="64"/>
                    </a:cubicBezTo>
                    <a:cubicBezTo>
                      <a:pt x="53" y="64"/>
                      <a:pt x="53" y="64"/>
                      <a:pt x="53" y="64"/>
                    </a:cubicBezTo>
                    <a:cubicBezTo>
                      <a:pt x="53" y="64"/>
                      <a:pt x="53" y="64"/>
                      <a:pt x="53" y="64"/>
                    </a:cubicBezTo>
                    <a:cubicBezTo>
                      <a:pt x="53" y="64"/>
                      <a:pt x="53" y="64"/>
                      <a:pt x="53" y="64"/>
                    </a:cubicBezTo>
                    <a:cubicBezTo>
                      <a:pt x="53" y="64"/>
                      <a:pt x="53"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5" y="64"/>
                    </a:cubicBezTo>
                    <a:cubicBezTo>
                      <a:pt x="55" y="64"/>
                      <a:pt x="55" y="64"/>
                      <a:pt x="55" y="64"/>
                    </a:cubicBezTo>
                    <a:cubicBezTo>
                      <a:pt x="55" y="64"/>
                      <a:pt x="55" y="64"/>
                      <a:pt x="55" y="64"/>
                    </a:cubicBezTo>
                    <a:cubicBezTo>
                      <a:pt x="55" y="64"/>
                      <a:pt x="55" y="64"/>
                      <a:pt x="55" y="64"/>
                    </a:cubicBezTo>
                    <a:cubicBezTo>
                      <a:pt x="55" y="64"/>
                      <a:pt x="55" y="64"/>
                      <a:pt x="55" y="64"/>
                    </a:cubicBezTo>
                    <a:cubicBezTo>
                      <a:pt x="55" y="64"/>
                      <a:pt x="55" y="64"/>
                      <a:pt x="55" y="64"/>
                    </a:cubicBezTo>
                    <a:cubicBezTo>
                      <a:pt x="55" y="63"/>
                      <a:pt x="55" y="63"/>
                      <a:pt x="55" y="63"/>
                    </a:cubicBezTo>
                    <a:cubicBezTo>
                      <a:pt x="55" y="63"/>
                      <a:pt x="55" y="63"/>
                      <a:pt x="55" y="63"/>
                    </a:cubicBezTo>
                    <a:cubicBezTo>
                      <a:pt x="55" y="63"/>
                      <a:pt x="55" y="63"/>
                      <a:pt x="55" y="63"/>
                    </a:cubicBezTo>
                    <a:cubicBezTo>
                      <a:pt x="55" y="63"/>
                      <a:pt x="55" y="63"/>
                      <a:pt x="55" y="63"/>
                    </a:cubicBezTo>
                    <a:cubicBezTo>
                      <a:pt x="55" y="63"/>
                      <a:pt x="55" y="63"/>
                      <a:pt x="55" y="63"/>
                    </a:cubicBezTo>
                    <a:cubicBezTo>
                      <a:pt x="55" y="63"/>
                      <a:pt x="55" y="63"/>
                      <a:pt x="55" y="63"/>
                    </a:cubicBezTo>
                    <a:cubicBezTo>
                      <a:pt x="55" y="63"/>
                      <a:pt x="55" y="63"/>
                      <a:pt x="55" y="63"/>
                    </a:cubicBezTo>
                    <a:cubicBezTo>
                      <a:pt x="55" y="63"/>
                      <a:pt x="55" y="63"/>
                      <a:pt x="55" y="63"/>
                    </a:cubicBezTo>
                    <a:cubicBezTo>
                      <a:pt x="55" y="63"/>
                      <a:pt x="55"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7" y="63"/>
                      <a:pt x="57" y="63"/>
                      <a:pt x="57" y="63"/>
                    </a:cubicBezTo>
                    <a:close/>
                    <a:moveTo>
                      <a:pt x="57" y="105"/>
                    </a:moveTo>
                    <a:cubicBezTo>
                      <a:pt x="57" y="105"/>
                      <a:pt x="56" y="106"/>
                      <a:pt x="56" y="106"/>
                    </a:cubicBezTo>
                    <a:cubicBezTo>
                      <a:pt x="56" y="106"/>
                      <a:pt x="56" y="106"/>
                      <a:pt x="56" y="106"/>
                    </a:cubicBezTo>
                    <a:cubicBezTo>
                      <a:pt x="56" y="106"/>
                      <a:pt x="55" y="106"/>
                      <a:pt x="55" y="106"/>
                    </a:cubicBezTo>
                    <a:cubicBezTo>
                      <a:pt x="55" y="106"/>
                      <a:pt x="55" y="106"/>
                      <a:pt x="55" y="107"/>
                    </a:cubicBezTo>
                    <a:cubicBezTo>
                      <a:pt x="54" y="107"/>
                      <a:pt x="54" y="107"/>
                      <a:pt x="54" y="107"/>
                    </a:cubicBezTo>
                    <a:cubicBezTo>
                      <a:pt x="54" y="107"/>
                      <a:pt x="54" y="107"/>
                      <a:pt x="54" y="107"/>
                    </a:cubicBezTo>
                    <a:cubicBezTo>
                      <a:pt x="54" y="107"/>
                      <a:pt x="54" y="107"/>
                      <a:pt x="54" y="107"/>
                    </a:cubicBezTo>
                    <a:cubicBezTo>
                      <a:pt x="54" y="107"/>
                      <a:pt x="54" y="107"/>
                      <a:pt x="54" y="107"/>
                    </a:cubicBezTo>
                    <a:cubicBezTo>
                      <a:pt x="54" y="107"/>
                      <a:pt x="54" y="107"/>
                      <a:pt x="54" y="107"/>
                    </a:cubicBezTo>
                    <a:cubicBezTo>
                      <a:pt x="54" y="107"/>
                      <a:pt x="53" y="107"/>
                      <a:pt x="53" y="107"/>
                    </a:cubicBezTo>
                    <a:cubicBezTo>
                      <a:pt x="53" y="107"/>
                      <a:pt x="53" y="107"/>
                      <a:pt x="53" y="107"/>
                    </a:cubicBezTo>
                    <a:cubicBezTo>
                      <a:pt x="53" y="107"/>
                      <a:pt x="52" y="107"/>
                      <a:pt x="52" y="108"/>
                    </a:cubicBezTo>
                    <a:cubicBezTo>
                      <a:pt x="52" y="108"/>
                      <a:pt x="52" y="108"/>
                      <a:pt x="51" y="109"/>
                    </a:cubicBezTo>
                    <a:cubicBezTo>
                      <a:pt x="51" y="109"/>
                      <a:pt x="51" y="109"/>
                      <a:pt x="51" y="109"/>
                    </a:cubicBezTo>
                    <a:cubicBezTo>
                      <a:pt x="51" y="109"/>
                      <a:pt x="51" y="109"/>
                      <a:pt x="51" y="109"/>
                    </a:cubicBezTo>
                    <a:cubicBezTo>
                      <a:pt x="50" y="109"/>
                      <a:pt x="50" y="109"/>
                      <a:pt x="49" y="110"/>
                    </a:cubicBezTo>
                    <a:cubicBezTo>
                      <a:pt x="49" y="110"/>
                      <a:pt x="49" y="110"/>
                      <a:pt x="49" y="110"/>
                    </a:cubicBezTo>
                    <a:cubicBezTo>
                      <a:pt x="48" y="110"/>
                      <a:pt x="48" y="110"/>
                      <a:pt x="48" y="110"/>
                    </a:cubicBezTo>
                    <a:cubicBezTo>
                      <a:pt x="48" y="110"/>
                      <a:pt x="48" y="110"/>
                      <a:pt x="47" y="110"/>
                    </a:cubicBezTo>
                    <a:cubicBezTo>
                      <a:pt x="47" y="110"/>
                      <a:pt x="47" y="110"/>
                      <a:pt x="47" y="110"/>
                    </a:cubicBezTo>
                    <a:cubicBezTo>
                      <a:pt x="47" y="110"/>
                      <a:pt x="47" y="110"/>
                      <a:pt x="47" y="111"/>
                    </a:cubicBezTo>
                    <a:cubicBezTo>
                      <a:pt x="47" y="111"/>
                      <a:pt x="47" y="111"/>
                      <a:pt x="47" y="111"/>
                    </a:cubicBezTo>
                    <a:cubicBezTo>
                      <a:pt x="46" y="111"/>
                      <a:pt x="46" y="111"/>
                      <a:pt x="46" y="111"/>
                    </a:cubicBezTo>
                    <a:cubicBezTo>
                      <a:pt x="46" y="111"/>
                      <a:pt x="46" y="111"/>
                      <a:pt x="46" y="111"/>
                    </a:cubicBezTo>
                    <a:cubicBezTo>
                      <a:pt x="46" y="111"/>
                      <a:pt x="45" y="111"/>
                      <a:pt x="45" y="111"/>
                    </a:cubicBezTo>
                    <a:cubicBezTo>
                      <a:pt x="45" y="111"/>
                      <a:pt x="45" y="111"/>
                      <a:pt x="45" y="111"/>
                    </a:cubicBezTo>
                    <a:cubicBezTo>
                      <a:pt x="45" y="111"/>
                      <a:pt x="45" y="111"/>
                      <a:pt x="45" y="111"/>
                    </a:cubicBezTo>
                    <a:cubicBezTo>
                      <a:pt x="44" y="111"/>
                      <a:pt x="44" y="112"/>
                      <a:pt x="44" y="112"/>
                    </a:cubicBezTo>
                    <a:cubicBezTo>
                      <a:pt x="44" y="112"/>
                      <a:pt x="44" y="112"/>
                      <a:pt x="44" y="112"/>
                    </a:cubicBezTo>
                    <a:cubicBezTo>
                      <a:pt x="44" y="112"/>
                      <a:pt x="44" y="112"/>
                      <a:pt x="44" y="112"/>
                    </a:cubicBezTo>
                    <a:cubicBezTo>
                      <a:pt x="44" y="112"/>
                      <a:pt x="44" y="112"/>
                      <a:pt x="44" y="112"/>
                    </a:cubicBezTo>
                    <a:cubicBezTo>
                      <a:pt x="43" y="112"/>
                      <a:pt x="43" y="112"/>
                      <a:pt x="43" y="112"/>
                    </a:cubicBezTo>
                    <a:cubicBezTo>
                      <a:pt x="43" y="112"/>
                      <a:pt x="43" y="112"/>
                      <a:pt x="43" y="112"/>
                    </a:cubicBezTo>
                    <a:cubicBezTo>
                      <a:pt x="43" y="112"/>
                      <a:pt x="42" y="112"/>
                      <a:pt x="42" y="112"/>
                    </a:cubicBezTo>
                    <a:cubicBezTo>
                      <a:pt x="42" y="113"/>
                      <a:pt x="42" y="113"/>
                      <a:pt x="42" y="113"/>
                    </a:cubicBezTo>
                    <a:cubicBezTo>
                      <a:pt x="42" y="113"/>
                      <a:pt x="41" y="113"/>
                      <a:pt x="41" y="113"/>
                    </a:cubicBezTo>
                    <a:cubicBezTo>
                      <a:pt x="41" y="113"/>
                      <a:pt x="41" y="113"/>
                      <a:pt x="41" y="113"/>
                    </a:cubicBezTo>
                    <a:cubicBezTo>
                      <a:pt x="41" y="113"/>
                      <a:pt x="40" y="113"/>
                      <a:pt x="40" y="113"/>
                    </a:cubicBezTo>
                    <a:cubicBezTo>
                      <a:pt x="40" y="113"/>
                      <a:pt x="40" y="113"/>
                      <a:pt x="40" y="113"/>
                    </a:cubicBezTo>
                    <a:cubicBezTo>
                      <a:pt x="40" y="113"/>
                      <a:pt x="39" y="113"/>
                      <a:pt x="39" y="113"/>
                    </a:cubicBezTo>
                    <a:cubicBezTo>
                      <a:pt x="39" y="113"/>
                      <a:pt x="39" y="113"/>
                      <a:pt x="39" y="113"/>
                    </a:cubicBezTo>
                    <a:cubicBezTo>
                      <a:pt x="39" y="113"/>
                      <a:pt x="39" y="113"/>
                      <a:pt x="39" y="113"/>
                    </a:cubicBezTo>
                    <a:cubicBezTo>
                      <a:pt x="39" y="113"/>
                      <a:pt x="39" y="113"/>
                      <a:pt x="39" y="113"/>
                    </a:cubicBezTo>
                    <a:cubicBezTo>
                      <a:pt x="39" y="113"/>
                      <a:pt x="38" y="113"/>
                      <a:pt x="38" y="114"/>
                    </a:cubicBezTo>
                    <a:cubicBezTo>
                      <a:pt x="38" y="114"/>
                      <a:pt x="38" y="114"/>
                      <a:pt x="38" y="114"/>
                    </a:cubicBezTo>
                    <a:cubicBezTo>
                      <a:pt x="38" y="114"/>
                      <a:pt x="38" y="114"/>
                      <a:pt x="37" y="114"/>
                    </a:cubicBezTo>
                    <a:cubicBezTo>
                      <a:pt x="37" y="114"/>
                      <a:pt x="37" y="114"/>
                      <a:pt x="37" y="114"/>
                    </a:cubicBezTo>
                    <a:cubicBezTo>
                      <a:pt x="37" y="114"/>
                      <a:pt x="37" y="114"/>
                      <a:pt x="37" y="114"/>
                    </a:cubicBezTo>
                    <a:cubicBezTo>
                      <a:pt x="37" y="114"/>
                      <a:pt x="37" y="114"/>
                      <a:pt x="37" y="114"/>
                    </a:cubicBezTo>
                    <a:cubicBezTo>
                      <a:pt x="37" y="114"/>
                      <a:pt x="37" y="114"/>
                      <a:pt x="37" y="114"/>
                    </a:cubicBezTo>
                    <a:cubicBezTo>
                      <a:pt x="37" y="114"/>
                      <a:pt x="36" y="114"/>
                      <a:pt x="36" y="114"/>
                    </a:cubicBezTo>
                    <a:cubicBezTo>
                      <a:pt x="36" y="114"/>
                      <a:pt x="36" y="114"/>
                      <a:pt x="36" y="114"/>
                    </a:cubicBezTo>
                    <a:cubicBezTo>
                      <a:pt x="36" y="114"/>
                      <a:pt x="35" y="115"/>
                      <a:pt x="35" y="115"/>
                    </a:cubicBezTo>
                    <a:cubicBezTo>
                      <a:pt x="35" y="115"/>
                      <a:pt x="35" y="115"/>
                      <a:pt x="35" y="115"/>
                    </a:cubicBezTo>
                    <a:cubicBezTo>
                      <a:pt x="34" y="115"/>
                      <a:pt x="33" y="115"/>
                      <a:pt x="33" y="116"/>
                    </a:cubicBezTo>
                    <a:cubicBezTo>
                      <a:pt x="32" y="116"/>
                      <a:pt x="30" y="116"/>
                      <a:pt x="29" y="116"/>
                    </a:cubicBezTo>
                    <a:cubicBezTo>
                      <a:pt x="29" y="117"/>
                      <a:pt x="28" y="117"/>
                      <a:pt x="27" y="117"/>
                    </a:cubicBezTo>
                    <a:cubicBezTo>
                      <a:pt x="27" y="117"/>
                      <a:pt x="26" y="117"/>
                      <a:pt x="26" y="117"/>
                    </a:cubicBezTo>
                    <a:cubicBezTo>
                      <a:pt x="26" y="117"/>
                      <a:pt x="26" y="117"/>
                      <a:pt x="26" y="118"/>
                    </a:cubicBezTo>
                    <a:cubicBezTo>
                      <a:pt x="26" y="118"/>
                      <a:pt x="26" y="118"/>
                      <a:pt x="25" y="118"/>
                    </a:cubicBezTo>
                    <a:cubicBezTo>
                      <a:pt x="25" y="118"/>
                      <a:pt x="25" y="118"/>
                      <a:pt x="25" y="118"/>
                    </a:cubicBezTo>
                    <a:cubicBezTo>
                      <a:pt x="25" y="118"/>
                      <a:pt x="25" y="118"/>
                      <a:pt x="25" y="118"/>
                    </a:cubicBezTo>
                    <a:cubicBezTo>
                      <a:pt x="25" y="118"/>
                      <a:pt x="25" y="118"/>
                      <a:pt x="25" y="118"/>
                    </a:cubicBezTo>
                    <a:cubicBezTo>
                      <a:pt x="25" y="118"/>
                      <a:pt x="25" y="118"/>
                      <a:pt x="25" y="118"/>
                    </a:cubicBezTo>
                    <a:cubicBezTo>
                      <a:pt x="25" y="118"/>
                      <a:pt x="25" y="118"/>
                      <a:pt x="25" y="118"/>
                    </a:cubicBezTo>
                    <a:cubicBezTo>
                      <a:pt x="24" y="118"/>
                      <a:pt x="24" y="118"/>
                      <a:pt x="24" y="118"/>
                    </a:cubicBezTo>
                    <a:cubicBezTo>
                      <a:pt x="24" y="118"/>
                      <a:pt x="24" y="118"/>
                      <a:pt x="24" y="118"/>
                    </a:cubicBezTo>
                    <a:cubicBezTo>
                      <a:pt x="24" y="118"/>
                      <a:pt x="24" y="118"/>
                      <a:pt x="24" y="118"/>
                    </a:cubicBezTo>
                    <a:cubicBezTo>
                      <a:pt x="24" y="118"/>
                      <a:pt x="24" y="118"/>
                      <a:pt x="24" y="118"/>
                    </a:cubicBezTo>
                    <a:cubicBezTo>
                      <a:pt x="24" y="118"/>
                      <a:pt x="24" y="118"/>
                      <a:pt x="24" y="118"/>
                    </a:cubicBezTo>
                    <a:cubicBezTo>
                      <a:pt x="24" y="118"/>
                      <a:pt x="24" y="118"/>
                      <a:pt x="24" y="118"/>
                    </a:cubicBezTo>
                    <a:cubicBezTo>
                      <a:pt x="24" y="118"/>
                      <a:pt x="24" y="118"/>
                      <a:pt x="24" y="118"/>
                    </a:cubicBezTo>
                    <a:cubicBezTo>
                      <a:pt x="24" y="118"/>
                      <a:pt x="24" y="118"/>
                      <a:pt x="23" y="118"/>
                    </a:cubicBezTo>
                    <a:cubicBezTo>
                      <a:pt x="23" y="118"/>
                      <a:pt x="23" y="118"/>
                      <a:pt x="23" y="119"/>
                    </a:cubicBezTo>
                    <a:cubicBezTo>
                      <a:pt x="23" y="119"/>
                      <a:pt x="23" y="119"/>
                      <a:pt x="23" y="119"/>
                    </a:cubicBezTo>
                    <a:cubicBezTo>
                      <a:pt x="23" y="119"/>
                      <a:pt x="23" y="119"/>
                      <a:pt x="23" y="119"/>
                    </a:cubicBezTo>
                    <a:cubicBezTo>
                      <a:pt x="23" y="119"/>
                      <a:pt x="23" y="119"/>
                      <a:pt x="23" y="119"/>
                    </a:cubicBezTo>
                    <a:cubicBezTo>
                      <a:pt x="23" y="119"/>
                      <a:pt x="23" y="119"/>
                      <a:pt x="23" y="119"/>
                    </a:cubicBezTo>
                    <a:cubicBezTo>
                      <a:pt x="23" y="119"/>
                      <a:pt x="23" y="119"/>
                      <a:pt x="23" y="119"/>
                    </a:cubicBezTo>
                    <a:cubicBezTo>
                      <a:pt x="23" y="119"/>
                      <a:pt x="23" y="119"/>
                      <a:pt x="23" y="119"/>
                    </a:cubicBezTo>
                    <a:cubicBezTo>
                      <a:pt x="23" y="119"/>
                      <a:pt x="22" y="119"/>
                      <a:pt x="22" y="119"/>
                    </a:cubicBezTo>
                    <a:cubicBezTo>
                      <a:pt x="22" y="119"/>
                      <a:pt x="22" y="119"/>
                      <a:pt x="22" y="119"/>
                    </a:cubicBezTo>
                    <a:cubicBezTo>
                      <a:pt x="22" y="119"/>
                      <a:pt x="22" y="119"/>
                      <a:pt x="22" y="119"/>
                    </a:cubicBezTo>
                    <a:cubicBezTo>
                      <a:pt x="21" y="119"/>
                      <a:pt x="21" y="119"/>
                      <a:pt x="21" y="119"/>
                    </a:cubicBezTo>
                    <a:cubicBezTo>
                      <a:pt x="21" y="119"/>
                      <a:pt x="21" y="119"/>
                      <a:pt x="21" y="119"/>
                    </a:cubicBezTo>
                    <a:cubicBezTo>
                      <a:pt x="21" y="119"/>
                      <a:pt x="21" y="119"/>
                      <a:pt x="21" y="119"/>
                    </a:cubicBezTo>
                    <a:cubicBezTo>
                      <a:pt x="21" y="119"/>
                      <a:pt x="21" y="119"/>
                      <a:pt x="21" y="119"/>
                    </a:cubicBezTo>
                    <a:cubicBezTo>
                      <a:pt x="21" y="119"/>
                      <a:pt x="21" y="119"/>
                      <a:pt x="21" y="119"/>
                    </a:cubicBezTo>
                    <a:cubicBezTo>
                      <a:pt x="21" y="120"/>
                      <a:pt x="21" y="120"/>
                      <a:pt x="21" y="120"/>
                    </a:cubicBezTo>
                    <a:cubicBezTo>
                      <a:pt x="21" y="120"/>
                      <a:pt x="21" y="120"/>
                      <a:pt x="21" y="120"/>
                    </a:cubicBezTo>
                    <a:cubicBezTo>
                      <a:pt x="21" y="120"/>
                      <a:pt x="21" y="120"/>
                      <a:pt x="21" y="120"/>
                    </a:cubicBezTo>
                    <a:cubicBezTo>
                      <a:pt x="20" y="120"/>
                      <a:pt x="20" y="120"/>
                      <a:pt x="20" y="120"/>
                    </a:cubicBezTo>
                    <a:cubicBezTo>
                      <a:pt x="20" y="120"/>
                      <a:pt x="20" y="120"/>
                      <a:pt x="20" y="120"/>
                    </a:cubicBezTo>
                    <a:cubicBezTo>
                      <a:pt x="20" y="120"/>
                      <a:pt x="20" y="120"/>
                      <a:pt x="20" y="120"/>
                    </a:cubicBezTo>
                    <a:cubicBezTo>
                      <a:pt x="20" y="120"/>
                      <a:pt x="20" y="120"/>
                      <a:pt x="20" y="120"/>
                    </a:cubicBezTo>
                    <a:cubicBezTo>
                      <a:pt x="19" y="120"/>
                      <a:pt x="19" y="120"/>
                      <a:pt x="19" y="120"/>
                    </a:cubicBezTo>
                    <a:cubicBezTo>
                      <a:pt x="19" y="120"/>
                      <a:pt x="19" y="120"/>
                      <a:pt x="18" y="120"/>
                    </a:cubicBezTo>
                    <a:cubicBezTo>
                      <a:pt x="18" y="121"/>
                      <a:pt x="17" y="121"/>
                      <a:pt x="17" y="121"/>
                    </a:cubicBezTo>
                    <a:cubicBezTo>
                      <a:pt x="16" y="121"/>
                      <a:pt x="15" y="122"/>
                      <a:pt x="15" y="122"/>
                    </a:cubicBezTo>
                    <a:cubicBezTo>
                      <a:pt x="14" y="122"/>
                      <a:pt x="13" y="122"/>
                      <a:pt x="12" y="122"/>
                    </a:cubicBezTo>
                    <a:cubicBezTo>
                      <a:pt x="12" y="123"/>
                      <a:pt x="12" y="123"/>
                      <a:pt x="12" y="123"/>
                    </a:cubicBezTo>
                    <a:cubicBezTo>
                      <a:pt x="12" y="123"/>
                      <a:pt x="12" y="123"/>
                      <a:pt x="12" y="123"/>
                    </a:cubicBezTo>
                    <a:cubicBezTo>
                      <a:pt x="12" y="123"/>
                      <a:pt x="12" y="123"/>
                      <a:pt x="12" y="123"/>
                    </a:cubicBezTo>
                    <a:cubicBezTo>
                      <a:pt x="12" y="123"/>
                      <a:pt x="12" y="123"/>
                      <a:pt x="12" y="123"/>
                    </a:cubicBezTo>
                    <a:cubicBezTo>
                      <a:pt x="12" y="123"/>
                      <a:pt x="12" y="123"/>
                      <a:pt x="12" y="123"/>
                    </a:cubicBezTo>
                    <a:cubicBezTo>
                      <a:pt x="12" y="123"/>
                      <a:pt x="12" y="123"/>
                      <a:pt x="12" y="123"/>
                    </a:cubicBezTo>
                    <a:cubicBezTo>
                      <a:pt x="12" y="123"/>
                      <a:pt x="12" y="123"/>
                      <a:pt x="12" y="123"/>
                    </a:cubicBezTo>
                    <a:cubicBezTo>
                      <a:pt x="12" y="123"/>
                      <a:pt x="12" y="123"/>
                      <a:pt x="12" y="123"/>
                    </a:cubicBezTo>
                    <a:cubicBezTo>
                      <a:pt x="12" y="123"/>
                      <a:pt x="12" y="123"/>
                      <a:pt x="12" y="123"/>
                    </a:cubicBezTo>
                    <a:cubicBezTo>
                      <a:pt x="12" y="123"/>
                      <a:pt x="12" y="123"/>
                      <a:pt x="12" y="123"/>
                    </a:cubicBezTo>
                    <a:cubicBezTo>
                      <a:pt x="11" y="123"/>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5"/>
                    </a:cubicBezTo>
                    <a:cubicBezTo>
                      <a:pt x="11" y="125"/>
                      <a:pt x="11" y="125"/>
                      <a:pt x="11" y="125"/>
                    </a:cubicBezTo>
                    <a:cubicBezTo>
                      <a:pt x="11" y="125"/>
                      <a:pt x="11" y="125"/>
                      <a:pt x="11" y="125"/>
                    </a:cubicBezTo>
                    <a:cubicBezTo>
                      <a:pt x="11" y="125"/>
                      <a:pt x="11" y="125"/>
                      <a:pt x="11" y="125"/>
                    </a:cubicBezTo>
                    <a:cubicBezTo>
                      <a:pt x="11" y="125"/>
                      <a:pt x="11" y="125"/>
                      <a:pt x="11" y="125"/>
                    </a:cubicBezTo>
                    <a:cubicBezTo>
                      <a:pt x="11" y="125"/>
                      <a:pt x="11" y="125"/>
                      <a:pt x="11" y="125"/>
                    </a:cubicBezTo>
                    <a:cubicBezTo>
                      <a:pt x="11" y="125"/>
                      <a:pt x="11" y="125"/>
                      <a:pt x="11" y="125"/>
                    </a:cubicBezTo>
                    <a:cubicBezTo>
                      <a:pt x="11" y="125"/>
                      <a:pt x="11" y="125"/>
                      <a:pt x="11" y="125"/>
                    </a:cubicBezTo>
                    <a:cubicBezTo>
                      <a:pt x="11" y="125"/>
                      <a:pt x="11" y="125"/>
                      <a:pt x="11" y="125"/>
                    </a:cubicBezTo>
                    <a:cubicBezTo>
                      <a:pt x="11" y="125"/>
                      <a:pt x="11" y="125"/>
                      <a:pt x="11" y="125"/>
                    </a:cubicBezTo>
                    <a:cubicBezTo>
                      <a:pt x="11" y="125"/>
                      <a:pt x="11" y="125"/>
                      <a:pt x="11" y="125"/>
                    </a:cubicBezTo>
                    <a:cubicBezTo>
                      <a:pt x="11" y="125"/>
                      <a:pt x="10" y="125"/>
                      <a:pt x="10" y="125"/>
                    </a:cubicBezTo>
                    <a:cubicBezTo>
                      <a:pt x="10" y="125"/>
                      <a:pt x="10" y="125"/>
                      <a:pt x="10" y="125"/>
                    </a:cubicBezTo>
                    <a:cubicBezTo>
                      <a:pt x="10" y="125"/>
                      <a:pt x="10" y="125"/>
                      <a:pt x="10" y="126"/>
                    </a:cubicBezTo>
                    <a:cubicBezTo>
                      <a:pt x="10" y="126"/>
                      <a:pt x="10" y="126"/>
                      <a:pt x="10" y="126"/>
                    </a:cubicBezTo>
                    <a:cubicBezTo>
                      <a:pt x="10" y="126"/>
                      <a:pt x="10" y="126"/>
                      <a:pt x="10" y="126"/>
                    </a:cubicBezTo>
                    <a:cubicBezTo>
                      <a:pt x="10" y="126"/>
                      <a:pt x="10" y="126"/>
                      <a:pt x="10" y="126"/>
                    </a:cubicBezTo>
                    <a:cubicBezTo>
                      <a:pt x="10" y="126"/>
                      <a:pt x="10" y="126"/>
                      <a:pt x="10" y="126"/>
                    </a:cubicBezTo>
                    <a:cubicBezTo>
                      <a:pt x="10" y="126"/>
                      <a:pt x="10" y="126"/>
                      <a:pt x="10" y="126"/>
                    </a:cubicBezTo>
                    <a:cubicBezTo>
                      <a:pt x="10" y="126"/>
                      <a:pt x="10" y="126"/>
                      <a:pt x="10" y="126"/>
                    </a:cubicBezTo>
                    <a:cubicBezTo>
                      <a:pt x="10" y="126"/>
                      <a:pt x="10" y="126"/>
                      <a:pt x="10" y="126"/>
                    </a:cubicBezTo>
                    <a:cubicBezTo>
                      <a:pt x="10" y="126"/>
                      <a:pt x="10" y="126"/>
                      <a:pt x="10" y="126"/>
                    </a:cubicBezTo>
                    <a:cubicBezTo>
                      <a:pt x="10" y="126"/>
                      <a:pt x="10" y="126"/>
                      <a:pt x="10" y="126"/>
                    </a:cubicBezTo>
                    <a:cubicBezTo>
                      <a:pt x="10" y="126"/>
                      <a:pt x="10" y="126"/>
                      <a:pt x="10" y="126"/>
                    </a:cubicBezTo>
                    <a:cubicBezTo>
                      <a:pt x="10" y="127"/>
                      <a:pt x="10" y="127"/>
                      <a:pt x="10" y="127"/>
                    </a:cubicBezTo>
                    <a:cubicBezTo>
                      <a:pt x="10" y="127"/>
                      <a:pt x="10" y="127"/>
                      <a:pt x="10" y="127"/>
                    </a:cubicBezTo>
                    <a:cubicBezTo>
                      <a:pt x="10" y="127"/>
                      <a:pt x="10" y="127"/>
                      <a:pt x="10" y="127"/>
                    </a:cubicBezTo>
                    <a:cubicBezTo>
                      <a:pt x="10" y="127"/>
                      <a:pt x="10" y="127"/>
                      <a:pt x="10" y="128"/>
                    </a:cubicBezTo>
                    <a:cubicBezTo>
                      <a:pt x="10" y="128"/>
                      <a:pt x="10" y="128"/>
                      <a:pt x="10" y="128"/>
                    </a:cubicBezTo>
                    <a:cubicBezTo>
                      <a:pt x="10" y="128"/>
                      <a:pt x="10" y="128"/>
                      <a:pt x="10" y="129"/>
                    </a:cubicBezTo>
                    <a:cubicBezTo>
                      <a:pt x="10" y="129"/>
                      <a:pt x="10" y="129"/>
                      <a:pt x="10" y="129"/>
                    </a:cubicBezTo>
                    <a:cubicBezTo>
                      <a:pt x="10" y="129"/>
                      <a:pt x="10" y="129"/>
                      <a:pt x="10" y="129"/>
                    </a:cubicBezTo>
                    <a:cubicBezTo>
                      <a:pt x="10" y="129"/>
                      <a:pt x="10" y="129"/>
                      <a:pt x="10" y="129"/>
                    </a:cubicBezTo>
                    <a:cubicBezTo>
                      <a:pt x="10" y="129"/>
                      <a:pt x="10" y="130"/>
                      <a:pt x="10" y="130"/>
                    </a:cubicBezTo>
                    <a:cubicBezTo>
                      <a:pt x="10" y="130"/>
                      <a:pt x="10" y="130"/>
                      <a:pt x="10" y="131"/>
                    </a:cubicBezTo>
                    <a:cubicBezTo>
                      <a:pt x="10" y="131"/>
                      <a:pt x="10" y="131"/>
                      <a:pt x="10" y="131"/>
                    </a:cubicBezTo>
                    <a:cubicBezTo>
                      <a:pt x="10" y="131"/>
                      <a:pt x="10" y="131"/>
                      <a:pt x="9" y="131"/>
                    </a:cubicBezTo>
                    <a:cubicBezTo>
                      <a:pt x="9" y="131"/>
                      <a:pt x="9" y="131"/>
                      <a:pt x="9" y="132"/>
                    </a:cubicBezTo>
                    <a:cubicBezTo>
                      <a:pt x="9" y="132"/>
                      <a:pt x="9" y="132"/>
                      <a:pt x="9" y="132"/>
                    </a:cubicBezTo>
                    <a:cubicBezTo>
                      <a:pt x="9" y="132"/>
                      <a:pt x="9" y="133"/>
                      <a:pt x="9" y="134"/>
                    </a:cubicBezTo>
                    <a:cubicBezTo>
                      <a:pt x="10" y="134"/>
                      <a:pt x="10" y="134"/>
                      <a:pt x="10" y="134"/>
                    </a:cubicBezTo>
                    <a:cubicBezTo>
                      <a:pt x="10" y="134"/>
                      <a:pt x="10" y="134"/>
                      <a:pt x="10" y="134"/>
                    </a:cubicBezTo>
                    <a:cubicBezTo>
                      <a:pt x="10" y="134"/>
                      <a:pt x="10" y="134"/>
                      <a:pt x="10" y="135"/>
                    </a:cubicBezTo>
                    <a:cubicBezTo>
                      <a:pt x="10" y="135"/>
                      <a:pt x="10" y="135"/>
                      <a:pt x="10" y="135"/>
                    </a:cubicBezTo>
                    <a:cubicBezTo>
                      <a:pt x="10" y="135"/>
                      <a:pt x="10" y="135"/>
                      <a:pt x="9" y="135"/>
                    </a:cubicBezTo>
                    <a:cubicBezTo>
                      <a:pt x="9" y="135"/>
                      <a:pt x="9" y="135"/>
                      <a:pt x="9" y="135"/>
                    </a:cubicBezTo>
                    <a:cubicBezTo>
                      <a:pt x="9" y="135"/>
                      <a:pt x="9" y="135"/>
                      <a:pt x="9" y="135"/>
                    </a:cubicBezTo>
                    <a:cubicBezTo>
                      <a:pt x="9" y="135"/>
                      <a:pt x="9" y="135"/>
                      <a:pt x="9" y="135"/>
                    </a:cubicBezTo>
                    <a:cubicBezTo>
                      <a:pt x="9" y="136"/>
                      <a:pt x="9" y="136"/>
                      <a:pt x="9" y="136"/>
                    </a:cubicBezTo>
                    <a:cubicBezTo>
                      <a:pt x="9" y="137"/>
                      <a:pt x="9" y="137"/>
                      <a:pt x="9" y="137"/>
                    </a:cubicBezTo>
                    <a:cubicBezTo>
                      <a:pt x="9" y="137"/>
                      <a:pt x="9" y="137"/>
                      <a:pt x="9" y="137"/>
                    </a:cubicBezTo>
                    <a:cubicBezTo>
                      <a:pt x="9" y="137"/>
                      <a:pt x="9" y="137"/>
                      <a:pt x="9" y="137"/>
                    </a:cubicBezTo>
                    <a:cubicBezTo>
                      <a:pt x="9" y="137"/>
                      <a:pt x="9" y="137"/>
                      <a:pt x="9" y="137"/>
                    </a:cubicBezTo>
                    <a:cubicBezTo>
                      <a:pt x="9" y="137"/>
                      <a:pt x="9" y="137"/>
                      <a:pt x="9" y="137"/>
                    </a:cubicBezTo>
                    <a:cubicBezTo>
                      <a:pt x="9" y="137"/>
                      <a:pt x="9" y="137"/>
                      <a:pt x="9" y="138"/>
                    </a:cubicBezTo>
                    <a:cubicBezTo>
                      <a:pt x="9" y="138"/>
                      <a:pt x="9" y="138"/>
                      <a:pt x="9" y="138"/>
                    </a:cubicBezTo>
                    <a:cubicBezTo>
                      <a:pt x="9" y="138"/>
                      <a:pt x="9" y="138"/>
                      <a:pt x="9" y="138"/>
                    </a:cubicBezTo>
                    <a:cubicBezTo>
                      <a:pt x="9" y="138"/>
                      <a:pt x="9" y="138"/>
                      <a:pt x="9" y="138"/>
                    </a:cubicBezTo>
                    <a:cubicBezTo>
                      <a:pt x="9" y="138"/>
                      <a:pt x="9" y="138"/>
                      <a:pt x="9" y="138"/>
                    </a:cubicBezTo>
                    <a:cubicBezTo>
                      <a:pt x="9" y="138"/>
                      <a:pt x="9" y="138"/>
                      <a:pt x="9" y="138"/>
                    </a:cubicBezTo>
                    <a:cubicBezTo>
                      <a:pt x="9" y="138"/>
                      <a:pt x="9" y="138"/>
                      <a:pt x="9" y="139"/>
                    </a:cubicBezTo>
                    <a:cubicBezTo>
                      <a:pt x="9" y="139"/>
                      <a:pt x="9" y="139"/>
                      <a:pt x="9" y="139"/>
                    </a:cubicBezTo>
                    <a:cubicBezTo>
                      <a:pt x="9" y="139"/>
                      <a:pt x="9" y="139"/>
                      <a:pt x="9" y="139"/>
                    </a:cubicBezTo>
                    <a:cubicBezTo>
                      <a:pt x="9" y="139"/>
                      <a:pt x="9" y="139"/>
                      <a:pt x="9" y="139"/>
                    </a:cubicBezTo>
                    <a:cubicBezTo>
                      <a:pt x="9" y="139"/>
                      <a:pt x="9" y="139"/>
                      <a:pt x="9" y="139"/>
                    </a:cubicBezTo>
                    <a:cubicBezTo>
                      <a:pt x="9" y="139"/>
                      <a:pt x="9" y="139"/>
                      <a:pt x="9" y="139"/>
                    </a:cubicBezTo>
                    <a:cubicBezTo>
                      <a:pt x="9" y="139"/>
                      <a:pt x="9" y="139"/>
                      <a:pt x="9" y="139"/>
                    </a:cubicBezTo>
                    <a:cubicBezTo>
                      <a:pt x="8" y="139"/>
                      <a:pt x="8" y="139"/>
                      <a:pt x="8" y="140"/>
                    </a:cubicBezTo>
                    <a:cubicBezTo>
                      <a:pt x="8" y="140"/>
                      <a:pt x="8" y="140"/>
                      <a:pt x="8" y="140"/>
                    </a:cubicBezTo>
                    <a:cubicBezTo>
                      <a:pt x="8" y="141"/>
                      <a:pt x="8" y="141"/>
                      <a:pt x="8" y="141"/>
                    </a:cubicBezTo>
                    <a:cubicBezTo>
                      <a:pt x="8" y="141"/>
                      <a:pt x="8" y="141"/>
                      <a:pt x="8" y="141"/>
                    </a:cubicBezTo>
                    <a:cubicBezTo>
                      <a:pt x="8" y="141"/>
                      <a:pt x="8" y="141"/>
                      <a:pt x="8" y="141"/>
                    </a:cubicBezTo>
                    <a:cubicBezTo>
                      <a:pt x="8" y="141"/>
                      <a:pt x="8" y="141"/>
                      <a:pt x="8" y="141"/>
                    </a:cubicBezTo>
                    <a:cubicBezTo>
                      <a:pt x="8" y="141"/>
                      <a:pt x="8" y="141"/>
                      <a:pt x="8" y="141"/>
                    </a:cubicBezTo>
                    <a:cubicBezTo>
                      <a:pt x="8" y="142"/>
                      <a:pt x="8" y="142"/>
                      <a:pt x="8" y="142"/>
                    </a:cubicBezTo>
                    <a:cubicBezTo>
                      <a:pt x="8" y="142"/>
                      <a:pt x="8" y="142"/>
                      <a:pt x="9" y="142"/>
                    </a:cubicBezTo>
                    <a:cubicBezTo>
                      <a:pt x="9" y="143"/>
                      <a:pt x="9" y="143"/>
                      <a:pt x="9" y="143"/>
                    </a:cubicBezTo>
                    <a:cubicBezTo>
                      <a:pt x="9" y="143"/>
                      <a:pt x="9" y="143"/>
                      <a:pt x="9" y="143"/>
                    </a:cubicBezTo>
                    <a:cubicBezTo>
                      <a:pt x="9" y="143"/>
                      <a:pt x="9" y="143"/>
                      <a:pt x="9" y="143"/>
                    </a:cubicBezTo>
                    <a:cubicBezTo>
                      <a:pt x="9" y="143"/>
                      <a:pt x="9" y="143"/>
                      <a:pt x="9" y="143"/>
                    </a:cubicBezTo>
                    <a:cubicBezTo>
                      <a:pt x="9" y="143"/>
                      <a:pt x="9" y="143"/>
                      <a:pt x="9" y="143"/>
                    </a:cubicBezTo>
                    <a:cubicBezTo>
                      <a:pt x="9" y="143"/>
                      <a:pt x="9" y="143"/>
                      <a:pt x="9" y="143"/>
                    </a:cubicBezTo>
                    <a:cubicBezTo>
                      <a:pt x="9" y="143"/>
                      <a:pt x="9" y="143"/>
                      <a:pt x="9" y="143"/>
                    </a:cubicBezTo>
                    <a:cubicBezTo>
                      <a:pt x="9" y="143"/>
                      <a:pt x="9" y="143"/>
                      <a:pt x="9" y="143"/>
                    </a:cubicBezTo>
                    <a:cubicBezTo>
                      <a:pt x="9" y="143"/>
                      <a:pt x="9" y="143"/>
                      <a:pt x="10" y="143"/>
                    </a:cubicBezTo>
                    <a:cubicBezTo>
                      <a:pt x="10" y="143"/>
                      <a:pt x="10" y="143"/>
                      <a:pt x="10" y="143"/>
                    </a:cubicBezTo>
                    <a:cubicBezTo>
                      <a:pt x="11" y="143"/>
                      <a:pt x="12" y="143"/>
                      <a:pt x="13" y="143"/>
                    </a:cubicBezTo>
                    <a:cubicBezTo>
                      <a:pt x="13" y="143"/>
                      <a:pt x="13" y="143"/>
                      <a:pt x="13" y="143"/>
                    </a:cubicBezTo>
                    <a:cubicBezTo>
                      <a:pt x="14" y="143"/>
                      <a:pt x="14" y="143"/>
                      <a:pt x="15" y="143"/>
                    </a:cubicBezTo>
                    <a:cubicBezTo>
                      <a:pt x="15" y="142"/>
                      <a:pt x="15" y="142"/>
                      <a:pt x="15" y="142"/>
                    </a:cubicBezTo>
                    <a:cubicBezTo>
                      <a:pt x="15" y="142"/>
                      <a:pt x="15" y="142"/>
                      <a:pt x="15" y="142"/>
                    </a:cubicBezTo>
                    <a:cubicBezTo>
                      <a:pt x="15" y="142"/>
                      <a:pt x="15" y="142"/>
                      <a:pt x="15" y="142"/>
                    </a:cubicBezTo>
                    <a:cubicBezTo>
                      <a:pt x="16" y="142"/>
                      <a:pt x="16" y="142"/>
                      <a:pt x="16" y="142"/>
                    </a:cubicBezTo>
                    <a:cubicBezTo>
                      <a:pt x="16" y="142"/>
                      <a:pt x="16" y="142"/>
                      <a:pt x="16" y="142"/>
                    </a:cubicBezTo>
                    <a:cubicBezTo>
                      <a:pt x="16" y="142"/>
                      <a:pt x="17" y="142"/>
                      <a:pt x="17" y="142"/>
                    </a:cubicBezTo>
                    <a:cubicBezTo>
                      <a:pt x="17" y="142"/>
                      <a:pt x="17" y="142"/>
                      <a:pt x="17" y="142"/>
                    </a:cubicBezTo>
                    <a:cubicBezTo>
                      <a:pt x="17" y="142"/>
                      <a:pt x="17" y="142"/>
                      <a:pt x="17" y="142"/>
                    </a:cubicBezTo>
                    <a:cubicBezTo>
                      <a:pt x="17" y="142"/>
                      <a:pt x="17" y="142"/>
                      <a:pt x="17" y="142"/>
                    </a:cubicBezTo>
                    <a:cubicBezTo>
                      <a:pt x="18" y="142"/>
                      <a:pt x="18" y="141"/>
                      <a:pt x="18" y="141"/>
                    </a:cubicBezTo>
                    <a:cubicBezTo>
                      <a:pt x="18" y="141"/>
                      <a:pt x="18" y="141"/>
                      <a:pt x="18" y="141"/>
                    </a:cubicBezTo>
                    <a:cubicBezTo>
                      <a:pt x="18" y="141"/>
                      <a:pt x="19" y="141"/>
                      <a:pt x="19" y="141"/>
                    </a:cubicBezTo>
                    <a:cubicBezTo>
                      <a:pt x="19" y="141"/>
                      <a:pt x="19" y="141"/>
                      <a:pt x="20" y="141"/>
                    </a:cubicBezTo>
                    <a:cubicBezTo>
                      <a:pt x="20" y="141"/>
                      <a:pt x="20" y="141"/>
                      <a:pt x="20" y="141"/>
                    </a:cubicBezTo>
                    <a:cubicBezTo>
                      <a:pt x="20" y="141"/>
                      <a:pt x="21" y="141"/>
                      <a:pt x="21" y="141"/>
                    </a:cubicBezTo>
                    <a:cubicBezTo>
                      <a:pt x="21" y="141"/>
                      <a:pt x="21" y="141"/>
                      <a:pt x="21" y="141"/>
                    </a:cubicBezTo>
                    <a:cubicBezTo>
                      <a:pt x="21" y="141"/>
                      <a:pt x="21" y="141"/>
                      <a:pt x="21" y="141"/>
                    </a:cubicBezTo>
                    <a:cubicBezTo>
                      <a:pt x="21" y="141"/>
                      <a:pt x="21" y="141"/>
                      <a:pt x="21" y="140"/>
                    </a:cubicBezTo>
                    <a:cubicBezTo>
                      <a:pt x="22" y="140"/>
                      <a:pt x="22" y="140"/>
                      <a:pt x="23" y="140"/>
                    </a:cubicBezTo>
                    <a:cubicBezTo>
                      <a:pt x="24" y="140"/>
                      <a:pt x="25" y="139"/>
                      <a:pt x="26" y="139"/>
                    </a:cubicBezTo>
                    <a:cubicBezTo>
                      <a:pt x="26" y="139"/>
                      <a:pt x="27" y="139"/>
                      <a:pt x="27" y="138"/>
                    </a:cubicBezTo>
                    <a:cubicBezTo>
                      <a:pt x="29" y="138"/>
                      <a:pt x="31" y="138"/>
                      <a:pt x="32" y="138"/>
                    </a:cubicBezTo>
                    <a:cubicBezTo>
                      <a:pt x="32" y="138"/>
                      <a:pt x="32" y="138"/>
                      <a:pt x="32" y="138"/>
                    </a:cubicBezTo>
                    <a:cubicBezTo>
                      <a:pt x="32" y="138"/>
                      <a:pt x="32" y="138"/>
                      <a:pt x="32" y="137"/>
                    </a:cubicBezTo>
                    <a:cubicBezTo>
                      <a:pt x="32" y="137"/>
                      <a:pt x="32" y="137"/>
                      <a:pt x="32" y="137"/>
                    </a:cubicBezTo>
                    <a:cubicBezTo>
                      <a:pt x="32" y="137"/>
                      <a:pt x="33" y="137"/>
                      <a:pt x="33" y="137"/>
                    </a:cubicBezTo>
                    <a:cubicBezTo>
                      <a:pt x="33" y="137"/>
                      <a:pt x="33" y="137"/>
                      <a:pt x="33" y="137"/>
                    </a:cubicBezTo>
                    <a:cubicBezTo>
                      <a:pt x="33" y="137"/>
                      <a:pt x="33" y="137"/>
                      <a:pt x="33" y="137"/>
                    </a:cubicBezTo>
                    <a:cubicBezTo>
                      <a:pt x="33" y="137"/>
                      <a:pt x="33" y="137"/>
                      <a:pt x="33" y="137"/>
                    </a:cubicBezTo>
                    <a:cubicBezTo>
                      <a:pt x="33" y="137"/>
                      <a:pt x="33" y="137"/>
                      <a:pt x="34" y="137"/>
                    </a:cubicBezTo>
                    <a:cubicBezTo>
                      <a:pt x="34" y="137"/>
                      <a:pt x="34" y="137"/>
                      <a:pt x="34" y="137"/>
                    </a:cubicBezTo>
                    <a:cubicBezTo>
                      <a:pt x="34" y="137"/>
                      <a:pt x="34" y="137"/>
                      <a:pt x="34" y="137"/>
                    </a:cubicBezTo>
                    <a:cubicBezTo>
                      <a:pt x="34" y="137"/>
                      <a:pt x="34" y="137"/>
                      <a:pt x="34" y="137"/>
                    </a:cubicBezTo>
                    <a:cubicBezTo>
                      <a:pt x="34" y="137"/>
                      <a:pt x="34" y="137"/>
                      <a:pt x="34" y="137"/>
                    </a:cubicBezTo>
                    <a:cubicBezTo>
                      <a:pt x="34" y="137"/>
                      <a:pt x="34" y="137"/>
                      <a:pt x="34" y="137"/>
                    </a:cubicBezTo>
                    <a:cubicBezTo>
                      <a:pt x="34" y="137"/>
                      <a:pt x="34" y="137"/>
                      <a:pt x="34" y="137"/>
                    </a:cubicBezTo>
                    <a:cubicBezTo>
                      <a:pt x="34" y="136"/>
                      <a:pt x="34" y="136"/>
                      <a:pt x="34" y="136"/>
                    </a:cubicBezTo>
                    <a:cubicBezTo>
                      <a:pt x="34" y="136"/>
                      <a:pt x="34" y="136"/>
                      <a:pt x="34" y="136"/>
                    </a:cubicBezTo>
                    <a:cubicBezTo>
                      <a:pt x="34" y="136"/>
                      <a:pt x="34" y="136"/>
                      <a:pt x="35" y="136"/>
                    </a:cubicBezTo>
                    <a:cubicBezTo>
                      <a:pt x="35" y="136"/>
                      <a:pt x="35" y="136"/>
                      <a:pt x="35" y="136"/>
                    </a:cubicBezTo>
                    <a:cubicBezTo>
                      <a:pt x="35" y="136"/>
                      <a:pt x="35" y="136"/>
                      <a:pt x="35" y="136"/>
                    </a:cubicBezTo>
                    <a:cubicBezTo>
                      <a:pt x="35" y="136"/>
                      <a:pt x="35" y="136"/>
                      <a:pt x="35" y="136"/>
                    </a:cubicBezTo>
                    <a:cubicBezTo>
                      <a:pt x="35" y="136"/>
                      <a:pt x="35" y="136"/>
                      <a:pt x="35" y="136"/>
                    </a:cubicBezTo>
                    <a:cubicBezTo>
                      <a:pt x="35" y="136"/>
                      <a:pt x="35" y="136"/>
                      <a:pt x="35" y="136"/>
                    </a:cubicBezTo>
                    <a:cubicBezTo>
                      <a:pt x="35" y="136"/>
                      <a:pt x="36" y="136"/>
                      <a:pt x="36" y="136"/>
                    </a:cubicBezTo>
                    <a:cubicBezTo>
                      <a:pt x="36" y="136"/>
                      <a:pt x="36" y="136"/>
                      <a:pt x="36" y="136"/>
                    </a:cubicBezTo>
                    <a:cubicBezTo>
                      <a:pt x="36" y="136"/>
                      <a:pt x="36" y="136"/>
                      <a:pt x="36" y="136"/>
                    </a:cubicBezTo>
                    <a:cubicBezTo>
                      <a:pt x="36" y="136"/>
                      <a:pt x="36" y="136"/>
                      <a:pt x="36" y="136"/>
                    </a:cubicBezTo>
                    <a:cubicBezTo>
                      <a:pt x="37" y="136"/>
                      <a:pt x="37" y="136"/>
                      <a:pt x="37" y="136"/>
                    </a:cubicBezTo>
                    <a:cubicBezTo>
                      <a:pt x="37" y="136"/>
                      <a:pt x="37" y="136"/>
                      <a:pt x="37" y="136"/>
                    </a:cubicBezTo>
                    <a:cubicBezTo>
                      <a:pt x="37" y="136"/>
                      <a:pt x="37" y="136"/>
                      <a:pt x="37" y="136"/>
                    </a:cubicBezTo>
                    <a:cubicBezTo>
                      <a:pt x="37" y="136"/>
                      <a:pt x="37" y="136"/>
                      <a:pt x="37" y="136"/>
                    </a:cubicBezTo>
                    <a:cubicBezTo>
                      <a:pt x="37" y="136"/>
                      <a:pt x="37" y="136"/>
                      <a:pt x="37" y="136"/>
                    </a:cubicBezTo>
                    <a:cubicBezTo>
                      <a:pt x="37" y="136"/>
                      <a:pt x="37" y="136"/>
                      <a:pt x="37" y="136"/>
                    </a:cubicBezTo>
                    <a:cubicBezTo>
                      <a:pt x="37" y="136"/>
                      <a:pt x="37" y="136"/>
                      <a:pt x="37" y="136"/>
                    </a:cubicBezTo>
                    <a:cubicBezTo>
                      <a:pt x="37" y="136"/>
                      <a:pt x="37" y="136"/>
                      <a:pt x="38" y="136"/>
                    </a:cubicBezTo>
                    <a:cubicBezTo>
                      <a:pt x="38" y="136"/>
                      <a:pt x="38" y="136"/>
                      <a:pt x="38" y="136"/>
                    </a:cubicBezTo>
                    <a:cubicBezTo>
                      <a:pt x="38" y="136"/>
                      <a:pt x="38" y="136"/>
                      <a:pt x="38" y="136"/>
                    </a:cubicBezTo>
                    <a:cubicBezTo>
                      <a:pt x="38" y="136"/>
                      <a:pt x="38" y="136"/>
                      <a:pt x="38" y="136"/>
                    </a:cubicBezTo>
                    <a:cubicBezTo>
                      <a:pt x="38" y="135"/>
                      <a:pt x="38" y="135"/>
                      <a:pt x="38" y="135"/>
                    </a:cubicBezTo>
                    <a:cubicBezTo>
                      <a:pt x="38" y="135"/>
                      <a:pt x="38" y="135"/>
                      <a:pt x="38" y="135"/>
                    </a:cubicBezTo>
                    <a:cubicBezTo>
                      <a:pt x="38" y="135"/>
                      <a:pt x="38" y="135"/>
                      <a:pt x="38" y="135"/>
                    </a:cubicBezTo>
                    <a:cubicBezTo>
                      <a:pt x="39" y="135"/>
                      <a:pt x="39" y="135"/>
                      <a:pt x="39" y="135"/>
                    </a:cubicBezTo>
                    <a:cubicBezTo>
                      <a:pt x="39" y="135"/>
                      <a:pt x="39" y="135"/>
                      <a:pt x="39" y="135"/>
                    </a:cubicBezTo>
                    <a:cubicBezTo>
                      <a:pt x="39" y="135"/>
                      <a:pt x="39" y="135"/>
                      <a:pt x="39" y="135"/>
                    </a:cubicBezTo>
                    <a:cubicBezTo>
                      <a:pt x="39" y="135"/>
                      <a:pt x="39" y="135"/>
                      <a:pt x="39" y="135"/>
                    </a:cubicBezTo>
                    <a:cubicBezTo>
                      <a:pt x="40" y="135"/>
                      <a:pt x="40" y="135"/>
                      <a:pt x="40" y="135"/>
                    </a:cubicBezTo>
                    <a:cubicBezTo>
                      <a:pt x="40" y="135"/>
                      <a:pt x="40" y="135"/>
                      <a:pt x="40" y="135"/>
                    </a:cubicBezTo>
                    <a:cubicBezTo>
                      <a:pt x="40" y="135"/>
                      <a:pt x="40" y="135"/>
                      <a:pt x="40" y="135"/>
                    </a:cubicBezTo>
                    <a:cubicBezTo>
                      <a:pt x="40" y="135"/>
                      <a:pt x="40" y="135"/>
                      <a:pt x="40" y="135"/>
                    </a:cubicBezTo>
                    <a:cubicBezTo>
                      <a:pt x="40" y="135"/>
                      <a:pt x="40" y="135"/>
                      <a:pt x="40" y="135"/>
                    </a:cubicBezTo>
                    <a:cubicBezTo>
                      <a:pt x="40" y="135"/>
                      <a:pt x="40" y="135"/>
                      <a:pt x="40" y="135"/>
                    </a:cubicBezTo>
                    <a:cubicBezTo>
                      <a:pt x="40" y="135"/>
                      <a:pt x="40" y="135"/>
                      <a:pt x="40" y="135"/>
                    </a:cubicBezTo>
                    <a:cubicBezTo>
                      <a:pt x="40" y="135"/>
                      <a:pt x="40" y="135"/>
                      <a:pt x="40" y="135"/>
                    </a:cubicBezTo>
                    <a:cubicBezTo>
                      <a:pt x="41" y="135"/>
                      <a:pt x="41" y="135"/>
                      <a:pt x="41" y="135"/>
                    </a:cubicBezTo>
                    <a:cubicBezTo>
                      <a:pt x="41" y="135"/>
                      <a:pt x="41" y="135"/>
                      <a:pt x="41" y="135"/>
                    </a:cubicBezTo>
                    <a:cubicBezTo>
                      <a:pt x="41" y="135"/>
                      <a:pt x="41" y="135"/>
                      <a:pt x="41" y="135"/>
                    </a:cubicBezTo>
                    <a:cubicBezTo>
                      <a:pt x="41" y="135"/>
                      <a:pt x="41" y="135"/>
                      <a:pt x="41" y="135"/>
                    </a:cubicBezTo>
                    <a:cubicBezTo>
                      <a:pt x="41" y="134"/>
                      <a:pt x="41" y="134"/>
                      <a:pt x="41" y="134"/>
                    </a:cubicBezTo>
                    <a:cubicBezTo>
                      <a:pt x="41" y="134"/>
                      <a:pt x="41" y="134"/>
                      <a:pt x="41" y="134"/>
                    </a:cubicBezTo>
                    <a:cubicBezTo>
                      <a:pt x="41" y="134"/>
                      <a:pt x="41" y="134"/>
                      <a:pt x="42" y="134"/>
                    </a:cubicBezTo>
                    <a:cubicBezTo>
                      <a:pt x="42" y="134"/>
                      <a:pt x="42" y="134"/>
                      <a:pt x="42" y="134"/>
                    </a:cubicBezTo>
                    <a:cubicBezTo>
                      <a:pt x="42" y="134"/>
                      <a:pt x="42" y="134"/>
                      <a:pt x="42" y="134"/>
                    </a:cubicBezTo>
                    <a:cubicBezTo>
                      <a:pt x="42" y="134"/>
                      <a:pt x="42" y="134"/>
                      <a:pt x="42" y="134"/>
                    </a:cubicBezTo>
                    <a:cubicBezTo>
                      <a:pt x="42" y="134"/>
                      <a:pt x="42" y="134"/>
                      <a:pt x="42" y="134"/>
                    </a:cubicBezTo>
                    <a:cubicBezTo>
                      <a:pt x="42" y="134"/>
                      <a:pt x="42" y="134"/>
                      <a:pt x="42" y="134"/>
                    </a:cubicBezTo>
                    <a:cubicBezTo>
                      <a:pt x="42" y="134"/>
                      <a:pt x="42" y="134"/>
                      <a:pt x="42" y="134"/>
                    </a:cubicBezTo>
                    <a:cubicBezTo>
                      <a:pt x="42" y="134"/>
                      <a:pt x="42" y="134"/>
                      <a:pt x="42" y="134"/>
                    </a:cubicBezTo>
                    <a:cubicBezTo>
                      <a:pt x="42" y="134"/>
                      <a:pt x="42" y="134"/>
                      <a:pt x="43" y="134"/>
                    </a:cubicBezTo>
                    <a:cubicBezTo>
                      <a:pt x="43" y="134"/>
                      <a:pt x="43" y="134"/>
                      <a:pt x="43" y="134"/>
                    </a:cubicBezTo>
                    <a:cubicBezTo>
                      <a:pt x="43" y="134"/>
                      <a:pt x="43" y="134"/>
                      <a:pt x="43" y="134"/>
                    </a:cubicBezTo>
                    <a:cubicBezTo>
                      <a:pt x="43" y="134"/>
                      <a:pt x="43" y="134"/>
                      <a:pt x="43" y="134"/>
                    </a:cubicBezTo>
                    <a:cubicBezTo>
                      <a:pt x="43" y="134"/>
                      <a:pt x="43" y="134"/>
                      <a:pt x="43" y="134"/>
                    </a:cubicBezTo>
                    <a:cubicBezTo>
                      <a:pt x="43" y="133"/>
                      <a:pt x="43" y="133"/>
                      <a:pt x="43" y="133"/>
                    </a:cubicBezTo>
                    <a:cubicBezTo>
                      <a:pt x="43" y="133"/>
                      <a:pt x="43" y="133"/>
                      <a:pt x="43" y="133"/>
                    </a:cubicBezTo>
                    <a:cubicBezTo>
                      <a:pt x="43" y="133"/>
                      <a:pt x="43" y="133"/>
                      <a:pt x="43" y="133"/>
                    </a:cubicBezTo>
                    <a:cubicBezTo>
                      <a:pt x="43" y="133"/>
                      <a:pt x="43" y="133"/>
                      <a:pt x="43" y="133"/>
                    </a:cubicBezTo>
                    <a:cubicBezTo>
                      <a:pt x="43" y="133"/>
                      <a:pt x="43" y="133"/>
                      <a:pt x="43" y="133"/>
                    </a:cubicBezTo>
                    <a:cubicBezTo>
                      <a:pt x="43" y="133"/>
                      <a:pt x="43" y="133"/>
                      <a:pt x="43" y="133"/>
                    </a:cubicBezTo>
                    <a:cubicBezTo>
                      <a:pt x="43" y="133"/>
                      <a:pt x="44" y="133"/>
                      <a:pt x="44" y="133"/>
                    </a:cubicBezTo>
                    <a:cubicBezTo>
                      <a:pt x="44" y="133"/>
                      <a:pt x="44" y="133"/>
                      <a:pt x="45" y="133"/>
                    </a:cubicBezTo>
                    <a:cubicBezTo>
                      <a:pt x="45" y="133"/>
                      <a:pt x="45" y="133"/>
                      <a:pt x="45" y="133"/>
                    </a:cubicBezTo>
                    <a:cubicBezTo>
                      <a:pt x="45" y="133"/>
                      <a:pt x="45" y="133"/>
                      <a:pt x="45" y="133"/>
                    </a:cubicBezTo>
                    <a:cubicBezTo>
                      <a:pt x="45" y="133"/>
                      <a:pt x="45" y="133"/>
                      <a:pt x="45" y="133"/>
                    </a:cubicBezTo>
                    <a:cubicBezTo>
                      <a:pt x="45" y="133"/>
                      <a:pt x="45" y="133"/>
                      <a:pt x="45" y="133"/>
                    </a:cubicBezTo>
                    <a:cubicBezTo>
                      <a:pt x="45" y="132"/>
                      <a:pt x="46" y="132"/>
                      <a:pt x="46" y="132"/>
                    </a:cubicBezTo>
                    <a:cubicBezTo>
                      <a:pt x="46" y="132"/>
                      <a:pt x="46" y="132"/>
                      <a:pt x="46" y="132"/>
                    </a:cubicBezTo>
                    <a:cubicBezTo>
                      <a:pt x="46" y="132"/>
                      <a:pt x="46" y="132"/>
                      <a:pt x="46" y="132"/>
                    </a:cubicBezTo>
                    <a:cubicBezTo>
                      <a:pt x="47" y="132"/>
                      <a:pt x="47" y="132"/>
                      <a:pt x="47" y="132"/>
                    </a:cubicBezTo>
                    <a:cubicBezTo>
                      <a:pt x="47" y="132"/>
                      <a:pt x="47" y="132"/>
                      <a:pt x="47" y="132"/>
                    </a:cubicBezTo>
                    <a:cubicBezTo>
                      <a:pt x="47" y="132"/>
                      <a:pt x="47" y="132"/>
                      <a:pt x="47" y="132"/>
                    </a:cubicBezTo>
                    <a:cubicBezTo>
                      <a:pt x="47" y="132"/>
                      <a:pt x="47" y="132"/>
                      <a:pt x="48" y="132"/>
                    </a:cubicBezTo>
                    <a:cubicBezTo>
                      <a:pt x="48" y="132"/>
                      <a:pt x="48" y="132"/>
                      <a:pt x="48" y="132"/>
                    </a:cubicBezTo>
                    <a:cubicBezTo>
                      <a:pt x="48" y="132"/>
                      <a:pt x="48" y="132"/>
                      <a:pt x="48" y="132"/>
                    </a:cubicBezTo>
                    <a:cubicBezTo>
                      <a:pt x="48" y="132"/>
                      <a:pt x="48" y="132"/>
                      <a:pt x="48" y="132"/>
                    </a:cubicBezTo>
                    <a:cubicBezTo>
                      <a:pt x="48" y="132"/>
                      <a:pt x="48" y="132"/>
                      <a:pt x="48" y="132"/>
                    </a:cubicBezTo>
                    <a:cubicBezTo>
                      <a:pt x="48" y="131"/>
                      <a:pt x="48" y="131"/>
                      <a:pt x="48" y="131"/>
                    </a:cubicBezTo>
                    <a:cubicBezTo>
                      <a:pt x="48" y="131"/>
                      <a:pt x="48" y="131"/>
                      <a:pt x="48" y="131"/>
                    </a:cubicBezTo>
                    <a:cubicBezTo>
                      <a:pt x="49" y="131"/>
                      <a:pt x="49" y="131"/>
                      <a:pt x="49" y="131"/>
                    </a:cubicBezTo>
                    <a:cubicBezTo>
                      <a:pt x="49" y="131"/>
                      <a:pt x="49" y="131"/>
                      <a:pt x="49" y="131"/>
                    </a:cubicBezTo>
                    <a:cubicBezTo>
                      <a:pt x="49" y="131"/>
                      <a:pt x="49" y="131"/>
                      <a:pt x="49" y="131"/>
                    </a:cubicBezTo>
                    <a:cubicBezTo>
                      <a:pt x="49" y="131"/>
                      <a:pt x="49" y="131"/>
                      <a:pt x="50" y="131"/>
                    </a:cubicBezTo>
                    <a:cubicBezTo>
                      <a:pt x="50" y="131"/>
                      <a:pt x="50" y="131"/>
                      <a:pt x="50" y="131"/>
                    </a:cubicBezTo>
                    <a:cubicBezTo>
                      <a:pt x="50" y="131"/>
                      <a:pt x="50" y="131"/>
                      <a:pt x="50" y="131"/>
                    </a:cubicBezTo>
                    <a:cubicBezTo>
                      <a:pt x="50" y="131"/>
                      <a:pt x="50" y="131"/>
                      <a:pt x="50" y="131"/>
                    </a:cubicBezTo>
                    <a:cubicBezTo>
                      <a:pt x="50" y="131"/>
                      <a:pt x="50" y="131"/>
                      <a:pt x="50" y="131"/>
                    </a:cubicBezTo>
                    <a:cubicBezTo>
                      <a:pt x="50" y="131"/>
                      <a:pt x="50" y="131"/>
                      <a:pt x="50" y="131"/>
                    </a:cubicBezTo>
                    <a:cubicBezTo>
                      <a:pt x="50" y="130"/>
                      <a:pt x="50" y="130"/>
                      <a:pt x="51" y="130"/>
                    </a:cubicBezTo>
                    <a:cubicBezTo>
                      <a:pt x="51" y="130"/>
                      <a:pt x="51" y="130"/>
                      <a:pt x="51" y="130"/>
                    </a:cubicBezTo>
                    <a:cubicBezTo>
                      <a:pt x="51" y="130"/>
                      <a:pt x="51" y="130"/>
                      <a:pt x="51" y="130"/>
                    </a:cubicBezTo>
                    <a:cubicBezTo>
                      <a:pt x="51" y="130"/>
                      <a:pt x="51" y="130"/>
                      <a:pt x="51" y="130"/>
                    </a:cubicBezTo>
                    <a:cubicBezTo>
                      <a:pt x="51" y="130"/>
                      <a:pt x="52" y="130"/>
                      <a:pt x="52" y="130"/>
                    </a:cubicBezTo>
                    <a:cubicBezTo>
                      <a:pt x="53" y="129"/>
                      <a:pt x="53" y="129"/>
                      <a:pt x="54" y="129"/>
                    </a:cubicBezTo>
                    <a:cubicBezTo>
                      <a:pt x="54" y="129"/>
                      <a:pt x="55" y="128"/>
                      <a:pt x="55" y="128"/>
                    </a:cubicBezTo>
                    <a:cubicBezTo>
                      <a:pt x="56" y="128"/>
                      <a:pt x="56" y="128"/>
                      <a:pt x="57" y="128"/>
                    </a:cubicBezTo>
                    <a:cubicBezTo>
                      <a:pt x="57" y="105"/>
                      <a:pt x="57" y="105"/>
                      <a:pt x="57" y="105"/>
                    </a:cubicBezTo>
                    <a:close/>
                    <a:moveTo>
                      <a:pt x="57" y="146"/>
                    </a:moveTo>
                    <a:cubicBezTo>
                      <a:pt x="57" y="167"/>
                      <a:pt x="57" y="167"/>
                      <a:pt x="57" y="167"/>
                    </a:cubicBezTo>
                    <a:cubicBezTo>
                      <a:pt x="57" y="167"/>
                      <a:pt x="57" y="168"/>
                      <a:pt x="56" y="168"/>
                    </a:cubicBezTo>
                    <a:cubicBezTo>
                      <a:pt x="56" y="168"/>
                      <a:pt x="56" y="168"/>
                      <a:pt x="56" y="168"/>
                    </a:cubicBezTo>
                    <a:cubicBezTo>
                      <a:pt x="56" y="168"/>
                      <a:pt x="56" y="168"/>
                      <a:pt x="56" y="168"/>
                    </a:cubicBezTo>
                    <a:cubicBezTo>
                      <a:pt x="56" y="168"/>
                      <a:pt x="56" y="168"/>
                      <a:pt x="56" y="168"/>
                    </a:cubicBezTo>
                    <a:cubicBezTo>
                      <a:pt x="56" y="168"/>
                      <a:pt x="56" y="168"/>
                      <a:pt x="56" y="168"/>
                    </a:cubicBezTo>
                    <a:cubicBezTo>
                      <a:pt x="56" y="168"/>
                      <a:pt x="56" y="168"/>
                      <a:pt x="56" y="168"/>
                    </a:cubicBezTo>
                    <a:cubicBezTo>
                      <a:pt x="55" y="168"/>
                      <a:pt x="55" y="168"/>
                      <a:pt x="55" y="168"/>
                    </a:cubicBezTo>
                    <a:cubicBezTo>
                      <a:pt x="55" y="168"/>
                      <a:pt x="55" y="168"/>
                      <a:pt x="55" y="169"/>
                    </a:cubicBezTo>
                    <a:cubicBezTo>
                      <a:pt x="54" y="169"/>
                      <a:pt x="54" y="169"/>
                      <a:pt x="54" y="169"/>
                    </a:cubicBezTo>
                    <a:cubicBezTo>
                      <a:pt x="54" y="169"/>
                      <a:pt x="54" y="169"/>
                      <a:pt x="54" y="169"/>
                    </a:cubicBezTo>
                    <a:cubicBezTo>
                      <a:pt x="54" y="169"/>
                      <a:pt x="54" y="169"/>
                      <a:pt x="54" y="169"/>
                    </a:cubicBezTo>
                    <a:cubicBezTo>
                      <a:pt x="54" y="169"/>
                      <a:pt x="54" y="169"/>
                      <a:pt x="54" y="169"/>
                    </a:cubicBezTo>
                    <a:cubicBezTo>
                      <a:pt x="54" y="169"/>
                      <a:pt x="54" y="169"/>
                      <a:pt x="54" y="169"/>
                    </a:cubicBezTo>
                    <a:cubicBezTo>
                      <a:pt x="54" y="169"/>
                      <a:pt x="54" y="169"/>
                      <a:pt x="54" y="169"/>
                    </a:cubicBezTo>
                    <a:cubicBezTo>
                      <a:pt x="53" y="169"/>
                      <a:pt x="53" y="169"/>
                      <a:pt x="52" y="169"/>
                    </a:cubicBezTo>
                    <a:cubicBezTo>
                      <a:pt x="52" y="169"/>
                      <a:pt x="52" y="169"/>
                      <a:pt x="52" y="169"/>
                    </a:cubicBezTo>
                    <a:cubicBezTo>
                      <a:pt x="52" y="169"/>
                      <a:pt x="52" y="169"/>
                      <a:pt x="52" y="169"/>
                    </a:cubicBezTo>
                    <a:cubicBezTo>
                      <a:pt x="52" y="169"/>
                      <a:pt x="52" y="169"/>
                      <a:pt x="52" y="169"/>
                    </a:cubicBezTo>
                    <a:cubicBezTo>
                      <a:pt x="51" y="170"/>
                      <a:pt x="51" y="170"/>
                      <a:pt x="51" y="170"/>
                    </a:cubicBezTo>
                    <a:cubicBezTo>
                      <a:pt x="51" y="170"/>
                      <a:pt x="51" y="170"/>
                      <a:pt x="51" y="170"/>
                    </a:cubicBezTo>
                    <a:cubicBezTo>
                      <a:pt x="51" y="170"/>
                      <a:pt x="50" y="170"/>
                      <a:pt x="50" y="170"/>
                    </a:cubicBezTo>
                    <a:cubicBezTo>
                      <a:pt x="50" y="170"/>
                      <a:pt x="50" y="170"/>
                      <a:pt x="50" y="170"/>
                    </a:cubicBezTo>
                    <a:cubicBezTo>
                      <a:pt x="50" y="170"/>
                      <a:pt x="50" y="170"/>
                      <a:pt x="49" y="170"/>
                    </a:cubicBezTo>
                    <a:cubicBezTo>
                      <a:pt x="49" y="170"/>
                      <a:pt x="49" y="170"/>
                      <a:pt x="49" y="170"/>
                    </a:cubicBezTo>
                    <a:cubicBezTo>
                      <a:pt x="49" y="170"/>
                      <a:pt x="49" y="170"/>
                      <a:pt x="49" y="170"/>
                    </a:cubicBezTo>
                    <a:cubicBezTo>
                      <a:pt x="49" y="170"/>
                      <a:pt x="49" y="170"/>
                      <a:pt x="49" y="170"/>
                    </a:cubicBezTo>
                    <a:cubicBezTo>
                      <a:pt x="49" y="171"/>
                      <a:pt x="49" y="171"/>
                      <a:pt x="49" y="171"/>
                    </a:cubicBezTo>
                    <a:cubicBezTo>
                      <a:pt x="49" y="171"/>
                      <a:pt x="49" y="171"/>
                      <a:pt x="48" y="171"/>
                    </a:cubicBezTo>
                    <a:cubicBezTo>
                      <a:pt x="48" y="171"/>
                      <a:pt x="48" y="171"/>
                      <a:pt x="48" y="171"/>
                    </a:cubicBezTo>
                    <a:cubicBezTo>
                      <a:pt x="48" y="171"/>
                      <a:pt x="48" y="171"/>
                      <a:pt x="48" y="171"/>
                    </a:cubicBezTo>
                    <a:cubicBezTo>
                      <a:pt x="48" y="171"/>
                      <a:pt x="48" y="171"/>
                      <a:pt x="48" y="171"/>
                    </a:cubicBezTo>
                    <a:cubicBezTo>
                      <a:pt x="48" y="171"/>
                      <a:pt x="48" y="171"/>
                      <a:pt x="48" y="171"/>
                    </a:cubicBezTo>
                    <a:cubicBezTo>
                      <a:pt x="47" y="171"/>
                      <a:pt x="47" y="171"/>
                      <a:pt x="47" y="171"/>
                    </a:cubicBezTo>
                    <a:cubicBezTo>
                      <a:pt x="47" y="171"/>
                      <a:pt x="47" y="171"/>
                      <a:pt x="47" y="171"/>
                    </a:cubicBezTo>
                    <a:cubicBezTo>
                      <a:pt x="47" y="171"/>
                      <a:pt x="47" y="171"/>
                      <a:pt x="47" y="171"/>
                    </a:cubicBezTo>
                    <a:cubicBezTo>
                      <a:pt x="47" y="171"/>
                      <a:pt x="46" y="171"/>
                      <a:pt x="46" y="171"/>
                    </a:cubicBezTo>
                    <a:cubicBezTo>
                      <a:pt x="46" y="171"/>
                      <a:pt x="46" y="171"/>
                      <a:pt x="46" y="171"/>
                    </a:cubicBezTo>
                    <a:cubicBezTo>
                      <a:pt x="46" y="171"/>
                      <a:pt x="46" y="171"/>
                      <a:pt x="46" y="172"/>
                    </a:cubicBezTo>
                    <a:cubicBezTo>
                      <a:pt x="46" y="172"/>
                      <a:pt x="46" y="172"/>
                      <a:pt x="46" y="172"/>
                    </a:cubicBezTo>
                    <a:cubicBezTo>
                      <a:pt x="46" y="172"/>
                      <a:pt x="46" y="172"/>
                      <a:pt x="46" y="172"/>
                    </a:cubicBezTo>
                    <a:cubicBezTo>
                      <a:pt x="46" y="172"/>
                      <a:pt x="46" y="172"/>
                      <a:pt x="46" y="172"/>
                    </a:cubicBezTo>
                    <a:cubicBezTo>
                      <a:pt x="46" y="172"/>
                      <a:pt x="46" y="172"/>
                      <a:pt x="46" y="172"/>
                    </a:cubicBezTo>
                    <a:cubicBezTo>
                      <a:pt x="46" y="172"/>
                      <a:pt x="45" y="172"/>
                      <a:pt x="45" y="172"/>
                    </a:cubicBezTo>
                    <a:cubicBezTo>
                      <a:pt x="45" y="172"/>
                      <a:pt x="45" y="172"/>
                      <a:pt x="45" y="172"/>
                    </a:cubicBezTo>
                    <a:cubicBezTo>
                      <a:pt x="45" y="172"/>
                      <a:pt x="45" y="172"/>
                      <a:pt x="45" y="172"/>
                    </a:cubicBezTo>
                    <a:cubicBezTo>
                      <a:pt x="45" y="172"/>
                      <a:pt x="45" y="172"/>
                      <a:pt x="45" y="172"/>
                    </a:cubicBezTo>
                    <a:cubicBezTo>
                      <a:pt x="45" y="172"/>
                      <a:pt x="45" y="172"/>
                      <a:pt x="45" y="172"/>
                    </a:cubicBezTo>
                    <a:cubicBezTo>
                      <a:pt x="45" y="172"/>
                      <a:pt x="45" y="172"/>
                      <a:pt x="44" y="172"/>
                    </a:cubicBezTo>
                    <a:cubicBezTo>
                      <a:pt x="43" y="172"/>
                      <a:pt x="42" y="173"/>
                      <a:pt x="41" y="173"/>
                    </a:cubicBezTo>
                    <a:cubicBezTo>
                      <a:pt x="41" y="173"/>
                      <a:pt x="41" y="173"/>
                      <a:pt x="41" y="173"/>
                    </a:cubicBezTo>
                    <a:cubicBezTo>
                      <a:pt x="40" y="173"/>
                      <a:pt x="39" y="173"/>
                      <a:pt x="38" y="174"/>
                    </a:cubicBezTo>
                    <a:cubicBezTo>
                      <a:pt x="37" y="174"/>
                      <a:pt x="36" y="174"/>
                      <a:pt x="36" y="174"/>
                    </a:cubicBezTo>
                    <a:cubicBezTo>
                      <a:pt x="36" y="174"/>
                      <a:pt x="36" y="174"/>
                      <a:pt x="36" y="174"/>
                    </a:cubicBezTo>
                    <a:cubicBezTo>
                      <a:pt x="35" y="174"/>
                      <a:pt x="35" y="174"/>
                      <a:pt x="35" y="174"/>
                    </a:cubicBezTo>
                    <a:cubicBezTo>
                      <a:pt x="34" y="174"/>
                      <a:pt x="34" y="174"/>
                      <a:pt x="34" y="174"/>
                    </a:cubicBezTo>
                    <a:cubicBezTo>
                      <a:pt x="34" y="175"/>
                      <a:pt x="34" y="175"/>
                      <a:pt x="34" y="175"/>
                    </a:cubicBezTo>
                    <a:cubicBezTo>
                      <a:pt x="34" y="175"/>
                      <a:pt x="33" y="175"/>
                      <a:pt x="33" y="175"/>
                    </a:cubicBezTo>
                    <a:cubicBezTo>
                      <a:pt x="33" y="175"/>
                      <a:pt x="33" y="175"/>
                      <a:pt x="33" y="175"/>
                    </a:cubicBezTo>
                    <a:cubicBezTo>
                      <a:pt x="33" y="175"/>
                      <a:pt x="33" y="175"/>
                      <a:pt x="33" y="175"/>
                    </a:cubicBezTo>
                    <a:cubicBezTo>
                      <a:pt x="33" y="175"/>
                      <a:pt x="33" y="175"/>
                      <a:pt x="33" y="175"/>
                    </a:cubicBezTo>
                    <a:cubicBezTo>
                      <a:pt x="33" y="175"/>
                      <a:pt x="33" y="175"/>
                      <a:pt x="33" y="175"/>
                    </a:cubicBezTo>
                    <a:cubicBezTo>
                      <a:pt x="33" y="175"/>
                      <a:pt x="33" y="175"/>
                      <a:pt x="32" y="175"/>
                    </a:cubicBezTo>
                    <a:cubicBezTo>
                      <a:pt x="32" y="175"/>
                      <a:pt x="32" y="175"/>
                      <a:pt x="32" y="175"/>
                    </a:cubicBezTo>
                    <a:cubicBezTo>
                      <a:pt x="32" y="175"/>
                      <a:pt x="31" y="175"/>
                      <a:pt x="31" y="176"/>
                    </a:cubicBezTo>
                    <a:cubicBezTo>
                      <a:pt x="31" y="176"/>
                      <a:pt x="31" y="176"/>
                      <a:pt x="31" y="176"/>
                    </a:cubicBezTo>
                    <a:cubicBezTo>
                      <a:pt x="30" y="176"/>
                      <a:pt x="30" y="176"/>
                      <a:pt x="30" y="176"/>
                    </a:cubicBezTo>
                    <a:cubicBezTo>
                      <a:pt x="29" y="176"/>
                      <a:pt x="28" y="176"/>
                      <a:pt x="27" y="177"/>
                    </a:cubicBezTo>
                    <a:cubicBezTo>
                      <a:pt x="27" y="177"/>
                      <a:pt x="27" y="177"/>
                      <a:pt x="26" y="178"/>
                    </a:cubicBezTo>
                    <a:cubicBezTo>
                      <a:pt x="26" y="179"/>
                      <a:pt x="26" y="180"/>
                      <a:pt x="26" y="181"/>
                    </a:cubicBezTo>
                    <a:cubicBezTo>
                      <a:pt x="26" y="181"/>
                      <a:pt x="26" y="181"/>
                      <a:pt x="26" y="181"/>
                    </a:cubicBezTo>
                    <a:cubicBezTo>
                      <a:pt x="26" y="181"/>
                      <a:pt x="26" y="181"/>
                      <a:pt x="26" y="181"/>
                    </a:cubicBezTo>
                    <a:cubicBezTo>
                      <a:pt x="26" y="181"/>
                      <a:pt x="26" y="181"/>
                      <a:pt x="26" y="181"/>
                    </a:cubicBezTo>
                    <a:cubicBezTo>
                      <a:pt x="25" y="182"/>
                      <a:pt x="25" y="182"/>
                      <a:pt x="26" y="183"/>
                    </a:cubicBezTo>
                    <a:cubicBezTo>
                      <a:pt x="25" y="183"/>
                      <a:pt x="25" y="183"/>
                      <a:pt x="25" y="183"/>
                    </a:cubicBezTo>
                    <a:cubicBezTo>
                      <a:pt x="25" y="184"/>
                      <a:pt x="25" y="185"/>
                      <a:pt x="25" y="185"/>
                    </a:cubicBezTo>
                    <a:cubicBezTo>
                      <a:pt x="25" y="185"/>
                      <a:pt x="25" y="185"/>
                      <a:pt x="25" y="186"/>
                    </a:cubicBezTo>
                    <a:cubicBezTo>
                      <a:pt x="25" y="187"/>
                      <a:pt x="25" y="189"/>
                      <a:pt x="25" y="190"/>
                    </a:cubicBezTo>
                    <a:cubicBezTo>
                      <a:pt x="25" y="191"/>
                      <a:pt x="25" y="193"/>
                      <a:pt x="25" y="193"/>
                    </a:cubicBezTo>
                    <a:cubicBezTo>
                      <a:pt x="25" y="193"/>
                      <a:pt x="25" y="194"/>
                      <a:pt x="25" y="194"/>
                    </a:cubicBezTo>
                    <a:cubicBezTo>
                      <a:pt x="26" y="194"/>
                      <a:pt x="28" y="194"/>
                      <a:pt x="29" y="194"/>
                    </a:cubicBezTo>
                    <a:cubicBezTo>
                      <a:pt x="29" y="193"/>
                      <a:pt x="29" y="193"/>
                      <a:pt x="29" y="193"/>
                    </a:cubicBezTo>
                    <a:cubicBezTo>
                      <a:pt x="29" y="193"/>
                      <a:pt x="29" y="193"/>
                      <a:pt x="30" y="193"/>
                    </a:cubicBezTo>
                    <a:cubicBezTo>
                      <a:pt x="30" y="193"/>
                      <a:pt x="30" y="193"/>
                      <a:pt x="30" y="193"/>
                    </a:cubicBezTo>
                    <a:cubicBezTo>
                      <a:pt x="30" y="193"/>
                      <a:pt x="30" y="193"/>
                      <a:pt x="30" y="193"/>
                    </a:cubicBezTo>
                    <a:cubicBezTo>
                      <a:pt x="30" y="193"/>
                      <a:pt x="30" y="193"/>
                      <a:pt x="30" y="193"/>
                    </a:cubicBezTo>
                    <a:cubicBezTo>
                      <a:pt x="30" y="193"/>
                      <a:pt x="30" y="193"/>
                      <a:pt x="30" y="193"/>
                    </a:cubicBezTo>
                    <a:cubicBezTo>
                      <a:pt x="30" y="193"/>
                      <a:pt x="30" y="193"/>
                      <a:pt x="31" y="193"/>
                    </a:cubicBezTo>
                    <a:cubicBezTo>
                      <a:pt x="31" y="193"/>
                      <a:pt x="31" y="193"/>
                      <a:pt x="31" y="193"/>
                    </a:cubicBezTo>
                    <a:cubicBezTo>
                      <a:pt x="31" y="193"/>
                      <a:pt x="31" y="193"/>
                      <a:pt x="31" y="193"/>
                    </a:cubicBezTo>
                    <a:cubicBezTo>
                      <a:pt x="31" y="193"/>
                      <a:pt x="31" y="193"/>
                      <a:pt x="31" y="193"/>
                    </a:cubicBezTo>
                    <a:cubicBezTo>
                      <a:pt x="31" y="193"/>
                      <a:pt x="31" y="193"/>
                      <a:pt x="31" y="193"/>
                    </a:cubicBezTo>
                    <a:cubicBezTo>
                      <a:pt x="31" y="193"/>
                      <a:pt x="31" y="193"/>
                      <a:pt x="31" y="193"/>
                    </a:cubicBezTo>
                    <a:cubicBezTo>
                      <a:pt x="31" y="193"/>
                      <a:pt x="31" y="193"/>
                      <a:pt x="31" y="193"/>
                    </a:cubicBezTo>
                    <a:cubicBezTo>
                      <a:pt x="32" y="193"/>
                      <a:pt x="32" y="193"/>
                      <a:pt x="32" y="193"/>
                    </a:cubicBezTo>
                    <a:cubicBezTo>
                      <a:pt x="32" y="193"/>
                      <a:pt x="32" y="193"/>
                      <a:pt x="32" y="193"/>
                    </a:cubicBezTo>
                    <a:cubicBezTo>
                      <a:pt x="32" y="193"/>
                      <a:pt x="32" y="193"/>
                      <a:pt x="32" y="193"/>
                    </a:cubicBezTo>
                    <a:cubicBezTo>
                      <a:pt x="32" y="193"/>
                      <a:pt x="32" y="193"/>
                      <a:pt x="32" y="193"/>
                    </a:cubicBezTo>
                    <a:cubicBezTo>
                      <a:pt x="32" y="193"/>
                      <a:pt x="32" y="193"/>
                      <a:pt x="32" y="193"/>
                    </a:cubicBezTo>
                    <a:cubicBezTo>
                      <a:pt x="32" y="193"/>
                      <a:pt x="32" y="193"/>
                      <a:pt x="32" y="193"/>
                    </a:cubicBezTo>
                    <a:cubicBezTo>
                      <a:pt x="33" y="193"/>
                      <a:pt x="33" y="193"/>
                      <a:pt x="33" y="193"/>
                    </a:cubicBezTo>
                    <a:cubicBezTo>
                      <a:pt x="33" y="193"/>
                      <a:pt x="33" y="193"/>
                      <a:pt x="33" y="193"/>
                    </a:cubicBezTo>
                    <a:cubicBezTo>
                      <a:pt x="33" y="193"/>
                      <a:pt x="33" y="193"/>
                      <a:pt x="33" y="193"/>
                    </a:cubicBezTo>
                    <a:cubicBezTo>
                      <a:pt x="33" y="193"/>
                      <a:pt x="33" y="193"/>
                      <a:pt x="33" y="193"/>
                    </a:cubicBezTo>
                    <a:cubicBezTo>
                      <a:pt x="33" y="193"/>
                      <a:pt x="33" y="193"/>
                      <a:pt x="34" y="193"/>
                    </a:cubicBezTo>
                    <a:cubicBezTo>
                      <a:pt x="34" y="193"/>
                      <a:pt x="34" y="193"/>
                      <a:pt x="34" y="193"/>
                    </a:cubicBezTo>
                    <a:cubicBezTo>
                      <a:pt x="34" y="192"/>
                      <a:pt x="34" y="192"/>
                      <a:pt x="34" y="192"/>
                    </a:cubicBezTo>
                    <a:cubicBezTo>
                      <a:pt x="34" y="192"/>
                      <a:pt x="34" y="192"/>
                      <a:pt x="34" y="192"/>
                    </a:cubicBezTo>
                    <a:cubicBezTo>
                      <a:pt x="35" y="192"/>
                      <a:pt x="36" y="192"/>
                      <a:pt x="36" y="192"/>
                    </a:cubicBezTo>
                    <a:cubicBezTo>
                      <a:pt x="36" y="192"/>
                      <a:pt x="36" y="192"/>
                      <a:pt x="36" y="192"/>
                    </a:cubicBezTo>
                    <a:cubicBezTo>
                      <a:pt x="37" y="192"/>
                      <a:pt x="37" y="192"/>
                      <a:pt x="37" y="192"/>
                    </a:cubicBezTo>
                    <a:cubicBezTo>
                      <a:pt x="37" y="192"/>
                      <a:pt x="37" y="192"/>
                      <a:pt x="37" y="192"/>
                    </a:cubicBezTo>
                    <a:cubicBezTo>
                      <a:pt x="37" y="192"/>
                      <a:pt x="37" y="192"/>
                      <a:pt x="37" y="192"/>
                    </a:cubicBezTo>
                    <a:cubicBezTo>
                      <a:pt x="37" y="192"/>
                      <a:pt x="37" y="192"/>
                      <a:pt x="37" y="192"/>
                    </a:cubicBezTo>
                    <a:cubicBezTo>
                      <a:pt x="37" y="192"/>
                      <a:pt x="37" y="192"/>
                      <a:pt x="37" y="192"/>
                    </a:cubicBezTo>
                    <a:cubicBezTo>
                      <a:pt x="37" y="192"/>
                      <a:pt x="37" y="192"/>
                      <a:pt x="38" y="192"/>
                    </a:cubicBezTo>
                    <a:cubicBezTo>
                      <a:pt x="38" y="192"/>
                      <a:pt x="38" y="192"/>
                      <a:pt x="38" y="192"/>
                    </a:cubicBezTo>
                    <a:cubicBezTo>
                      <a:pt x="38" y="192"/>
                      <a:pt x="38" y="192"/>
                      <a:pt x="38" y="192"/>
                    </a:cubicBezTo>
                    <a:cubicBezTo>
                      <a:pt x="38" y="192"/>
                      <a:pt x="38" y="192"/>
                      <a:pt x="38" y="192"/>
                    </a:cubicBezTo>
                    <a:cubicBezTo>
                      <a:pt x="38" y="192"/>
                      <a:pt x="38" y="192"/>
                      <a:pt x="38" y="192"/>
                    </a:cubicBezTo>
                    <a:cubicBezTo>
                      <a:pt x="38" y="192"/>
                      <a:pt x="38" y="192"/>
                      <a:pt x="38" y="192"/>
                    </a:cubicBezTo>
                    <a:cubicBezTo>
                      <a:pt x="38" y="192"/>
                      <a:pt x="38" y="192"/>
                      <a:pt x="38" y="191"/>
                    </a:cubicBezTo>
                    <a:cubicBezTo>
                      <a:pt x="39" y="191"/>
                      <a:pt x="39" y="191"/>
                      <a:pt x="39" y="191"/>
                    </a:cubicBezTo>
                    <a:cubicBezTo>
                      <a:pt x="40" y="191"/>
                      <a:pt x="40" y="191"/>
                      <a:pt x="40" y="191"/>
                    </a:cubicBezTo>
                    <a:cubicBezTo>
                      <a:pt x="40" y="191"/>
                      <a:pt x="40" y="191"/>
                      <a:pt x="40" y="191"/>
                    </a:cubicBezTo>
                    <a:cubicBezTo>
                      <a:pt x="40" y="191"/>
                      <a:pt x="41" y="191"/>
                      <a:pt x="42" y="191"/>
                    </a:cubicBezTo>
                    <a:cubicBezTo>
                      <a:pt x="43" y="191"/>
                      <a:pt x="44" y="190"/>
                      <a:pt x="45" y="190"/>
                    </a:cubicBezTo>
                    <a:cubicBezTo>
                      <a:pt x="46" y="190"/>
                      <a:pt x="47" y="190"/>
                      <a:pt x="48" y="190"/>
                    </a:cubicBezTo>
                    <a:cubicBezTo>
                      <a:pt x="48" y="189"/>
                      <a:pt x="48" y="189"/>
                      <a:pt x="49" y="189"/>
                    </a:cubicBezTo>
                    <a:cubicBezTo>
                      <a:pt x="50" y="189"/>
                      <a:pt x="51" y="189"/>
                      <a:pt x="52" y="189"/>
                    </a:cubicBezTo>
                    <a:cubicBezTo>
                      <a:pt x="52" y="189"/>
                      <a:pt x="52" y="189"/>
                      <a:pt x="52" y="189"/>
                    </a:cubicBezTo>
                    <a:cubicBezTo>
                      <a:pt x="53" y="188"/>
                      <a:pt x="54" y="188"/>
                      <a:pt x="55" y="187"/>
                    </a:cubicBezTo>
                    <a:cubicBezTo>
                      <a:pt x="55" y="187"/>
                      <a:pt x="56" y="187"/>
                      <a:pt x="57" y="186"/>
                    </a:cubicBezTo>
                    <a:cubicBezTo>
                      <a:pt x="57" y="208"/>
                      <a:pt x="57" y="208"/>
                      <a:pt x="57" y="208"/>
                    </a:cubicBezTo>
                    <a:cubicBezTo>
                      <a:pt x="57" y="208"/>
                      <a:pt x="56" y="208"/>
                      <a:pt x="56" y="208"/>
                    </a:cubicBezTo>
                    <a:cubicBezTo>
                      <a:pt x="56" y="209"/>
                      <a:pt x="56" y="209"/>
                      <a:pt x="56" y="209"/>
                    </a:cubicBezTo>
                    <a:cubicBezTo>
                      <a:pt x="56" y="209"/>
                      <a:pt x="56" y="209"/>
                      <a:pt x="55" y="209"/>
                    </a:cubicBezTo>
                    <a:cubicBezTo>
                      <a:pt x="55" y="209"/>
                      <a:pt x="55" y="209"/>
                      <a:pt x="55" y="209"/>
                    </a:cubicBezTo>
                    <a:cubicBezTo>
                      <a:pt x="55" y="209"/>
                      <a:pt x="55" y="209"/>
                      <a:pt x="55" y="209"/>
                    </a:cubicBezTo>
                    <a:cubicBezTo>
                      <a:pt x="55" y="209"/>
                      <a:pt x="55" y="209"/>
                      <a:pt x="55" y="209"/>
                    </a:cubicBezTo>
                    <a:cubicBezTo>
                      <a:pt x="54" y="209"/>
                      <a:pt x="54" y="209"/>
                      <a:pt x="53" y="210"/>
                    </a:cubicBezTo>
                    <a:cubicBezTo>
                      <a:pt x="52" y="210"/>
                      <a:pt x="50" y="211"/>
                      <a:pt x="49" y="212"/>
                    </a:cubicBezTo>
                    <a:cubicBezTo>
                      <a:pt x="48" y="212"/>
                      <a:pt x="46" y="213"/>
                      <a:pt x="44" y="213"/>
                    </a:cubicBezTo>
                    <a:cubicBezTo>
                      <a:pt x="43" y="213"/>
                      <a:pt x="43" y="214"/>
                      <a:pt x="42" y="214"/>
                    </a:cubicBezTo>
                    <a:cubicBezTo>
                      <a:pt x="41" y="214"/>
                      <a:pt x="41" y="214"/>
                      <a:pt x="41" y="214"/>
                    </a:cubicBezTo>
                    <a:cubicBezTo>
                      <a:pt x="41" y="215"/>
                      <a:pt x="41" y="215"/>
                      <a:pt x="41" y="215"/>
                    </a:cubicBezTo>
                    <a:cubicBezTo>
                      <a:pt x="41" y="215"/>
                      <a:pt x="41" y="215"/>
                      <a:pt x="40" y="215"/>
                    </a:cubicBezTo>
                    <a:cubicBezTo>
                      <a:pt x="40" y="215"/>
                      <a:pt x="40" y="215"/>
                      <a:pt x="40" y="215"/>
                    </a:cubicBezTo>
                    <a:cubicBezTo>
                      <a:pt x="40" y="215"/>
                      <a:pt x="39" y="215"/>
                      <a:pt x="38" y="215"/>
                    </a:cubicBezTo>
                    <a:cubicBezTo>
                      <a:pt x="38" y="215"/>
                      <a:pt x="38" y="215"/>
                      <a:pt x="38" y="215"/>
                    </a:cubicBezTo>
                    <a:cubicBezTo>
                      <a:pt x="38" y="215"/>
                      <a:pt x="38" y="215"/>
                      <a:pt x="37" y="215"/>
                    </a:cubicBezTo>
                    <a:cubicBezTo>
                      <a:pt x="37" y="215"/>
                      <a:pt x="37" y="215"/>
                      <a:pt x="37" y="215"/>
                    </a:cubicBezTo>
                    <a:cubicBezTo>
                      <a:pt x="37" y="215"/>
                      <a:pt x="37" y="215"/>
                      <a:pt x="37" y="215"/>
                    </a:cubicBezTo>
                    <a:cubicBezTo>
                      <a:pt x="37" y="215"/>
                      <a:pt x="37" y="215"/>
                      <a:pt x="37" y="215"/>
                    </a:cubicBezTo>
                    <a:cubicBezTo>
                      <a:pt x="37" y="216"/>
                      <a:pt x="37" y="216"/>
                      <a:pt x="37" y="216"/>
                    </a:cubicBezTo>
                    <a:cubicBezTo>
                      <a:pt x="37" y="216"/>
                      <a:pt x="37" y="216"/>
                      <a:pt x="37" y="216"/>
                    </a:cubicBezTo>
                    <a:cubicBezTo>
                      <a:pt x="36" y="216"/>
                      <a:pt x="36" y="216"/>
                      <a:pt x="36" y="216"/>
                    </a:cubicBezTo>
                    <a:cubicBezTo>
                      <a:pt x="36" y="216"/>
                      <a:pt x="36" y="216"/>
                      <a:pt x="36" y="216"/>
                    </a:cubicBezTo>
                    <a:cubicBezTo>
                      <a:pt x="36" y="216"/>
                      <a:pt x="36" y="216"/>
                      <a:pt x="36" y="216"/>
                    </a:cubicBezTo>
                    <a:cubicBezTo>
                      <a:pt x="36" y="216"/>
                      <a:pt x="36" y="216"/>
                      <a:pt x="36" y="216"/>
                    </a:cubicBezTo>
                    <a:cubicBezTo>
                      <a:pt x="36" y="216"/>
                      <a:pt x="35" y="217"/>
                      <a:pt x="35" y="217"/>
                    </a:cubicBezTo>
                    <a:cubicBezTo>
                      <a:pt x="35" y="217"/>
                      <a:pt x="35" y="217"/>
                      <a:pt x="35" y="217"/>
                    </a:cubicBezTo>
                    <a:cubicBezTo>
                      <a:pt x="35" y="217"/>
                      <a:pt x="34" y="217"/>
                      <a:pt x="33" y="217"/>
                    </a:cubicBezTo>
                    <a:cubicBezTo>
                      <a:pt x="33" y="217"/>
                      <a:pt x="33" y="217"/>
                      <a:pt x="33" y="217"/>
                    </a:cubicBezTo>
                    <a:cubicBezTo>
                      <a:pt x="33" y="217"/>
                      <a:pt x="33" y="217"/>
                      <a:pt x="33" y="218"/>
                    </a:cubicBezTo>
                    <a:cubicBezTo>
                      <a:pt x="33" y="218"/>
                      <a:pt x="32" y="218"/>
                      <a:pt x="32" y="218"/>
                    </a:cubicBezTo>
                    <a:cubicBezTo>
                      <a:pt x="32" y="218"/>
                      <a:pt x="32" y="218"/>
                      <a:pt x="32" y="218"/>
                    </a:cubicBezTo>
                    <a:cubicBezTo>
                      <a:pt x="32" y="218"/>
                      <a:pt x="30" y="218"/>
                      <a:pt x="30" y="218"/>
                    </a:cubicBezTo>
                    <a:cubicBezTo>
                      <a:pt x="30" y="218"/>
                      <a:pt x="30" y="218"/>
                      <a:pt x="30" y="218"/>
                    </a:cubicBezTo>
                    <a:cubicBezTo>
                      <a:pt x="30" y="219"/>
                      <a:pt x="29" y="219"/>
                      <a:pt x="29" y="219"/>
                    </a:cubicBezTo>
                    <a:cubicBezTo>
                      <a:pt x="29" y="219"/>
                      <a:pt x="29" y="219"/>
                      <a:pt x="29" y="219"/>
                    </a:cubicBezTo>
                    <a:cubicBezTo>
                      <a:pt x="29" y="219"/>
                      <a:pt x="28" y="219"/>
                      <a:pt x="28" y="219"/>
                    </a:cubicBezTo>
                    <a:cubicBezTo>
                      <a:pt x="28" y="219"/>
                      <a:pt x="28" y="219"/>
                      <a:pt x="28" y="219"/>
                    </a:cubicBezTo>
                    <a:cubicBezTo>
                      <a:pt x="28" y="219"/>
                      <a:pt x="28" y="219"/>
                      <a:pt x="28" y="219"/>
                    </a:cubicBezTo>
                    <a:cubicBezTo>
                      <a:pt x="28" y="219"/>
                      <a:pt x="28" y="219"/>
                      <a:pt x="28" y="219"/>
                    </a:cubicBezTo>
                    <a:cubicBezTo>
                      <a:pt x="27" y="219"/>
                      <a:pt x="27" y="219"/>
                      <a:pt x="26" y="220"/>
                    </a:cubicBezTo>
                    <a:cubicBezTo>
                      <a:pt x="26" y="220"/>
                      <a:pt x="26" y="220"/>
                      <a:pt x="26" y="220"/>
                    </a:cubicBezTo>
                    <a:cubicBezTo>
                      <a:pt x="26" y="220"/>
                      <a:pt x="26" y="220"/>
                      <a:pt x="26" y="220"/>
                    </a:cubicBezTo>
                    <a:cubicBezTo>
                      <a:pt x="26" y="220"/>
                      <a:pt x="26" y="220"/>
                      <a:pt x="26" y="220"/>
                    </a:cubicBezTo>
                    <a:cubicBezTo>
                      <a:pt x="25" y="220"/>
                      <a:pt x="25" y="220"/>
                      <a:pt x="25" y="220"/>
                    </a:cubicBezTo>
                    <a:cubicBezTo>
                      <a:pt x="25" y="220"/>
                      <a:pt x="25" y="220"/>
                      <a:pt x="25" y="220"/>
                    </a:cubicBezTo>
                    <a:cubicBezTo>
                      <a:pt x="24" y="220"/>
                      <a:pt x="24" y="220"/>
                      <a:pt x="24" y="220"/>
                    </a:cubicBezTo>
                    <a:cubicBezTo>
                      <a:pt x="24" y="220"/>
                      <a:pt x="24" y="220"/>
                      <a:pt x="24" y="220"/>
                    </a:cubicBezTo>
                    <a:cubicBezTo>
                      <a:pt x="23" y="220"/>
                      <a:pt x="23" y="221"/>
                      <a:pt x="23" y="221"/>
                    </a:cubicBezTo>
                    <a:cubicBezTo>
                      <a:pt x="23" y="221"/>
                      <a:pt x="23" y="221"/>
                      <a:pt x="23" y="221"/>
                    </a:cubicBezTo>
                    <a:cubicBezTo>
                      <a:pt x="22" y="221"/>
                      <a:pt x="22" y="221"/>
                      <a:pt x="21" y="221"/>
                    </a:cubicBezTo>
                    <a:cubicBezTo>
                      <a:pt x="21" y="221"/>
                      <a:pt x="21" y="221"/>
                      <a:pt x="21" y="221"/>
                    </a:cubicBezTo>
                    <a:cubicBezTo>
                      <a:pt x="20" y="221"/>
                      <a:pt x="19" y="221"/>
                      <a:pt x="19" y="221"/>
                    </a:cubicBezTo>
                    <a:cubicBezTo>
                      <a:pt x="18" y="221"/>
                      <a:pt x="17" y="221"/>
                      <a:pt x="16" y="221"/>
                    </a:cubicBezTo>
                    <a:cubicBezTo>
                      <a:pt x="16" y="221"/>
                      <a:pt x="16" y="221"/>
                      <a:pt x="16" y="221"/>
                    </a:cubicBezTo>
                    <a:cubicBezTo>
                      <a:pt x="16" y="221"/>
                      <a:pt x="15" y="221"/>
                      <a:pt x="15" y="221"/>
                    </a:cubicBezTo>
                    <a:cubicBezTo>
                      <a:pt x="15" y="222"/>
                      <a:pt x="15" y="222"/>
                      <a:pt x="15" y="222"/>
                    </a:cubicBezTo>
                    <a:cubicBezTo>
                      <a:pt x="15" y="222"/>
                      <a:pt x="15" y="222"/>
                      <a:pt x="14" y="222"/>
                    </a:cubicBezTo>
                    <a:cubicBezTo>
                      <a:pt x="14" y="222"/>
                      <a:pt x="14" y="222"/>
                      <a:pt x="14" y="222"/>
                    </a:cubicBezTo>
                    <a:cubicBezTo>
                      <a:pt x="14" y="222"/>
                      <a:pt x="14" y="222"/>
                      <a:pt x="14" y="222"/>
                    </a:cubicBezTo>
                    <a:cubicBezTo>
                      <a:pt x="14" y="222"/>
                      <a:pt x="14" y="222"/>
                      <a:pt x="14" y="222"/>
                    </a:cubicBezTo>
                    <a:cubicBezTo>
                      <a:pt x="13" y="222"/>
                      <a:pt x="13" y="222"/>
                      <a:pt x="13" y="222"/>
                    </a:cubicBezTo>
                    <a:cubicBezTo>
                      <a:pt x="13" y="222"/>
                      <a:pt x="13" y="222"/>
                      <a:pt x="13" y="222"/>
                    </a:cubicBezTo>
                    <a:cubicBezTo>
                      <a:pt x="13" y="222"/>
                      <a:pt x="12" y="222"/>
                      <a:pt x="12" y="222"/>
                    </a:cubicBezTo>
                    <a:cubicBezTo>
                      <a:pt x="12" y="222"/>
                      <a:pt x="12" y="222"/>
                      <a:pt x="12" y="222"/>
                    </a:cubicBezTo>
                    <a:cubicBezTo>
                      <a:pt x="11" y="222"/>
                      <a:pt x="10" y="222"/>
                      <a:pt x="9" y="222"/>
                    </a:cubicBezTo>
                    <a:cubicBezTo>
                      <a:pt x="9" y="222"/>
                      <a:pt x="9" y="222"/>
                      <a:pt x="9" y="222"/>
                    </a:cubicBezTo>
                    <a:cubicBezTo>
                      <a:pt x="9" y="222"/>
                      <a:pt x="8" y="222"/>
                      <a:pt x="8" y="222"/>
                    </a:cubicBezTo>
                    <a:cubicBezTo>
                      <a:pt x="8" y="222"/>
                      <a:pt x="8" y="222"/>
                      <a:pt x="8" y="222"/>
                    </a:cubicBezTo>
                    <a:cubicBezTo>
                      <a:pt x="7" y="222"/>
                      <a:pt x="6" y="222"/>
                      <a:pt x="5" y="222"/>
                    </a:cubicBezTo>
                    <a:cubicBezTo>
                      <a:pt x="5" y="222"/>
                      <a:pt x="5" y="222"/>
                      <a:pt x="4" y="222"/>
                    </a:cubicBezTo>
                    <a:cubicBezTo>
                      <a:pt x="4" y="222"/>
                      <a:pt x="3" y="222"/>
                      <a:pt x="2" y="222"/>
                    </a:cubicBezTo>
                    <a:cubicBezTo>
                      <a:pt x="2" y="222"/>
                      <a:pt x="2" y="222"/>
                      <a:pt x="2" y="222"/>
                    </a:cubicBezTo>
                    <a:cubicBezTo>
                      <a:pt x="2" y="222"/>
                      <a:pt x="2" y="222"/>
                      <a:pt x="2" y="221"/>
                    </a:cubicBezTo>
                    <a:cubicBezTo>
                      <a:pt x="2" y="221"/>
                      <a:pt x="1" y="221"/>
                      <a:pt x="1" y="221"/>
                    </a:cubicBezTo>
                    <a:cubicBezTo>
                      <a:pt x="1" y="221"/>
                      <a:pt x="1" y="221"/>
                      <a:pt x="1" y="221"/>
                    </a:cubicBezTo>
                    <a:cubicBezTo>
                      <a:pt x="1" y="221"/>
                      <a:pt x="1" y="221"/>
                      <a:pt x="1" y="221"/>
                    </a:cubicBezTo>
                    <a:cubicBezTo>
                      <a:pt x="1" y="221"/>
                      <a:pt x="1" y="221"/>
                      <a:pt x="1" y="221"/>
                    </a:cubicBezTo>
                    <a:cubicBezTo>
                      <a:pt x="1" y="221"/>
                      <a:pt x="1" y="221"/>
                      <a:pt x="1" y="221"/>
                    </a:cubicBezTo>
                    <a:cubicBezTo>
                      <a:pt x="1" y="221"/>
                      <a:pt x="1" y="221"/>
                      <a:pt x="1" y="221"/>
                    </a:cubicBezTo>
                    <a:cubicBezTo>
                      <a:pt x="1" y="221"/>
                      <a:pt x="1" y="220"/>
                      <a:pt x="1" y="220"/>
                    </a:cubicBezTo>
                    <a:cubicBezTo>
                      <a:pt x="0" y="220"/>
                      <a:pt x="0" y="220"/>
                      <a:pt x="0" y="220"/>
                    </a:cubicBezTo>
                    <a:cubicBezTo>
                      <a:pt x="0" y="220"/>
                      <a:pt x="0" y="220"/>
                      <a:pt x="1" y="220"/>
                    </a:cubicBezTo>
                    <a:cubicBezTo>
                      <a:pt x="0" y="220"/>
                      <a:pt x="0" y="220"/>
                      <a:pt x="0" y="220"/>
                    </a:cubicBezTo>
                    <a:cubicBezTo>
                      <a:pt x="0" y="220"/>
                      <a:pt x="0" y="219"/>
                      <a:pt x="0" y="219"/>
                    </a:cubicBezTo>
                    <a:cubicBezTo>
                      <a:pt x="0" y="219"/>
                      <a:pt x="0" y="219"/>
                      <a:pt x="1" y="219"/>
                    </a:cubicBezTo>
                    <a:cubicBezTo>
                      <a:pt x="1" y="219"/>
                      <a:pt x="1" y="218"/>
                      <a:pt x="1" y="218"/>
                    </a:cubicBezTo>
                    <a:cubicBezTo>
                      <a:pt x="1" y="217"/>
                      <a:pt x="1" y="216"/>
                      <a:pt x="1" y="215"/>
                    </a:cubicBezTo>
                    <a:cubicBezTo>
                      <a:pt x="1" y="215"/>
                      <a:pt x="1" y="215"/>
                      <a:pt x="1" y="215"/>
                    </a:cubicBezTo>
                    <a:cubicBezTo>
                      <a:pt x="1" y="215"/>
                      <a:pt x="1" y="215"/>
                      <a:pt x="1" y="215"/>
                    </a:cubicBezTo>
                    <a:cubicBezTo>
                      <a:pt x="1" y="215"/>
                      <a:pt x="1" y="215"/>
                      <a:pt x="1" y="215"/>
                    </a:cubicBezTo>
                    <a:cubicBezTo>
                      <a:pt x="1" y="215"/>
                      <a:pt x="1" y="214"/>
                      <a:pt x="1" y="214"/>
                    </a:cubicBezTo>
                    <a:cubicBezTo>
                      <a:pt x="1" y="213"/>
                      <a:pt x="1" y="213"/>
                      <a:pt x="1" y="212"/>
                    </a:cubicBezTo>
                    <a:cubicBezTo>
                      <a:pt x="1" y="212"/>
                      <a:pt x="1" y="212"/>
                      <a:pt x="1" y="212"/>
                    </a:cubicBezTo>
                    <a:cubicBezTo>
                      <a:pt x="1" y="211"/>
                      <a:pt x="1" y="211"/>
                      <a:pt x="1" y="211"/>
                    </a:cubicBezTo>
                    <a:cubicBezTo>
                      <a:pt x="1" y="210"/>
                      <a:pt x="1" y="210"/>
                      <a:pt x="1" y="210"/>
                    </a:cubicBezTo>
                    <a:cubicBezTo>
                      <a:pt x="1" y="210"/>
                      <a:pt x="1" y="210"/>
                      <a:pt x="1" y="210"/>
                    </a:cubicBezTo>
                    <a:cubicBezTo>
                      <a:pt x="1" y="210"/>
                      <a:pt x="1" y="210"/>
                      <a:pt x="1" y="210"/>
                    </a:cubicBezTo>
                    <a:cubicBezTo>
                      <a:pt x="1" y="210"/>
                      <a:pt x="1" y="210"/>
                      <a:pt x="1" y="210"/>
                    </a:cubicBezTo>
                    <a:cubicBezTo>
                      <a:pt x="1" y="210"/>
                      <a:pt x="1" y="210"/>
                      <a:pt x="1" y="210"/>
                    </a:cubicBezTo>
                    <a:cubicBezTo>
                      <a:pt x="1" y="210"/>
                      <a:pt x="1" y="210"/>
                      <a:pt x="1" y="210"/>
                    </a:cubicBezTo>
                    <a:cubicBezTo>
                      <a:pt x="1" y="210"/>
                      <a:pt x="1" y="210"/>
                      <a:pt x="2" y="210"/>
                    </a:cubicBezTo>
                    <a:cubicBezTo>
                      <a:pt x="2" y="209"/>
                      <a:pt x="2" y="208"/>
                      <a:pt x="1" y="208"/>
                    </a:cubicBezTo>
                    <a:cubicBezTo>
                      <a:pt x="1" y="207"/>
                      <a:pt x="1" y="206"/>
                      <a:pt x="2" y="204"/>
                    </a:cubicBezTo>
                    <a:cubicBezTo>
                      <a:pt x="2" y="204"/>
                      <a:pt x="2" y="204"/>
                      <a:pt x="2" y="204"/>
                    </a:cubicBezTo>
                    <a:cubicBezTo>
                      <a:pt x="2" y="203"/>
                      <a:pt x="2" y="201"/>
                      <a:pt x="2" y="199"/>
                    </a:cubicBezTo>
                    <a:cubicBezTo>
                      <a:pt x="2" y="199"/>
                      <a:pt x="2" y="199"/>
                      <a:pt x="2" y="199"/>
                    </a:cubicBezTo>
                    <a:cubicBezTo>
                      <a:pt x="2" y="199"/>
                      <a:pt x="2" y="198"/>
                      <a:pt x="2" y="197"/>
                    </a:cubicBezTo>
                    <a:cubicBezTo>
                      <a:pt x="2" y="197"/>
                      <a:pt x="2" y="197"/>
                      <a:pt x="2" y="197"/>
                    </a:cubicBezTo>
                    <a:cubicBezTo>
                      <a:pt x="2" y="197"/>
                      <a:pt x="2" y="197"/>
                      <a:pt x="2" y="197"/>
                    </a:cubicBezTo>
                    <a:cubicBezTo>
                      <a:pt x="2" y="197"/>
                      <a:pt x="2" y="197"/>
                      <a:pt x="2" y="197"/>
                    </a:cubicBezTo>
                    <a:cubicBezTo>
                      <a:pt x="2" y="197"/>
                      <a:pt x="2" y="197"/>
                      <a:pt x="2" y="196"/>
                    </a:cubicBezTo>
                    <a:cubicBezTo>
                      <a:pt x="2" y="196"/>
                      <a:pt x="2" y="196"/>
                      <a:pt x="2" y="196"/>
                    </a:cubicBezTo>
                    <a:cubicBezTo>
                      <a:pt x="2" y="196"/>
                      <a:pt x="2" y="196"/>
                      <a:pt x="2" y="196"/>
                    </a:cubicBezTo>
                    <a:cubicBezTo>
                      <a:pt x="2" y="196"/>
                      <a:pt x="2" y="196"/>
                      <a:pt x="2" y="196"/>
                    </a:cubicBezTo>
                    <a:cubicBezTo>
                      <a:pt x="2" y="196"/>
                      <a:pt x="2" y="195"/>
                      <a:pt x="2" y="195"/>
                    </a:cubicBezTo>
                    <a:cubicBezTo>
                      <a:pt x="2" y="195"/>
                      <a:pt x="2" y="195"/>
                      <a:pt x="2" y="195"/>
                    </a:cubicBezTo>
                    <a:cubicBezTo>
                      <a:pt x="2" y="195"/>
                      <a:pt x="2" y="195"/>
                      <a:pt x="2" y="194"/>
                    </a:cubicBezTo>
                    <a:cubicBezTo>
                      <a:pt x="2" y="194"/>
                      <a:pt x="2" y="194"/>
                      <a:pt x="2" y="194"/>
                    </a:cubicBezTo>
                    <a:cubicBezTo>
                      <a:pt x="2" y="194"/>
                      <a:pt x="2" y="194"/>
                      <a:pt x="3" y="194"/>
                    </a:cubicBezTo>
                    <a:cubicBezTo>
                      <a:pt x="3" y="194"/>
                      <a:pt x="3" y="194"/>
                      <a:pt x="3" y="194"/>
                    </a:cubicBezTo>
                    <a:cubicBezTo>
                      <a:pt x="3" y="194"/>
                      <a:pt x="3" y="194"/>
                      <a:pt x="3" y="194"/>
                    </a:cubicBezTo>
                    <a:cubicBezTo>
                      <a:pt x="3" y="194"/>
                      <a:pt x="3" y="194"/>
                      <a:pt x="3" y="193"/>
                    </a:cubicBezTo>
                    <a:cubicBezTo>
                      <a:pt x="3" y="193"/>
                      <a:pt x="3" y="193"/>
                      <a:pt x="3" y="193"/>
                    </a:cubicBezTo>
                    <a:cubicBezTo>
                      <a:pt x="3" y="193"/>
                      <a:pt x="3" y="193"/>
                      <a:pt x="3" y="193"/>
                    </a:cubicBezTo>
                    <a:cubicBezTo>
                      <a:pt x="3" y="193"/>
                      <a:pt x="3" y="193"/>
                      <a:pt x="3" y="193"/>
                    </a:cubicBezTo>
                    <a:cubicBezTo>
                      <a:pt x="3" y="193"/>
                      <a:pt x="3" y="193"/>
                      <a:pt x="3" y="193"/>
                    </a:cubicBezTo>
                    <a:cubicBezTo>
                      <a:pt x="3" y="192"/>
                      <a:pt x="3" y="192"/>
                      <a:pt x="3" y="192"/>
                    </a:cubicBezTo>
                    <a:cubicBezTo>
                      <a:pt x="3" y="192"/>
                      <a:pt x="3" y="192"/>
                      <a:pt x="3" y="192"/>
                    </a:cubicBezTo>
                    <a:cubicBezTo>
                      <a:pt x="3" y="192"/>
                      <a:pt x="3" y="192"/>
                      <a:pt x="3" y="192"/>
                    </a:cubicBezTo>
                    <a:cubicBezTo>
                      <a:pt x="3" y="192"/>
                      <a:pt x="3" y="192"/>
                      <a:pt x="3" y="192"/>
                    </a:cubicBezTo>
                    <a:cubicBezTo>
                      <a:pt x="3" y="192"/>
                      <a:pt x="3" y="192"/>
                      <a:pt x="3" y="192"/>
                    </a:cubicBezTo>
                    <a:cubicBezTo>
                      <a:pt x="3" y="192"/>
                      <a:pt x="3" y="192"/>
                      <a:pt x="3" y="192"/>
                    </a:cubicBezTo>
                    <a:cubicBezTo>
                      <a:pt x="3" y="192"/>
                      <a:pt x="3" y="192"/>
                      <a:pt x="3" y="192"/>
                    </a:cubicBezTo>
                    <a:cubicBezTo>
                      <a:pt x="4" y="191"/>
                      <a:pt x="4" y="191"/>
                      <a:pt x="5" y="191"/>
                    </a:cubicBezTo>
                    <a:cubicBezTo>
                      <a:pt x="5" y="190"/>
                      <a:pt x="5" y="190"/>
                      <a:pt x="5" y="190"/>
                    </a:cubicBezTo>
                    <a:cubicBezTo>
                      <a:pt x="4" y="190"/>
                      <a:pt x="4" y="190"/>
                      <a:pt x="3" y="189"/>
                    </a:cubicBezTo>
                    <a:cubicBezTo>
                      <a:pt x="3" y="189"/>
                      <a:pt x="3" y="189"/>
                      <a:pt x="3" y="189"/>
                    </a:cubicBezTo>
                    <a:cubicBezTo>
                      <a:pt x="3" y="189"/>
                      <a:pt x="3" y="189"/>
                      <a:pt x="3" y="189"/>
                    </a:cubicBezTo>
                    <a:cubicBezTo>
                      <a:pt x="3" y="189"/>
                      <a:pt x="3" y="189"/>
                      <a:pt x="3" y="189"/>
                    </a:cubicBezTo>
                    <a:cubicBezTo>
                      <a:pt x="3" y="189"/>
                      <a:pt x="3" y="189"/>
                      <a:pt x="3" y="189"/>
                    </a:cubicBezTo>
                    <a:cubicBezTo>
                      <a:pt x="3" y="189"/>
                      <a:pt x="3" y="189"/>
                      <a:pt x="3" y="189"/>
                    </a:cubicBezTo>
                    <a:cubicBezTo>
                      <a:pt x="3" y="189"/>
                      <a:pt x="3" y="189"/>
                      <a:pt x="3" y="189"/>
                    </a:cubicBezTo>
                    <a:cubicBezTo>
                      <a:pt x="3" y="188"/>
                      <a:pt x="3" y="188"/>
                      <a:pt x="3" y="188"/>
                    </a:cubicBezTo>
                    <a:cubicBezTo>
                      <a:pt x="3" y="188"/>
                      <a:pt x="3" y="188"/>
                      <a:pt x="4" y="188"/>
                    </a:cubicBezTo>
                    <a:cubicBezTo>
                      <a:pt x="4" y="188"/>
                      <a:pt x="4" y="188"/>
                      <a:pt x="4" y="188"/>
                    </a:cubicBezTo>
                    <a:cubicBezTo>
                      <a:pt x="4" y="187"/>
                      <a:pt x="4" y="187"/>
                      <a:pt x="4" y="187"/>
                    </a:cubicBezTo>
                    <a:cubicBezTo>
                      <a:pt x="4" y="187"/>
                      <a:pt x="4" y="187"/>
                      <a:pt x="4" y="187"/>
                    </a:cubicBezTo>
                    <a:cubicBezTo>
                      <a:pt x="4" y="187"/>
                      <a:pt x="4" y="187"/>
                      <a:pt x="4" y="187"/>
                    </a:cubicBezTo>
                    <a:cubicBezTo>
                      <a:pt x="4" y="187"/>
                      <a:pt x="4" y="187"/>
                      <a:pt x="4" y="187"/>
                    </a:cubicBezTo>
                    <a:cubicBezTo>
                      <a:pt x="4" y="187"/>
                      <a:pt x="4" y="187"/>
                      <a:pt x="4" y="186"/>
                    </a:cubicBezTo>
                    <a:cubicBezTo>
                      <a:pt x="4" y="186"/>
                      <a:pt x="4" y="186"/>
                      <a:pt x="4" y="186"/>
                    </a:cubicBezTo>
                    <a:cubicBezTo>
                      <a:pt x="4" y="186"/>
                      <a:pt x="4" y="186"/>
                      <a:pt x="4" y="186"/>
                    </a:cubicBezTo>
                    <a:cubicBezTo>
                      <a:pt x="4" y="186"/>
                      <a:pt x="4" y="186"/>
                      <a:pt x="4" y="186"/>
                    </a:cubicBezTo>
                    <a:cubicBezTo>
                      <a:pt x="4" y="186"/>
                      <a:pt x="4" y="186"/>
                      <a:pt x="4" y="186"/>
                    </a:cubicBezTo>
                    <a:cubicBezTo>
                      <a:pt x="4" y="185"/>
                      <a:pt x="4" y="184"/>
                      <a:pt x="4" y="184"/>
                    </a:cubicBezTo>
                    <a:cubicBezTo>
                      <a:pt x="4" y="184"/>
                      <a:pt x="4" y="184"/>
                      <a:pt x="4" y="184"/>
                    </a:cubicBezTo>
                    <a:cubicBezTo>
                      <a:pt x="4" y="184"/>
                      <a:pt x="4" y="184"/>
                      <a:pt x="4" y="184"/>
                    </a:cubicBezTo>
                    <a:cubicBezTo>
                      <a:pt x="4" y="184"/>
                      <a:pt x="4" y="184"/>
                      <a:pt x="4" y="183"/>
                    </a:cubicBezTo>
                    <a:cubicBezTo>
                      <a:pt x="4" y="183"/>
                      <a:pt x="4" y="183"/>
                      <a:pt x="4" y="183"/>
                    </a:cubicBezTo>
                    <a:cubicBezTo>
                      <a:pt x="4" y="183"/>
                      <a:pt x="4" y="182"/>
                      <a:pt x="4" y="181"/>
                    </a:cubicBezTo>
                    <a:cubicBezTo>
                      <a:pt x="4" y="181"/>
                      <a:pt x="4" y="181"/>
                      <a:pt x="4" y="181"/>
                    </a:cubicBezTo>
                    <a:cubicBezTo>
                      <a:pt x="4" y="181"/>
                      <a:pt x="4" y="181"/>
                      <a:pt x="4" y="181"/>
                    </a:cubicBezTo>
                    <a:cubicBezTo>
                      <a:pt x="4" y="181"/>
                      <a:pt x="4" y="181"/>
                      <a:pt x="4" y="181"/>
                    </a:cubicBezTo>
                    <a:cubicBezTo>
                      <a:pt x="4" y="181"/>
                      <a:pt x="4" y="181"/>
                      <a:pt x="4" y="181"/>
                    </a:cubicBezTo>
                    <a:cubicBezTo>
                      <a:pt x="4" y="180"/>
                      <a:pt x="4" y="180"/>
                      <a:pt x="4" y="180"/>
                    </a:cubicBezTo>
                    <a:cubicBezTo>
                      <a:pt x="4" y="180"/>
                      <a:pt x="4" y="180"/>
                      <a:pt x="4" y="180"/>
                    </a:cubicBezTo>
                    <a:cubicBezTo>
                      <a:pt x="4" y="180"/>
                      <a:pt x="4" y="180"/>
                      <a:pt x="4" y="180"/>
                    </a:cubicBezTo>
                    <a:cubicBezTo>
                      <a:pt x="4" y="179"/>
                      <a:pt x="4" y="179"/>
                      <a:pt x="4" y="179"/>
                    </a:cubicBezTo>
                    <a:cubicBezTo>
                      <a:pt x="4" y="179"/>
                      <a:pt x="4" y="179"/>
                      <a:pt x="4" y="179"/>
                    </a:cubicBezTo>
                    <a:cubicBezTo>
                      <a:pt x="4" y="178"/>
                      <a:pt x="4" y="178"/>
                      <a:pt x="4" y="177"/>
                    </a:cubicBezTo>
                    <a:cubicBezTo>
                      <a:pt x="4" y="177"/>
                      <a:pt x="4" y="177"/>
                      <a:pt x="4" y="177"/>
                    </a:cubicBezTo>
                    <a:cubicBezTo>
                      <a:pt x="4" y="177"/>
                      <a:pt x="4" y="177"/>
                      <a:pt x="4" y="177"/>
                    </a:cubicBezTo>
                    <a:cubicBezTo>
                      <a:pt x="4" y="177"/>
                      <a:pt x="4" y="176"/>
                      <a:pt x="4" y="176"/>
                    </a:cubicBezTo>
                    <a:cubicBezTo>
                      <a:pt x="4" y="176"/>
                      <a:pt x="4" y="176"/>
                      <a:pt x="4" y="176"/>
                    </a:cubicBezTo>
                    <a:cubicBezTo>
                      <a:pt x="4" y="176"/>
                      <a:pt x="4" y="176"/>
                      <a:pt x="5" y="176"/>
                    </a:cubicBezTo>
                    <a:cubicBezTo>
                      <a:pt x="5" y="176"/>
                      <a:pt x="5" y="176"/>
                      <a:pt x="5" y="175"/>
                    </a:cubicBezTo>
                    <a:cubicBezTo>
                      <a:pt x="5" y="175"/>
                      <a:pt x="5" y="175"/>
                      <a:pt x="5" y="175"/>
                    </a:cubicBezTo>
                    <a:cubicBezTo>
                      <a:pt x="5" y="175"/>
                      <a:pt x="5" y="175"/>
                      <a:pt x="5" y="175"/>
                    </a:cubicBezTo>
                    <a:cubicBezTo>
                      <a:pt x="5" y="175"/>
                      <a:pt x="5" y="175"/>
                      <a:pt x="5" y="175"/>
                    </a:cubicBezTo>
                    <a:cubicBezTo>
                      <a:pt x="5" y="175"/>
                      <a:pt x="5" y="175"/>
                      <a:pt x="5" y="174"/>
                    </a:cubicBezTo>
                    <a:cubicBezTo>
                      <a:pt x="5" y="174"/>
                      <a:pt x="5" y="174"/>
                      <a:pt x="5" y="174"/>
                    </a:cubicBezTo>
                    <a:cubicBezTo>
                      <a:pt x="5" y="174"/>
                      <a:pt x="5" y="174"/>
                      <a:pt x="5" y="174"/>
                    </a:cubicBezTo>
                    <a:cubicBezTo>
                      <a:pt x="5" y="174"/>
                      <a:pt x="5" y="174"/>
                      <a:pt x="5" y="174"/>
                    </a:cubicBezTo>
                    <a:cubicBezTo>
                      <a:pt x="5" y="174"/>
                      <a:pt x="5" y="174"/>
                      <a:pt x="5" y="174"/>
                    </a:cubicBezTo>
                    <a:cubicBezTo>
                      <a:pt x="5" y="174"/>
                      <a:pt x="5" y="174"/>
                      <a:pt x="5" y="174"/>
                    </a:cubicBezTo>
                    <a:cubicBezTo>
                      <a:pt x="5" y="174"/>
                      <a:pt x="5" y="173"/>
                      <a:pt x="5" y="173"/>
                    </a:cubicBezTo>
                    <a:cubicBezTo>
                      <a:pt x="5" y="173"/>
                      <a:pt x="5" y="173"/>
                      <a:pt x="5" y="173"/>
                    </a:cubicBezTo>
                    <a:cubicBezTo>
                      <a:pt x="5" y="173"/>
                      <a:pt x="5" y="173"/>
                      <a:pt x="5" y="173"/>
                    </a:cubicBezTo>
                    <a:cubicBezTo>
                      <a:pt x="5" y="173"/>
                      <a:pt x="5" y="173"/>
                      <a:pt x="5" y="173"/>
                    </a:cubicBezTo>
                    <a:cubicBezTo>
                      <a:pt x="5" y="172"/>
                      <a:pt x="5" y="172"/>
                      <a:pt x="5" y="172"/>
                    </a:cubicBezTo>
                    <a:cubicBezTo>
                      <a:pt x="5" y="172"/>
                      <a:pt x="5" y="172"/>
                      <a:pt x="5" y="172"/>
                    </a:cubicBezTo>
                    <a:cubicBezTo>
                      <a:pt x="5" y="172"/>
                      <a:pt x="5" y="172"/>
                      <a:pt x="5" y="172"/>
                    </a:cubicBezTo>
                    <a:cubicBezTo>
                      <a:pt x="5" y="172"/>
                      <a:pt x="5" y="172"/>
                      <a:pt x="5" y="172"/>
                    </a:cubicBezTo>
                    <a:cubicBezTo>
                      <a:pt x="5" y="172"/>
                      <a:pt x="5" y="172"/>
                      <a:pt x="5" y="172"/>
                    </a:cubicBezTo>
                    <a:cubicBezTo>
                      <a:pt x="5" y="172"/>
                      <a:pt x="5" y="171"/>
                      <a:pt x="5" y="171"/>
                    </a:cubicBezTo>
                    <a:cubicBezTo>
                      <a:pt x="5" y="171"/>
                      <a:pt x="5" y="171"/>
                      <a:pt x="6" y="171"/>
                    </a:cubicBezTo>
                    <a:cubicBezTo>
                      <a:pt x="6" y="171"/>
                      <a:pt x="6" y="171"/>
                      <a:pt x="6" y="171"/>
                    </a:cubicBezTo>
                    <a:cubicBezTo>
                      <a:pt x="6" y="170"/>
                      <a:pt x="6" y="170"/>
                      <a:pt x="6" y="169"/>
                    </a:cubicBezTo>
                    <a:cubicBezTo>
                      <a:pt x="6" y="169"/>
                      <a:pt x="6" y="169"/>
                      <a:pt x="6" y="169"/>
                    </a:cubicBezTo>
                    <a:cubicBezTo>
                      <a:pt x="6" y="169"/>
                      <a:pt x="6" y="169"/>
                      <a:pt x="6" y="169"/>
                    </a:cubicBezTo>
                    <a:cubicBezTo>
                      <a:pt x="6" y="169"/>
                      <a:pt x="6" y="169"/>
                      <a:pt x="6" y="169"/>
                    </a:cubicBezTo>
                    <a:cubicBezTo>
                      <a:pt x="6" y="169"/>
                      <a:pt x="6" y="169"/>
                      <a:pt x="6" y="169"/>
                    </a:cubicBezTo>
                    <a:cubicBezTo>
                      <a:pt x="6" y="169"/>
                      <a:pt x="6" y="169"/>
                      <a:pt x="6" y="169"/>
                    </a:cubicBezTo>
                    <a:cubicBezTo>
                      <a:pt x="6" y="168"/>
                      <a:pt x="6" y="168"/>
                      <a:pt x="6" y="168"/>
                    </a:cubicBezTo>
                    <a:cubicBezTo>
                      <a:pt x="6" y="168"/>
                      <a:pt x="6" y="168"/>
                      <a:pt x="6" y="168"/>
                    </a:cubicBezTo>
                    <a:cubicBezTo>
                      <a:pt x="6" y="168"/>
                      <a:pt x="6" y="168"/>
                      <a:pt x="6" y="168"/>
                    </a:cubicBezTo>
                    <a:cubicBezTo>
                      <a:pt x="6" y="168"/>
                      <a:pt x="6" y="168"/>
                      <a:pt x="6" y="168"/>
                    </a:cubicBezTo>
                    <a:cubicBezTo>
                      <a:pt x="6" y="168"/>
                      <a:pt x="6" y="168"/>
                      <a:pt x="6" y="168"/>
                    </a:cubicBezTo>
                    <a:cubicBezTo>
                      <a:pt x="6" y="168"/>
                      <a:pt x="6" y="167"/>
                      <a:pt x="6" y="167"/>
                    </a:cubicBezTo>
                    <a:cubicBezTo>
                      <a:pt x="6" y="167"/>
                      <a:pt x="6" y="167"/>
                      <a:pt x="6" y="167"/>
                    </a:cubicBezTo>
                    <a:cubicBezTo>
                      <a:pt x="6" y="166"/>
                      <a:pt x="6" y="165"/>
                      <a:pt x="6" y="165"/>
                    </a:cubicBezTo>
                    <a:cubicBezTo>
                      <a:pt x="6" y="165"/>
                      <a:pt x="6" y="165"/>
                      <a:pt x="6" y="165"/>
                    </a:cubicBezTo>
                    <a:cubicBezTo>
                      <a:pt x="6" y="165"/>
                      <a:pt x="6" y="165"/>
                      <a:pt x="6" y="165"/>
                    </a:cubicBezTo>
                    <a:cubicBezTo>
                      <a:pt x="6" y="165"/>
                      <a:pt x="6" y="165"/>
                      <a:pt x="6" y="165"/>
                    </a:cubicBezTo>
                    <a:cubicBezTo>
                      <a:pt x="6" y="164"/>
                      <a:pt x="6" y="164"/>
                      <a:pt x="6" y="164"/>
                    </a:cubicBezTo>
                    <a:cubicBezTo>
                      <a:pt x="6" y="164"/>
                      <a:pt x="6" y="164"/>
                      <a:pt x="6" y="164"/>
                    </a:cubicBezTo>
                    <a:cubicBezTo>
                      <a:pt x="6" y="164"/>
                      <a:pt x="6" y="164"/>
                      <a:pt x="6" y="164"/>
                    </a:cubicBezTo>
                    <a:cubicBezTo>
                      <a:pt x="6" y="164"/>
                      <a:pt x="6" y="164"/>
                      <a:pt x="6" y="164"/>
                    </a:cubicBezTo>
                    <a:cubicBezTo>
                      <a:pt x="6" y="163"/>
                      <a:pt x="7" y="163"/>
                      <a:pt x="7" y="163"/>
                    </a:cubicBezTo>
                    <a:cubicBezTo>
                      <a:pt x="7" y="163"/>
                      <a:pt x="7" y="163"/>
                      <a:pt x="7" y="163"/>
                    </a:cubicBezTo>
                    <a:cubicBezTo>
                      <a:pt x="7" y="163"/>
                      <a:pt x="7" y="163"/>
                      <a:pt x="7" y="163"/>
                    </a:cubicBezTo>
                    <a:cubicBezTo>
                      <a:pt x="7" y="163"/>
                      <a:pt x="7" y="163"/>
                      <a:pt x="7" y="163"/>
                    </a:cubicBezTo>
                    <a:cubicBezTo>
                      <a:pt x="7" y="163"/>
                      <a:pt x="7" y="163"/>
                      <a:pt x="7" y="163"/>
                    </a:cubicBezTo>
                    <a:cubicBezTo>
                      <a:pt x="7" y="163"/>
                      <a:pt x="7" y="163"/>
                      <a:pt x="7" y="163"/>
                    </a:cubicBezTo>
                    <a:cubicBezTo>
                      <a:pt x="7" y="163"/>
                      <a:pt x="7" y="163"/>
                      <a:pt x="7" y="163"/>
                    </a:cubicBezTo>
                    <a:cubicBezTo>
                      <a:pt x="7" y="163"/>
                      <a:pt x="7" y="163"/>
                      <a:pt x="7" y="163"/>
                    </a:cubicBezTo>
                    <a:cubicBezTo>
                      <a:pt x="7" y="163"/>
                      <a:pt x="7" y="163"/>
                      <a:pt x="7" y="163"/>
                    </a:cubicBezTo>
                    <a:cubicBezTo>
                      <a:pt x="7" y="162"/>
                      <a:pt x="7" y="162"/>
                      <a:pt x="7" y="162"/>
                    </a:cubicBezTo>
                    <a:cubicBezTo>
                      <a:pt x="7" y="162"/>
                      <a:pt x="7" y="162"/>
                      <a:pt x="7" y="162"/>
                    </a:cubicBezTo>
                    <a:cubicBezTo>
                      <a:pt x="7" y="162"/>
                      <a:pt x="7" y="162"/>
                      <a:pt x="7" y="162"/>
                    </a:cubicBezTo>
                    <a:cubicBezTo>
                      <a:pt x="7" y="162"/>
                      <a:pt x="7" y="162"/>
                      <a:pt x="7" y="162"/>
                    </a:cubicBezTo>
                    <a:cubicBezTo>
                      <a:pt x="7" y="162"/>
                      <a:pt x="8" y="162"/>
                      <a:pt x="8" y="162"/>
                    </a:cubicBezTo>
                    <a:cubicBezTo>
                      <a:pt x="8" y="161"/>
                      <a:pt x="8" y="161"/>
                      <a:pt x="8" y="161"/>
                    </a:cubicBezTo>
                    <a:cubicBezTo>
                      <a:pt x="8" y="161"/>
                      <a:pt x="8" y="161"/>
                      <a:pt x="8" y="161"/>
                    </a:cubicBezTo>
                    <a:cubicBezTo>
                      <a:pt x="8" y="161"/>
                      <a:pt x="8" y="161"/>
                      <a:pt x="8" y="161"/>
                    </a:cubicBezTo>
                    <a:cubicBezTo>
                      <a:pt x="8" y="161"/>
                      <a:pt x="8" y="161"/>
                      <a:pt x="8" y="161"/>
                    </a:cubicBezTo>
                    <a:cubicBezTo>
                      <a:pt x="8" y="161"/>
                      <a:pt x="8" y="161"/>
                      <a:pt x="8" y="161"/>
                    </a:cubicBezTo>
                    <a:cubicBezTo>
                      <a:pt x="8" y="161"/>
                      <a:pt x="8" y="161"/>
                      <a:pt x="8" y="161"/>
                    </a:cubicBezTo>
                    <a:cubicBezTo>
                      <a:pt x="8" y="161"/>
                      <a:pt x="8" y="161"/>
                      <a:pt x="8" y="161"/>
                    </a:cubicBezTo>
                    <a:cubicBezTo>
                      <a:pt x="8" y="161"/>
                      <a:pt x="8" y="161"/>
                      <a:pt x="9" y="161"/>
                    </a:cubicBezTo>
                    <a:cubicBezTo>
                      <a:pt x="9" y="161"/>
                      <a:pt x="9" y="161"/>
                      <a:pt x="9" y="161"/>
                    </a:cubicBezTo>
                    <a:cubicBezTo>
                      <a:pt x="9" y="161"/>
                      <a:pt x="9" y="161"/>
                      <a:pt x="10" y="161"/>
                    </a:cubicBezTo>
                    <a:cubicBezTo>
                      <a:pt x="10" y="160"/>
                      <a:pt x="10" y="160"/>
                      <a:pt x="10" y="160"/>
                    </a:cubicBezTo>
                    <a:cubicBezTo>
                      <a:pt x="10" y="160"/>
                      <a:pt x="10" y="160"/>
                      <a:pt x="10" y="160"/>
                    </a:cubicBezTo>
                    <a:cubicBezTo>
                      <a:pt x="10" y="160"/>
                      <a:pt x="10" y="160"/>
                      <a:pt x="10" y="160"/>
                    </a:cubicBezTo>
                    <a:cubicBezTo>
                      <a:pt x="10" y="160"/>
                      <a:pt x="10" y="160"/>
                      <a:pt x="10" y="160"/>
                    </a:cubicBezTo>
                    <a:cubicBezTo>
                      <a:pt x="11" y="160"/>
                      <a:pt x="11" y="160"/>
                      <a:pt x="11" y="160"/>
                    </a:cubicBezTo>
                    <a:cubicBezTo>
                      <a:pt x="11" y="160"/>
                      <a:pt x="11" y="160"/>
                      <a:pt x="11" y="160"/>
                    </a:cubicBezTo>
                    <a:cubicBezTo>
                      <a:pt x="11" y="160"/>
                      <a:pt x="11" y="160"/>
                      <a:pt x="11" y="160"/>
                    </a:cubicBezTo>
                    <a:cubicBezTo>
                      <a:pt x="11" y="160"/>
                      <a:pt x="11" y="160"/>
                      <a:pt x="11" y="160"/>
                    </a:cubicBezTo>
                    <a:cubicBezTo>
                      <a:pt x="11" y="160"/>
                      <a:pt x="11" y="160"/>
                      <a:pt x="12" y="160"/>
                    </a:cubicBezTo>
                    <a:cubicBezTo>
                      <a:pt x="12" y="160"/>
                      <a:pt x="12" y="160"/>
                      <a:pt x="12" y="160"/>
                    </a:cubicBezTo>
                    <a:cubicBezTo>
                      <a:pt x="12" y="160"/>
                      <a:pt x="12" y="160"/>
                      <a:pt x="12" y="160"/>
                    </a:cubicBezTo>
                    <a:cubicBezTo>
                      <a:pt x="12" y="160"/>
                      <a:pt x="12" y="160"/>
                      <a:pt x="12" y="160"/>
                    </a:cubicBezTo>
                    <a:cubicBezTo>
                      <a:pt x="13" y="160"/>
                      <a:pt x="13" y="160"/>
                      <a:pt x="14" y="160"/>
                    </a:cubicBezTo>
                    <a:cubicBezTo>
                      <a:pt x="14" y="159"/>
                      <a:pt x="14" y="159"/>
                      <a:pt x="14" y="159"/>
                    </a:cubicBezTo>
                    <a:cubicBezTo>
                      <a:pt x="15" y="159"/>
                      <a:pt x="16" y="159"/>
                      <a:pt x="17" y="158"/>
                    </a:cubicBezTo>
                    <a:cubicBezTo>
                      <a:pt x="17" y="158"/>
                      <a:pt x="17" y="158"/>
                      <a:pt x="17" y="158"/>
                    </a:cubicBezTo>
                    <a:cubicBezTo>
                      <a:pt x="18" y="158"/>
                      <a:pt x="19" y="158"/>
                      <a:pt x="19" y="158"/>
                    </a:cubicBezTo>
                    <a:cubicBezTo>
                      <a:pt x="20" y="158"/>
                      <a:pt x="20" y="158"/>
                      <a:pt x="21" y="157"/>
                    </a:cubicBezTo>
                    <a:cubicBezTo>
                      <a:pt x="22" y="157"/>
                      <a:pt x="23" y="157"/>
                      <a:pt x="24" y="157"/>
                    </a:cubicBezTo>
                    <a:cubicBezTo>
                      <a:pt x="25" y="156"/>
                      <a:pt x="25" y="156"/>
                      <a:pt x="26" y="156"/>
                    </a:cubicBezTo>
                    <a:cubicBezTo>
                      <a:pt x="26" y="156"/>
                      <a:pt x="26" y="156"/>
                      <a:pt x="26" y="156"/>
                    </a:cubicBezTo>
                    <a:cubicBezTo>
                      <a:pt x="26" y="156"/>
                      <a:pt x="26" y="156"/>
                      <a:pt x="26" y="156"/>
                    </a:cubicBezTo>
                    <a:cubicBezTo>
                      <a:pt x="27" y="156"/>
                      <a:pt x="27" y="156"/>
                      <a:pt x="27" y="156"/>
                    </a:cubicBezTo>
                    <a:cubicBezTo>
                      <a:pt x="27" y="156"/>
                      <a:pt x="27" y="156"/>
                      <a:pt x="27" y="156"/>
                    </a:cubicBezTo>
                    <a:cubicBezTo>
                      <a:pt x="27" y="156"/>
                      <a:pt x="27" y="156"/>
                      <a:pt x="27" y="156"/>
                    </a:cubicBezTo>
                    <a:cubicBezTo>
                      <a:pt x="27" y="156"/>
                      <a:pt x="27" y="156"/>
                      <a:pt x="27" y="156"/>
                    </a:cubicBezTo>
                    <a:cubicBezTo>
                      <a:pt x="27" y="156"/>
                      <a:pt x="27" y="156"/>
                      <a:pt x="27" y="156"/>
                    </a:cubicBezTo>
                    <a:cubicBezTo>
                      <a:pt x="27" y="156"/>
                      <a:pt x="27" y="156"/>
                      <a:pt x="27" y="156"/>
                    </a:cubicBezTo>
                    <a:cubicBezTo>
                      <a:pt x="27" y="156"/>
                      <a:pt x="27" y="156"/>
                      <a:pt x="27" y="156"/>
                    </a:cubicBezTo>
                    <a:cubicBezTo>
                      <a:pt x="28" y="156"/>
                      <a:pt x="28" y="156"/>
                      <a:pt x="28" y="156"/>
                    </a:cubicBezTo>
                    <a:cubicBezTo>
                      <a:pt x="28" y="156"/>
                      <a:pt x="28" y="156"/>
                      <a:pt x="28" y="156"/>
                    </a:cubicBezTo>
                    <a:cubicBezTo>
                      <a:pt x="28" y="156"/>
                      <a:pt x="28" y="156"/>
                      <a:pt x="29" y="156"/>
                    </a:cubicBezTo>
                    <a:cubicBezTo>
                      <a:pt x="29" y="156"/>
                      <a:pt x="29" y="156"/>
                      <a:pt x="29" y="156"/>
                    </a:cubicBezTo>
                    <a:cubicBezTo>
                      <a:pt x="29" y="156"/>
                      <a:pt x="29" y="156"/>
                      <a:pt x="29" y="156"/>
                    </a:cubicBezTo>
                    <a:cubicBezTo>
                      <a:pt x="29" y="156"/>
                      <a:pt x="29" y="156"/>
                      <a:pt x="29" y="156"/>
                    </a:cubicBezTo>
                    <a:cubicBezTo>
                      <a:pt x="29" y="156"/>
                      <a:pt x="29" y="156"/>
                      <a:pt x="29" y="156"/>
                    </a:cubicBezTo>
                    <a:cubicBezTo>
                      <a:pt x="29" y="156"/>
                      <a:pt x="29" y="156"/>
                      <a:pt x="29" y="156"/>
                    </a:cubicBezTo>
                    <a:cubicBezTo>
                      <a:pt x="30" y="155"/>
                      <a:pt x="30" y="155"/>
                      <a:pt x="31" y="155"/>
                    </a:cubicBezTo>
                    <a:cubicBezTo>
                      <a:pt x="32" y="155"/>
                      <a:pt x="33" y="154"/>
                      <a:pt x="34" y="154"/>
                    </a:cubicBezTo>
                    <a:cubicBezTo>
                      <a:pt x="34" y="154"/>
                      <a:pt x="35" y="153"/>
                      <a:pt x="36" y="153"/>
                    </a:cubicBezTo>
                    <a:cubicBezTo>
                      <a:pt x="36" y="153"/>
                      <a:pt x="36" y="153"/>
                      <a:pt x="36" y="153"/>
                    </a:cubicBezTo>
                    <a:cubicBezTo>
                      <a:pt x="36" y="153"/>
                      <a:pt x="37" y="153"/>
                      <a:pt x="38" y="153"/>
                    </a:cubicBezTo>
                    <a:cubicBezTo>
                      <a:pt x="38" y="153"/>
                      <a:pt x="38" y="153"/>
                      <a:pt x="38" y="153"/>
                    </a:cubicBezTo>
                    <a:cubicBezTo>
                      <a:pt x="38" y="153"/>
                      <a:pt x="39" y="153"/>
                      <a:pt x="39" y="153"/>
                    </a:cubicBezTo>
                    <a:cubicBezTo>
                      <a:pt x="39" y="153"/>
                      <a:pt x="39" y="153"/>
                      <a:pt x="39" y="153"/>
                    </a:cubicBezTo>
                    <a:cubicBezTo>
                      <a:pt x="40" y="153"/>
                      <a:pt x="40" y="153"/>
                      <a:pt x="40" y="153"/>
                    </a:cubicBezTo>
                    <a:cubicBezTo>
                      <a:pt x="40" y="152"/>
                      <a:pt x="40" y="152"/>
                      <a:pt x="40" y="152"/>
                    </a:cubicBezTo>
                    <a:cubicBezTo>
                      <a:pt x="40" y="152"/>
                      <a:pt x="41" y="152"/>
                      <a:pt x="41" y="152"/>
                    </a:cubicBezTo>
                    <a:cubicBezTo>
                      <a:pt x="41" y="152"/>
                      <a:pt x="41" y="152"/>
                      <a:pt x="41" y="152"/>
                    </a:cubicBezTo>
                    <a:cubicBezTo>
                      <a:pt x="41" y="152"/>
                      <a:pt x="41" y="152"/>
                      <a:pt x="41" y="152"/>
                    </a:cubicBezTo>
                    <a:cubicBezTo>
                      <a:pt x="41" y="152"/>
                      <a:pt x="41" y="152"/>
                      <a:pt x="41" y="152"/>
                    </a:cubicBezTo>
                    <a:cubicBezTo>
                      <a:pt x="41" y="152"/>
                      <a:pt x="41" y="152"/>
                      <a:pt x="42" y="152"/>
                    </a:cubicBezTo>
                    <a:cubicBezTo>
                      <a:pt x="42" y="152"/>
                      <a:pt x="42" y="152"/>
                      <a:pt x="42" y="152"/>
                    </a:cubicBezTo>
                    <a:cubicBezTo>
                      <a:pt x="42" y="152"/>
                      <a:pt x="42" y="152"/>
                      <a:pt x="42" y="152"/>
                    </a:cubicBezTo>
                    <a:cubicBezTo>
                      <a:pt x="42" y="152"/>
                      <a:pt x="42" y="152"/>
                      <a:pt x="42" y="152"/>
                    </a:cubicBezTo>
                    <a:cubicBezTo>
                      <a:pt x="43" y="152"/>
                      <a:pt x="43" y="151"/>
                      <a:pt x="44" y="151"/>
                    </a:cubicBezTo>
                    <a:cubicBezTo>
                      <a:pt x="44" y="151"/>
                      <a:pt x="44" y="151"/>
                      <a:pt x="44" y="151"/>
                    </a:cubicBezTo>
                    <a:cubicBezTo>
                      <a:pt x="44" y="151"/>
                      <a:pt x="44" y="151"/>
                      <a:pt x="45" y="151"/>
                    </a:cubicBezTo>
                    <a:cubicBezTo>
                      <a:pt x="45" y="151"/>
                      <a:pt x="45" y="151"/>
                      <a:pt x="45" y="151"/>
                    </a:cubicBezTo>
                    <a:cubicBezTo>
                      <a:pt x="45" y="151"/>
                      <a:pt x="45" y="151"/>
                      <a:pt x="45" y="151"/>
                    </a:cubicBezTo>
                    <a:cubicBezTo>
                      <a:pt x="46" y="151"/>
                      <a:pt x="46" y="151"/>
                      <a:pt x="46" y="151"/>
                    </a:cubicBezTo>
                    <a:cubicBezTo>
                      <a:pt x="46" y="151"/>
                      <a:pt x="46" y="151"/>
                      <a:pt x="46" y="151"/>
                    </a:cubicBezTo>
                    <a:cubicBezTo>
                      <a:pt x="46" y="150"/>
                      <a:pt x="47" y="150"/>
                      <a:pt x="48" y="150"/>
                    </a:cubicBezTo>
                    <a:cubicBezTo>
                      <a:pt x="49" y="149"/>
                      <a:pt x="50" y="149"/>
                      <a:pt x="52" y="149"/>
                    </a:cubicBezTo>
                    <a:cubicBezTo>
                      <a:pt x="53" y="148"/>
                      <a:pt x="55" y="147"/>
                      <a:pt x="57" y="146"/>
                    </a:cubicBezTo>
                    <a:close/>
                  </a:path>
                </a:pathLst>
              </a:custGeom>
              <a:solidFill>
                <a:srgbClr val="005C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2"/>
              <p:cNvSpPr/>
              <p:nvPr/>
            </p:nvSpPr>
            <p:spPr bwMode="auto">
              <a:xfrm>
                <a:off x="3789363" y="3698876"/>
                <a:ext cx="315913" cy="247650"/>
              </a:xfrm>
              <a:custGeom>
                <a:avLst/>
                <a:gdLst>
                  <a:gd name="T0" fmla="*/ 41 w 41"/>
                  <a:gd name="T1" fmla="*/ 28 h 32"/>
                  <a:gd name="T2" fmla="*/ 36 w 41"/>
                  <a:gd name="T3" fmla="*/ 29 h 32"/>
                  <a:gd name="T4" fmla="*/ 10 w 41"/>
                  <a:gd name="T5" fmla="*/ 15 h 32"/>
                  <a:gd name="T6" fmla="*/ 5 w 41"/>
                  <a:gd name="T7" fmla="*/ 12 h 32"/>
                  <a:gd name="T8" fmla="*/ 9 w 41"/>
                  <a:gd name="T9" fmla="*/ 32 h 32"/>
                  <a:gd name="T10" fmla="*/ 5 w 41"/>
                  <a:gd name="T11" fmla="*/ 32 h 32"/>
                  <a:gd name="T12" fmla="*/ 0 w 41"/>
                  <a:gd name="T13" fmla="*/ 7 h 32"/>
                  <a:gd name="T14" fmla="*/ 4 w 41"/>
                  <a:gd name="T15" fmla="*/ 6 h 32"/>
                  <a:gd name="T16" fmla="*/ 33 w 41"/>
                  <a:gd name="T17" fmla="*/ 21 h 32"/>
                  <a:gd name="T18" fmla="*/ 36 w 41"/>
                  <a:gd name="T19" fmla="*/ 23 h 32"/>
                  <a:gd name="T20" fmla="*/ 31 w 41"/>
                  <a:gd name="T21" fmla="*/ 0 h 32"/>
                  <a:gd name="T22" fmla="*/ 36 w 41"/>
                  <a:gd name="T23" fmla="*/ 0 h 32"/>
                  <a:gd name="T24" fmla="*/ 41 w 41"/>
                  <a:gd name="T25"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41" y="28"/>
                    </a:moveTo>
                    <a:cubicBezTo>
                      <a:pt x="36" y="29"/>
                      <a:pt x="36" y="29"/>
                      <a:pt x="36" y="29"/>
                    </a:cubicBezTo>
                    <a:cubicBezTo>
                      <a:pt x="10" y="15"/>
                      <a:pt x="10" y="15"/>
                      <a:pt x="10" y="15"/>
                    </a:cubicBezTo>
                    <a:cubicBezTo>
                      <a:pt x="8" y="14"/>
                      <a:pt x="7" y="13"/>
                      <a:pt x="5" y="12"/>
                    </a:cubicBezTo>
                    <a:cubicBezTo>
                      <a:pt x="9" y="32"/>
                      <a:pt x="9" y="32"/>
                      <a:pt x="9" y="32"/>
                    </a:cubicBezTo>
                    <a:cubicBezTo>
                      <a:pt x="5" y="32"/>
                      <a:pt x="5" y="32"/>
                      <a:pt x="5" y="32"/>
                    </a:cubicBezTo>
                    <a:cubicBezTo>
                      <a:pt x="0" y="7"/>
                      <a:pt x="0" y="7"/>
                      <a:pt x="0" y="7"/>
                    </a:cubicBezTo>
                    <a:cubicBezTo>
                      <a:pt x="4" y="6"/>
                      <a:pt x="4" y="6"/>
                      <a:pt x="4" y="6"/>
                    </a:cubicBezTo>
                    <a:cubicBezTo>
                      <a:pt x="33" y="21"/>
                      <a:pt x="33" y="21"/>
                      <a:pt x="33" y="21"/>
                    </a:cubicBezTo>
                    <a:cubicBezTo>
                      <a:pt x="36" y="23"/>
                      <a:pt x="36" y="23"/>
                      <a:pt x="36" y="23"/>
                    </a:cubicBezTo>
                    <a:cubicBezTo>
                      <a:pt x="31" y="0"/>
                      <a:pt x="31" y="0"/>
                      <a:pt x="31" y="0"/>
                    </a:cubicBezTo>
                    <a:cubicBezTo>
                      <a:pt x="36" y="0"/>
                      <a:pt x="36" y="0"/>
                      <a:pt x="36" y="0"/>
                    </a:cubicBezTo>
                    <a:lnTo>
                      <a:pt x="41" y="28"/>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3"/>
              <p:cNvSpPr/>
              <p:nvPr/>
            </p:nvSpPr>
            <p:spPr bwMode="auto">
              <a:xfrm>
                <a:off x="3767138" y="3436938"/>
                <a:ext cx="292100" cy="231775"/>
              </a:xfrm>
              <a:custGeom>
                <a:avLst/>
                <a:gdLst>
                  <a:gd name="T0" fmla="*/ 184 w 184"/>
                  <a:gd name="T1" fmla="*/ 136 h 146"/>
                  <a:gd name="T2" fmla="*/ 9 w 184"/>
                  <a:gd name="T3" fmla="*/ 146 h 146"/>
                  <a:gd name="T4" fmla="*/ 5 w 184"/>
                  <a:gd name="T5" fmla="*/ 121 h 146"/>
                  <a:gd name="T6" fmla="*/ 77 w 184"/>
                  <a:gd name="T7" fmla="*/ 116 h 146"/>
                  <a:gd name="T8" fmla="*/ 73 w 184"/>
                  <a:gd name="T9" fmla="*/ 29 h 146"/>
                  <a:gd name="T10" fmla="*/ 0 w 184"/>
                  <a:gd name="T11" fmla="*/ 29 h 146"/>
                  <a:gd name="T12" fmla="*/ 0 w 184"/>
                  <a:gd name="T13" fmla="*/ 9 h 146"/>
                  <a:gd name="T14" fmla="*/ 175 w 184"/>
                  <a:gd name="T15" fmla="*/ 0 h 146"/>
                  <a:gd name="T16" fmla="*/ 179 w 184"/>
                  <a:gd name="T17" fmla="*/ 19 h 146"/>
                  <a:gd name="T18" fmla="*/ 97 w 184"/>
                  <a:gd name="T19" fmla="*/ 24 h 146"/>
                  <a:gd name="T20" fmla="*/ 102 w 184"/>
                  <a:gd name="T21" fmla="*/ 116 h 146"/>
                  <a:gd name="T22" fmla="*/ 184 w 184"/>
                  <a:gd name="T23" fmla="*/ 112 h 146"/>
                  <a:gd name="T24" fmla="*/ 184 w 184"/>
                  <a:gd name="T2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4" h="146">
                    <a:moveTo>
                      <a:pt x="184" y="136"/>
                    </a:moveTo>
                    <a:lnTo>
                      <a:pt x="9" y="146"/>
                    </a:lnTo>
                    <a:lnTo>
                      <a:pt x="5" y="121"/>
                    </a:lnTo>
                    <a:lnTo>
                      <a:pt x="77" y="116"/>
                    </a:lnTo>
                    <a:lnTo>
                      <a:pt x="73" y="29"/>
                    </a:lnTo>
                    <a:lnTo>
                      <a:pt x="0" y="29"/>
                    </a:lnTo>
                    <a:lnTo>
                      <a:pt x="0" y="9"/>
                    </a:lnTo>
                    <a:lnTo>
                      <a:pt x="175" y="0"/>
                    </a:lnTo>
                    <a:lnTo>
                      <a:pt x="179" y="19"/>
                    </a:lnTo>
                    <a:lnTo>
                      <a:pt x="97" y="24"/>
                    </a:lnTo>
                    <a:lnTo>
                      <a:pt x="102" y="116"/>
                    </a:lnTo>
                    <a:lnTo>
                      <a:pt x="184" y="112"/>
                    </a:lnTo>
                    <a:lnTo>
                      <a:pt x="184" y="136"/>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4"/>
              <p:cNvSpPr/>
              <p:nvPr/>
            </p:nvSpPr>
            <p:spPr bwMode="auto">
              <a:xfrm>
                <a:off x="3767138" y="3143251"/>
                <a:ext cx="300038" cy="223838"/>
              </a:xfrm>
              <a:custGeom>
                <a:avLst/>
                <a:gdLst>
                  <a:gd name="T0" fmla="*/ 179 w 189"/>
                  <a:gd name="T1" fmla="*/ 141 h 141"/>
                  <a:gd name="T2" fmla="*/ 0 w 189"/>
                  <a:gd name="T3" fmla="*/ 131 h 141"/>
                  <a:gd name="T4" fmla="*/ 9 w 189"/>
                  <a:gd name="T5" fmla="*/ 0 h 141"/>
                  <a:gd name="T6" fmla="*/ 34 w 189"/>
                  <a:gd name="T7" fmla="*/ 5 h 141"/>
                  <a:gd name="T8" fmla="*/ 24 w 189"/>
                  <a:gd name="T9" fmla="*/ 107 h 141"/>
                  <a:gd name="T10" fmla="*/ 77 w 189"/>
                  <a:gd name="T11" fmla="*/ 112 h 141"/>
                  <a:gd name="T12" fmla="*/ 87 w 189"/>
                  <a:gd name="T13" fmla="*/ 15 h 141"/>
                  <a:gd name="T14" fmla="*/ 107 w 189"/>
                  <a:gd name="T15" fmla="*/ 15 h 141"/>
                  <a:gd name="T16" fmla="*/ 97 w 189"/>
                  <a:gd name="T17" fmla="*/ 112 h 141"/>
                  <a:gd name="T18" fmla="*/ 160 w 189"/>
                  <a:gd name="T19" fmla="*/ 117 h 141"/>
                  <a:gd name="T20" fmla="*/ 165 w 189"/>
                  <a:gd name="T21" fmla="*/ 10 h 141"/>
                  <a:gd name="T22" fmla="*/ 189 w 189"/>
                  <a:gd name="T23" fmla="*/ 10 h 141"/>
                  <a:gd name="T24" fmla="*/ 179 w 189"/>
                  <a:gd name="T25"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9" h="141">
                    <a:moveTo>
                      <a:pt x="179" y="141"/>
                    </a:moveTo>
                    <a:lnTo>
                      <a:pt x="0" y="131"/>
                    </a:lnTo>
                    <a:lnTo>
                      <a:pt x="9" y="0"/>
                    </a:lnTo>
                    <a:lnTo>
                      <a:pt x="34" y="5"/>
                    </a:lnTo>
                    <a:lnTo>
                      <a:pt x="24" y="107"/>
                    </a:lnTo>
                    <a:lnTo>
                      <a:pt x="77" y="112"/>
                    </a:lnTo>
                    <a:lnTo>
                      <a:pt x="87" y="15"/>
                    </a:lnTo>
                    <a:lnTo>
                      <a:pt x="107" y="15"/>
                    </a:lnTo>
                    <a:lnTo>
                      <a:pt x="97" y="112"/>
                    </a:lnTo>
                    <a:lnTo>
                      <a:pt x="160" y="117"/>
                    </a:lnTo>
                    <a:lnTo>
                      <a:pt x="165" y="10"/>
                    </a:lnTo>
                    <a:lnTo>
                      <a:pt x="189" y="10"/>
                    </a:lnTo>
                    <a:lnTo>
                      <a:pt x="179" y="141"/>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5"/>
              <p:cNvSpPr/>
              <p:nvPr/>
            </p:nvSpPr>
            <p:spPr bwMode="auto">
              <a:xfrm>
                <a:off x="3821113" y="2919413"/>
                <a:ext cx="269875" cy="200025"/>
              </a:xfrm>
              <a:custGeom>
                <a:avLst/>
                <a:gdLst>
                  <a:gd name="T0" fmla="*/ 22 w 35"/>
                  <a:gd name="T1" fmla="*/ 25 h 26"/>
                  <a:gd name="T2" fmla="*/ 23 w 35"/>
                  <a:gd name="T3" fmla="*/ 20 h 26"/>
                  <a:gd name="T4" fmla="*/ 28 w 35"/>
                  <a:gd name="T5" fmla="*/ 20 h 26"/>
                  <a:gd name="T6" fmla="*/ 31 w 35"/>
                  <a:gd name="T7" fmla="*/ 17 h 26"/>
                  <a:gd name="T8" fmla="*/ 30 w 35"/>
                  <a:gd name="T9" fmla="*/ 13 h 26"/>
                  <a:gd name="T10" fmla="*/ 29 w 35"/>
                  <a:gd name="T11" fmla="*/ 11 h 26"/>
                  <a:gd name="T12" fmla="*/ 24 w 35"/>
                  <a:gd name="T13" fmla="*/ 10 h 26"/>
                  <a:gd name="T14" fmla="*/ 0 w 35"/>
                  <a:gd name="T15" fmla="*/ 5 h 26"/>
                  <a:gd name="T16" fmla="*/ 0 w 35"/>
                  <a:gd name="T17" fmla="*/ 0 h 26"/>
                  <a:gd name="T18" fmla="*/ 25 w 35"/>
                  <a:gd name="T19" fmla="*/ 5 h 26"/>
                  <a:gd name="T20" fmla="*/ 32 w 35"/>
                  <a:gd name="T21" fmla="*/ 7 h 26"/>
                  <a:gd name="T22" fmla="*/ 35 w 35"/>
                  <a:gd name="T23" fmla="*/ 12 h 26"/>
                  <a:gd name="T24" fmla="*/ 35 w 35"/>
                  <a:gd name="T25" fmla="*/ 17 h 26"/>
                  <a:gd name="T26" fmla="*/ 31 w 35"/>
                  <a:gd name="T27" fmla="*/ 24 h 26"/>
                  <a:gd name="T28" fmla="*/ 22 w 35"/>
                  <a:gd name="T29"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26">
                    <a:moveTo>
                      <a:pt x="22" y="25"/>
                    </a:moveTo>
                    <a:cubicBezTo>
                      <a:pt x="23" y="20"/>
                      <a:pt x="23" y="20"/>
                      <a:pt x="23" y="20"/>
                    </a:cubicBezTo>
                    <a:cubicBezTo>
                      <a:pt x="25" y="21"/>
                      <a:pt x="27" y="21"/>
                      <a:pt x="28" y="20"/>
                    </a:cubicBezTo>
                    <a:cubicBezTo>
                      <a:pt x="30" y="19"/>
                      <a:pt x="30" y="18"/>
                      <a:pt x="31" y="17"/>
                    </a:cubicBezTo>
                    <a:cubicBezTo>
                      <a:pt x="31" y="15"/>
                      <a:pt x="31" y="14"/>
                      <a:pt x="30" y="13"/>
                    </a:cubicBezTo>
                    <a:cubicBezTo>
                      <a:pt x="30" y="12"/>
                      <a:pt x="29" y="12"/>
                      <a:pt x="29" y="11"/>
                    </a:cubicBezTo>
                    <a:cubicBezTo>
                      <a:pt x="28" y="11"/>
                      <a:pt x="26" y="10"/>
                      <a:pt x="24" y="10"/>
                    </a:cubicBezTo>
                    <a:cubicBezTo>
                      <a:pt x="0" y="5"/>
                      <a:pt x="0" y="5"/>
                      <a:pt x="0" y="5"/>
                    </a:cubicBezTo>
                    <a:cubicBezTo>
                      <a:pt x="0" y="0"/>
                      <a:pt x="0" y="0"/>
                      <a:pt x="0" y="0"/>
                    </a:cubicBezTo>
                    <a:cubicBezTo>
                      <a:pt x="25" y="5"/>
                      <a:pt x="25" y="5"/>
                      <a:pt x="25" y="5"/>
                    </a:cubicBezTo>
                    <a:cubicBezTo>
                      <a:pt x="28" y="6"/>
                      <a:pt x="30" y="6"/>
                      <a:pt x="32" y="7"/>
                    </a:cubicBezTo>
                    <a:cubicBezTo>
                      <a:pt x="33" y="8"/>
                      <a:pt x="34" y="10"/>
                      <a:pt x="35" y="12"/>
                    </a:cubicBezTo>
                    <a:cubicBezTo>
                      <a:pt x="35" y="13"/>
                      <a:pt x="35" y="15"/>
                      <a:pt x="35" y="17"/>
                    </a:cubicBezTo>
                    <a:cubicBezTo>
                      <a:pt x="34" y="20"/>
                      <a:pt x="33" y="23"/>
                      <a:pt x="31" y="24"/>
                    </a:cubicBezTo>
                    <a:cubicBezTo>
                      <a:pt x="29" y="25"/>
                      <a:pt x="26" y="26"/>
                      <a:pt x="22" y="25"/>
                    </a:cubicBez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6"/>
              <p:cNvSpPr/>
              <p:nvPr/>
            </p:nvSpPr>
            <p:spPr bwMode="auto">
              <a:xfrm>
                <a:off x="3843338" y="2795588"/>
                <a:ext cx="285750" cy="107950"/>
              </a:xfrm>
              <a:custGeom>
                <a:avLst/>
                <a:gdLst>
                  <a:gd name="T0" fmla="*/ 170 w 180"/>
                  <a:gd name="T1" fmla="*/ 68 h 68"/>
                  <a:gd name="T2" fmla="*/ 0 w 180"/>
                  <a:gd name="T3" fmla="*/ 25 h 68"/>
                  <a:gd name="T4" fmla="*/ 10 w 180"/>
                  <a:gd name="T5" fmla="*/ 0 h 68"/>
                  <a:gd name="T6" fmla="*/ 180 w 180"/>
                  <a:gd name="T7" fmla="*/ 49 h 68"/>
                  <a:gd name="T8" fmla="*/ 170 w 180"/>
                  <a:gd name="T9" fmla="*/ 68 h 68"/>
                </a:gdLst>
                <a:ahLst/>
                <a:cxnLst>
                  <a:cxn ang="0">
                    <a:pos x="T0" y="T1"/>
                  </a:cxn>
                  <a:cxn ang="0">
                    <a:pos x="T2" y="T3"/>
                  </a:cxn>
                  <a:cxn ang="0">
                    <a:pos x="T4" y="T5"/>
                  </a:cxn>
                  <a:cxn ang="0">
                    <a:pos x="T6" y="T7"/>
                  </a:cxn>
                  <a:cxn ang="0">
                    <a:pos x="T8" y="T9"/>
                  </a:cxn>
                </a:cxnLst>
                <a:rect l="0" t="0" r="r" b="b"/>
                <a:pathLst>
                  <a:path w="180" h="68">
                    <a:moveTo>
                      <a:pt x="170" y="68"/>
                    </a:moveTo>
                    <a:lnTo>
                      <a:pt x="0" y="25"/>
                    </a:lnTo>
                    <a:lnTo>
                      <a:pt x="10" y="0"/>
                    </a:lnTo>
                    <a:lnTo>
                      <a:pt x="180" y="49"/>
                    </a:lnTo>
                    <a:lnTo>
                      <a:pt x="170" y="68"/>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7"/>
              <p:cNvSpPr>
                <a:spLocks noEditPoints="1"/>
              </p:cNvSpPr>
              <p:nvPr/>
            </p:nvSpPr>
            <p:spPr bwMode="auto">
              <a:xfrm>
                <a:off x="3905250" y="2587626"/>
                <a:ext cx="323850" cy="247650"/>
              </a:xfrm>
              <a:custGeom>
                <a:avLst/>
                <a:gdLst>
                  <a:gd name="T0" fmla="*/ 30 w 42"/>
                  <a:gd name="T1" fmla="*/ 32 h 32"/>
                  <a:gd name="T2" fmla="*/ 0 w 42"/>
                  <a:gd name="T3" fmla="*/ 6 h 32"/>
                  <a:gd name="T4" fmla="*/ 2 w 42"/>
                  <a:gd name="T5" fmla="*/ 1 h 32"/>
                  <a:gd name="T6" fmla="*/ 42 w 42"/>
                  <a:gd name="T7" fmla="*/ 0 h 32"/>
                  <a:gd name="T8" fmla="*/ 40 w 42"/>
                  <a:gd name="T9" fmla="*/ 5 h 32"/>
                  <a:gd name="T10" fmla="*/ 28 w 42"/>
                  <a:gd name="T11" fmla="*/ 5 h 32"/>
                  <a:gd name="T12" fmla="*/ 23 w 42"/>
                  <a:gd name="T13" fmla="*/ 19 h 32"/>
                  <a:gd name="T14" fmla="*/ 31 w 42"/>
                  <a:gd name="T15" fmla="*/ 27 h 32"/>
                  <a:gd name="T16" fmla="*/ 30 w 42"/>
                  <a:gd name="T17" fmla="*/ 32 h 32"/>
                  <a:gd name="T18" fmla="*/ 19 w 42"/>
                  <a:gd name="T19" fmla="*/ 17 h 32"/>
                  <a:gd name="T20" fmla="*/ 24 w 42"/>
                  <a:gd name="T21" fmla="*/ 5 h 32"/>
                  <a:gd name="T22" fmla="*/ 13 w 42"/>
                  <a:gd name="T23" fmla="*/ 5 h 32"/>
                  <a:gd name="T24" fmla="*/ 5 w 42"/>
                  <a:gd name="T25" fmla="*/ 5 h 32"/>
                  <a:gd name="T26" fmla="*/ 11 w 42"/>
                  <a:gd name="T27" fmla="*/ 9 h 32"/>
                  <a:gd name="T28" fmla="*/ 19 w 42"/>
                  <a:gd name="T29"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32">
                    <a:moveTo>
                      <a:pt x="30" y="32"/>
                    </a:moveTo>
                    <a:cubicBezTo>
                      <a:pt x="0" y="6"/>
                      <a:pt x="0" y="6"/>
                      <a:pt x="0" y="6"/>
                    </a:cubicBezTo>
                    <a:cubicBezTo>
                      <a:pt x="2" y="1"/>
                      <a:pt x="2" y="1"/>
                      <a:pt x="2" y="1"/>
                    </a:cubicBezTo>
                    <a:cubicBezTo>
                      <a:pt x="42" y="0"/>
                      <a:pt x="42" y="0"/>
                      <a:pt x="42" y="0"/>
                    </a:cubicBezTo>
                    <a:cubicBezTo>
                      <a:pt x="40" y="5"/>
                      <a:pt x="40" y="5"/>
                      <a:pt x="40" y="5"/>
                    </a:cubicBezTo>
                    <a:cubicBezTo>
                      <a:pt x="28" y="5"/>
                      <a:pt x="28" y="5"/>
                      <a:pt x="28" y="5"/>
                    </a:cubicBezTo>
                    <a:cubicBezTo>
                      <a:pt x="23" y="19"/>
                      <a:pt x="23" y="19"/>
                      <a:pt x="23" y="19"/>
                    </a:cubicBezTo>
                    <a:cubicBezTo>
                      <a:pt x="31" y="27"/>
                      <a:pt x="31" y="27"/>
                      <a:pt x="31" y="27"/>
                    </a:cubicBezTo>
                    <a:lnTo>
                      <a:pt x="30" y="32"/>
                    </a:lnTo>
                    <a:close/>
                    <a:moveTo>
                      <a:pt x="19" y="17"/>
                    </a:moveTo>
                    <a:cubicBezTo>
                      <a:pt x="24" y="5"/>
                      <a:pt x="24" y="5"/>
                      <a:pt x="24" y="5"/>
                    </a:cubicBezTo>
                    <a:cubicBezTo>
                      <a:pt x="13" y="5"/>
                      <a:pt x="13" y="5"/>
                      <a:pt x="13" y="5"/>
                    </a:cubicBezTo>
                    <a:cubicBezTo>
                      <a:pt x="10" y="5"/>
                      <a:pt x="7" y="5"/>
                      <a:pt x="5" y="5"/>
                    </a:cubicBezTo>
                    <a:cubicBezTo>
                      <a:pt x="7" y="6"/>
                      <a:pt x="9" y="8"/>
                      <a:pt x="11" y="9"/>
                    </a:cubicBezTo>
                    <a:lnTo>
                      <a:pt x="19" y="17"/>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8"/>
              <p:cNvSpPr/>
              <p:nvPr/>
            </p:nvSpPr>
            <p:spPr bwMode="auto">
              <a:xfrm>
                <a:off x="3990975" y="2232026"/>
                <a:ext cx="354013" cy="325438"/>
              </a:xfrm>
              <a:custGeom>
                <a:avLst/>
                <a:gdLst>
                  <a:gd name="T0" fmla="*/ 155 w 223"/>
                  <a:gd name="T1" fmla="*/ 205 h 205"/>
                  <a:gd name="T2" fmla="*/ 0 w 223"/>
                  <a:gd name="T3" fmla="*/ 122 h 205"/>
                  <a:gd name="T4" fmla="*/ 14 w 223"/>
                  <a:gd name="T5" fmla="*/ 102 h 205"/>
                  <a:gd name="T6" fmla="*/ 179 w 223"/>
                  <a:gd name="T7" fmla="*/ 83 h 205"/>
                  <a:gd name="T8" fmla="*/ 58 w 223"/>
                  <a:gd name="T9" fmla="*/ 20 h 205"/>
                  <a:gd name="T10" fmla="*/ 68 w 223"/>
                  <a:gd name="T11" fmla="*/ 0 h 205"/>
                  <a:gd name="T12" fmla="*/ 223 w 223"/>
                  <a:gd name="T13" fmla="*/ 83 h 205"/>
                  <a:gd name="T14" fmla="*/ 213 w 223"/>
                  <a:gd name="T15" fmla="*/ 102 h 205"/>
                  <a:gd name="T16" fmla="*/ 43 w 223"/>
                  <a:gd name="T17" fmla="*/ 122 h 205"/>
                  <a:gd name="T18" fmla="*/ 170 w 223"/>
                  <a:gd name="T19" fmla="*/ 185 h 205"/>
                  <a:gd name="T20" fmla="*/ 155 w 223"/>
                  <a:gd name="T21"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3" h="205">
                    <a:moveTo>
                      <a:pt x="155" y="205"/>
                    </a:moveTo>
                    <a:lnTo>
                      <a:pt x="0" y="122"/>
                    </a:lnTo>
                    <a:lnTo>
                      <a:pt x="14" y="102"/>
                    </a:lnTo>
                    <a:lnTo>
                      <a:pt x="179" y="83"/>
                    </a:lnTo>
                    <a:lnTo>
                      <a:pt x="58" y="20"/>
                    </a:lnTo>
                    <a:lnTo>
                      <a:pt x="68" y="0"/>
                    </a:lnTo>
                    <a:lnTo>
                      <a:pt x="223" y="83"/>
                    </a:lnTo>
                    <a:lnTo>
                      <a:pt x="213" y="102"/>
                    </a:lnTo>
                    <a:lnTo>
                      <a:pt x="43" y="122"/>
                    </a:lnTo>
                    <a:lnTo>
                      <a:pt x="170" y="185"/>
                    </a:lnTo>
                    <a:lnTo>
                      <a:pt x="155" y="205"/>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19"/>
              <p:cNvSpPr/>
              <p:nvPr/>
            </p:nvSpPr>
            <p:spPr bwMode="auto">
              <a:xfrm>
                <a:off x="4191000" y="1978026"/>
                <a:ext cx="300038" cy="293688"/>
              </a:xfrm>
              <a:custGeom>
                <a:avLst/>
                <a:gdLst>
                  <a:gd name="T0" fmla="*/ 23 w 39"/>
                  <a:gd name="T1" fmla="*/ 21 h 38"/>
                  <a:gd name="T2" fmla="*/ 19 w 39"/>
                  <a:gd name="T3" fmla="*/ 18 h 38"/>
                  <a:gd name="T4" fmla="*/ 28 w 39"/>
                  <a:gd name="T5" fmla="*/ 6 h 38"/>
                  <a:gd name="T6" fmla="*/ 39 w 39"/>
                  <a:gd name="T7" fmla="*/ 14 h 38"/>
                  <a:gd name="T8" fmla="*/ 38 w 39"/>
                  <a:gd name="T9" fmla="*/ 22 h 38"/>
                  <a:gd name="T10" fmla="*/ 35 w 39"/>
                  <a:gd name="T11" fmla="*/ 29 h 38"/>
                  <a:gd name="T12" fmla="*/ 27 w 39"/>
                  <a:gd name="T13" fmla="*/ 36 h 38"/>
                  <a:gd name="T14" fmla="*/ 18 w 39"/>
                  <a:gd name="T15" fmla="*/ 37 h 38"/>
                  <a:gd name="T16" fmla="*/ 9 w 39"/>
                  <a:gd name="T17" fmla="*/ 33 h 38"/>
                  <a:gd name="T18" fmla="*/ 2 w 39"/>
                  <a:gd name="T19" fmla="*/ 26 h 38"/>
                  <a:gd name="T20" fmla="*/ 0 w 39"/>
                  <a:gd name="T21" fmla="*/ 17 h 38"/>
                  <a:gd name="T22" fmla="*/ 4 w 39"/>
                  <a:gd name="T23" fmla="*/ 7 h 38"/>
                  <a:gd name="T24" fmla="*/ 10 w 39"/>
                  <a:gd name="T25" fmla="*/ 2 h 38"/>
                  <a:gd name="T26" fmla="*/ 15 w 39"/>
                  <a:gd name="T27" fmla="*/ 1 h 38"/>
                  <a:gd name="T28" fmla="*/ 22 w 39"/>
                  <a:gd name="T29" fmla="*/ 2 h 38"/>
                  <a:gd name="T30" fmla="*/ 20 w 39"/>
                  <a:gd name="T31" fmla="*/ 6 h 38"/>
                  <a:gd name="T32" fmla="*/ 16 w 39"/>
                  <a:gd name="T33" fmla="*/ 5 h 38"/>
                  <a:gd name="T34" fmla="*/ 11 w 39"/>
                  <a:gd name="T35" fmla="*/ 6 h 38"/>
                  <a:gd name="T36" fmla="*/ 8 w 39"/>
                  <a:gd name="T37" fmla="*/ 10 h 38"/>
                  <a:gd name="T38" fmla="*/ 5 w 39"/>
                  <a:gd name="T39" fmla="*/ 15 h 38"/>
                  <a:gd name="T40" fmla="*/ 5 w 39"/>
                  <a:gd name="T41" fmla="*/ 20 h 38"/>
                  <a:gd name="T42" fmla="*/ 7 w 39"/>
                  <a:gd name="T43" fmla="*/ 24 h 38"/>
                  <a:gd name="T44" fmla="*/ 12 w 39"/>
                  <a:gd name="T45" fmla="*/ 29 h 38"/>
                  <a:gd name="T46" fmla="*/ 19 w 39"/>
                  <a:gd name="T47" fmla="*/ 33 h 38"/>
                  <a:gd name="T48" fmla="*/ 26 w 39"/>
                  <a:gd name="T49" fmla="*/ 32 h 38"/>
                  <a:gd name="T50" fmla="*/ 31 w 39"/>
                  <a:gd name="T51" fmla="*/ 27 h 38"/>
                  <a:gd name="T52" fmla="*/ 34 w 39"/>
                  <a:gd name="T53" fmla="*/ 21 h 38"/>
                  <a:gd name="T54" fmla="*/ 34 w 39"/>
                  <a:gd name="T55" fmla="*/ 16 h 38"/>
                  <a:gd name="T56" fmla="*/ 29 w 39"/>
                  <a:gd name="T57" fmla="*/ 12 h 38"/>
                  <a:gd name="T58" fmla="*/ 23 w 39"/>
                  <a:gd name="T59" fmla="*/ 2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 h="38">
                    <a:moveTo>
                      <a:pt x="23" y="21"/>
                    </a:moveTo>
                    <a:cubicBezTo>
                      <a:pt x="19" y="18"/>
                      <a:pt x="19" y="18"/>
                      <a:pt x="19" y="18"/>
                    </a:cubicBezTo>
                    <a:cubicBezTo>
                      <a:pt x="28" y="6"/>
                      <a:pt x="28" y="6"/>
                      <a:pt x="28" y="6"/>
                    </a:cubicBezTo>
                    <a:cubicBezTo>
                      <a:pt x="39" y="14"/>
                      <a:pt x="39" y="14"/>
                      <a:pt x="39" y="14"/>
                    </a:cubicBezTo>
                    <a:cubicBezTo>
                      <a:pt x="39" y="17"/>
                      <a:pt x="39" y="20"/>
                      <a:pt x="38" y="22"/>
                    </a:cubicBezTo>
                    <a:cubicBezTo>
                      <a:pt x="38" y="25"/>
                      <a:pt x="36" y="27"/>
                      <a:pt x="35" y="29"/>
                    </a:cubicBezTo>
                    <a:cubicBezTo>
                      <a:pt x="33" y="32"/>
                      <a:pt x="30" y="34"/>
                      <a:pt x="27" y="36"/>
                    </a:cubicBezTo>
                    <a:cubicBezTo>
                      <a:pt x="24" y="37"/>
                      <a:pt x="21" y="38"/>
                      <a:pt x="18" y="37"/>
                    </a:cubicBezTo>
                    <a:cubicBezTo>
                      <a:pt x="15" y="37"/>
                      <a:pt x="12" y="35"/>
                      <a:pt x="9" y="33"/>
                    </a:cubicBezTo>
                    <a:cubicBezTo>
                      <a:pt x="6" y="31"/>
                      <a:pt x="4" y="29"/>
                      <a:pt x="2" y="26"/>
                    </a:cubicBezTo>
                    <a:cubicBezTo>
                      <a:pt x="1" y="23"/>
                      <a:pt x="0" y="20"/>
                      <a:pt x="0" y="17"/>
                    </a:cubicBezTo>
                    <a:cubicBezTo>
                      <a:pt x="1" y="13"/>
                      <a:pt x="2" y="10"/>
                      <a:pt x="4" y="7"/>
                    </a:cubicBezTo>
                    <a:cubicBezTo>
                      <a:pt x="6" y="5"/>
                      <a:pt x="8" y="4"/>
                      <a:pt x="10" y="2"/>
                    </a:cubicBezTo>
                    <a:cubicBezTo>
                      <a:pt x="12" y="1"/>
                      <a:pt x="14" y="1"/>
                      <a:pt x="15" y="1"/>
                    </a:cubicBezTo>
                    <a:cubicBezTo>
                      <a:pt x="17" y="0"/>
                      <a:pt x="20" y="1"/>
                      <a:pt x="22" y="2"/>
                    </a:cubicBezTo>
                    <a:cubicBezTo>
                      <a:pt x="20" y="6"/>
                      <a:pt x="20" y="6"/>
                      <a:pt x="20" y="6"/>
                    </a:cubicBezTo>
                    <a:cubicBezTo>
                      <a:pt x="18" y="5"/>
                      <a:pt x="17" y="5"/>
                      <a:pt x="16" y="5"/>
                    </a:cubicBezTo>
                    <a:cubicBezTo>
                      <a:pt x="14" y="5"/>
                      <a:pt x="13" y="6"/>
                      <a:pt x="11" y="6"/>
                    </a:cubicBezTo>
                    <a:cubicBezTo>
                      <a:pt x="10" y="7"/>
                      <a:pt x="9" y="8"/>
                      <a:pt x="8" y="10"/>
                    </a:cubicBezTo>
                    <a:cubicBezTo>
                      <a:pt x="6" y="12"/>
                      <a:pt x="6" y="13"/>
                      <a:pt x="5" y="15"/>
                    </a:cubicBezTo>
                    <a:cubicBezTo>
                      <a:pt x="5" y="17"/>
                      <a:pt x="5" y="18"/>
                      <a:pt x="5" y="20"/>
                    </a:cubicBezTo>
                    <a:cubicBezTo>
                      <a:pt x="5" y="21"/>
                      <a:pt x="6" y="23"/>
                      <a:pt x="7" y="24"/>
                    </a:cubicBezTo>
                    <a:cubicBezTo>
                      <a:pt x="8" y="26"/>
                      <a:pt x="9" y="28"/>
                      <a:pt x="12" y="29"/>
                    </a:cubicBezTo>
                    <a:cubicBezTo>
                      <a:pt x="14" y="31"/>
                      <a:pt x="17" y="32"/>
                      <a:pt x="19" y="33"/>
                    </a:cubicBezTo>
                    <a:cubicBezTo>
                      <a:pt x="22" y="33"/>
                      <a:pt x="24" y="33"/>
                      <a:pt x="26" y="32"/>
                    </a:cubicBezTo>
                    <a:cubicBezTo>
                      <a:pt x="28" y="31"/>
                      <a:pt x="30" y="29"/>
                      <a:pt x="31" y="27"/>
                    </a:cubicBezTo>
                    <a:cubicBezTo>
                      <a:pt x="32" y="25"/>
                      <a:pt x="33" y="24"/>
                      <a:pt x="34" y="21"/>
                    </a:cubicBezTo>
                    <a:cubicBezTo>
                      <a:pt x="34" y="19"/>
                      <a:pt x="35" y="18"/>
                      <a:pt x="34" y="16"/>
                    </a:cubicBezTo>
                    <a:cubicBezTo>
                      <a:pt x="29" y="12"/>
                      <a:pt x="29" y="12"/>
                      <a:pt x="29" y="12"/>
                    </a:cubicBezTo>
                    <a:lnTo>
                      <a:pt x="23" y="21"/>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20"/>
              <p:cNvSpPr/>
              <p:nvPr/>
            </p:nvSpPr>
            <p:spPr bwMode="auto">
              <a:xfrm>
                <a:off x="4584700" y="1568451"/>
                <a:ext cx="307975" cy="293688"/>
              </a:xfrm>
              <a:custGeom>
                <a:avLst/>
                <a:gdLst>
                  <a:gd name="T0" fmla="*/ 22 w 40"/>
                  <a:gd name="T1" fmla="*/ 22 h 38"/>
                  <a:gd name="T2" fmla="*/ 20 w 40"/>
                  <a:gd name="T3" fmla="*/ 18 h 38"/>
                  <a:gd name="T4" fmla="*/ 32 w 40"/>
                  <a:gd name="T5" fmla="*/ 9 h 38"/>
                  <a:gd name="T6" fmla="*/ 40 w 40"/>
                  <a:gd name="T7" fmla="*/ 19 h 38"/>
                  <a:gd name="T8" fmla="*/ 37 w 40"/>
                  <a:gd name="T9" fmla="*/ 27 h 38"/>
                  <a:gd name="T10" fmla="*/ 32 w 40"/>
                  <a:gd name="T11" fmla="*/ 33 h 38"/>
                  <a:gd name="T12" fmla="*/ 23 w 40"/>
                  <a:gd name="T13" fmla="*/ 37 h 38"/>
                  <a:gd name="T14" fmla="*/ 14 w 40"/>
                  <a:gd name="T15" fmla="*/ 36 h 38"/>
                  <a:gd name="T16" fmla="*/ 6 w 40"/>
                  <a:gd name="T17" fmla="*/ 30 h 38"/>
                  <a:gd name="T18" fmla="*/ 1 w 40"/>
                  <a:gd name="T19" fmla="*/ 21 h 38"/>
                  <a:gd name="T20" fmla="*/ 2 w 40"/>
                  <a:gd name="T21" fmla="*/ 12 h 38"/>
                  <a:gd name="T22" fmla="*/ 8 w 40"/>
                  <a:gd name="T23" fmla="*/ 4 h 38"/>
                  <a:gd name="T24" fmla="*/ 14 w 40"/>
                  <a:gd name="T25" fmla="*/ 0 h 38"/>
                  <a:gd name="T26" fmla="*/ 20 w 40"/>
                  <a:gd name="T27" fmla="*/ 0 h 38"/>
                  <a:gd name="T28" fmla="*/ 26 w 40"/>
                  <a:gd name="T29" fmla="*/ 3 h 38"/>
                  <a:gd name="T30" fmla="*/ 24 w 40"/>
                  <a:gd name="T31" fmla="*/ 7 h 38"/>
                  <a:gd name="T32" fmla="*/ 19 w 40"/>
                  <a:gd name="T33" fmla="*/ 4 h 38"/>
                  <a:gd name="T34" fmla="*/ 15 w 40"/>
                  <a:gd name="T35" fmla="*/ 5 h 38"/>
                  <a:gd name="T36" fmla="*/ 11 w 40"/>
                  <a:gd name="T37" fmla="*/ 7 h 38"/>
                  <a:gd name="T38" fmla="*/ 7 w 40"/>
                  <a:gd name="T39" fmla="*/ 11 h 38"/>
                  <a:gd name="T40" fmla="*/ 5 w 40"/>
                  <a:gd name="T41" fmla="*/ 16 h 38"/>
                  <a:gd name="T42" fmla="*/ 6 w 40"/>
                  <a:gd name="T43" fmla="*/ 20 h 38"/>
                  <a:gd name="T44" fmla="*/ 9 w 40"/>
                  <a:gd name="T45" fmla="*/ 27 h 38"/>
                  <a:gd name="T46" fmla="*/ 16 w 40"/>
                  <a:gd name="T47" fmla="*/ 32 h 38"/>
                  <a:gd name="T48" fmla="*/ 23 w 40"/>
                  <a:gd name="T49" fmla="*/ 33 h 38"/>
                  <a:gd name="T50" fmla="*/ 29 w 40"/>
                  <a:gd name="T51" fmla="*/ 30 h 38"/>
                  <a:gd name="T52" fmla="*/ 33 w 40"/>
                  <a:gd name="T53" fmla="*/ 25 h 38"/>
                  <a:gd name="T54" fmla="*/ 35 w 40"/>
                  <a:gd name="T55" fmla="*/ 20 h 38"/>
                  <a:gd name="T56" fmla="*/ 31 w 40"/>
                  <a:gd name="T57" fmla="*/ 15 h 38"/>
                  <a:gd name="T58" fmla="*/ 22 w 40"/>
                  <a:gd name="T59" fmla="*/ 2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 h="38">
                    <a:moveTo>
                      <a:pt x="22" y="22"/>
                    </a:moveTo>
                    <a:cubicBezTo>
                      <a:pt x="20" y="18"/>
                      <a:pt x="20" y="18"/>
                      <a:pt x="20" y="18"/>
                    </a:cubicBezTo>
                    <a:cubicBezTo>
                      <a:pt x="32" y="9"/>
                      <a:pt x="32" y="9"/>
                      <a:pt x="32" y="9"/>
                    </a:cubicBezTo>
                    <a:cubicBezTo>
                      <a:pt x="40" y="19"/>
                      <a:pt x="40" y="19"/>
                      <a:pt x="40" y="19"/>
                    </a:cubicBezTo>
                    <a:cubicBezTo>
                      <a:pt x="39" y="22"/>
                      <a:pt x="38" y="25"/>
                      <a:pt x="37" y="27"/>
                    </a:cubicBezTo>
                    <a:cubicBezTo>
                      <a:pt x="36" y="29"/>
                      <a:pt x="34" y="31"/>
                      <a:pt x="32" y="33"/>
                    </a:cubicBezTo>
                    <a:cubicBezTo>
                      <a:pt x="29" y="35"/>
                      <a:pt x="26" y="37"/>
                      <a:pt x="23" y="37"/>
                    </a:cubicBezTo>
                    <a:cubicBezTo>
                      <a:pt x="20" y="38"/>
                      <a:pt x="17" y="38"/>
                      <a:pt x="14" y="36"/>
                    </a:cubicBezTo>
                    <a:cubicBezTo>
                      <a:pt x="11" y="35"/>
                      <a:pt x="8" y="33"/>
                      <a:pt x="6" y="30"/>
                    </a:cubicBezTo>
                    <a:cubicBezTo>
                      <a:pt x="3" y="27"/>
                      <a:pt x="2" y="24"/>
                      <a:pt x="1" y="21"/>
                    </a:cubicBezTo>
                    <a:cubicBezTo>
                      <a:pt x="0" y="18"/>
                      <a:pt x="1" y="15"/>
                      <a:pt x="2" y="12"/>
                    </a:cubicBezTo>
                    <a:cubicBezTo>
                      <a:pt x="3" y="9"/>
                      <a:pt x="5" y="6"/>
                      <a:pt x="8" y="4"/>
                    </a:cubicBezTo>
                    <a:cubicBezTo>
                      <a:pt x="10" y="2"/>
                      <a:pt x="12" y="1"/>
                      <a:pt x="14" y="0"/>
                    </a:cubicBezTo>
                    <a:cubicBezTo>
                      <a:pt x="17" y="0"/>
                      <a:pt x="19" y="0"/>
                      <a:pt x="20" y="0"/>
                    </a:cubicBezTo>
                    <a:cubicBezTo>
                      <a:pt x="22" y="0"/>
                      <a:pt x="24" y="1"/>
                      <a:pt x="26" y="3"/>
                    </a:cubicBezTo>
                    <a:cubicBezTo>
                      <a:pt x="24" y="7"/>
                      <a:pt x="24" y="7"/>
                      <a:pt x="24" y="7"/>
                    </a:cubicBezTo>
                    <a:cubicBezTo>
                      <a:pt x="22" y="6"/>
                      <a:pt x="21" y="5"/>
                      <a:pt x="19" y="4"/>
                    </a:cubicBezTo>
                    <a:cubicBezTo>
                      <a:pt x="18" y="4"/>
                      <a:pt x="17" y="4"/>
                      <a:pt x="15" y="5"/>
                    </a:cubicBezTo>
                    <a:cubicBezTo>
                      <a:pt x="14" y="5"/>
                      <a:pt x="12" y="6"/>
                      <a:pt x="11" y="7"/>
                    </a:cubicBezTo>
                    <a:cubicBezTo>
                      <a:pt x="9" y="8"/>
                      <a:pt x="8" y="10"/>
                      <a:pt x="7" y="11"/>
                    </a:cubicBezTo>
                    <a:cubicBezTo>
                      <a:pt x="6" y="13"/>
                      <a:pt x="6" y="14"/>
                      <a:pt x="5" y="16"/>
                    </a:cubicBezTo>
                    <a:cubicBezTo>
                      <a:pt x="5" y="17"/>
                      <a:pt x="5" y="19"/>
                      <a:pt x="6" y="20"/>
                    </a:cubicBezTo>
                    <a:cubicBezTo>
                      <a:pt x="7" y="23"/>
                      <a:pt x="8" y="25"/>
                      <a:pt x="9" y="27"/>
                    </a:cubicBezTo>
                    <a:cubicBezTo>
                      <a:pt x="11" y="29"/>
                      <a:pt x="14" y="31"/>
                      <a:pt x="16" y="32"/>
                    </a:cubicBezTo>
                    <a:cubicBezTo>
                      <a:pt x="18" y="33"/>
                      <a:pt x="20" y="33"/>
                      <a:pt x="23" y="33"/>
                    </a:cubicBezTo>
                    <a:cubicBezTo>
                      <a:pt x="25" y="32"/>
                      <a:pt x="27" y="31"/>
                      <a:pt x="29" y="30"/>
                    </a:cubicBezTo>
                    <a:cubicBezTo>
                      <a:pt x="31" y="28"/>
                      <a:pt x="32" y="27"/>
                      <a:pt x="33" y="25"/>
                    </a:cubicBezTo>
                    <a:cubicBezTo>
                      <a:pt x="34" y="23"/>
                      <a:pt x="35" y="22"/>
                      <a:pt x="35" y="20"/>
                    </a:cubicBezTo>
                    <a:cubicBezTo>
                      <a:pt x="31" y="15"/>
                      <a:pt x="31" y="15"/>
                      <a:pt x="31" y="15"/>
                    </a:cubicBezTo>
                    <a:lnTo>
                      <a:pt x="22" y="22"/>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21"/>
              <p:cNvSpPr>
                <a:spLocks noEditPoints="1"/>
              </p:cNvSpPr>
              <p:nvPr/>
            </p:nvSpPr>
            <p:spPr bwMode="auto">
              <a:xfrm>
                <a:off x="4854575" y="1384301"/>
                <a:ext cx="285750" cy="292100"/>
              </a:xfrm>
              <a:custGeom>
                <a:avLst/>
                <a:gdLst>
                  <a:gd name="T0" fmla="*/ 4 w 37"/>
                  <a:gd name="T1" fmla="*/ 28 h 38"/>
                  <a:gd name="T2" fmla="*/ 1 w 37"/>
                  <a:gd name="T3" fmla="*/ 14 h 38"/>
                  <a:gd name="T4" fmla="*/ 9 w 37"/>
                  <a:gd name="T5" fmla="*/ 3 h 38"/>
                  <a:gd name="T6" fmla="*/ 18 w 37"/>
                  <a:gd name="T7" fmla="*/ 1 h 38"/>
                  <a:gd name="T8" fmla="*/ 27 w 37"/>
                  <a:gd name="T9" fmla="*/ 3 h 38"/>
                  <a:gd name="T10" fmla="*/ 34 w 37"/>
                  <a:gd name="T11" fmla="*/ 11 h 38"/>
                  <a:gd name="T12" fmla="*/ 37 w 37"/>
                  <a:gd name="T13" fmla="*/ 20 h 38"/>
                  <a:gd name="T14" fmla="*/ 35 w 37"/>
                  <a:gd name="T15" fmla="*/ 29 h 38"/>
                  <a:gd name="T16" fmla="*/ 28 w 37"/>
                  <a:gd name="T17" fmla="*/ 36 h 38"/>
                  <a:gd name="T18" fmla="*/ 19 w 37"/>
                  <a:gd name="T19" fmla="*/ 38 h 38"/>
                  <a:gd name="T20" fmla="*/ 10 w 37"/>
                  <a:gd name="T21" fmla="*/ 35 h 38"/>
                  <a:gd name="T22" fmla="*/ 4 w 37"/>
                  <a:gd name="T23" fmla="*/ 28 h 38"/>
                  <a:gd name="T24" fmla="*/ 8 w 37"/>
                  <a:gd name="T25" fmla="*/ 26 h 38"/>
                  <a:gd name="T26" fmla="*/ 17 w 37"/>
                  <a:gd name="T27" fmla="*/ 33 h 38"/>
                  <a:gd name="T28" fmla="*/ 26 w 37"/>
                  <a:gd name="T29" fmla="*/ 32 h 38"/>
                  <a:gd name="T30" fmla="*/ 32 w 37"/>
                  <a:gd name="T31" fmla="*/ 24 h 38"/>
                  <a:gd name="T32" fmla="*/ 29 w 37"/>
                  <a:gd name="T33" fmla="*/ 13 h 38"/>
                  <a:gd name="T34" fmla="*/ 24 w 37"/>
                  <a:gd name="T35" fmla="*/ 7 h 38"/>
                  <a:gd name="T36" fmla="*/ 18 w 37"/>
                  <a:gd name="T37" fmla="*/ 5 h 38"/>
                  <a:gd name="T38" fmla="*/ 11 w 37"/>
                  <a:gd name="T39" fmla="*/ 7 h 38"/>
                  <a:gd name="T40" fmla="*/ 6 w 37"/>
                  <a:gd name="T41" fmla="*/ 14 h 38"/>
                  <a:gd name="T42" fmla="*/ 8 w 37"/>
                  <a:gd name="T43"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38">
                    <a:moveTo>
                      <a:pt x="4" y="28"/>
                    </a:moveTo>
                    <a:cubicBezTo>
                      <a:pt x="1" y="23"/>
                      <a:pt x="0" y="18"/>
                      <a:pt x="1" y="14"/>
                    </a:cubicBezTo>
                    <a:cubicBezTo>
                      <a:pt x="2" y="9"/>
                      <a:pt x="5" y="6"/>
                      <a:pt x="9" y="3"/>
                    </a:cubicBezTo>
                    <a:cubicBezTo>
                      <a:pt x="12" y="1"/>
                      <a:pt x="15" y="0"/>
                      <a:pt x="18" y="1"/>
                    </a:cubicBezTo>
                    <a:cubicBezTo>
                      <a:pt x="21" y="1"/>
                      <a:pt x="24" y="1"/>
                      <a:pt x="27" y="3"/>
                    </a:cubicBezTo>
                    <a:cubicBezTo>
                      <a:pt x="30" y="5"/>
                      <a:pt x="32" y="7"/>
                      <a:pt x="34" y="11"/>
                    </a:cubicBezTo>
                    <a:cubicBezTo>
                      <a:pt x="36" y="14"/>
                      <a:pt x="37" y="17"/>
                      <a:pt x="37" y="20"/>
                    </a:cubicBezTo>
                    <a:cubicBezTo>
                      <a:pt x="37" y="23"/>
                      <a:pt x="36" y="26"/>
                      <a:pt x="35" y="29"/>
                    </a:cubicBezTo>
                    <a:cubicBezTo>
                      <a:pt x="33" y="32"/>
                      <a:pt x="31" y="34"/>
                      <a:pt x="28" y="36"/>
                    </a:cubicBezTo>
                    <a:cubicBezTo>
                      <a:pt x="25" y="37"/>
                      <a:pt x="22" y="38"/>
                      <a:pt x="19" y="38"/>
                    </a:cubicBezTo>
                    <a:cubicBezTo>
                      <a:pt x="16" y="38"/>
                      <a:pt x="13" y="37"/>
                      <a:pt x="10" y="35"/>
                    </a:cubicBezTo>
                    <a:cubicBezTo>
                      <a:pt x="8" y="33"/>
                      <a:pt x="6" y="31"/>
                      <a:pt x="4" y="28"/>
                    </a:cubicBezTo>
                    <a:close/>
                    <a:moveTo>
                      <a:pt x="8" y="26"/>
                    </a:moveTo>
                    <a:cubicBezTo>
                      <a:pt x="10" y="30"/>
                      <a:pt x="13" y="32"/>
                      <a:pt x="17" y="33"/>
                    </a:cubicBezTo>
                    <a:cubicBezTo>
                      <a:pt x="20" y="34"/>
                      <a:pt x="23" y="34"/>
                      <a:pt x="26" y="32"/>
                    </a:cubicBezTo>
                    <a:cubicBezTo>
                      <a:pt x="29" y="30"/>
                      <a:pt x="31" y="28"/>
                      <a:pt x="32" y="24"/>
                    </a:cubicBezTo>
                    <a:cubicBezTo>
                      <a:pt x="33" y="21"/>
                      <a:pt x="32" y="17"/>
                      <a:pt x="29" y="13"/>
                    </a:cubicBezTo>
                    <a:cubicBezTo>
                      <a:pt x="28" y="10"/>
                      <a:pt x="26" y="9"/>
                      <a:pt x="24" y="7"/>
                    </a:cubicBezTo>
                    <a:cubicBezTo>
                      <a:pt x="22" y="6"/>
                      <a:pt x="20" y="5"/>
                      <a:pt x="18" y="5"/>
                    </a:cubicBezTo>
                    <a:cubicBezTo>
                      <a:pt x="16" y="5"/>
                      <a:pt x="13" y="5"/>
                      <a:pt x="11" y="7"/>
                    </a:cubicBezTo>
                    <a:cubicBezTo>
                      <a:pt x="8" y="8"/>
                      <a:pt x="6" y="11"/>
                      <a:pt x="6" y="14"/>
                    </a:cubicBezTo>
                    <a:cubicBezTo>
                      <a:pt x="5" y="17"/>
                      <a:pt x="6" y="21"/>
                      <a:pt x="8" y="26"/>
                    </a:cubicBez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2"/>
              <p:cNvSpPr/>
              <p:nvPr/>
            </p:nvSpPr>
            <p:spPr bwMode="auto">
              <a:xfrm>
                <a:off x="5124450" y="1220788"/>
                <a:ext cx="307975" cy="347663"/>
              </a:xfrm>
              <a:custGeom>
                <a:avLst/>
                <a:gdLst>
                  <a:gd name="T0" fmla="*/ 68 w 194"/>
                  <a:gd name="T1" fmla="*/ 219 h 219"/>
                  <a:gd name="T2" fmla="*/ 0 w 194"/>
                  <a:gd name="T3" fmla="*/ 54 h 219"/>
                  <a:gd name="T4" fmla="*/ 19 w 194"/>
                  <a:gd name="T5" fmla="*/ 44 h 219"/>
                  <a:gd name="T6" fmla="*/ 160 w 194"/>
                  <a:gd name="T7" fmla="*/ 137 h 219"/>
                  <a:gd name="T8" fmla="*/ 107 w 194"/>
                  <a:gd name="T9" fmla="*/ 10 h 219"/>
                  <a:gd name="T10" fmla="*/ 126 w 194"/>
                  <a:gd name="T11" fmla="*/ 0 h 219"/>
                  <a:gd name="T12" fmla="*/ 194 w 194"/>
                  <a:gd name="T13" fmla="*/ 166 h 219"/>
                  <a:gd name="T14" fmla="*/ 175 w 194"/>
                  <a:gd name="T15" fmla="*/ 175 h 219"/>
                  <a:gd name="T16" fmla="*/ 34 w 194"/>
                  <a:gd name="T17" fmla="*/ 78 h 219"/>
                  <a:gd name="T18" fmla="*/ 87 w 194"/>
                  <a:gd name="T19" fmla="*/ 210 h 219"/>
                  <a:gd name="T20" fmla="*/ 68 w 194"/>
                  <a:gd name="T21" fmla="*/ 21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219">
                    <a:moveTo>
                      <a:pt x="68" y="219"/>
                    </a:moveTo>
                    <a:lnTo>
                      <a:pt x="0" y="54"/>
                    </a:lnTo>
                    <a:lnTo>
                      <a:pt x="19" y="44"/>
                    </a:lnTo>
                    <a:lnTo>
                      <a:pt x="160" y="137"/>
                    </a:lnTo>
                    <a:lnTo>
                      <a:pt x="107" y="10"/>
                    </a:lnTo>
                    <a:lnTo>
                      <a:pt x="126" y="0"/>
                    </a:lnTo>
                    <a:lnTo>
                      <a:pt x="194" y="166"/>
                    </a:lnTo>
                    <a:lnTo>
                      <a:pt x="175" y="175"/>
                    </a:lnTo>
                    <a:lnTo>
                      <a:pt x="34" y="78"/>
                    </a:lnTo>
                    <a:lnTo>
                      <a:pt x="87" y="210"/>
                    </a:lnTo>
                    <a:lnTo>
                      <a:pt x="68" y="219"/>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23"/>
              <p:cNvSpPr/>
              <p:nvPr/>
            </p:nvSpPr>
            <p:spPr bwMode="auto">
              <a:xfrm>
                <a:off x="5440363" y="1152526"/>
                <a:ext cx="285750" cy="292100"/>
              </a:xfrm>
              <a:custGeom>
                <a:avLst/>
                <a:gdLst>
                  <a:gd name="T0" fmla="*/ 20 w 37"/>
                  <a:gd name="T1" fmla="*/ 22 h 38"/>
                  <a:gd name="T2" fmla="*/ 19 w 37"/>
                  <a:gd name="T3" fmla="*/ 18 h 38"/>
                  <a:gd name="T4" fmla="*/ 34 w 37"/>
                  <a:gd name="T5" fmla="*/ 15 h 38"/>
                  <a:gd name="T6" fmla="*/ 37 w 37"/>
                  <a:gd name="T7" fmla="*/ 28 h 38"/>
                  <a:gd name="T8" fmla="*/ 31 w 37"/>
                  <a:gd name="T9" fmla="*/ 33 h 38"/>
                  <a:gd name="T10" fmla="*/ 24 w 37"/>
                  <a:gd name="T11" fmla="*/ 37 h 38"/>
                  <a:gd name="T12" fmla="*/ 14 w 37"/>
                  <a:gd name="T13" fmla="*/ 37 h 38"/>
                  <a:gd name="T14" fmla="*/ 6 w 37"/>
                  <a:gd name="T15" fmla="*/ 32 h 38"/>
                  <a:gd name="T16" fmla="*/ 1 w 37"/>
                  <a:gd name="T17" fmla="*/ 23 h 38"/>
                  <a:gd name="T18" fmla="*/ 1 w 37"/>
                  <a:gd name="T19" fmla="*/ 13 h 38"/>
                  <a:gd name="T20" fmla="*/ 6 w 37"/>
                  <a:gd name="T21" fmla="*/ 5 h 38"/>
                  <a:gd name="T22" fmla="*/ 15 w 37"/>
                  <a:gd name="T23" fmla="*/ 0 h 38"/>
                  <a:gd name="T24" fmla="*/ 22 w 37"/>
                  <a:gd name="T25" fmla="*/ 0 h 38"/>
                  <a:gd name="T26" fmla="*/ 27 w 37"/>
                  <a:gd name="T27" fmla="*/ 2 h 38"/>
                  <a:gd name="T28" fmla="*/ 32 w 37"/>
                  <a:gd name="T29" fmla="*/ 7 h 38"/>
                  <a:gd name="T30" fmla="*/ 28 w 37"/>
                  <a:gd name="T31" fmla="*/ 9 h 38"/>
                  <a:gd name="T32" fmla="*/ 25 w 37"/>
                  <a:gd name="T33" fmla="*/ 6 h 38"/>
                  <a:gd name="T34" fmla="*/ 21 w 37"/>
                  <a:gd name="T35" fmla="*/ 4 h 38"/>
                  <a:gd name="T36" fmla="*/ 16 w 37"/>
                  <a:gd name="T37" fmla="*/ 4 h 38"/>
                  <a:gd name="T38" fmla="*/ 10 w 37"/>
                  <a:gd name="T39" fmla="*/ 7 h 38"/>
                  <a:gd name="T40" fmla="*/ 7 w 37"/>
                  <a:gd name="T41" fmla="*/ 10 h 38"/>
                  <a:gd name="T42" fmla="*/ 6 w 37"/>
                  <a:gd name="T43" fmla="*/ 14 h 38"/>
                  <a:gd name="T44" fmla="*/ 6 w 37"/>
                  <a:gd name="T45" fmla="*/ 22 h 38"/>
                  <a:gd name="T46" fmla="*/ 10 w 37"/>
                  <a:gd name="T47" fmla="*/ 29 h 38"/>
                  <a:gd name="T48" fmla="*/ 16 w 37"/>
                  <a:gd name="T49" fmla="*/ 33 h 38"/>
                  <a:gd name="T50" fmla="*/ 23 w 37"/>
                  <a:gd name="T51" fmla="*/ 33 h 38"/>
                  <a:gd name="T52" fmla="*/ 28 w 37"/>
                  <a:gd name="T53" fmla="*/ 30 h 38"/>
                  <a:gd name="T54" fmla="*/ 32 w 37"/>
                  <a:gd name="T55" fmla="*/ 26 h 38"/>
                  <a:gd name="T56" fmla="*/ 30 w 37"/>
                  <a:gd name="T57" fmla="*/ 20 h 38"/>
                  <a:gd name="T58" fmla="*/ 20 w 37"/>
                  <a:gd name="T59" fmla="*/ 2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38">
                    <a:moveTo>
                      <a:pt x="20" y="22"/>
                    </a:moveTo>
                    <a:cubicBezTo>
                      <a:pt x="19" y="18"/>
                      <a:pt x="19" y="18"/>
                      <a:pt x="19" y="18"/>
                    </a:cubicBezTo>
                    <a:cubicBezTo>
                      <a:pt x="34" y="15"/>
                      <a:pt x="34" y="15"/>
                      <a:pt x="34" y="15"/>
                    </a:cubicBezTo>
                    <a:cubicBezTo>
                      <a:pt x="37" y="28"/>
                      <a:pt x="37" y="28"/>
                      <a:pt x="37" y="28"/>
                    </a:cubicBezTo>
                    <a:cubicBezTo>
                      <a:pt x="35" y="30"/>
                      <a:pt x="33" y="32"/>
                      <a:pt x="31" y="33"/>
                    </a:cubicBezTo>
                    <a:cubicBezTo>
                      <a:pt x="29" y="35"/>
                      <a:pt x="26" y="36"/>
                      <a:pt x="24" y="37"/>
                    </a:cubicBezTo>
                    <a:cubicBezTo>
                      <a:pt x="20" y="38"/>
                      <a:pt x="17" y="38"/>
                      <a:pt x="14" y="37"/>
                    </a:cubicBezTo>
                    <a:cubicBezTo>
                      <a:pt x="11" y="36"/>
                      <a:pt x="8" y="34"/>
                      <a:pt x="6" y="32"/>
                    </a:cubicBezTo>
                    <a:cubicBezTo>
                      <a:pt x="4" y="30"/>
                      <a:pt x="2" y="27"/>
                      <a:pt x="1" y="23"/>
                    </a:cubicBezTo>
                    <a:cubicBezTo>
                      <a:pt x="1" y="20"/>
                      <a:pt x="0" y="16"/>
                      <a:pt x="1" y="13"/>
                    </a:cubicBezTo>
                    <a:cubicBezTo>
                      <a:pt x="2" y="10"/>
                      <a:pt x="3" y="7"/>
                      <a:pt x="6" y="5"/>
                    </a:cubicBezTo>
                    <a:cubicBezTo>
                      <a:pt x="8" y="3"/>
                      <a:pt x="11" y="1"/>
                      <a:pt x="15" y="0"/>
                    </a:cubicBezTo>
                    <a:cubicBezTo>
                      <a:pt x="17" y="0"/>
                      <a:pt x="19" y="0"/>
                      <a:pt x="22" y="0"/>
                    </a:cubicBezTo>
                    <a:cubicBezTo>
                      <a:pt x="24" y="0"/>
                      <a:pt x="26" y="1"/>
                      <a:pt x="27" y="2"/>
                    </a:cubicBezTo>
                    <a:cubicBezTo>
                      <a:pt x="29" y="3"/>
                      <a:pt x="30" y="5"/>
                      <a:pt x="32" y="7"/>
                    </a:cubicBezTo>
                    <a:cubicBezTo>
                      <a:pt x="28" y="9"/>
                      <a:pt x="28" y="9"/>
                      <a:pt x="28" y="9"/>
                    </a:cubicBezTo>
                    <a:cubicBezTo>
                      <a:pt x="27" y="8"/>
                      <a:pt x="26" y="6"/>
                      <a:pt x="25" y="6"/>
                    </a:cubicBezTo>
                    <a:cubicBezTo>
                      <a:pt x="24" y="5"/>
                      <a:pt x="22" y="4"/>
                      <a:pt x="21" y="4"/>
                    </a:cubicBezTo>
                    <a:cubicBezTo>
                      <a:pt x="19" y="4"/>
                      <a:pt x="17" y="4"/>
                      <a:pt x="16" y="4"/>
                    </a:cubicBezTo>
                    <a:cubicBezTo>
                      <a:pt x="13" y="5"/>
                      <a:pt x="12" y="6"/>
                      <a:pt x="10" y="7"/>
                    </a:cubicBezTo>
                    <a:cubicBezTo>
                      <a:pt x="9" y="8"/>
                      <a:pt x="8" y="9"/>
                      <a:pt x="7" y="10"/>
                    </a:cubicBezTo>
                    <a:cubicBezTo>
                      <a:pt x="6" y="11"/>
                      <a:pt x="6" y="13"/>
                      <a:pt x="6" y="14"/>
                    </a:cubicBezTo>
                    <a:cubicBezTo>
                      <a:pt x="5" y="17"/>
                      <a:pt x="5" y="19"/>
                      <a:pt x="6" y="22"/>
                    </a:cubicBezTo>
                    <a:cubicBezTo>
                      <a:pt x="7" y="25"/>
                      <a:pt x="8" y="27"/>
                      <a:pt x="10" y="29"/>
                    </a:cubicBezTo>
                    <a:cubicBezTo>
                      <a:pt x="11" y="31"/>
                      <a:pt x="13" y="32"/>
                      <a:pt x="16" y="33"/>
                    </a:cubicBezTo>
                    <a:cubicBezTo>
                      <a:pt x="18" y="33"/>
                      <a:pt x="20" y="33"/>
                      <a:pt x="23" y="33"/>
                    </a:cubicBezTo>
                    <a:cubicBezTo>
                      <a:pt x="25" y="32"/>
                      <a:pt x="26" y="31"/>
                      <a:pt x="28" y="30"/>
                    </a:cubicBezTo>
                    <a:cubicBezTo>
                      <a:pt x="30" y="29"/>
                      <a:pt x="31" y="28"/>
                      <a:pt x="32" y="26"/>
                    </a:cubicBezTo>
                    <a:cubicBezTo>
                      <a:pt x="30" y="20"/>
                      <a:pt x="30" y="20"/>
                      <a:pt x="30" y="20"/>
                    </a:cubicBezTo>
                    <a:lnTo>
                      <a:pt x="20" y="22"/>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24"/>
              <p:cNvSpPr/>
              <p:nvPr/>
            </p:nvSpPr>
            <p:spPr bwMode="auto">
              <a:xfrm>
                <a:off x="5764213" y="1098551"/>
                <a:ext cx="231775" cy="292100"/>
              </a:xfrm>
              <a:custGeom>
                <a:avLst/>
                <a:gdLst>
                  <a:gd name="T0" fmla="*/ 1 w 30"/>
                  <a:gd name="T1" fmla="*/ 27 h 38"/>
                  <a:gd name="T2" fmla="*/ 5 w 30"/>
                  <a:gd name="T3" fmla="*/ 26 h 38"/>
                  <a:gd name="T4" fmla="*/ 7 w 30"/>
                  <a:gd name="T5" fmla="*/ 31 h 38"/>
                  <a:gd name="T6" fmla="*/ 11 w 30"/>
                  <a:gd name="T7" fmla="*/ 33 h 38"/>
                  <a:gd name="T8" fmla="*/ 17 w 30"/>
                  <a:gd name="T9" fmla="*/ 33 h 38"/>
                  <a:gd name="T10" fmla="*/ 21 w 30"/>
                  <a:gd name="T11" fmla="*/ 32 h 38"/>
                  <a:gd name="T12" fmla="*/ 24 w 30"/>
                  <a:gd name="T13" fmla="*/ 30 h 38"/>
                  <a:gd name="T14" fmla="*/ 25 w 30"/>
                  <a:gd name="T15" fmla="*/ 26 h 38"/>
                  <a:gd name="T16" fmla="*/ 24 w 30"/>
                  <a:gd name="T17" fmla="*/ 24 h 38"/>
                  <a:gd name="T18" fmla="*/ 20 w 30"/>
                  <a:gd name="T19" fmla="*/ 22 h 38"/>
                  <a:gd name="T20" fmla="*/ 14 w 30"/>
                  <a:gd name="T21" fmla="*/ 21 h 38"/>
                  <a:gd name="T22" fmla="*/ 6 w 30"/>
                  <a:gd name="T23" fmla="*/ 19 h 38"/>
                  <a:gd name="T24" fmla="*/ 2 w 30"/>
                  <a:gd name="T25" fmla="*/ 16 h 38"/>
                  <a:gd name="T26" fmla="*/ 0 w 30"/>
                  <a:gd name="T27" fmla="*/ 12 h 38"/>
                  <a:gd name="T28" fmla="*/ 1 w 30"/>
                  <a:gd name="T29" fmla="*/ 6 h 38"/>
                  <a:gd name="T30" fmla="*/ 6 w 30"/>
                  <a:gd name="T31" fmla="*/ 2 h 38"/>
                  <a:gd name="T32" fmla="*/ 12 w 30"/>
                  <a:gd name="T33" fmla="*/ 0 h 38"/>
                  <a:gd name="T34" fmla="*/ 19 w 30"/>
                  <a:gd name="T35" fmla="*/ 1 h 38"/>
                  <a:gd name="T36" fmla="*/ 25 w 30"/>
                  <a:gd name="T37" fmla="*/ 4 h 38"/>
                  <a:gd name="T38" fmla="*/ 27 w 30"/>
                  <a:gd name="T39" fmla="*/ 10 h 38"/>
                  <a:gd name="T40" fmla="*/ 22 w 30"/>
                  <a:gd name="T41" fmla="*/ 11 h 38"/>
                  <a:gd name="T42" fmla="*/ 19 w 30"/>
                  <a:gd name="T43" fmla="*/ 6 h 38"/>
                  <a:gd name="T44" fmla="*/ 13 w 30"/>
                  <a:gd name="T45" fmla="*/ 5 h 38"/>
                  <a:gd name="T46" fmla="*/ 7 w 30"/>
                  <a:gd name="T47" fmla="*/ 7 h 38"/>
                  <a:gd name="T48" fmla="*/ 5 w 30"/>
                  <a:gd name="T49" fmla="*/ 11 h 38"/>
                  <a:gd name="T50" fmla="*/ 7 w 30"/>
                  <a:gd name="T51" fmla="*/ 14 h 38"/>
                  <a:gd name="T52" fmla="*/ 14 w 30"/>
                  <a:gd name="T53" fmla="*/ 16 h 38"/>
                  <a:gd name="T54" fmla="*/ 22 w 30"/>
                  <a:gd name="T55" fmla="*/ 17 h 38"/>
                  <a:gd name="T56" fmla="*/ 28 w 30"/>
                  <a:gd name="T57" fmla="*/ 21 h 38"/>
                  <a:gd name="T58" fmla="*/ 30 w 30"/>
                  <a:gd name="T59" fmla="*/ 26 h 38"/>
                  <a:gd name="T60" fmla="*/ 28 w 30"/>
                  <a:gd name="T61" fmla="*/ 31 h 38"/>
                  <a:gd name="T62" fmla="*/ 24 w 30"/>
                  <a:gd name="T63" fmla="*/ 36 h 38"/>
                  <a:gd name="T64" fmla="*/ 17 w 30"/>
                  <a:gd name="T65" fmla="*/ 38 h 38"/>
                  <a:gd name="T66" fmla="*/ 9 w 30"/>
                  <a:gd name="T67" fmla="*/ 37 h 38"/>
                  <a:gd name="T68" fmla="*/ 3 w 30"/>
                  <a:gd name="T69" fmla="*/ 33 h 38"/>
                  <a:gd name="T70" fmla="*/ 1 w 30"/>
                  <a:gd name="T71" fmla="*/ 2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38">
                    <a:moveTo>
                      <a:pt x="1" y="27"/>
                    </a:moveTo>
                    <a:cubicBezTo>
                      <a:pt x="5" y="26"/>
                      <a:pt x="5" y="26"/>
                      <a:pt x="5" y="26"/>
                    </a:cubicBezTo>
                    <a:cubicBezTo>
                      <a:pt x="6" y="28"/>
                      <a:pt x="6" y="29"/>
                      <a:pt x="7" y="31"/>
                    </a:cubicBezTo>
                    <a:cubicBezTo>
                      <a:pt x="8" y="32"/>
                      <a:pt x="9" y="32"/>
                      <a:pt x="11" y="33"/>
                    </a:cubicBezTo>
                    <a:cubicBezTo>
                      <a:pt x="13" y="34"/>
                      <a:pt x="15" y="34"/>
                      <a:pt x="17" y="33"/>
                    </a:cubicBezTo>
                    <a:cubicBezTo>
                      <a:pt x="18" y="33"/>
                      <a:pt x="20" y="33"/>
                      <a:pt x="21" y="32"/>
                    </a:cubicBezTo>
                    <a:cubicBezTo>
                      <a:pt x="23" y="31"/>
                      <a:pt x="24" y="31"/>
                      <a:pt x="24" y="30"/>
                    </a:cubicBezTo>
                    <a:cubicBezTo>
                      <a:pt x="25" y="29"/>
                      <a:pt x="25" y="28"/>
                      <a:pt x="25" y="26"/>
                    </a:cubicBezTo>
                    <a:cubicBezTo>
                      <a:pt x="25" y="25"/>
                      <a:pt x="24" y="24"/>
                      <a:pt x="24" y="24"/>
                    </a:cubicBezTo>
                    <a:cubicBezTo>
                      <a:pt x="23" y="23"/>
                      <a:pt x="22" y="22"/>
                      <a:pt x="20" y="22"/>
                    </a:cubicBezTo>
                    <a:cubicBezTo>
                      <a:pt x="19" y="21"/>
                      <a:pt x="17" y="21"/>
                      <a:pt x="14" y="21"/>
                    </a:cubicBezTo>
                    <a:cubicBezTo>
                      <a:pt x="10" y="20"/>
                      <a:pt x="8" y="20"/>
                      <a:pt x="6" y="19"/>
                    </a:cubicBezTo>
                    <a:cubicBezTo>
                      <a:pt x="5" y="18"/>
                      <a:pt x="3" y="17"/>
                      <a:pt x="2" y="16"/>
                    </a:cubicBezTo>
                    <a:cubicBezTo>
                      <a:pt x="1" y="15"/>
                      <a:pt x="1" y="13"/>
                      <a:pt x="0" y="12"/>
                    </a:cubicBezTo>
                    <a:cubicBezTo>
                      <a:pt x="0" y="10"/>
                      <a:pt x="1" y="8"/>
                      <a:pt x="1" y="6"/>
                    </a:cubicBezTo>
                    <a:cubicBezTo>
                      <a:pt x="2" y="5"/>
                      <a:pt x="4" y="3"/>
                      <a:pt x="6" y="2"/>
                    </a:cubicBezTo>
                    <a:cubicBezTo>
                      <a:pt x="8" y="1"/>
                      <a:pt x="10" y="1"/>
                      <a:pt x="12" y="0"/>
                    </a:cubicBezTo>
                    <a:cubicBezTo>
                      <a:pt x="15" y="0"/>
                      <a:pt x="17" y="0"/>
                      <a:pt x="19" y="1"/>
                    </a:cubicBezTo>
                    <a:cubicBezTo>
                      <a:pt x="22" y="2"/>
                      <a:pt x="23" y="3"/>
                      <a:pt x="25" y="4"/>
                    </a:cubicBezTo>
                    <a:cubicBezTo>
                      <a:pt x="26" y="6"/>
                      <a:pt x="27" y="8"/>
                      <a:pt x="27" y="10"/>
                    </a:cubicBezTo>
                    <a:cubicBezTo>
                      <a:pt x="22" y="11"/>
                      <a:pt x="22" y="11"/>
                      <a:pt x="22" y="11"/>
                    </a:cubicBezTo>
                    <a:cubicBezTo>
                      <a:pt x="22" y="8"/>
                      <a:pt x="21" y="7"/>
                      <a:pt x="19" y="6"/>
                    </a:cubicBezTo>
                    <a:cubicBezTo>
                      <a:pt x="18" y="5"/>
                      <a:pt x="16" y="4"/>
                      <a:pt x="13" y="5"/>
                    </a:cubicBezTo>
                    <a:cubicBezTo>
                      <a:pt x="10" y="5"/>
                      <a:pt x="8" y="6"/>
                      <a:pt x="7" y="7"/>
                    </a:cubicBezTo>
                    <a:cubicBezTo>
                      <a:pt x="5" y="8"/>
                      <a:pt x="5" y="9"/>
                      <a:pt x="5" y="11"/>
                    </a:cubicBezTo>
                    <a:cubicBezTo>
                      <a:pt x="5" y="12"/>
                      <a:pt x="6" y="13"/>
                      <a:pt x="7" y="14"/>
                    </a:cubicBezTo>
                    <a:cubicBezTo>
                      <a:pt x="8" y="15"/>
                      <a:pt x="10" y="15"/>
                      <a:pt x="14" y="16"/>
                    </a:cubicBezTo>
                    <a:cubicBezTo>
                      <a:pt x="18" y="16"/>
                      <a:pt x="21" y="17"/>
                      <a:pt x="22" y="17"/>
                    </a:cubicBezTo>
                    <a:cubicBezTo>
                      <a:pt x="25" y="18"/>
                      <a:pt x="26" y="19"/>
                      <a:pt x="28" y="21"/>
                    </a:cubicBezTo>
                    <a:cubicBezTo>
                      <a:pt x="29" y="22"/>
                      <a:pt x="29" y="24"/>
                      <a:pt x="30" y="26"/>
                    </a:cubicBezTo>
                    <a:cubicBezTo>
                      <a:pt x="30" y="27"/>
                      <a:pt x="29" y="29"/>
                      <a:pt x="28" y="31"/>
                    </a:cubicBezTo>
                    <a:cubicBezTo>
                      <a:pt x="28" y="33"/>
                      <a:pt x="26" y="34"/>
                      <a:pt x="24" y="36"/>
                    </a:cubicBezTo>
                    <a:cubicBezTo>
                      <a:pt x="22" y="37"/>
                      <a:pt x="20" y="37"/>
                      <a:pt x="17" y="38"/>
                    </a:cubicBezTo>
                    <a:cubicBezTo>
                      <a:pt x="14" y="38"/>
                      <a:pt x="11" y="38"/>
                      <a:pt x="9" y="37"/>
                    </a:cubicBezTo>
                    <a:cubicBezTo>
                      <a:pt x="7" y="36"/>
                      <a:pt x="5" y="35"/>
                      <a:pt x="3" y="33"/>
                    </a:cubicBezTo>
                    <a:cubicBezTo>
                      <a:pt x="2" y="32"/>
                      <a:pt x="1" y="30"/>
                      <a:pt x="1" y="27"/>
                    </a:cubicBez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25"/>
              <p:cNvSpPr/>
              <p:nvPr/>
            </p:nvSpPr>
            <p:spPr bwMode="auto">
              <a:xfrm>
                <a:off x="6049963" y="1090613"/>
                <a:ext cx="231775" cy="285750"/>
              </a:xfrm>
              <a:custGeom>
                <a:avLst/>
                <a:gdLst>
                  <a:gd name="T0" fmla="*/ 0 w 146"/>
                  <a:gd name="T1" fmla="*/ 180 h 180"/>
                  <a:gd name="T2" fmla="*/ 10 w 146"/>
                  <a:gd name="T3" fmla="*/ 0 h 180"/>
                  <a:gd name="T4" fmla="*/ 29 w 146"/>
                  <a:gd name="T5" fmla="*/ 0 h 180"/>
                  <a:gd name="T6" fmla="*/ 29 w 146"/>
                  <a:gd name="T7" fmla="*/ 73 h 180"/>
                  <a:gd name="T8" fmla="*/ 121 w 146"/>
                  <a:gd name="T9" fmla="*/ 78 h 180"/>
                  <a:gd name="T10" fmla="*/ 121 w 146"/>
                  <a:gd name="T11" fmla="*/ 5 h 180"/>
                  <a:gd name="T12" fmla="*/ 146 w 146"/>
                  <a:gd name="T13" fmla="*/ 5 h 180"/>
                  <a:gd name="T14" fmla="*/ 141 w 146"/>
                  <a:gd name="T15" fmla="*/ 180 h 180"/>
                  <a:gd name="T16" fmla="*/ 116 w 146"/>
                  <a:gd name="T17" fmla="*/ 180 h 180"/>
                  <a:gd name="T18" fmla="*/ 121 w 146"/>
                  <a:gd name="T19" fmla="*/ 97 h 180"/>
                  <a:gd name="T20" fmla="*/ 29 w 146"/>
                  <a:gd name="T21" fmla="*/ 97 h 180"/>
                  <a:gd name="T22" fmla="*/ 24 w 146"/>
                  <a:gd name="T23" fmla="*/ 180 h 180"/>
                  <a:gd name="T24" fmla="*/ 0 w 146"/>
                  <a:gd name="T25"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80">
                    <a:moveTo>
                      <a:pt x="0" y="180"/>
                    </a:moveTo>
                    <a:lnTo>
                      <a:pt x="10" y="0"/>
                    </a:lnTo>
                    <a:lnTo>
                      <a:pt x="29" y="0"/>
                    </a:lnTo>
                    <a:lnTo>
                      <a:pt x="29" y="73"/>
                    </a:lnTo>
                    <a:lnTo>
                      <a:pt x="121" y="78"/>
                    </a:lnTo>
                    <a:lnTo>
                      <a:pt x="121" y="5"/>
                    </a:lnTo>
                    <a:lnTo>
                      <a:pt x="146" y="5"/>
                    </a:lnTo>
                    <a:lnTo>
                      <a:pt x="141" y="180"/>
                    </a:lnTo>
                    <a:lnTo>
                      <a:pt x="116" y="180"/>
                    </a:lnTo>
                    <a:lnTo>
                      <a:pt x="121" y="97"/>
                    </a:lnTo>
                    <a:lnTo>
                      <a:pt x="29" y="97"/>
                    </a:lnTo>
                    <a:lnTo>
                      <a:pt x="24" y="180"/>
                    </a:lnTo>
                    <a:lnTo>
                      <a:pt x="0" y="180"/>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26"/>
              <p:cNvSpPr>
                <a:spLocks noEditPoints="1"/>
              </p:cNvSpPr>
              <p:nvPr/>
            </p:nvSpPr>
            <p:spPr bwMode="auto">
              <a:xfrm>
                <a:off x="6303963" y="1120776"/>
                <a:ext cx="261938" cy="301625"/>
              </a:xfrm>
              <a:custGeom>
                <a:avLst/>
                <a:gdLst>
                  <a:gd name="T0" fmla="*/ 0 w 34"/>
                  <a:gd name="T1" fmla="*/ 34 h 39"/>
                  <a:gd name="T2" fmla="*/ 20 w 34"/>
                  <a:gd name="T3" fmla="*/ 0 h 39"/>
                  <a:gd name="T4" fmla="*/ 25 w 34"/>
                  <a:gd name="T5" fmla="*/ 1 h 39"/>
                  <a:gd name="T6" fmla="*/ 34 w 34"/>
                  <a:gd name="T7" fmla="*/ 39 h 39"/>
                  <a:gd name="T8" fmla="*/ 28 w 34"/>
                  <a:gd name="T9" fmla="*/ 38 h 39"/>
                  <a:gd name="T10" fmla="*/ 26 w 34"/>
                  <a:gd name="T11" fmla="*/ 27 h 39"/>
                  <a:gd name="T12" fmla="*/ 11 w 34"/>
                  <a:gd name="T13" fmla="*/ 24 h 39"/>
                  <a:gd name="T14" fmla="*/ 5 w 34"/>
                  <a:gd name="T15" fmla="*/ 34 h 39"/>
                  <a:gd name="T16" fmla="*/ 0 w 34"/>
                  <a:gd name="T17" fmla="*/ 34 h 39"/>
                  <a:gd name="T18" fmla="*/ 13 w 34"/>
                  <a:gd name="T19" fmla="*/ 20 h 39"/>
                  <a:gd name="T20" fmla="*/ 25 w 34"/>
                  <a:gd name="T21" fmla="*/ 22 h 39"/>
                  <a:gd name="T22" fmla="*/ 23 w 34"/>
                  <a:gd name="T23" fmla="*/ 12 h 39"/>
                  <a:gd name="T24" fmla="*/ 22 w 34"/>
                  <a:gd name="T25" fmla="*/ 4 h 39"/>
                  <a:gd name="T26" fmla="*/ 19 w 34"/>
                  <a:gd name="T27" fmla="*/ 11 h 39"/>
                  <a:gd name="T28" fmla="*/ 13 w 34"/>
                  <a:gd name="T29" fmla="*/ 2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 h="39">
                    <a:moveTo>
                      <a:pt x="0" y="34"/>
                    </a:moveTo>
                    <a:cubicBezTo>
                      <a:pt x="20" y="0"/>
                      <a:pt x="20" y="0"/>
                      <a:pt x="20" y="0"/>
                    </a:cubicBezTo>
                    <a:cubicBezTo>
                      <a:pt x="25" y="1"/>
                      <a:pt x="25" y="1"/>
                      <a:pt x="25" y="1"/>
                    </a:cubicBezTo>
                    <a:cubicBezTo>
                      <a:pt x="34" y="39"/>
                      <a:pt x="34" y="39"/>
                      <a:pt x="34" y="39"/>
                    </a:cubicBezTo>
                    <a:cubicBezTo>
                      <a:pt x="28" y="38"/>
                      <a:pt x="28" y="38"/>
                      <a:pt x="28" y="38"/>
                    </a:cubicBezTo>
                    <a:cubicBezTo>
                      <a:pt x="26" y="27"/>
                      <a:pt x="26" y="27"/>
                      <a:pt x="26" y="27"/>
                    </a:cubicBezTo>
                    <a:cubicBezTo>
                      <a:pt x="11" y="24"/>
                      <a:pt x="11" y="24"/>
                      <a:pt x="11" y="24"/>
                    </a:cubicBezTo>
                    <a:cubicBezTo>
                      <a:pt x="5" y="34"/>
                      <a:pt x="5" y="34"/>
                      <a:pt x="5" y="34"/>
                    </a:cubicBezTo>
                    <a:lnTo>
                      <a:pt x="0" y="34"/>
                    </a:lnTo>
                    <a:close/>
                    <a:moveTo>
                      <a:pt x="13" y="20"/>
                    </a:moveTo>
                    <a:cubicBezTo>
                      <a:pt x="25" y="22"/>
                      <a:pt x="25" y="22"/>
                      <a:pt x="25" y="22"/>
                    </a:cubicBezTo>
                    <a:cubicBezTo>
                      <a:pt x="23" y="12"/>
                      <a:pt x="23" y="12"/>
                      <a:pt x="23" y="12"/>
                    </a:cubicBezTo>
                    <a:cubicBezTo>
                      <a:pt x="22" y="9"/>
                      <a:pt x="22" y="6"/>
                      <a:pt x="22" y="4"/>
                    </a:cubicBezTo>
                    <a:cubicBezTo>
                      <a:pt x="21" y="6"/>
                      <a:pt x="20" y="8"/>
                      <a:pt x="19" y="11"/>
                    </a:cubicBezTo>
                    <a:lnTo>
                      <a:pt x="13" y="20"/>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27"/>
              <p:cNvSpPr/>
              <p:nvPr/>
            </p:nvSpPr>
            <p:spPr bwMode="auto">
              <a:xfrm>
                <a:off x="6597650" y="1160463"/>
                <a:ext cx="292100" cy="331788"/>
              </a:xfrm>
              <a:custGeom>
                <a:avLst/>
                <a:gdLst>
                  <a:gd name="T0" fmla="*/ 0 w 184"/>
                  <a:gd name="T1" fmla="*/ 170 h 209"/>
                  <a:gd name="T2" fmla="*/ 48 w 184"/>
                  <a:gd name="T3" fmla="*/ 0 h 209"/>
                  <a:gd name="T4" fmla="*/ 73 w 184"/>
                  <a:gd name="T5" fmla="*/ 9 h 209"/>
                  <a:gd name="T6" fmla="*/ 121 w 184"/>
                  <a:gd name="T7" fmla="*/ 170 h 209"/>
                  <a:gd name="T8" fmla="*/ 160 w 184"/>
                  <a:gd name="T9" fmla="*/ 34 h 209"/>
                  <a:gd name="T10" fmla="*/ 184 w 184"/>
                  <a:gd name="T11" fmla="*/ 43 h 209"/>
                  <a:gd name="T12" fmla="*/ 131 w 184"/>
                  <a:gd name="T13" fmla="*/ 209 h 209"/>
                  <a:gd name="T14" fmla="*/ 107 w 184"/>
                  <a:gd name="T15" fmla="*/ 204 h 209"/>
                  <a:gd name="T16" fmla="*/ 58 w 184"/>
                  <a:gd name="T17" fmla="*/ 43 h 209"/>
                  <a:gd name="T18" fmla="*/ 19 w 184"/>
                  <a:gd name="T19" fmla="*/ 175 h 209"/>
                  <a:gd name="T20" fmla="*/ 0 w 184"/>
                  <a:gd name="T21" fmla="*/ 17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209">
                    <a:moveTo>
                      <a:pt x="0" y="170"/>
                    </a:moveTo>
                    <a:lnTo>
                      <a:pt x="48" y="0"/>
                    </a:lnTo>
                    <a:lnTo>
                      <a:pt x="73" y="9"/>
                    </a:lnTo>
                    <a:lnTo>
                      <a:pt x="121" y="170"/>
                    </a:lnTo>
                    <a:lnTo>
                      <a:pt x="160" y="34"/>
                    </a:lnTo>
                    <a:lnTo>
                      <a:pt x="184" y="43"/>
                    </a:lnTo>
                    <a:lnTo>
                      <a:pt x="131" y="209"/>
                    </a:lnTo>
                    <a:lnTo>
                      <a:pt x="107" y="204"/>
                    </a:lnTo>
                    <a:lnTo>
                      <a:pt x="58" y="43"/>
                    </a:lnTo>
                    <a:lnTo>
                      <a:pt x="19" y="175"/>
                    </a:lnTo>
                    <a:lnTo>
                      <a:pt x="0" y="170"/>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28"/>
              <p:cNvSpPr/>
              <p:nvPr/>
            </p:nvSpPr>
            <p:spPr bwMode="auto">
              <a:xfrm>
                <a:off x="6897688" y="1298576"/>
                <a:ext cx="277813" cy="293688"/>
              </a:xfrm>
              <a:custGeom>
                <a:avLst/>
                <a:gdLst>
                  <a:gd name="T0" fmla="*/ 17 w 36"/>
                  <a:gd name="T1" fmla="*/ 23 h 38"/>
                  <a:gd name="T2" fmla="*/ 19 w 36"/>
                  <a:gd name="T3" fmla="*/ 19 h 38"/>
                  <a:gd name="T4" fmla="*/ 33 w 36"/>
                  <a:gd name="T5" fmla="*/ 25 h 38"/>
                  <a:gd name="T6" fmla="*/ 27 w 36"/>
                  <a:gd name="T7" fmla="*/ 37 h 38"/>
                  <a:gd name="T8" fmla="*/ 19 w 36"/>
                  <a:gd name="T9" fmla="*/ 38 h 38"/>
                  <a:gd name="T10" fmla="*/ 11 w 36"/>
                  <a:gd name="T11" fmla="*/ 36 h 38"/>
                  <a:gd name="T12" fmla="*/ 3 w 36"/>
                  <a:gd name="T13" fmla="*/ 30 h 38"/>
                  <a:gd name="T14" fmla="*/ 0 w 36"/>
                  <a:gd name="T15" fmla="*/ 21 h 38"/>
                  <a:gd name="T16" fmla="*/ 2 w 36"/>
                  <a:gd name="T17" fmla="*/ 11 h 38"/>
                  <a:gd name="T18" fmla="*/ 8 w 36"/>
                  <a:gd name="T19" fmla="*/ 3 h 38"/>
                  <a:gd name="T20" fmla="*/ 17 w 36"/>
                  <a:gd name="T21" fmla="*/ 0 h 38"/>
                  <a:gd name="T22" fmla="*/ 27 w 36"/>
                  <a:gd name="T23" fmla="*/ 2 h 38"/>
                  <a:gd name="T24" fmla="*/ 33 w 36"/>
                  <a:gd name="T25" fmla="*/ 6 h 38"/>
                  <a:gd name="T26" fmla="*/ 36 w 36"/>
                  <a:gd name="T27" fmla="*/ 11 h 38"/>
                  <a:gd name="T28" fmla="*/ 36 w 36"/>
                  <a:gd name="T29" fmla="*/ 18 h 38"/>
                  <a:gd name="T30" fmla="*/ 31 w 36"/>
                  <a:gd name="T31" fmla="*/ 17 h 38"/>
                  <a:gd name="T32" fmla="*/ 31 w 36"/>
                  <a:gd name="T33" fmla="*/ 12 h 38"/>
                  <a:gd name="T34" fmla="*/ 29 w 36"/>
                  <a:gd name="T35" fmla="*/ 9 h 38"/>
                  <a:gd name="T36" fmla="*/ 25 w 36"/>
                  <a:gd name="T37" fmla="*/ 6 h 38"/>
                  <a:gd name="T38" fmla="*/ 19 w 36"/>
                  <a:gd name="T39" fmla="*/ 4 h 38"/>
                  <a:gd name="T40" fmla="*/ 15 w 36"/>
                  <a:gd name="T41" fmla="*/ 5 h 38"/>
                  <a:gd name="T42" fmla="*/ 11 w 36"/>
                  <a:gd name="T43" fmla="*/ 7 h 38"/>
                  <a:gd name="T44" fmla="*/ 7 w 36"/>
                  <a:gd name="T45" fmla="*/ 13 h 38"/>
                  <a:gd name="T46" fmla="*/ 5 w 36"/>
                  <a:gd name="T47" fmla="*/ 21 h 38"/>
                  <a:gd name="T48" fmla="*/ 7 w 36"/>
                  <a:gd name="T49" fmla="*/ 28 h 38"/>
                  <a:gd name="T50" fmla="*/ 13 w 36"/>
                  <a:gd name="T51" fmla="*/ 32 h 38"/>
                  <a:gd name="T52" fmla="*/ 19 w 36"/>
                  <a:gd name="T53" fmla="*/ 34 h 38"/>
                  <a:gd name="T54" fmla="*/ 24 w 36"/>
                  <a:gd name="T55" fmla="*/ 33 h 38"/>
                  <a:gd name="T56" fmla="*/ 27 w 36"/>
                  <a:gd name="T57" fmla="*/ 27 h 38"/>
                  <a:gd name="T58" fmla="*/ 17 w 36"/>
                  <a:gd name="T59"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38">
                    <a:moveTo>
                      <a:pt x="17" y="23"/>
                    </a:moveTo>
                    <a:cubicBezTo>
                      <a:pt x="19" y="19"/>
                      <a:pt x="19" y="19"/>
                      <a:pt x="19" y="19"/>
                    </a:cubicBezTo>
                    <a:cubicBezTo>
                      <a:pt x="33" y="25"/>
                      <a:pt x="33" y="25"/>
                      <a:pt x="33" y="25"/>
                    </a:cubicBezTo>
                    <a:cubicBezTo>
                      <a:pt x="27" y="37"/>
                      <a:pt x="27" y="37"/>
                      <a:pt x="27" y="37"/>
                    </a:cubicBezTo>
                    <a:cubicBezTo>
                      <a:pt x="24" y="38"/>
                      <a:pt x="21" y="38"/>
                      <a:pt x="19" y="38"/>
                    </a:cubicBezTo>
                    <a:cubicBezTo>
                      <a:pt x="16" y="38"/>
                      <a:pt x="13" y="37"/>
                      <a:pt x="11" y="36"/>
                    </a:cubicBezTo>
                    <a:cubicBezTo>
                      <a:pt x="8" y="35"/>
                      <a:pt x="5" y="33"/>
                      <a:pt x="3" y="30"/>
                    </a:cubicBezTo>
                    <a:cubicBezTo>
                      <a:pt x="1" y="27"/>
                      <a:pt x="0" y="24"/>
                      <a:pt x="0" y="21"/>
                    </a:cubicBezTo>
                    <a:cubicBezTo>
                      <a:pt x="0" y="18"/>
                      <a:pt x="1" y="15"/>
                      <a:pt x="2" y="11"/>
                    </a:cubicBezTo>
                    <a:cubicBezTo>
                      <a:pt x="4" y="8"/>
                      <a:pt x="6" y="5"/>
                      <a:pt x="8" y="3"/>
                    </a:cubicBezTo>
                    <a:cubicBezTo>
                      <a:pt x="11" y="1"/>
                      <a:pt x="14" y="0"/>
                      <a:pt x="17" y="0"/>
                    </a:cubicBezTo>
                    <a:cubicBezTo>
                      <a:pt x="20" y="0"/>
                      <a:pt x="23" y="0"/>
                      <a:pt x="27" y="2"/>
                    </a:cubicBezTo>
                    <a:cubicBezTo>
                      <a:pt x="29" y="3"/>
                      <a:pt x="31" y="4"/>
                      <a:pt x="33" y="6"/>
                    </a:cubicBezTo>
                    <a:cubicBezTo>
                      <a:pt x="34" y="8"/>
                      <a:pt x="35" y="10"/>
                      <a:pt x="36" y="11"/>
                    </a:cubicBezTo>
                    <a:cubicBezTo>
                      <a:pt x="36" y="13"/>
                      <a:pt x="36" y="16"/>
                      <a:pt x="36" y="18"/>
                    </a:cubicBezTo>
                    <a:cubicBezTo>
                      <a:pt x="31" y="17"/>
                      <a:pt x="31" y="17"/>
                      <a:pt x="31" y="17"/>
                    </a:cubicBezTo>
                    <a:cubicBezTo>
                      <a:pt x="31" y="15"/>
                      <a:pt x="31" y="14"/>
                      <a:pt x="31" y="12"/>
                    </a:cubicBezTo>
                    <a:cubicBezTo>
                      <a:pt x="31" y="11"/>
                      <a:pt x="30" y="10"/>
                      <a:pt x="29" y="9"/>
                    </a:cubicBezTo>
                    <a:cubicBezTo>
                      <a:pt x="28" y="7"/>
                      <a:pt x="27" y="6"/>
                      <a:pt x="25" y="6"/>
                    </a:cubicBezTo>
                    <a:cubicBezTo>
                      <a:pt x="23" y="5"/>
                      <a:pt x="21" y="4"/>
                      <a:pt x="19" y="4"/>
                    </a:cubicBezTo>
                    <a:cubicBezTo>
                      <a:pt x="18" y="4"/>
                      <a:pt x="16" y="4"/>
                      <a:pt x="15" y="5"/>
                    </a:cubicBezTo>
                    <a:cubicBezTo>
                      <a:pt x="13" y="5"/>
                      <a:pt x="12" y="6"/>
                      <a:pt x="11" y="7"/>
                    </a:cubicBezTo>
                    <a:cubicBezTo>
                      <a:pt x="9" y="9"/>
                      <a:pt x="8" y="11"/>
                      <a:pt x="7" y="13"/>
                    </a:cubicBezTo>
                    <a:cubicBezTo>
                      <a:pt x="5" y="16"/>
                      <a:pt x="5" y="19"/>
                      <a:pt x="5" y="21"/>
                    </a:cubicBezTo>
                    <a:cubicBezTo>
                      <a:pt x="5" y="24"/>
                      <a:pt x="6" y="26"/>
                      <a:pt x="7" y="28"/>
                    </a:cubicBezTo>
                    <a:cubicBezTo>
                      <a:pt x="9" y="30"/>
                      <a:pt x="10" y="31"/>
                      <a:pt x="13" y="32"/>
                    </a:cubicBezTo>
                    <a:cubicBezTo>
                      <a:pt x="15" y="33"/>
                      <a:pt x="17" y="33"/>
                      <a:pt x="19" y="34"/>
                    </a:cubicBezTo>
                    <a:cubicBezTo>
                      <a:pt x="21" y="34"/>
                      <a:pt x="23" y="34"/>
                      <a:pt x="24" y="33"/>
                    </a:cubicBezTo>
                    <a:cubicBezTo>
                      <a:pt x="27" y="27"/>
                      <a:pt x="27" y="27"/>
                      <a:pt x="27" y="27"/>
                    </a:cubicBezTo>
                    <a:lnTo>
                      <a:pt x="17" y="23"/>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29"/>
              <p:cNvSpPr/>
              <p:nvPr/>
            </p:nvSpPr>
            <p:spPr bwMode="auto">
              <a:xfrm>
                <a:off x="7361238" y="1560513"/>
                <a:ext cx="315913" cy="325438"/>
              </a:xfrm>
              <a:custGeom>
                <a:avLst/>
                <a:gdLst>
                  <a:gd name="T0" fmla="*/ 38 w 41"/>
                  <a:gd name="T1" fmla="*/ 15 h 42"/>
                  <a:gd name="T2" fmla="*/ 41 w 41"/>
                  <a:gd name="T3" fmla="*/ 18 h 42"/>
                  <a:gd name="T4" fmla="*/ 28 w 41"/>
                  <a:gd name="T5" fmla="*/ 35 h 42"/>
                  <a:gd name="T6" fmla="*/ 21 w 41"/>
                  <a:gd name="T7" fmla="*/ 40 h 42"/>
                  <a:gd name="T8" fmla="*/ 15 w 41"/>
                  <a:gd name="T9" fmla="*/ 42 h 42"/>
                  <a:gd name="T10" fmla="*/ 7 w 41"/>
                  <a:gd name="T11" fmla="*/ 38 h 42"/>
                  <a:gd name="T12" fmla="*/ 1 w 41"/>
                  <a:gd name="T13" fmla="*/ 31 h 42"/>
                  <a:gd name="T14" fmla="*/ 1 w 41"/>
                  <a:gd name="T15" fmla="*/ 24 h 42"/>
                  <a:gd name="T16" fmla="*/ 6 w 41"/>
                  <a:gd name="T17" fmla="*/ 16 h 42"/>
                  <a:gd name="T18" fmla="*/ 19 w 41"/>
                  <a:gd name="T19" fmla="*/ 0 h 42"/>
                  <a:gd name="T20" fmla="*/ 23 w 41"/>
                  <a:gd name="T21" fmla="*/ 3 h 42"/>
                  <a:gd name="T22" fmla="*/ 10 w 41"/>
                  <a:gd name="T23" fmla="*/ 19 h 42"/>
                  <a:gd name="T24" fmla="*/ 6 w 41"/>
                  <a:gd name="T25" fmla="*/ 25 h 42"/>
                  <a:gd name="T26" fmla="*/ 6 w 41"/>
                  <a:gd name="T27" fmla="*/ 30 h 42"/>
                  <a:gd name="T28" fmla="*/ 9 w 41"/>
                  <a:gd name="T29" fmla="*/ 34 h 42"/>
                  <a:gd name="T30" fmla="*/ 16 w 41"/>
                  <a:gd name="T31" fmla="*/ 37 h 42"/>
                  <a:gd name="T32" fmla="*/ 24 w 41"/>
                  <a:gd name="T33" fmla="*/ 31 h 42"/>
                  <a:gd name="T34" fmla="*/ 38 w 41"/>
                  <a:gd name="T35" fmla="*/ 1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2">
                    <a:moveTo>
                      <a:pt x="38" y="15"/>
                    </a:moveTo>
                    <a:cubicBezTo>
                      <a:pt x="41" y="18"/>
                      <a:pt x="41" y="18"/>
                      <a:pt x="41" y="18"/>
                    </a:cubicBezTo>
                    <a:cubicBezTo>
                      <a:pt x="28" y="35"/>
                      <a:pt x="28" y="35"/>
                      <a:pt x="28" y="35"/>
                    </a:cubicBezTo>
                    <a:cubicBezTo>
                      <a:pt x="25" y="37"/>
                      <a:pt x="23" y="39"/>
                      <a:pt x="21" y="40"/>
                    </a:cubicBezTo>
                    <a:cubicBezTo>
                      <a:pt x="19" y="42"/>
                      <a:pt x="17" y="42"/>
                      <a:pt x="15" y="42"/>
                    </a:cubicBezTo>
                    <a:cubicBezTo>
                      <a:pt x="12" y="41"/>
                      <a:pt x="9" y="40"/>
                      <a:pt x="7" y="38"/>
                    </a:cubicBezTo>
                    <a:cubicBezTo>
                      <a:pt x="4" y="36"/>
                      <a:pt x="2" y="33"/>
                      <a:pt x="1" y="31"/>
                    </a:cubicBezTo>
                    <a:cubicBezTo>
                      <a:pt x="0" y="29"/>
                      <a:pt x="0" y="26"/>
                      <a:pt x="1" y="24"/>
                    </a:cubicBezTo>
                    <a:cubicBezTo>
                      <a:pt x="2" y="22"/>
                      <a:pt x="3" y="19"/>
                      <a:pt x="6" y="16"/>
                    </a:cubicBezTo>
                    <a:cubicBezTo>
                      <a:pt x="19" y="0"/>
                      <a:pt x="19" y="0"/>
                      <a:pt x="19" y="0"/>
                    </a:cubicBezTo>
                    <a:cubicBezTo>
                      <a:pt x="23" y="3"/>
                      <a:pt x="23" y="3"/>
                      <a:pt x="23" y="3"/>
                    </a:cubicBezTo>
                    <a:cubicBezTo>
                      <a:pt x="10" y="19"/>
                      <a:pt x="10" y="19"/>
                      <a:pt x="10" y="19"/>
                    </a:cubicBezTo>
                    <a:cubicBezTo>
                      <a:pt x="8" y="22"/>
                      <a:pt x="6" y="24"/>
                      <a:pt x="6" y="25"/>
                    </a:cubicBezTo>
                    <a:cubicBezTo>
                      <a:pt x="5" y="27"/>
                      <a:pt x="5" y="28"/>
                      <a:pt x="6" y="30"/>
                    </a:cubicBezTo>
                    <a:cubicBezTo>
                      <a:pt x="6" y="31"/>
                      <a:pt x="8" y="33"/>
                      <a:pt x="9" y="34"/>
                    </a:cubicBezTo>
                    <a:cubicBezTo>
                      <a:pt x="12" y="36"/>
                      <a:pt x="14" y="37"/>
                      <a:pt x="16" y="37"/>
                    </a:cubicBezTo>
                    <a:cubicBezTo>
                      <a:pt x="19" y="37"/>
                      <a:pt x="21" y="35"/>
                      <a:pt x="24" y="31"/>
                    </a:cubicBezTo>
                    <a:lnTo>
                      <a:pt x="38" y="15"/>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0"/>
              <p:cNvSpPr/>
              <p:nvPr/>
            </p:nvSpPr>
            <p:spPr bwMode="auto">
              <a:xfrm>
                <a:off x="7545388" y="1770063"/>
                <a:ext cx="355600" cy="354013"/>
              </a:xfrm>
              <a:custGeom>
                <a:avLst/>
                <a:gdLst>
                  <a:gd name="T0" fmla="*/ 0 w 224"/>
                  <a:gd name="T1" fmla="*/ 121 h 223"/>
                  <a:gd name="T2" fmla="*/ 132 w 224"/>
                  <a:gd name="T3" fmla="*/ 0 h 223"/>
                  <a:gd name="T4" fmla="*/ 146 w 224"/>
                  <a:gd name="T5" fmla="*/ 19 h 223"/>
                  <a:gd name="T6" fmla="*/ 107 w 224"/>
                  <a:gd name="T7" fmla="*/ 180 h 223"/>
                  <a:gd name="T8" fmla="*/ 209 w 224"/>
                  <a:gd name="T9" fmla="*/ 87 h 223"/>
                  <a:gd name="T10" fmla="*/ 224 w 224"/>
                  <a:gd name="T11" fmla="*/ 107 h 223"/>
                  <a:gd name="T12" fmla="*/ 93 w 224"/>
                  <a:gd name="T13" fmla="*/ 223 h 223"/>
                  <a:gd name="T14" fmla="*/ 78 w 224"/>
                  <a:gd name="T15" fmla="*/ 204 h 223"/>
                  <a:gd name="T16" fmla="*/ 117 w 224"/>
                  <a:gd name="T17" fmla="*/ 43 h 223"/>
                  <a:gd name="T18" fmla="*/ 15 w 224"/>
                  <a:gd name="T19" fmla="*/ 136 h 223"/>
                  <a:gd name="T20" fmla="*/ 0 w 224"/>
                  <a:gd name="T21" fmla="*/ 121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4" h="223">
                    <a:moveTo>
                      <a:pt x="0" y="121"/>
                    </a:moveTo>
                    <a:lnTo>
                      <a:pt x="132" y="0"/>
                    </a:lnTo>
                    <a:lnTo>
                      <a:pt x="146" y="19"/>
                    </a:lnTo>
                    <a:lnTo>
                      <a:pt x="107" y="180"/>
                    </a:lnTo>
                    <a:lnTo>
                      <a:pt x="209" y="87"/>
                    </a:lnTo>
                    <a:lnTo>
                      <a:pt x="224" y="107"/>
                    </a:lnTo>
                    <a:lnTo>
                      <a:pt x="93" y="223"/>
                    </a:lnTo>
                    <a:lnTo>
                      <a:pt x="78" y="204"/>
                    </a:lnTo>
                    <a:lnTo>
                      <a:pt x="117" y="43"/>
                    </a:lnTo>
                    <a:lnTo>
                      <a:pt x="15" y="136"/>
                    </a:lnTo>
                    <a:lnTo>
                      <a:pt x="0" y="121"/>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31"/>
              <p:cNvSpPr/>
              <p:nvPr/>
            </p:nvSpPr>
            <p:spPr bwMode="auto">
              <a:xfrm>
                <a:off x="7739063" y="2016126"/>
                <a:ext cx="246063" cy="201613"/>
              </a:xfrm>
              <a:custGeom>
                <a:avLst/>
                <a:gdLst>
                  <a:gd name="T0" fmla="*/ 0 w 155"/>
                  <a:gd name="T1" fmla="*/ 107 h 127"/>
                  <a:gd name="T2" fmla="*/ 141 w 155"/>
                  <a:gd name="T3" fmla="*/ 0 h 127"/>
                  <a:gd name="T4" fmla="*/ 155 w 155"/>
                  <a:gd name="T5" fmla="*/ 20 h 127"/>
                  <a:gd name="T6" fmla="*/ 14 w 155"/>
                  <a:gd name="T7" fmla="*/ 127 h 127"/>
                  <a:gd name="T8" fmla="*/ 0 w 155"/>
                  <a:gd name="T9" fmla="*/ 107 h 127"/>
                </a:gdLst>
                <a:ahLst/>
                <a:cxnLst>
                  <a:cxn ang="0">
                    <a:pos x="T0" y="T1"/>
                  </a:cxn>
                  <a:cxn ang="0">
                    <a:pos x="T2" y="T3"/>
                  </a:cxn>
                  <a:cxn ang="0">
                    <a:pos x="T4" y="T5"/>
                  </a:cxn>
                  <a:cxn ang="0">
                    <a:pos x="T6" y="T7"/>
                  </a:cxn>
                  <a:cxn ang="0">
                    <a:pos x="T8" y="T9"/>
                  </a:cxn>
                </a:cxnLst>
                <a:rect l="0" t="0" r="r" b="b"/>
                <a:pathLst>
                  <a:path w="155" h="127">
                    <a:moveTo>
                      <a:pt x="0" y="107"/>
                    </a:moveTo>
                    <a:lnTo>
                      <a:pt x="141" y="0"/>
                    </a:lnTo>
                    <a:lnTo>
                      <a:pt x="155" y="20"/>
                    </a:lnTo>
                    <a:lnTo>
                      <a:pt x="14" y="127"/>
                    </a:lnTo>
                    <a:lnTo>
                      <a:pt x="0" y="107"/>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32"/>
              <p:cNvSpPr/>
              <p:nvPr/>
            </p:nvSpPr>
            <p:spPr bwMode="auto">
              <a:xfrm>
                <a:off x="7839075" y="2093913"/>
                <a:ext cx="315913" cy="277813"/>
              </a:xfrm>
              <a:custGeom>
                <a:avLst/>
                <a:gdLst>
                  <a:gd name="T0" fmla="*/ 0 w 41"/>
                  <a:gd name="T1" fmla="*/ 31 h 36"/>
                  <a:gd name="T2" fmla="*/ 24 w 41"/>
                  <a:gd name="T3" fmla="*/ 0 h 36"/>
                  <a:gd name="T4" fmla="*/ 27 w 41"/>
                  <a:gd name="T5" fmla="*/ 5 h 36"/>
                  <a:gd name="T6" fmla="*/ 9 w 41"/>
                  <a:gd name="T7" fmla="*/ 27 h 36"/>
                  <a:gd name="T8" fmla="*/ 5 w 41"/>
                  <a:gd name="T9" fmla="*/ 32 h 36"/>
                  <a:gd name="T10" fmla="*/ 11 w 41"/>
                  <a:gd name="T11" fmla="*/ 30 h 36"/>
                  <a:gd name="T12" fmla="*/ 39 w 41"/>
                  <a:gd name="T13" fmla="*/ 25 h 36"/>
                  <a:gd name="T14" fmla="*/ 41 w 41"/>
                  <a:gd name="T15" fmla="*/ 29 h 36"/>
                  <a:gd name="T16" fmla="*/ 3 w 41"/>
                  <a:gd name="T17" fmla="*/ 36 h 36"/>
                  <a:gd name="T18" fmla="*/ 0 w 41"/>
                  <a:gd name="T19"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36">
                    <a:moveTo>
                      <a:pt x="0" y="31"/>
                    </a:moveTo>
                    <a:cubicBezTo>
                      <a:pt x="24" y="0"/>
                      <a:pt x="24" y="0"/>
                      <a:pt x="24" y="0"/>
                    </a:cubicBezTo>
                    <a:cubicBezTo>
                      <a:pt x="27" y="5"/>
                      <a:pt x="27" y="5"/>
                      <a:pt x="27" y="5"/>
                    </a:cubicBezTo>
                    <a:cubicBezTo>
                      <a:pt x="9" y="27"/>
                      <a:pt x="9" y="27"/>
                      <a:pt x="9" y="27"/>
                    </a:cubicBezTo>
                    <a:cubicBezTo>
                      <a:pt x="8" y="29"/>
                      <a:pt x="6" y="30"/>
                      <a:pt x="5" y="32"/>
                    </a:cubicBezTo>
                    <a:cubicBezTo>
                      <a:pt x="7" y="31"/>
                      <a:pt x="9" y="30"/>
                      <a:pt x="11" y="30"/>
                    </a:cubicBezTo>
                    <a:cubicBezTo>
                      <a:pt x="39" y="25"/>
                      <a:pt x="39" y="25"/>
                      <a:pt x="39" y="25"/>
                    </a:cubicBezTo>
                    <a:cubicBezTo>
                      <a:pt x="41" y="29"/>
                      <a:pt x="41" y="29"/>
                      <a:pt x="41" y="29"/>
                    </a:cubicBezTo>
                    <a:cubicBezTo>
                      <a:pt x="3" y="36"/>
                      <a:pt x="3" y="36"/>
                      <a:pt x="3" y="36"/>
                    </a:cubicBezTo>
                    <a:lnTo>
                      <a:pt x="0" y="31"/>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33"/>
              <p:cNvSpPr/>
              <p:nvPr/>
            </p:nvSpPr>
            <p:spPr bwMode="auto">
              <a:xfrm>
                <a:off x="7931150" y="2379663"/>
                <a:ext cx="339725" cy="307975"/>
              </a:xfrm>
              <a:custGeom>
                <a:avLst/>
                <a:gdLst>
                  <a:gd name="T0" fmla="*/ 0 w 214"/>
                  <a:gd name="T1" fmla="*/ 73 h 194"/>
                  <a:gd name="T2" fmla="*/ 166 w 214"/>
                  <a:gd name="T3" fmla="*/ 0 h 194"/>
                  <a:gd name="T4" fmla="*/ 214 w 214"/>
                  <a:gd name="T5" fmla="*/ 116 h 194"/>
                  <a:gd name="T6" fmla="*/ 195 w 214"/>
                  <a:gd name="T7" fmla="*/ 126 h 194"/>
                  <a:gd name="T8" fmla="*/ 156 w 214"/>
                  <a:gd name="T9" fmla="*/ 29 h 194"/>
                  <a:gd name="T10" fmla="*/ 102 w 214"/>
                  <a:gd name="T11" fmla="*/ 53 h 194"/>
                  <a:gd name="T12" fmla="*/ 146 w 214"/>
                  <a:gd name="T13" fmla="*/ 141 h 194"/>
                  <a:gd name="T14" fmla="*/ 127 w 214"/>
                  <a:gd name="T15" fmla="*/ 150 h 194"/>
                  <a:gd name="T16" fmla="*/ 88 w 214"/>
                  <a:gd name="T17" fmla="*/ 63 h 194"/>
                  <a:gd name="T18" fmla="*/ 30 w 214"/>
                  <a:gd name="T19" fmla="*/ 87 h 194"/>
                  <a:gd name="T20" fmla="*/ 73 w 214"/>
                  <a:gd name="T21" fmla="*/ 184 h 194"/>
                  <a:gd name="T22" fmla="*/ 59 w 214"/>
                  <a:gd name="T23" fmla="*/ 194 h 194"/>
                  <a:gd name="T24" fmla="*/ 0 w 214"/>
                  <a:gd name="T25" fmla="*/ 7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4" h="194">
                    <a:moveTo>
                      <a:pt x="0" y="73"/>
                    </a:moveTo>
                    <a:lnTo>
                      <a:pt x="166" y="0"/>
                    </a:lnTo>
                    <a:lnTo>
                      <a:pt x="214" y="116"/>
                    </a:lnTo>
                    <a:lnTo>
                      <a:pt x="195" y="126"/>
                    </a:lnTo>
                    <a:lnTo>
                      <a:pt x="156" y="29"/>
                    </a:lnTo>
                    <a:lnTo>
                      <a:pt x="102" y="53"/>
                    </a:lnTo>
                    <a:lnTo>
                      <a:pt x="146" y="141"/>
                    </a:lnTo>
                    <a:lnTo>
                      <a:pt x="127" y="150"/>
                    </a:lnTo>
                    <a:lnTo>
                      <a:pt x="88" y="63"/>
                    </a:lnTo>
                    <a:lnTo>
                      <a:pt x="30" y="87"/>
                    </a:lnTo>
                    <a:lnTo>
                      <a:pt x="73" y="184"/>
                    </a:lnTo>
                    <a:lnTo>
                      <a:pt x="59" y="194"/>
                    </a:lnTo>
                    <a:lnTo>
                      <a:pt x="0" y="73"/>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34"/>
              <p:cNvSpPr>
                <a:spLocks noEditPoints="1"/>
              </p:cNvSpPr>
              <p:nvPr/>
            </p:nvSpPr>
            <p:spPr bwMode="auto">
              <a:xfrm>
                <a:off x="8039100" y="2657476"/>
                <a:ext cx="317500" cy="315913"/>
              </a:xfrm>
              <a:custGeom>
                <a:avLst/>
                <a:gdLst>
                  <a:gd name="T0" fmla="*/ 0 w 41"/>
                  <a:gd name="T1" fmla="*/ 10 h 41"/>
                  <a:gd name="T2" fmla="*/ 35 w 41"/>
                  <a:gd name="T3" fmla="*/ 0 h 41"/>
                  <a:gd name="T4" fmla="*/ 39 w 41"/>
                  <a:gd name="T5" fmla="*/ 15 h 41"/>
                  <a:gd name="T6" fmla="*/ 41 w 41"/>
                  <a:gd name="T7" fmla="*/ 23 h 41"/>
                  <a:gd name="T8" fmla="*/ 38 w 41"/>
                  <a:gd name="T9" fmla="*/ 27 h 41"/>
                  <a:gd name="T10" fmla="*/ 34 w 41"/>
                  <a:gd name="T11" fmla="*/ 30 h 41"/>
                  <a:gd name="T12" fmla="*/ 27 w 41"/>
                  <a:gd name="T13" fmla="*/ 30 h 41"/>
                  <a:gd name="T14" fmla="*/ 21 w 41"/>
                  <a:gd name="T15" fmla="*/ 23 h 41"/>
                  <a:gd name="T16" fmla="*/ 20 w 41"/>
                  <a:gd name="T17" fmla="*/ 27 h 41"/>
                  <a:gd name="T18" fmla="*/ 17 w 41"/>
                  <a:gd name="T19" fmla="*/ 32 h 41"/>
                  <a:gd name="T20" fmla="*/ 9 w 41"/>
                  <a:gd name="T21" fmla="*/ 41 h 41"/>
                  <a:gd name="T22" fmla="*/ 7 w 41"/>
                  <a:gd name="T23" fmla="*/ 35 h 41"/>
                  <a:gd name="T24" fmla="*/ 13 w 41"/>
                  <a:gd name="T25" fmla="*/ 28 h 41"/>
                  <a:gd name="T26" fmla="*/ 17 w 41"/>
                  <a:gd name="T27" fmla="*/ 24 h 41"/>
                  <a:gd name="T28" fmla="*/ 19 w 41"/>
                  <a:gd name="T29" fmla="*/ 21 h 41"/>
                  <a:gd name="T30" fmla="*/ 19 w 41"/>
                  <a:gd name="T31" fmla="*/ 18 h 41"/>
                  <a:gd name="T32" fmla="*/ 18 w 41"/>
                  <a:gd name="T33" fmla="*/ 16 h 41"/>
                  <a:gd name="T34" fmla="*/ 17 w 41"/>
                  <a:gd name="T35" fmla="*/ 10 h 41"/>
                  <a:gd name="T36" fmla="*/ 1 w 41"/>
                  <a:gd name="T37" fmla="*/ 15 h 41"/>
                  <a:gd name="T38" fmla="*/ 0 w 41"/>
                  <a:gd name="T39" fmla="*/ 10 h 41"/>
                  <a:gd name="T40" fmla="*/ 21 w 41"/>
                  <a:gd name="T41" fmla="*/ 9 h 41"/>
                  <a:gd name="T42" fmla="*/ 24 w 41"/>
                  <a:gd name="T43" fmla="*/ 19 h 41"/>
                  <a:gd name="T44" fmla="*/ 26 w 41"/>
                  <a:gd name="T45" fmla="*/ 24 h 41"/>
                  <a:gd name="T46" fmla="*/ 29 w 41"/>
                  <a:gd name="T47" fmla="*/ 26 h 41"/>
                  <a:gd name="T48" fmla="*/ 32 w 41"/>
                  <a:gd name="T49" fmla="*/ 26 h 41"/>
                  <a:gd name="T50" fmla="*/ 36 w 41"/>
                  <a:gd name="T51" fmla="*/ 23 h 41"/>
                  <a:gd name="T52" fmla="*/ 36 w 41"/>
                  <a:gd name="T53" fmla="*/ 17 h 41"/>
                  <a:gd name="T54" fmla="*/ 32 w 41"/>
                  <a:gd name="T55" fmla="*/ 6 h 41"/>
                  <a:gd name="T56" fmla="*/ 21 w 41"/>
                  <a:gd name="T57" fmla="*/ 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 h="41">
                    <a:moveTo>
                      <a:pt x="0" y="10"/>
                    </a:moveTo>
                    <a:cubicBezTo>
                      <a:pt x="35" y="0"/>
                      <a:pt x="35" y="0"/>
                      <a:pt x="35" y="0"/>
                    </a:cubicBezTo>
                    <a:cubicBezTo>
                      <a:pt x="39" y="15"/>
                      <a:pt x="39" y="15"/>
                      <a:pt x="39" y="15"/>
                    </a:cubicBezTo>
                    <a:cubicBezTo>
                      <a:pt x="40" y="18"/>
                      <a:pt x="41" y="21"/>
                      <a:pt x="41" y="23"/>
                    </a:cubicBezTo>
                    <a:cubicBezTo>
                      <a:pt x="40" y="24"/>
                      <a:pt x="40" y="26"/>
                      <a:pt x="38" y="27"/>
                    </a:cubicBezTo>
                    <a:cubicBezTo>
                      <a:pt x="37" y="29"/>
                      <a:pt x="36" y="30"/>
                      <a:pt x="34" y="30"/>
                    </a:cubicBezTo>
                    <a:cubicBezTo>
                      <a:pt x="31" y="31"/>
                      <a:pt x="29" y="31"/>
                      <a:pt x="27" y="30"/>
                    </a:cubicBezTo>
                    <a:cubicBezTo>
                      <a:pt x="24" y="29"/>
                      <a:pt x="23" y="27"/>
                      <a:pt x="21" y="23"/>
                    </a:cubicBezTo>
                    <a:cubicBezTo>
                      <a:pt x="21" y="25"/>
                      <a:pt x="21" y="26"/>
                      <a:pt x="20" y="27"/>
                    </a:cubicBezTo>
                    <a:cubicBezTo>
                      <a:pt x="19" y="29"/>
                      <a:pt x="18" y="30"/>
                      <a:pt x="17" y="32"/>
                    </a:cubicBezTo>
                    <a:cubicBezTo>
                      <a:pt x="9" y="41"/>
                      <a:pt x="9" y="41"/>
                      <a:pt x="9" y="41"/>
                    </a:cubicBezTo>
                    <a:cubicBezTo>
                      <a:pt x="7" y="35"/>
                      <a:pt x="7" y="35"/>
                      <a:pt x="7" y="35"/>
                    </a:cubicBezTo>
                    <a:cubicBezTo>
                      <a:pt x="13" y="28"/>
                      <a:pt x="13" y="28"/>
                      <a:pt x="13" y="28"/>
                    </a:cubicBezTo>
                    <a:cubicBezTo>
                      <a:pt x="15" y="26"/>
                      <a:pt x="16" y="25"/>
                      <a:pt x="17" y="24"/>
                    </a:cubicBezTo>
                    <a:cubicBezTo>
                      <a:pt x="18" y="22"/>
                      <a:pt x="18" y="21"/>
                      <a:pt x="19" y="21"/>
                    </a:cubicBezTo>
                    <a:cubicBezTo>
                      <a:pt x="19" y="20"/>
                      <a:pt x="19" y="19"/>
                      <a:pt x="19" y="18"/>
                    </a:cubicBezTo>
                    <a:cubicBezTo>
                      <a:pt x="19" y="18"/>
                      <a:pt x="19" y="17"/>
                      <a:pt x="18" y="16"/>
                    </a:cubicBezTo>
                    <a:cubicBezTo>
                      <a:pt x="17" y="10"/>
                      <a:pt x="17" y="10"/>
                      <a:pt x="17" y="10"/>
                    </a:cubicBezTo>
                    <a:cubicBezTo>
                      <a:pt x="1" y="15"/>
                      <a:pt x="1" y="15"/>
                      <a:pt x="1" y="15"/>
                    </a:cubicBezTo>
                    <a:lnTo>
                      <a:pt x="0" y="10"/>
                    </a:lnTo>
                    <a:close/>
                    <a:moveTo>
                      <a:pt x="21" y="9"/>
                    </a:moveTo>
                    <a:cubicBezTo>
                      <a:pt x="24" y="19"/>
                      <a:pt x="24" y="19"/>
                      <a:pt x="24" y="19"/>
                    </a:cubicBezTo>
                    <a:cubicBezTo>
                      <a:pt x="24" y="21"/>
                      <a:pt x="25" y="23"/>
                      <a:pt x="26" y="24"/>
                    </a:cubicBezTo>
                    <a:cubicBezTo>
                      <a:pt x="27" y="25"/>
                      <a:pt x="28" y="25"/>
                      <a:pt x="29" y="26"/>
                    </a:cubicBezTo>
                    <a:cubicBezTo>
                      <a:pt x="30" y="26"/>
                      <a:pt x="31" y="26"/>
                      <a:pt x="32" y="26"/>
                    </a:cubicBezTo>
                    <a:cubicBezTo>
                      <a:pt x="34" y="25"/>
                      <a:pt x="35" y="24"/>
                      <a:pt x="36" y="23"/>
                    </a:cubicBezTo>
                    <a:cubicBezTo>
                      <a:pt x="36" y="21"/>
                      <a:pt x="36" y="19"/>
                      <a:pt x="36" y="17"/>
                    </a:cubicBezTo>
                    <a:cubicBezTo>
                      <a:pt x="32" y="6"/>
                      <a:pt x="32" y="6"/>
                      <a:pt x="32" y="6"/>
                    </a:cubicBezTo>
                    <a:lnTo>
                      <a:pt x="21" y="9"/>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35"/>
              <p:cNvSpPr/>
              <p:nvPr/>
            </p:nvSpPr>
            <p:spPr bwMode="auto">
              <a:xfrm>
                <a:off x="8124825" y="2973388"/>
                <a:ext cx="292100" cy="231775"/>
              </a:xfrm>
              <a:custGeom>
                <a:avLst/>
                <a:gdLst>
                  <a:gd name="T0" fmla="*/ 10 w 38"/>
                  <a:gd name="T1" fmla="*/ 1 h 30"/>
                  <a:gd name="T2" fmla="*/ 11 w 38"/>
                  <a:gd name="T3" fmla="*/ 6 h 30"/>
                  <a:gd name="T4" fmla="*/ 7 w 38"/>
                  <a:gd name="T5" fmla="*/ 8 h 30"/>
                  <a:gd name="T6" fmla="*/ 5 w 38"/>
                  <a:gd name="T7" fmla="*/ 12 h 30"/>
                  <a:gd name="T8" fmla="*/ 5 w 38"/>
                  <a:gd name="T9" fmla="*/ 17 h 30"/>
                  <a:gd name="T10" fmla="*/ 6 w 38"/>
                  <a:gd name="T11" fmla="*/ 22 h 30"/>
                  <a:gd name="T12" fmla="*/ 9 w 38"/>
                  <a:gd name="T13" fmla="*/ 25 h 30"/>
                  <a:gd name="T14" fmla="*/ 12 w 38"/>
                  <a:gd name="T15" fmla="*/ 25 h 30"/>
                  <a:gd name="T16" fmla="*/ 15 w 38"/>
                  <a:gd name="T17" fmla="*/ 24 h 30"/>
                  <a:gd name="T18" fmla="*/ 16 w 38"/>
                  <a:gd name="T19" fmla="*/ 20 h 30"/>
                  <a:gd name="T20" fmla="*/ 17 w 38"/>
                  <a:gd name="T21" fmla="*/ 14 h 30"/>
                  <a:gd name="T22" fmla="*/ 18 w 38"/>
                  <a:gd name="T23" fmla="*/ 6 h 30"/>
                  <a:gd name="T24" fmla="*/ 21 w 38"/>
                  <a:gd name="T25" fmla="*/ 2 h 30"/>
                  <a:gd name="T26" fmla="*/ 25 w 38"/>
                  <a:gd name="T27" fmla="*/ 0 h 30"/>
                  <a:gd name="T28" fmla="*/ 31 w 38"/>
                  <a:gd name="T29" fmla="*/ 1 h 30"/>
                  <a:gd name="T30" fmla="*/ 35 w 38"/>
                  <a:gd name="T31" fmla="*/ 5 h 30"/>
                  <a:gd name="T32" fmla="*/ 37 w 38"/>
                  <a:gd name="T33" fmla="*/ 11 h 30"/>
                  <a:gd name="T34" fmla="*/ 37 w 38"/>
                  <a:gd name="T35" fmla="*/ 18 h 30"/>
                  <a:gd name="T36" fmla="*/ 34 w 38"/>
                  <a:gd name="T37" fmla="*/ 24 h 30"/>
                  <a:gd name="T38" fmla="*/ 29 w 38"/>
                  <a:gd name="T39" fmla="*/ 26 h 30"/>
                  <a:gd name="T40" fmla="*/ 28 w 38"/>
                  <a:gd name="T41" fmla="*/ 22 h 30"/>
                  <a:gd name="T42" fmla="*/ 32 w 38"/>
                  <a:gd name="T43" fmla="*/ 19 h 30"/>
                  <a:gd name="T44" fmla="*/ 33 w 38"/>
                  <a:gd name="T45" fmla="*/ 12 h 30"/>
                  <a:gd name="T46" fmla="*/ 31 w 38"/>
                  <a:gd name="T47" fmla="*/ 6 h 30"/>
                  <a:gd name="T48" fmla="*/ 26 w 38"/>
                  <a:gd name="T49" fmla="*/ 5 h 30"/>
                  <a:gd name="T50" fmla="*/ 23 w 38"/>
                  <a:gd name="T51" fmla="*/ 7 h 30"/>
                  <a:gd name="T52" fmla="*/ 22 w 38"/>
                  <a:gd name="T53" fmla="*/ 14 h 30"/>
                  <a:gd name="T54" fmla="*/ 21 w 38"/>
                  <a:gd name="T55" fmla="*/ 22 h 30"/>
                  <a:gd name="T56" fmla="*/ 18 w 38"/>
                  <a:gd name="T57" fmla="*/ 28 h 30"/>
                  <a:gd name="T58" fmla="*/ 13 w 38"/>
                  <a:gd name="T59" fmla="*/ 30 h 30"/>
                  <a:gd name="T60" fmla="*/ 8 w 38"/>
                  <a:gd name="T61" fmla="*/ 29 h 30"/>
                  <a:gd name="T62" fmla="*/ 3 w 38"/>
                  <a:gd name="T63" fmla="*/ 25 h 30"/>
                  <a:gd name="T64" fmla="*/ 0 w 38"/>
                  <a:gd name="T65" fmla="*/ 18 h 30"/>
                  <a:gd name="T66" fmla="*/ 0 w 38"/>
                  <a:gd name="T67" fmla="*/ 10 h 30"/>
                  <a:gd name="T68" fmla="*/ 4 w 38"/>
                  <a:gd name="T69" fmla="*/ 4 h 30"/>
                  <a:gd name="T70" fmla="*/ 10 w 38"/>
                  <a:gd name="T71"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 h="30">
                    <a:moveTo>
                      <a:pt x="10" y="1"/>
                    </a:moveTo>
                    <a:cubicBezTo>
                      <a:pt x="11" y="6"/>
                      <a:pt x="11" y="6"/>
                      <a:pt x="11" y="6"/>
                    </a:cubicBezTo>
                    <a:cubicBezTo>
                      <a:pt x="9" y="6"/>
                      <a:pt x="8" y="7"/>
                      <a:pt x="7" y="8"/>
                    </a:cubicBezTo>
                    <a:cubicBezTo>
                      <a:pt x="6" y="9"/>
                      <a:pt x="5" y="10"/>
                      <a:pt x="5" y="12"/>
                    </a:cubicBezTo>
                    <a:cubicBezTo>
                      <a:pt x="4" y="13"/>
                      <a:pt x="4" y="15"/>
                      <a:pt x="5" y="17"/>
                    </a:cubicBezTo>
                    <a:cubicBezTo>
                      <a:pt x="5" y="19"/>
                      <a:pt x="5" y="21"/>
                      <a:pt x="6" y="22"/>
                    </a:cubicBezTo>
                    <a:cubicBezTo>
                      <a:pt x="7" y="23"/>
                      <a:pt x="8" y="24"/>
                      <a:pt x="9" y="25"/>
                    </a:cubicBezTo>
                    <a:cubicBezTo>
                      <a:pt x="10" y="25"/>
                      <a:pt x="11" y="26"/>
                      <a:pt x="12" y="25"/>
                    </a:cubicBezTo>
                    <a:cubicBezTo>
                      <a:pt x="13" y="25"/>
                      <a:pt x="14" y="25"/>
                      <a:pt x="15" y="24"/>
                    </a:cubicBezTo>
                    <a:cubicBezTo>
                      <a:pt x="16" y="23"/>
                      <a:pt x="16" y="22"/>
                      <a:pt x="16" y="20"/>
                    </a:cubicBezTo>
                    <a:cubicBezTo>
                      <a:pt x="17" y="19"/>
                      <a:pt x="17" y="17"/>
                      <a:pt x="17" y="14"/>
                    </a:cubicBezTo>
                    <a:cubicBezTo>
                      <a:pt x="18" y="10"/>
                      <a:pt x="18" y="8"/>
                      <a:pt x="18" y="6"/>
                    </a:cubicBezTo>
                    <a:cubicBezTo>
                      <a:pt x="19" y="5"/>
                      <a:pt x="20" y="3"/>
                      <a:pt x="21" y="2"/>
                    </a:cubicBezTo>
                    <a:cubicBezTo>
                      <a:pt x="22" y="1"/>
                      <a:pt x="24" y="0"/>
                      <a:pt x="25" y="0"/>
                    </a:cubicBezTo>
                    <a:cubicBezTo>
                      <a:pt x="27" y="0"/>
                      <a:pt x="29" y="0"/>
                      <a:pt x="31" y="1"/>
                    </a:cubicBezTo>
                    <a:cubicBezTo>
                      <a:pt x="32" y="2"/>
                      <a:pt x="34" y="3"/>
                      <a:pt x="35" y="5"/>
                    </a:cubicBezTo>
                    <a:cubicBezTo>
                      <a:pt x="36" y="7"/>
                      <a:pt x="37" y="9"/>
                      <a:pt x="37" y="11"/>
                    </a:cubicBezTo>
                    <a:cubicBezTo>
                      <a:pt x="38" y="14"/>
                      <a:pt x="38" y="16"/>
                      <a:pt x="37" y="18"/>
                    </a:cubicBezTo>
                    <a:cubicBezTo>
                      <a:pt x="37" y="21"/>
                      <a:pt x="36" y="22"/>
                      <a:pt x="34" y="24"/>
                    </a:cubicBezTo>
                    <a:cubicBezTo>
                      <a:pt x="33" y="25"/>
                      <a:pt x="31" y="26"/>
                      <a:pt x="29" y="26"/>
                    </a:cubicBezTo>
                    <a:cubicBezTo>
                      <a:pt x="28" y="22"/>
                      <a:pt x="28" y="22"/>
                      <a:pt x="28" y="22"/>
                    </a:cubicBezTo>
                    <a:cubicBezTo>
                      <a:pt x="30" y="21"/>
                      <a:pt x="31" y="20"/>
                      <a:pt x="32" y="19"/>
                    </a:cubicBezTo>
                    <a:cubicBezTo>
                      <a:pt x="33" y="17"/>
                      <a:pt x="34" y="15"/>
                      <a:pt x="33" y="12"/>
                    </a:cubicBezTo>
                    <a:cubicBezTo>
                      <a:pt x="33" y="9"/>
                      <a:pt x="32" y="7"/>
                      <a:pt x="31" y="6"/>
                    </a:cubicBezTo>
                    <a:cubicBezTo>
                      <a:pt x="29" y="5"/>
                      <a:pt x="28" y="4"/>
                      <a:pt x="26" y="5"/>
                    </a:cubicBezTo>
                    <a:cubicBezTo>
                      <a:pt x="25" y="5"/>
                      <a:pt x="24" y="5"/>
                      <a:pt x="23" y="7"/>
                    </a:cubicBezTo>
                    <a:cubicBezTo>
                      <a:pt x="23" y="8"/>
                      <a:pt x="22" y="10"/>
                      <a:pt x="22" y="14"/>
                    </a:cubicBezTo>
                    <a:cubicBezTo>
                      <a:pt x="22" y="18"/>
                      <a:pt x="21" y="21"/>
                      <a:pt x="21" y="22"/>
                    </a:cubicBezTo>
                    <a:cubicBezTo>
                      <a:pt x="20" y="25"/>
                      <a:pt x="19" y="26"/>
                      <a:pt x="18" y="28"/>
                    </a:cubicBezTo>
                    <a:cubicBezTo>
                      <a:pt x="17" y="29"/>
                      <a:pt x="15" y="30"/>
                      <a:pt x="13" y="30"/>
                    </a:cubicBezTo>
                    <a:cubicBezTo>
                      <a:pt x="11" y="30"/>
                      <a:pt x="9" y="30"/>
                      <a:pt x="8" y="29"/>
                    </a:cubicBezTo>
                    <a:cubicBezTo>
                      <a:pt x="6" y="28"/>
                      <a:pt x="4" y="27"/>
                      <a:pt x="3" y="25"/>
                    </a:cubicBezTo>
                    <a:cubicBezTo>
                      <a:pt x="2" y="23"/>
                      <a:pt x="1" y="21"/>
                      <a:pt x="0" y="18"/>
                    </a:cubicBezTo>
                    <a:cubicBezTo>
                      <a:pt x="0" y="15"/>
                      <a:pt x="0" y="12"/>
                      <a:pt x="0" y="10"/>
                    </a:cubicBezTo>
                    <a:cubicBezTo>
                      <a:pt x="1" y="8"/>
                      <a:pt x="2" y="6"/>
                      <a:pt x="4" y="4"/>
                    </a:cubicBezTo>
                    <a:cubicBezTo>
                      <a:pt x="6" y="3"/>
                      <a:pt x="8" y="2"/>
                      <a:pt x="10" y="1"/>
                    </a:cubicBez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36"/>
              <p:cNvSpPr/>
              <p:nvPr/>
            </p:nvSpPr>
            <p:spPr bwMode="auto">
              <a:xfrm>
                <a:off x="8147050" y="3259138"/>
                <a:ext cx="285750" cy="53975"/>
              </a:xfrm>
              <a:custGeom>
                <a:avLst/>
                <a:gdLst>
                  <a:gd name="T0" fmla="*/ 0 w 180"/>
                  <a:gd name="T1" fmla="*/ 10 h 34"/>
                  <a:gd name="T2" fmla="*/ 180 w 180"/>
                  <a:gd name="T3" fmla="*/ 0 h 34"/>
                  <a:gd name="T4" fmla="*/ 180 w 180"/>
                  <a:gd name="T5" fmla="*/ 24 h 34"/>
                  <a:gd name="T6" fmla="*/ 5 w 180"/>
                  <a:gd name="T7" fmla="*/ 34 h 34"/>
                  <a:gd name="T8" fmla="*/ 0 w 180"/>
                  <a:gd name="T9" fmla="*/ 10 h 34"/>
                </a:gdLst>
                <a:ahLst/>
                <a:cxnLst>
                  <a:cxn ang="0">
                    <a:pos x="T0" y="T1"/>
                  </a:cxn>
                  <a:cxn ang="0">
                    <a:pos x="T2" y="T3"/>
                  </a:cxn>
                  <a:cxn ang="0">
                    <a:pos x="T4" y="T5"/>
                  </a:cxn>
                  <a:cxn ang="0">
                    <a:pos x="T6" y="T7"/>
                  </a:cxn>
                  <a:cxn ang="0">
                    <a:pos x="T8" y="T9"/>
                  </a:cxn>
                </a:cxnLst>
                <a:rect l="0" t="0" r="r" b="b"/>
                <a:pathLst>
                  <a:path w="180" h="34">
                    <a:moveTo>
                      <a:pt x="0" y="10"/>
                    </a:moveTo>
                    <a:lnTo>
                      <a:pt x="180" y="0"/>
                    </a:lnTo>
                    <a:lnTo>
                      <a:pt x="180" y="24"/>
                    </a:lnTo>
                    <a:lnTo>
                      <a:pt x="5" y="34"/>
                    </a:lnTo>
                    <a:lnTo>
                      <a:pt x="0" y="10"/>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37"/>
              <p:cNvSpPr/>
              <p:nvPr/>
            </p:nvSpPr>
            <p:spPr bwMode="auto">
              <a:xfrm>
                <a:off x="8154988" y="3367088"/>
                <a:ext cx="285750" cy="223838"/>
              </a:xfrm>
              <a:custGeom>
                <a:avLst/>
                <a:gdLst>
                  <a:gd name="T0" fmla="*/ 0 w 180"/>
                  <a:gd name="T1" fmla="*/ 53 h 141"/>
                  <a:gd name="T2" fmla="*/ 156 w 180"/>
                  <a:gd name="T3" fmla="*/ 58 h 141"/>
                  <a:gd name="T4" fmla="*/ 156 w 180"/>
                  <a:gd name="T5" fmla="*/ 0 h 141"/>
                  <a:gd name="T6" fmla="*/ 180 w 180"/>
                  <a:gd name="T7" fmla="*/ 0 h 141"/>
                  <a:gd name="T8" fmla="*/ 175 w 180"/>
                  <a:gd name="T9" fmla="*/ 141 h 141"/>
                  <a:gd name="T10" fmla="*/ 156 w 180"/>
                  <a:gd name="T11" fmla="*/ 141 h 141"/>
                  <a:gd name="T12" fmla="*/ 156 w 180"/>
                  <a:gd name="T13" fmla="*/ 83 h 141"/>
                  <a:gd name="T14" fmla="*/ 0 w 180"/>
                  <a:gd name="T15" fmla="*/ 78 h 141"/>
                  <a:gd name="T16" fmla="*/ 0 w 180"/>
                  <a:gd name="T17" fmla="*/ 5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41">
                    <a:moveTo>
                      <a:pt x="0" y="53"/>
                    </a:moveTo>
                    <a:lnTo>
                      <a:pt x="156" y="58"/>
                    </a:lnTo>
                    <a:lnTo>
                      <a:pt x="156" y="0"/>
                    </a:lnTo>
                    <a:lnTo>
                      <a:pt x="180" y="0"/>
                    </a:lnTo>
                    <a:lnTo>
                      <a:pt x="175" y="141"/>
                    </a:lnTo>
                    <a:lnTo>
                      <a:pt x="156" y="141"/>
                    </a:lnTo>
                    <a:lnTo>
                      <a:pt x="156" y="83"/>
                    </a:lnTo>
                    <a:lnTo>
                      <a:pt x="0" y="78"/>
                    </a:lnTo>
                    <a:lnTo>
                      <a:pt x="0" y="53"/>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38"/>
              <p:cNvSpPr/>
              <p:nvPr/>
            </p:nvSpPr>
            <p:spPr bwMode="auto">
              <a:xfrm>
                <a:off x="8132763" y="3636963"/>
                <a:ext cx="300038" cy="255588"/>
              </a:xfrm>
              <a:custGeom>
                <a:avLst/>
                <a:gdLst>
                  <a:gd name="T0" fmla="*/ 1 w 39"/>
                  <a:gd name="T1" fmla="*/ 9 h 33"/>
                  <a:gd name="T2" fmla="*/ 16 w 39"/>
                  <a:gd name="T3" fmla="*/ 11 h 33"/>
                  <a:gd name="T4" fmla="*/ 39 w 39"/>
                  <a:gd name="T5" fmla="*/ 0 h 33"/>
                  <a:gd name="T6" fmla="*/ 38 w 39"/>
                  <a:gd name="T7" fmla="*/ 6 h 33"/>
                  <a:gd name="T8" fmla="*/ 26 w 39"/>
                  <a:gd name="T9" fmla="*/ 11 h 33"/>
                  <a:gd name="T10" fmla="*/ 19 w 39"/>
                  <a:gd name="T11" fmla="*/ 14 h 33"/>
                  <a:gd name="T12" fmla="*/ 25 w 39"/>
                  <a:gd name="T13" fmla="*/ 19 h 33"/>
                  <a:gd name="T14" fmla="*/ 35 w 39"/>
                  <a:gd name="T15" fmla="*/ 27 h 33"/>
                  <a:gd name="T16" fmla="*/ 34 w 39"/>
                  <a:gd name="T17" fmla="*/ 33 h 33"/>
                  <a:gd name="T18" fmla="*/ 15 w 39"/>
                  <a:gd name="T19" fmla="*/ 16 h 33"/>
                  <a:gd name="T20" fmla="*/ 0 w 39"/>
                  <a:gd name="T21" fmla="*/ 13 h 33"/>
                  <a:gd name="T22" fmla="*/ 1 w 39"/>
                  <a:gd name="T23" fmla="*/ 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33">
                    <a:moveTo>
                      <a:pt x="1" y="9"/>
                    </a:moveTo>
                    <a:cubicBezTo>
                      <a:pt x="16" y="11"/>
                      <a:pt x="16" y="11"/>
                      <a:pt x="16" y="11"/>
                    </a:cubicBezTo>
                    <a:cubicBezTo>
                      <a:pt x="39" y="0"/>
                      <a:pt x="39" y="0"/>
                      <a:pt x="39" y="0"/>
                    </a:cubicBezTo>
                    <a:cubicBezTo>
                      <a:pt x="38" y="6"/>
                      <a:pt x="38" y="6"/>
                      <a:pt x="38" y="6"/>
                    </a:cubicBezTo>
                    <a:cubicBezTo>
                      <a:pt x="26" y="11"/>
                      <a:pt x="26" y="11"/>
                      <a:pt x="26" y="11"/>
                    </a:cubicBezTo>
                    <a:cubicBezTo>
                      <a:pt x="24" y="12"/>
                      <a:pt x="22" y="13"/>
                      <a:pt x="19" y="14"/>
                    </a:cubicBezTo>
                    <a:cubicBezTo>
                      <a:pt x="21" y="15"/>
                      <a:pt x="23" y="17"/>
                      <a:pt x="25" y="19"/>
                    </a:cubicBezTo>
                    <a:cubicBezTo>
                      <a:pt x="35" y="27"/>
                      <a:pt x="35" y="27"/>
                      <a:pt x="35" y="27"/>
                    </a:cubicBezTo>
                    <a:cubicBezTo>
                      <a:pt x="34" y="33"/>
                      <a:pt x="34" y="33"/>
                      <a:pt x="34" y="33"/>
                    </a:cubicBezTo>
                    <a:cubicBezTo>
                      <a:pt x="15" y="16"/>
                      <a:pt x="15" y="16"/>
                      <a:pt x="15" y="16"/>
                    </a:cubicBezTo>
                    <a:cubicBezTo>
                      <a:pt x="0" y="13"/>
                      <a:pt x="0" y="13"/>
                      <a:pt x="0" y="13"/>
                    </a:cubicBezTo>
                    <a:lnTo>
                      <a:pt x="1" y="9"/>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39"/>
              <p:cNvSpPr>
                <a:spLocks noEditPoints="1"/>
              </p:cNvSpPr>
              <p:nvPr/>
            </p:nvSpPr>
            <p:spPr bwMode="auto">
              <a:xfrm>
                <a:off x="4706938" y="5080001"/>
                <a:ext cx="733425" cy="417513"/>
              </a:xfrm>
              <a:custGeom>
                <a:avLst/>
                <a:gdLst>
                  <a:gd name="T0" fmla="*/ 45 w 95"/>
                  <a:gd name="T1" fmla="*/ 1 h 54"/>
                  <a:gd name="T2" fmla="*/ 44 w 95"/>
                  <a:gd name="T3" fmla="*/ 9 h 54"/>
                  <a:gd name="T4" fmla="*/ 38 w 95"/>
                  <a:gd name="T5" fmla="*/ 13 h 54"/>
                  <a:gd name="T6" fmla="*/ 25 w 95"/>
                  <a:gd name="T7" fmla="*/ 25 h 54"/>
                  <a:gd name="T8" fmla="*/ 11 w 95"/>
                  <a:gd name="T9" fmla="*/ 38 h 54"/>
                  <a:gd name="T10" fmla="*/ 4 w 95"/>
                  <a:gd name="T11" fmla="*/ 49 h 54"/>
                  <a:gd name="T12" fmla="*/ 22 w 95"/>
                  <a:gd name="T13" fmla="*/ 41 h 54"/>
                  <a:gd name="T14" fmla="*/ 44 w 95"/>
                  <a:gd name="T15" fmla="*/ 26 h 54"/>
                  <a:gd name="T16" fmla="*/ 47 w 95"/>
                  <a:gd name="T17" fmla="*/ 25 h 54"/>
                  <a:gd name="T18" fmla="*/ 46 w 95"/>
                  <a:gd name="T19" fmla="*/ 24 h 54"/>
                  <a:gd name="T20" fmla="*/ 12 w 95"/>
                  <a:gd name="T21" fmla="*/ 42 h 54"/>
                  <a:gd name="T22" fmla="*/ 23 w 95"/>
                  <a:gd name="T23" fmla="*/ 33 h 54"/>
                  <a:gd name="T24" fmla="*/ 31 w 95"/>
                  <a:gd name="T25" fmla="*/ 21 h 54"/>
                  <a:gd name="T26" fmla="*/ 47 w 95"/>
                  <a:gd name="T27" fmla="*/ 14 h 54"/>
                  <a:gd name="T28" fmla="*/ 50 w 95"/>
                  <a:gd name="T29" fmla="*/ 11 h 54"/>
                  <a:gd name="T30" fmla="*/ 48 w 95"/>
                  <a:gd name="T31" fmla="*/ 2 h 54"/>
                  <a:gd name="T32" fmla="*/ 45 w 95"/>
                  <a:gd name="T33" fmla="*/ 1 h 54"/>
                  <a:gd name="T34" fmla="*/ 64 w 95"/>
                  <a:gd name="T35" fmla="*/ 20 h 54"/>
                  <a:gd name="T36" fmla="*/ 64 w 95"/>
                  <a:gd name="T37" fmla="*/ 33 h 54"/>
                  <a:gd name="T38" fmla="*/ 80 w 95"/>
                  <a:gd name="T39" fmla="*/ 37 h 54"/>
                  <a:gd name="T40" fmla="*/ 45 w 95"/>
                  <a:gd name="T41" fmla="*/ 43 h 54"/>
                  <a:gd name="T42" fmla="*/ 35 w 95"/>
                  <a:gd name="T43" fmla="*/ 37 h 54"/>
                  <a:gd name="T44" fmla="*/ 35 w 95"/>
                  <a:gd name="T45" fmla="*/ 46 h 54"/>
                  <a:gd name="T46" fmla="*/ 69 w 95"/>
                  <a:gd name="T47" fmla="*/ 53 h 54"/>
                  <a:gd name="T48" fmla="*/ 73 w 95"/>
                  <a:gd name="T49" fmla="*/ 49 h 54"/>
                  <a:gd name="T50" fmla="*/ 65 w 95"/>
                  <a:gd name="T51" fmla="*/ 47 h 54"/>
                  <a:gd name="T52" fmla="*/ 85 w 95"/>
                  <a:gd name="T53" fmla="*/ 41 h 54"/>
                  <a:gd name="T54" fmla="*/ 94 w 95"/>
                  <a:gd name="T55" fmla="*/ 40 h 54"/>
                  <a:gd name="T56" fmla="*/ 94 w 95"/>
                  <a:gd name="T57" fmla="*/ 35 h 54"/>
                  <a:gd name="T58" fmla="*/ 73 w 95"/>
                  <a:gd name="T59" fmla="*/ 25 h 54"/>
                  <a:gd name="T60" fmla="*/ 66 w 95"/>
                  <a:gd name="T61" fmla="*/ 22 h 54"/>
                  <a:gd name="T62" fmla="*/ 64 w 95"/>
                  <a:gd name="T63" fmla="*/ 2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54">
                    <a:moveTo>
                      <a:pt x="45" y="1"/>
                    </a:moveTo>
                    <a:cubicBezTo>
                      <a:pt x="45" y="1"/>
                      <a:pt x="46" y="8"/>
                      <a:pt x="44" y="9"/>
                    </a:cubicBezTo>
                    <a:cubicBezTo>
                      <a:pt x="44" y="9"/>
                      <a:pt x="43" y="11"/>
                      <a:pt x="38" y="13"/>
                    </a:cubicBezTo>
                    <a:cubicBezTo>
                      <a:pt x="38" y="13"/>
                      <a:pt x="35" y="14"/>
                      <a:pt x="25" y="25"/>
                    </a:cubicBezTo>
                    <a:cubicBezTo>
                      <a:pt x="25" y="25"/>
                      <a:pt x="14" y="35"/>
                      <a:pt x="11" y="38"/>
                    </a:cubicBezTo>
                    <a:cubicBezTo>
                      <a:pt x="11" y="38"/>
                      <a:pt x="0" y="41"/>
                      <a:pt x="4" y="49"/>
                    </a:cubicBezTo>
                    <a:cubicBezTo>
                      <a:pt x="4" y="49"/>
                      <a:pt x="9" y="52"/>
                      <a:pt x="22" y="41"/>
                    </a:cubicBezTo>
                    <a:cubicBezTo>
                      <a:pt x="22" y="41"/>
                      <a:pt x="34" y="29"/>
                      <a:pt x="44" y="26"/>
                    </a:cubicBezTo>
                    <a:cubicBezTo>
                      <a:pt x="47" y="25"/>
                      <a:pt x="47" y="25"/>
                      <a:pt x="47" y="25"/>
                    </a:cubicBezTo>
                    <a:cubicBezTo>
                      <a:pt x="46" y="24"/>
                      <a:pt x="46" y="24"/>
                      <a:pt x="46" y="24"/>
                    </a:cubicBezTo>
                    <a:cubicBezTo>
                      <a:pt x="46" y="24"/>
                      <a:pt x="25" y="34"/>
                      <a:pt x="12" y="42"/>
                    </a:cubicBezTo>
                    <a:cubicBezTo>
                      <a:pt x="12" y="42"/>
                      <a:pt x="10" y="40"/>
                      <a:pt x="23" y="33"/>
                    </a:cubicBezTo>
                    <a:cubicBezTo>
                      <a:pt x="23" y="33"/>
                      <a:pt x="29" y="28"/>
                      <a:pt x="31" y="21"/>
                    </a:cubicBezTo>
                    <a:cubicBezTo>
                      <a:pt x="36" y="17"/>
                      <a:pt x="40" y="11"/>
                      <a:pt x="47" y="14"/>
                    </a:cubicBezTo>
                    <a:cubicBezTo>
                      <a:pt x="47" y="14"/>
                      <a:pt x="50" y="11"/>
                      <a:pt x="50" y="11"/>
                    </a:cubicBezTo>
                    <a:cubicBezTo>
                      <a:pt x="50" y="11"/>
                      <a:pt x="50" y="4"/>
                      <a:pt x="48" y="2"/>
                    </a:cubicBezTo>
                    <a:cubicBezTo>
                      <a:pt x="46" y="0"/>
                      <a:pt x="47" y="0"/>
                      <a:pt x="45" y="1"/>
                    </a:cubicBezTo>
                    <a:close/>
                    <a:moveTo>
                      <a:pt x="64" y="20"/>
                    </a:moveTo>
                    <a:cubicBezTo>
                      <a:pt x="64" y="20"/>
                      <a:pt x="57" y="27"/>
                      <a:pt x="64" y="33"/>
                    </a:cubicBezTo>
                    <a:cubicBezTo>
                      <a:pt x="64" y="33"/>
                      <a:pt x="74" y="31"/>
                      <a:pt x="80" y="37"/>
                    </a:cubicBezTo>
                    <a:cubicBezTo>
                      <a:pt x="75" y="40"/>
                      <a:pt x="51" y="40"/>
                      <a:pt x="45" y="43"/>
                    </a:cubicBezTo>
                    <a:cubicBezTo>
                      <a:pt x="45" y="43"/>
                      <a:pt x="38" y="41"/>
                      <a:pt x="35" y="37"/>
                    </a:cubicBezTo>
                    <a:cubicBezTo>
                      <a:pt x="35" y="37"/>
                      <a:pt x="26" y="34"/>
                      <a:pt x="35" y="46"/>
                    </a:cubicBezTo>
                    <a:cubicBezTo>
                      <a:pt x="35" y="46"/>
                      <a:pt x="43" y="52"/>
                      <a:pt x="69" y="53"/>
                    </a:cubicBezTo>
                    <a:cubicBezTo>
                      <a:pt x="69" y="53"/>
                      <a:pt x="77" y="54"/>
                      <a:pt x="73" y="49"/>
                    </a:cubicBezTo>
                    <a:cubicBezTo>
                      <a:pt x="73" y="49"/>
                      <a:pt x="68" y="46"/>
                      <a:pt x="65" y="47"/>
                    </a:cubicBezTo>
                    <a:cubicBezTo>
                      <a:pt x="62" y="49"/>
                      <a:pt x="75" y="40"/>
                      <a:pt x="85" y="41"/>
                    </a:cubicBezTo>
                    <a:cubicBezTo>
                      <a:pt x="85" y="41"/>
                      <a:pt x="93" y="39"/>
                      <a:pt x="94" y="40"/>
                    </a:cubicBezTo>
                    <a:cubicBezTo>
                      <a:pt x="94" y="40"/>
                      <a:pt x="95" y="36"/>
                      <a:pt x="94" y="35"/>
                    </a:cubicBezTo>
                    <a:cubicBezTo>
                      <a:pt x="94" y="35"/>
                      <a:pt x="92" y="31"/>
                      <a:pt x="73" y="25"/>
                    </a:cubicBezTo>
                    <a:cubicBezTo>
                      <a:pt x="73" y="25"/>
                      <a:pt x="67" y="24"/>
                      <a:pt x="66" y="22"/>
                    </a:cubicBezTo>
                    <a:cubicBezTo>
                      <a:pt x="64" y="20"/>
                      <a:pt x="64" y="20"/>
                      <a:pt x="64" y="20"/>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40"/>
              <p:cNvSpPr/>
              <p:nvPr/>
            </p:nvSpPr>
            <p:spPr bwMode="auto">
              <a:xfrm>
                <a:off x="5518150" y="5451476"/>
                <a:ext cx="461963" cy="323850"/>
              </a:xfrm>
              <a:custGeom>
                <a:avLst/>
                <a:gdLst>
                  <a:gd name="T0" fmla="*/ 21 w 60"/>
                  <a:gd name="T1" fmla="*/ 3 h 42"/>
                  <a:gd name="T2" fmla="*/ 27 w 60"/>
                  <a:gd name="T3" fmla="*/ 8 h 42"/>
                  <a:gd name="T4" fmla="*/ 44 w 60"/>
                  <a:gd name="T5" fmla="*/ 9 h 42"/>
                  <a:gd name="T6" fmla="*/ 25 w 60"/>
                  <a:gd name="T7" fmla="*/ 31 h 42"/>
                  <a:gd name="T8" fmla="*/ 7 w 60"/>
                  <a:gd name="T9" fmla="*/ 31 h 42"/>
                  <a:gd name="T10" fmla="*/ 15 w 60"/>
                  <a:gd name="T11" fmla="*/ 40 h 42"/>
                  <a:gd name="T12" fmla="*/ 45 w 60"/>
                  <a:gd name="T13" fmla="*/ 38 h 42"/>
                  <a:gd name="T14" fmla="*/ 51 w 60"/>
                  <a:gd name="T15" fmla="*/ 40 h 42"/>
                  <a:gd name="T16" fmla="*/ 55 w 60"/>
                  <a:gd name="T17" fmla="*/ 38 h 42"/>
                  <a:gd name="T18" fmla="*/ 56 w 60"/>
                  <a:gd name="T19" fmla="*/ 32 h 42"/>
                  <a:gd name="T20" fmla="*/ 37 w 60"/>
                  <a:gd name="T21" fmla="*/ 32 h 42"/>
                  <a:gd name="T22" fmla="*/ 42 w 60"/>
                  <a:gd name="T23" fmla="*/ 22 h 42"/>
                  <a:gd name="T24" fmla="*/ 52 w 60"/>
                  <a:gd name="T25" fmla="*/ 14 h 42"/>
                  <a:gd name="T26" fmla="*/ 59 w 60"/>
                  <a:gd name="T27" fmla="*/ 7 h 42"/>
                  <a:gd name="T28" fmla="*/ 52 w 60"/>
                  <a:gd name="T29" fmla="*/ 0 h 42"/>
                  <a:gd name="T30" fmla="*/ 40 w 60"/>
                  <a:gd name="T31" fmla="*/ 3 h 42"/>
                  <a:gd name="T32" fmla="*/ 21 w 60"/>
                  <a:gd name="T33" fmla="*/ 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42">
                    <a:moveTo>
                      <a:pt x="21" y="3"/>
                    </a:moveTo>
                    <a:cubicBezTo>
                      <a:pt x="21" y="3"/>
                      <a:pt x="19" y="7"/>
                      <a:pt x="27" y="8"/>
                    </a:cubicBezTo>
                    <a:cubicBezTo>
                      <a:pt x="27" y="8"/>
                      <a:pt x="35" y="10"/>
                      <a:pt x="44" y="9"/>
                    </a:cubicBezTo>
                    <a:cubicBezTo>
                      <a:pt x="44" y="9"/>
                      <a:pt x="39" y="20"/>
                      <a:pt x="25" y="31"/>
                    </a:cubicBezTo>
                    <a:cubicBezTo>
                      <a:pt x="25" y="31"/>
                      <a:pt x="13" y="32"/>
                      <a:pt x="7" y="31"/>
                    </a:cubicBezTo>
                    <a:cubicBezTo>
                      <a:pt x="7" y="31"/>
                      <a:pt x="0" y="34"/>
                      <a:pt x="15" y="40"/>
                    </a:cubicBezTo>
                    <a:cubicBezTo>
                      <a:pt x="15" y="40"/>
                      <a:pt x="26" y="42"/>
                      <a:pt x="45" y="38"/>
                    </a:cubicBezTo>
                    <a:cubicBezTo>
                      <a:pt x="45" y="38"/>
                      <a:pt x="46" y="37"/>
                      <a:pt x="51" y="40"/>
                    </a:cubicBezTo>
                    <a:cubicBezTo>
                      <a:pt x="52" y="40"/>
                      <a:pt x="55" y="39"/>
                      <a:pt x="55" y="38"/>
                    </a:cubicBezTo>
                    <a:cubicBezTo>
                      <a:pt x="56" y="36"/>
                      <a:pt x="55" y="32"/>
                      <a:pt x="56" y="32"/>
                    </a:cubicBezTo>
                    <a:cubicBezTo>
                      <a:pt x="56" y="32"/>
                      <a:pt x="55" y="29"/>
                      <a:pt x="37" y="32"/>
                    </a:cubicBezTo>
                    <a:cubicBezTo>
                      <a:pt x="37" y="32"/>
                      <a:pt x="34" y="32"/>
                      <a:pt x="42" y="22"/>
                    </a:cubicBezTo>
                    <a:cubicBezTo>
                      <a:pt x="42" y="22"/>
                      <a:pt x="48" y="15"/>
                      <a:pt x="52" y="14"/>
                    </a:cubicBezTo>
                    <a:cubicBezTo>
                      <a:pt x="52" y="14"/>
                      <a:pt x="60" y="11"/>
                      <a:pt x="59" y="7"/>
                    </a:cubicBezTo>
                    <a:cubicBezTo>
                      <a:pt x="59" y="7"/>
                      <a:pt x="55" y="0"/>
                      <a:pt x="52" y="0"/>
                    </a:cubicBezTo>
                    <a:cubicBezTo>
                      <a:pt x="52" y="0"/>
                      <a:pt x="48" y="3"/>
                      <a:pt x="40" y="3"/>
                    </a:cubicBezTo>
                    <a:cubicBezTo>
                      <a:pt x="34" y="4"/>
                      <a:pt x="27" y="2"/>
                      <a:pt x="21" y="3"/>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41"/>
              <p:cNvSpPr>
                <a:spLocks noEditPoints="1"/>
              </p:cNvSpPr>
              <p:nvPr/>
            </p:nvSpPr>
            <p:spPr bwMode="auto">
              <a:xfrm>
                <a:off x="6242050" y="5173663"/>
                <a:ext cx="479425" cy="617538"/>
              </a:xfrm>
              <a:custGeom>
                <a:avLst/>
                <a:gdLst>
                  <a:gd name="T0" fmla="*/ 30 w 62"/>
                  <a:gd name="T1" fmla="*/ 19 h 80"/>
                  <a:gd name="T2" fmla="*/ 27 w 62"/>
                  <a:gd name="T3" fmla="*/ 9 h 80"/>
                  <a:gd name="T4" fmla="*/ 37 w 62"/>
                  <a:gd name="T5" fmla="*/ 6 h 80"/>
                  <a:gd name="T6" fmla="*/ 38 w 62"/>
                  <a:gd name="T7" fmla="*/ 10 h 80"/>
                  <a:gd name="T8" fmla="*/ 34 w 62"/>
                  <a:gd name="T9" fmla="*/ 17 h 80"/>
                  <a:gd name="T10" fmla="*/ 31 w 62"/>
                  <a:gd name="T11" fmla="*/ 19 h 80"/>
                  <a:gd name="T12" fmla="*/ 30 w 62"/>
                  <a:gd name="T13" fmla="*/ 19 h 80"/>
                  <a:gd name="T14" fmla="*/ 1 w 62"/>
                  <a:gd name="T15" fmla="*/ 38 h 80"/>
                  <a:gd name="T16" fmla="*/ 4 w 62"/>
                  <a:gd name="T17" fmla="*/ 43 h 80"/>
                  <a:gd name="T18" fmla="*/ 38 w 62"/>
                  <a:gd name="T19" fmla="*/ 23 h 80"/>
                  <a:gd name="T20" fmla="*/ 50 w 62"/>
                  <a:gd name="T21" fmla="*/ 16 h 80"/>
                  <a:gd name="T22" fmla="*/ 38 w 62"/>
                  <a:gd name="T23" fmla="*/ 28 h 80"/>
                  <a:gd name="T24" fmla="*/ 26 w 62"/>
                  <a:gd name="T25" fmla="*/ 41 h 80"/>
                  <a:gd name="T26" fmla="*/ 29 w 62"/>
                  <a:gd name="T27" fmla="*/ 41 h 80"/>
                  <a:gd name="T28" fmla="*/ 46 w 62"/>
                  <a:gd name="T29" fmla="*/ 32 h 80"/>
                  <a:gd name="T30" fmla="*/ 20 w 62"/>
                  <a:gd name="T31" fmla="*/ 53 h 80"/>
                  <a:gd name="T32" fmla="*/ 25 w 62"/>
                  <a:gd name="T33" fmla="*/ 55 h 80"/>
                  <a:gd name="T34" fmla="*/ 43 w 62"/>
                  <a:gd name="T35" fmla="*/ 42 h 80"/>
                  <a:gd name="T36" fmla="*/ 53 w 62"/>
                  <a:gd name="T37" fmla="*/ 40 h 80"/>
                  <a:gd name="T38" fmla="*/ 54 w 62"/>
                  <a:gd name="T39" fmla="*/ 61 h 80"/>
                  <a:gd name="T40" fmla="*/ 54 w 62"/>
                  <a:gd name="T41" fmla="*/ 73 h 80"/>
                  <a:gd name="T42" fmla="*/ 42 w 62"/>
                  <a:gd name="T43" fmla="*/ 72 h 80"/>
                  <a:gd name="T44" fmla="*/ 43 w 62"/>
                  <a:gd name="T45" fmla="*/ 73 h 80"/>
                  <a:gd name="T46" fmla="*/ 58 w 62"/>
                  <a:gd name="T47" fmla="*/ 79 h 80"/>
                  <a:gd name="T48" fmla="*/ 61 w 62"/>
                  <a:gd name="T49" fmla="*/ 75 h 80"/>
                  <a:gd name="T50" fmla="*/ 60 w 62"/>
                  <a:gd name="T51" fmla="*/ 36 h 80"/>
                  <a:gd name="T52" fmla="*/ 51 w 62"/>
                  <a:gd name="T53" fmla="*/ 34 h 80"/>
                  <a:gd name="T54" fmla="*/ 52 w 62"/>
                  <a:gd name="T55" fmla="*/ 30 h 80"/>
                  <a:gd name="T56" fmla="*/ 43 w 62"/>
                  <a:gd name="T57" fmla="*/ 28 h 80"/>
                  <a:gd name="T58" fmla="*/ 43 w 62"/>
                  <a:gd name="T59" fmla="*/ 25 h 80"/>
                  <a:gd name="T60" fmla="*/ 52 w 62"/>
                  <a:gd name="T61" fmla="*/ 18 h 80"/>
                  <a:gd name="T62" fmla="*/ 57 w 62"/>
                  <a:gd name="T63" fmla="*/ 13 h 80"/>
                  <a:gd name="T64" fmla="*/ 52 w 62"/>
                  <a:gd name="T65" fmla="*/ 11 h 80"/>
                  <a:gd name="T66" fmla="*/ 1 w 62"/>
                  <a:gd name="T67" fmla="*/ 38 h 80"/>
                  <a:gd name="T68" fmla="*/ 17 w 62"/>
                  <a:gd name="T69" fmla="*/ 79 h 80"/>
                  <a:gd name="T70" fmla="*/ 17 w 62"/>
                  <a:gd name="T71" fmla="*/ 73 h 80"/>
                  <a:gd name="T72" fmla="*/ 18 w 62"/>
                  <a:gd name="T73" fmla="*/ 61 h 80"/>
                  <a:gd name="T74" fmla="*/ 23 w 62"/>
                  <a:gd name="T75" fmla="*/ 60 h 80"/>
                  <a:gd name="T76" fmla="*/ 20 w 62"/>
                  <a:gd name="T77" fmla="*/ 79 h 80"/>
                  <a:gd name="T78" fmla="*/ 19 w 62"/>
                  <a:gd name="T79" fmla="*/ 80 h 80"/>
                  <a:gd name="T80" fmla="*/ 17 w 62"/>
                  <a:gd name="T81" fmla="*/ 79 h 80"/>
                  <a:gd name="T82" fmla="*/ 30 w 62"/>
                  <a:gd name="T83" fmla="*/ 55 h 80"/>
                  <a:gd name="T84" fmla="*/ 34 w 62"/>
                  <a:gd name="T85" fmla="*/ 57 h 80"/>
                  <a:gd name="T86" fmla="*/ 37 w 62"/>
                  <a:gd name="T87" fmla="*/ 54 h 80"/>
                  <a:gd name="T88" fmla="*/ 35 w 62"/>
                  <a:gd name="T89" fmla="*/ 61 h 80"/>
                  <a:gd name="T90" fmla="*/ 39 w 62"/>
                  <a:gd name="T91" fmla="*/ 64 h 80"/>
                  <a:gd name="T92" fmla="*/ 39 w 62"/>
                  <a:gd name="T93" fmla="*/ 66 h 80"/>
                  <a:gd name="T94" fmla="*/ 34 w 62"/>
                  <a:gd name="T95" fmla="*/ 73 h 80"/>
                  <a:gd name="T96" fmla="*/ 46 w 62"/>
                  <a:gd name="T97" fmla="*/ 64 h 80"/>
                  <a:gd name="T98" fmla="*/ 38 w 62"/>
                  <a:gd name="T99" fmla="*/ 60 h 80"/>
                  <a:gd name="T100" fmla="*/ 43 w 62"/>
                  <a:gd name="T101" fmla="*/ 50 h 80"/>
                  <a:gd name="T102" fmla="*/ 30 w 62"/>
                  <a:gd name="T103" fmla="*/ 5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 h="80">
                    <a:moveTo>
                      <a:pt x="30" y="19"/>
                    </a:moveTo>
                    <a:cubicBezTo>
                      <a:pt x="30" y="19"/>
                      <a:pt x="34" y="10"/>
                      <a:pt x="27" y="9"/>
                    </a:cubicBezTo>
                    <a:cubicBezTo>
                      <a:pt x="27" y="9"/>
                      <a:pt x="23" y="0"/>
                      <a:pt x="37" y="6"/>
                    </a:cubicBezTo>
                    <a:cubicBezTo>
                      <a:pt x="37" y="6"/>
                      <a:pt x="39" y="7"/>
                      <a:pt x="38" y="10"/>
                    </a:cubicBezTo>
                    <a:cubicBezTo>
                      <a:pt x="38" y="10"/>
                      <a:pt x="35" y="14"/>
                      <a:pt x="34" y="17"/>
                    </a:cubicBezTo>
                    <a:cubicBezTo>
                      <a:pt x="34" y="17"/>
                      <a:pt x="32" y="17"/>
                      <a:pt x="31" y="19"/>
                    </a:cubicBezTo>
                    <a:cubicBezTo>
                      <a:pt x="30" y="19"/>
                      <a:pt x="30" y="19"/>
                      <a:pt x="30" y="19"/>
                    </a:cubicBezTo>
                    <a:close/>
                    <a:moveTo>
                      <a:pt x="1" y="38"/>
                    </a:moveTo>
                    <a:cubicBezTo>
                      <a:pt x="1" y="38"/>
                      <a:pt x="0" y="43"/>
                      <a:pt x="4" y="43"/>
                    </a:cubicBezTo>
                    <a:cubicBezTo>
                      <a:pt x="4" y="43"/>
                      <a:pt x="14" y="41"/>
                      <a:pt x="38" y="23"/>
                    </a:cubicBezTo>
                    <a:cubicBezTo>
                      <a:pt x="38" y="23"/>
                      <a:pt x="49" y="15"/>
                      <a:pt x="50" y="16"/>
                    </a:cubicBezTo>
                    <a:cubicBezTo>
                      <a:pt x="50" y="16"/>
                      <a:pt x="39" y="27"/>
                      <a:pt x="38" y="28"/>
                    </a:cubicBezTo>
                    <a:cubicBezTo>
                      <a:pt x="38" y="28"/>
                      <a:pt x="25" y="38"/>
                      <a:pt x="26" y="41"/>
                    </a:cubicBezTo>
                    <a:cubicBezTo>
                      <a:pt x="26" y="41"/>
                      <a:pt x="27" y="42"/>
                      <a:pt x="29" y="41"/>
                    </a:cubicBezTo>
                    <a:cubicBezTo>
                      <a:pt x="29" y="41"/>
                      <a:pt x="41" y="31"/>
                      <a:pt x="46" y="32"/>
                    </a:cubicBezTo>
                    <a:cubicBezTo>
                      <a:pt x="45" y="32"/>
                      <a:pt x="45" y="40"/>
                      <a:pt x="20" y="53"/>
                    </a:cubicBezTo>
                    <a:cubicBezTo>
                      <a:pt x="20" y="53"/>
                      <a:pt x="16" y="57"/>
                      <a:pt x="25" y="55"/>
                    </a:cubicBezTo>
                    <a:cubicBezTo>
                      <a:pt x="25" y="55"/>
                      <a:pt x="37" y="46"/>
                      <a:pt x="43" y="42"/>
                    </a:cubicBezTo>
                    <a:cubicBezTo>
                      <a:pt x="43" y="42"/>
                      <a:pt x="53" y="33"/>
                      <a:pt x="53" y="40"/>
                    </a:cubicBezTo>
                    <a:cubicBezTo>
                      <a:pt x="53" y="40"/>
                      <a:pt x="55" y="57"/>
                      <a:pt x="54" y="61"/>
                    </a:cubicBezTo>
                    <a:cubicBezTo>
                      <a:pt x="54" y="61"/>
                      <a:pt x="53" y="72"/>
                      <a:pt x="54" y="73"/>
                    </a:cubicBezTo>
                    <a:cubicBezTo>
                      <a:pt x="54" y="75"/>
                      <a:pt x="44" y="71"/>
                      <a:pt x="42" y="72"/>
                    </a:cubicBezTo>
                    <a:cubicBezTo>
                      <a:pt x="42" y="72"/>
                      <a:pt x="41" y="72"/>
                      <a:pt x="43" y="73"/>
                    </a:cubicBezTo>
                    <a:cubicBezTo>
                      <a:pt x="43" y="73"/>
                      <a:pt x="53" y="80"/>
                      <a:pt x="58" y="79"/>
                    </a:cubicBezTo>
                    <a:cubicBezTo>
                      <a:pt x="58" y="79"/>
                      <a:pt x="62" y="78"/>
                      <a:pt x="61" y="75"/>
                    </a:cubicBezTo>
                    <a:cubicBezTo>
                      <a:pt x="61" y="75"/>
                      <a:pt x="58" y="36"/>
                      <a:pt x="60" y="36"/>
                    </a:cubicBezTo>
                    <a:cubicBezTo>
                      <a:pt x="60" y="36"/>
                      <a:pt x="57" y="30"/>
                      <a:pt x="51" y="34"/>
                    </a:cubicBezTo>
                    <a:cubicBezTo>
                      <a:pt x="51" y="34"/>
                      <a:pt x="48" y="34"/>
                      <a:pt x="52" y="30"/>
                    </a:cubicBezTo>
                    <a:cubicBezTo>
                      <a:pt x="52" y="30"/>
                      <a:pt x="53" y="23"/>
                      <a:pt x="43" y="28"/>
                    </a:cubicBezTo>
                    <a:cubicBezTo>
                      <a:pt x="43" y="28"/>
                      <a:pt x="38" y="30"/>
                      <a:pt x="43" y="25"/>
                    </a:cubicBezTo>
                    <a:cubicBezTo>
                      <a:pt x="43" y="25"/>
                      <a:pt x="49" y="19"/>
                      <a:pt x="52" y="18"/>
                    </a:cubicBezTo>
                    <a:cubicBezTo>
                      <a:pt x="52" y="18"/>
                      <a:pt x="56" y="13"/>
                      <a:pt x="57" y="13"/>
                    </a:cubicBezTo>
                    <a:cubicBezTo>
                      <a:pt x="57" y="13"/>
                      <a:pt x="59" y="7"/>
                      <a:pt x="52" y="11"/>
                    </a:cubicBezTo>
                    <a:cubicBezTo>
                      <a:pt x="50" y="14"/>
                      <a:pt x="2" y="40"/>
                      <a:pt x="1" y="38"/>
                    </a:cubicBezTo>
                    <a:close/>
                    <a:moveTo>
                      <a:pt x="17" y="79"/>
                    </a:moveTo>
                    <a:cubicBezTo>
                      <a:pt x="17" y="79"/>
                      <a:pt x="15" y="74"/>
                      <a:pt x="17" y="73"/>
                    </a:cubicBezTo>
                    <a:cubicBezTo>
                      <a:pt x="17" y="73"/>
                      <a:pt x="19" y="65"/>
                      <a:pt x="18" y="61"/>
                    </a:cubicBezTo>
                    <a:cubicBezTo>
                      <a:pt x="18" y="61"/>
                      <a:pt x="21" y="56"/>
                      <a:pt x="23" y="60"/>
                    </a:cubicBezTo>
                    <a:cubicBezTo>
                      <a:pt x="23" y="60"/>
                      <a:pt x="27" y="72"/>
                      <a:pt x="20" y="79"/>
                    </a:cubicBezTo>
                    <a:cubicBezTo>
                      <a:pt x="19" y="80"/>
                      <a:pt x="19" y="80"/>
                      <a:pt x="19" y="80"/>
                    </a:cubicBezTo>
                    <a:cubicBezTo>
                      <a:pt x="18" y="80"/>
                      <a:pt x="17" y="79"/>
                      <a:pt x="17" y="79"/>
                    </a:cubicBezTo>
                    <a:close/>
                    <a:moveTo>
                      <a:pt x="30" y="55"/>
                    </a:moveTo>
                    <a:cubicBezTo>
                      <a:pt x="30" y="55"/>
                      <a:pt x="31" y="57"/>
                      <a:pt x="34" y="57"/>
                    </a:cubicBezTo>
                    <a:cubicBezTo>
                      <a:pt x="34" y="57"/>
                      <a:pt x="36" y="53"/>
                      <a:pt x="37" y="54"/>
                    </a:cubicBezTo>
                    <a:cubicBezTo>
                      <a:pt x="39" y="54"/>
                      <a:pt x="39" y="54"/>
                      <a:pt x="35" y="61"/>
                    </a:cubicBezTo>
                    <a:cubicBezTo>
                      <a:pt x="35" y="61"/>
                      <a:pt x="34" y="65"/>
                      <a:pt x="39" y="64"/>
                    </a:cubicBezTo>
                    <a:cubicBezTo>
                      <a:pt x="39" y="64"/>
                      <a:pt x="41" y="63"/>
                      <a:pt x="39" y="66"/>
                    </a:cubicBezTo>
                    <a:cubicBezTo>
                      <a:pt x="39" y="66"/>
                      <a:pt x="35" y="71"/>
                      <a:pt x="34" y="73"/>
                    </a:cubicBezTo>
                    <a:cubicBezTo>
                      <a:pt x="34" y="73"/>
                      <a:pt x="44" y="67"/>
                      <a:pt x="46" y="64"/>
                    </a:cubicBezTo>
                    <a:cubicBezTo>
                      <a:pt x="46" y="64"/>
                      <a:pt x="45" y="59"/>
                      <a:pt x="38" y="60"/>
                    </a:cubicBezTo>
                    <a:cubicBezTo>
                      <a:pt x="38" y="60"/>
                      <a:pt x="39" y="57"/>
                      <a:pt x="43" y="50"/>
                    </a:cubicBezTo>
                    <a:cubicBezTo>
                      <a:pt x="45" y="45"/>
                      <a:pt x="29" y="54"/>
                      <a:pt x="30" y="55"/>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42"/>
              <p:cNvSpPr>
                <a:spLocks noEditPoints="1"/>
              </p:cNvSpPr>
              <p:nvPr/>
            </p:nvSpPr>
            <p:spPr bwMode="auto">
              <a:xfrm>
                <a:off x="6997700" y="4964113"/>
                <a:ext cx="517525" cy="549275"/>
              </a:xfrm>
              <a:custGeom>
                <a:avLst/>
                <a:gdLst>
                  <a:gd name="T0" fmla="*/ 28 w 67"/>
                  <a:gd name="T1" fmla="*/ 0 h 71"/>
                  <a:gd name="T2" fmla="*/ 28 w 67"/>
                  <a:gd name="T3" fmla="*/ 14 h 71"/>
                  <a:gd name="T4" fmla="*/ 33 w 67"/>
                  <a:gd name="T5" fmla="*/ 34 h 71"/>
                  <a:gd name="T6" fmla="*/ 3 w 67"/>
                  <a:gd name="T7" fmla="*/ 53 h 71"/>
                  <a:gd name="T8" fmla="*/ 3 w 67"/>
                  <a:gd name="T9" fmla="*/ 59 h 71"/>
                  <a:gd name="T10" fmla="*/ 16 w 67"/>
                  <a:gd name="T11" fmla="*/ 60 h 71"/>
                  <a:gd name="T12" fmla="*/ 33 w 67"/>
                  <a:gd name="T13" fmla="*/ 45 h 71"/>
                  <a:gd name="T14" fmla="*/ 20 w 67"/>
                  <a:gd name="T15" fmla="*/ 68 h 71"/>
                  <a:gd name="T16" fmla="*/ 30 w 67"/>
                  <a:gd name="T17" fmla="*/ 65 h 71"/>
                  <a:gd name="T18" fmla="*/ 38 w 67"/>
                  <a:gd name="T19" fmla="*/ 50 h 71"/>
                  <a:gd name="T20" fmla="*/ 40 w 67"/>
                  <a:gd name="T21" fmla="*/ 36 h 71"/>
                  <a:gd name="T22" fmla="*/ 50 w 67"/>
                  <a:gd name="T23" fmla="*/ 28 h 71"/>
                  <a:gd name="T24" fmla="*/ 52 w 67"/>
                  <a:gd name="T25" fmla="*/ 22 h 71"/>
                  <a:gd name="T26" fmla="*/ 47 w 67"/>
                  <a:gd name="T27" fmla="*/ 23 h 71"/>
                  <a:gd name="T28" fmla="*/ 40 w 67"/>
                  <a:gd name="T29" fmla="*/ 30 h 71"/>
                  <a:gd name="T30" fmla="*/ 39 w 67"/>
                  <a:gd name="T31" fmla="*/ 15 h 71"/>
                  <a:gd name="T32" fmla="*/ 39 w 67"/>
                  <a:gd name="T33" fmla="*/ 8 h 71"/>
                  <a:gd name="T34" fmla="*/ 32 w 67"/>
                  <a:gd name="T35" fmla="*/ 2 h 71"/>
                  <a:gd name="T36" fmla="*/ 28 w 67"/>
                  <a:gd name="T37" fmla="*/ 0 h 71"/>
                  <a:gd name="T38" fmla="*/ 46 w 67"/>
                  <a:gd name="T39" fmla="*/ 43 h 71"/>
                  <a:gd name="T40" fmla="*/ 57 w 67"/>
                  <a:gd name="T41" fmla="*/ 55 h 71"/>
                  <a:gd name="T42" fmla="*/ 58 w 67"/>
                  <a:gd name="T43" fmla="*/ 61 h 71"/>
                  <a:gd name="T44" fmla="*/ 66 w 67"/>
                  <a:gd name="T45" fmla="*/ 52 h 71"/>
                  <a:gd name="T46" fmla="*/ 54 w 67"/>
                  <a:gd name="T47" fmla="*/ 44 h 71"/>
                  <a:gd name="T48" fmla="*/ 46 w 67"/>
                  <a:gd name="T49" fmla="*/ 4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7" h="71">
                    <a:moveTo>
                      <a:pt x="28" y="0"/>
                    </a:moveTo>
                    <a:cubicBezTo>
                      <a:pt x="28" y="0"/>
                      <a:pt x="22" y="3"/>
                      <a:pt x="28" y="14"/>
                    </a:cubicBezTo>
                    <a:cubicBezTo>
                      <a:pt x="28" y="14"/>
                      <a:pt x="33" y="24"/>
                      <a:pt x="33" y="34"/>
                    </a:cubicBezTo>
                    <a:cubicBezTo>
                      <a:pt x="33" y="34"/>
                      <a:pt x="19" y="52"/>
                      <a:pt x="3" y="53"/>
                    </a:cubicBezTo>
                    <a:cubicBezTo>
                      <a:pt x="3" y="53"/>
                      <a:pt x="0" y="54"/>
                      <a:pt x="3" y="59"/>
                    </a:cubicBezTo>
                    <a:cubicBezTo>
                      <a:pt x="3" y="59"/>
                      <a:pt x="12" y="62"/>
                      <a:pt x="16" y="60"/>
                    </a:cubicBezTo>
                    <a:cubicBezTo>
                      <a:pt x="16" y="60"/>
                      <a:pt x="30" y="45"/>
                      <a:pt x="33" y="45"/>
                    </a:cubicBezTo>
                    <a:cubicBezTo>
                      <a:pt x="29" y="60"/>
                      <a:pt x="27" y="61"/>
                      <a:pt x="20" y="68"/>
                    </a:cubicBezTo>
                    <a:cubicBezTo>
                      <a:pt x="20" y="68"/>
                      <a:pt x="20" y="71"/>
                      <a:pt x="30" y="65"/>
                    </a:cubicBezTo>
                    <a:cubicBezTo>
                      <a:pt x="30" y="65"/>
                      <a:pt x="35" y="61"/>
                      <a:pt x="38" y="50"/>
                    </a:cubicBezTo>
                    <a:cubicBezTo>
                      <a:pt x="40" y="36"/>
                      <a:pt x="40" y="36"/>
                      <a:pt x="40" y="36"/>
                    </a:cubicBezTo>
                    <a:cubicBezTo>
                      <a:pt x="40" y="36"/>
                      <a:pt x="47" y="29"/>
                      <a:pt x="50" y="28"/>
                    </a:cubicBezTo>
                    <a:cubicBezTo>
                      <a:pt x="50" y="28"/>
                      <a:pt x="53" y="25"/>
                      <a:pt x="52" y="22"/>
                    </a:cubicBezTo>
                    <a:cubicBezTo>
                      <a:pt x="52" y="22"/>
                      <a:pt x="51" y="17"/>
                      <a:pt x="47" y="23"/>
                    </a:cubicBezTo>
                    <a:cubicBezTo>
                      <a:pt x="47" y="23"/>
                      <a:pt x="40" y="31"/>
                      <a:pt x="40" y="30"/>
                    </a:cubicBezTo>
                    <a:cubicBezTo>
                      <a:pt x="40" y="30"/>
                      <a:pt x="38" y="30"/>
                      <a:pt x="39" y="15"/>
                    </a:cubicBezTo>
                    <a:cubicBezTo>
                      <a:pt x="39" y="15"/>
                      <a:pt x="43" y="13"/>
                      <a:pt x="39" y="8"/>
                    </a:cubicBezTo>
                    <a:cubicBezTo>
                      <a:pt x="39" y="8"/>
                      <a:pt x="34" y="3"/>
                      <a:pt x="32" y="2"/>
                    </a:cubicBezTo>
                    <a:cubicBezTo>
                      <a:pt x="28" y="0"/>
                      <a:pt x="28" y="0"/>
                      <a:pt x="28" y="0"/>
                    </a:cubicBezTo>
                    <a:close/>
                    <a:moveTo>
                      <a:pt x="46" y="43"/>
                    </a:moveTo>
                    <a:cubicBezTo>
                      <a:pt x="46" y="43"/>
                      <a:pt x="51" y="49"/>
                      <a:pt x="57" y="55"/>
                    </a:cubicBezTo>
                    <a:cubicBezTo>
                      <a:pt x="57" y="55"/>
                      <a:pt x="60" y="57"/>
                      <a:pt x="58" y="61"/>
                    </a:cubicBezTo>
                    <a:cubicBezTo>
                      <a:pt x="58" y="61"/>
                      <a:pt x="67" y="57"/>
                      <a:pt x="66" y="52"/>
                    </a:cubicBezTo>
                    <a:cubicBezTo>
                      <a:pt x="66" y="52"/>
                      <a:pt x="67" y="47"/>
                      <a:pt x="54" y="44"/>
                    </a:cubicBezTo>
                    <a:cubicBezTo>
                      <a:pt x="46" y="43"/>
                      <a:pt x="46" y="43"/>
                      <a:pt x="46" y="43"/>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43"/>
              <p:cNvSpPr>
                <a:spLocks noEditPoints="1"/>
              </p:cNvSpPr>
              <p:nvPr/>
            </p:nvSpPr>
            <p:spPr bwMode="auto">
              <a:xfrm>
                <a:off x="7561263" y="4386263"/>
                <a:ext cx="423863" cy="647700"/>
              </a:xfrm>
              <a:custGeom>
                <a:avLst/>
                <a:gdLst>
                  <a:gd name="T0" fmla="*/ 14 w 55"/>
                  <a:gd name="T1" fmla="*/ 49 h 84"/>
                  <a:gd name="T2" fmla="*/ 13 w 55"/>
                  <a:gd name="T3" fmla="*/ 55 h 84"/>
                  <a:gd name="T4" fmla="*/ 8 w 55"/>
                  <a:gd name="T5" fmla="*/ 48 h 84"/>
                  <a:gd name="T6" fmla="*/ 9 w 55"/>
                  <a:gd name="T7" fmla="*/ 41 h 84"/>
                  <a:gd name="T8" fmla="*/ 11 w 55"/>
                  <a:gd name="T9" fmla="*/ 44 h 84"/>
                  <a:gd name="T10" fmla="*/ 15 w 55"/>
                  <a:gd name="T11" fmla="*/ 39 h 84"/>
                  <a:gd name="T12" fmla="*/ 11 w 55"/>
                  <a:gd name="T13" fmla="*/ 37 h 84"/>
                  <a:gd name="T14" fmla="*/ 6 w 55"/>
                  <a:gd name="T15" fmla="*/ 32 h 84"/>
                  <a:gd name="T16" fmla="*/ 9 w 55"/>
                  <a:gd name="T17" fmla="*/ 30 h 84"/>
                  <a:gd name="T18" fmla="*/ 15 w 55"/>
                  <a:gd name="T19" fmla="*/ 35 h 84"/>
                  <a:gd name="T20" fmla="*/ 17 w 55"/>
                  <a:gd name="T21" fmla="*/ 33 h 84"/>
                  <a:gd name="T22" fmla="*/ 19 w 55"/>
                  <a:gd name="T23" fmla="*/ 25 h 84"/>
                  <a:gd name="T24" fmla="*/ 17 w 55"/>
                  <a:gd name="T25" fmla="*/ 25 h 84"/>
                  <a:gd name="T26" fmla="*/ 15 w 55"/>
                  <a:gd name="T27" fmla="*/ 30 h 84"/>
                  <a:gd name="T28" fmla="*/ 14 w 55"/>
                  <a:gd name="T29" fmla="*/ 25 h 84"/>
                  <a:gd name="T30" fmla="*/ 9 w 55"/>
                  <a:gd name="T31" fmla="*/ 27 h 84"/>
                  <a:gd name="T32" fmla="*/ 15 w 55"/>
                  <a:gd name="T33" fmla="*/ 20 h 84"/>
                  <a:gd name="T34" fmla="*/ 14 w 55"/>
                  <a:gd name="T35" fmla="*/ 4 h 84"/>
                  <a:gd name="T36" fmla="*/ 19 w 55"/>
                  <a:gd name="T37" fmla="*/ 4 h 84"/>
                  <a:gd name="T38" fmla="*/ 18 w 55"/>
                  <a:gd name="T39" fmla="*/ 17 h 84"/>
                  <a:gd name="T40" fmla="*/ 20 w 55"/>
                  <a:gd name="T41" fmla="*/ 18 h 84"/>
                  <a:gd name="T42" fmla="*/ 23 w 55"/>
                  <a:gd name="T43" fmla="*/ 18 h 84"/>
                  <a:gd name="T44" fmla="*/ 33 w 55"/>
                  <a:gd name="T45" fmla="*/ 7 h 84"/>
                  <a:gd name="T46" fmla="*/ 34 w 55"/>
                  <a:gd name="T47" fmla="*/ 28 h 84"/>
                  <a:gd name="T48" fmla="*/ 29 w 55"/>
                  <a:gd name="T49" fmla="*/ 33 h 84"/>
                  <a:gd name="T50" fmla="*/ 30 w 55"/>
                  <a:gd name="T51" fmla="*/ 25 h 84"/>
                  <a:gd name="T52" fmla="*/ 28 w 55"/>
                  <a:gd name="T53" fmla="*/ 22 h 84"/>
                  <a:gd name="T54" fmla="*/ 30 w 55"/>
                  <a:gd name="T55" fmla="*/ 21 h 84"/>
                  <a:gd name="T56" fmla="*/ 30 w 55"/>
                  <a:gd name="T57" fmla="*/ 13 h 84"/>
                  <a:gd name="T58" fmla="*/ 23 w 55"/>
                  <a:gd name="T59" fmla="*/ 23 h 84"/>
                  <a:gd name="T60" fmla="*/ 23 w 55"/>
                  <a:gd name="T61" fmla="*/ 32 h 84"/>
                  <a:gd name="T62" fmla="*/ 30 w 55"/>
                  <a:gd name="T63" fmla="*/ 36 h 84"/>
                  <a:gd name="T64" fmla="*/ 23 w 55"/>
                  <a:gd name="T65" fmla="*/ 36 h 84"/>
                  <a:gd name="T66" fmla="*/ 22 w 55"/>
                  <a:gd name="T67" fmla="*/ 41 h 84"/>
                  <a:gd name="T68" fmla="*/ 20 w 55"/>
                  <a:gd name="T69" fmla="*/ 46 h 84"/>
                  <a:gd name="T70" fmla="*/ 19 w 55"/>
                  <a:gd name="T71" fmla="*/ 44 h 84"/>
                  <a:gd name="T72" fmla="*/ 20 w 55"/>
                  <a:gd name="T73" fmla="*/ 36 h 84"/>
                  <a:gd name="T74" fmla="*/ 14 w 55"/>
                  <a:gd name="T75" fmla="*/ 49 h 84"/>
                  <a:gd name="T76" fmla="*/ 7 w 55"/>
                  <a:gd name="T77" fmla="*/ 76 h 84"/>
                  <a:gd name="T78" fmla="*/ 13 w 55"/>
                  <a:gd name="T79" fmla="*/ 78 h 84"/>
                  <a:gd name="T80" fmla="*/ 21 w 55"/>
                  <a:gd name="T81" fmla="*/ 65 h 84"/>
                  <a:gd name="T82" fmla="*/ 34 w 55"/>
                  <a:gd name="T83" fmla="*/ 39 h 84"/>
                  <a:gd name="T84" fmla="*/ 35 w 55"/>
                  <a:gd name="T85" fmla="*/ 40 h 84"/>
                  <a:gd name="T86" fmla="*/ 33 w 55"/>
                  <a:gd name="T87" fmla="*/ 47 h 84"/>
                  <a:gd name="T88" fmla="*/ 39 w 55"/>
                  <a:gd name="T89" fmla="*/ 34 h 84"/>
                  <a:gd name="T90" fmla="*/ 33 w 55"/>
                  <a:gd name="T91" fmla="*/ 34 h 84"/>
                  <a:gd name="T92" fmla="*/ 8 w 55"/>
                  <a:gd name="T93" fmla="*/ 75 h 84"/>
                  <a:gd name="T94" fmla="*/ 7 w 55"/>
                  <a:gd name="T95" fmla="*/ 76 h 84"/>
                  <a:gd name="T96" fmla="*/ 27 w 55"/>
                  <a:gd name="T97" fmla="*/ 67 h 84"/>
                  <a:gd name="T98" fmla="*/ 38 w 55"/>
                  <a:gd name="T99" fmla="*/ 62 h 84"/>
                  <a:gd name="T100" fmla="*/ 45 w 55"/>
                  <a:gd name="T101" fmla="*/ 76 h 84"/>
                  <a:gd name="T102" fmla="*/ 30 w 55"/>
                  <a:gd name="T103" fmla="*/ 83 h 84"/>
                  <a:gd name="T104" fmla="*/ 33 w 55"/>
                  <a:gd name="T105" fmla="*/ 84 h 84"/>
                  <a:gd name="T106" fmla="*/ 52 w 55"/>
                  <a:gd name="T107" fmla="*/ 83 h 84"/>
                  <a:gd name="T108" fmla="*/ 52 w 55"/>
                  <a:gd name="T109" fmla="*/ 76 h 84"/>
                  <a:gd name="T110" fmla="*/ 42 w 55"/>
                  <a:gd name="T111" fmla="*/ 59 h 84"/>
                  <a:gd name="T112" fmla="*/ 48 w 55"/>
                  <a:gd name="T113" fmla="*/ 46 h 84"/>
                  <a:gd name="T114" fmla="*/ 51 w 55"/>
                  <a:gd name="T115" fmla="*/ 39 h 84"/>
                  <a:gd name="T116" fmla="*/ 45 w 55"/>
                  <a:gd name="T117" fmla="*/ 38 h 84"/>
                  <a:gd name="T118" fmla="*/ 37 w 55"/>
                  <a:gd name="T119" fmla="*/ 50 h 84"/>
                  <a:gd name="T120" fmla="*/ 34 w 55"/>
                  <a:gd name="T121" fmla="*/ 54 h 84"/>
                  <a:gd name="T122" fmla="*/ 27 w 55"/>
                  <a:gd name="T123" fmla="*/ 67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 h="84">
                    <a:moveTo>
                      <a:pt x="14" y="49"/>
                    </a:moveTo>
                    <a:cubicBezTo>
                      <a:pt x="14" y="49"/>
                      <a:pt x="20" y="57"/>
                      <a:pt x="13" y="55"/>
                    </a:cubicBezTo>
                    <a:cubicBezTo>
                      <a:pt x="13" y="55"/>
                      <a:pt x="8" y="50"/>
                      <a:pt x="8" y="48"/>
                    </a:cubicBezTo>
                    <a:cubicBezTo>
                      <a:pt x="8" y="48"/>
                      <a:pt x="0" y="41"/>
                      <a:pt x="9" y="41"/>
                    </a:cubicBezTo>
                    <a:cubicBezTo>
                      <a:pt x="9" y="41"/>
                      <a:pt x="11" y="43"/>
                      <a:pt x="11" y="44"/>
                    </a:cubicBezTo>
                    <a:cubicBezTo>
                      <a:pt x="11" y="44"/>
                      <a:pt x="11" y="48"/>
                      <a:pt x="15" y="39"/>
                    </a:cubicBezTo>
                    <a:cubicBezTo>
                      <a:pt x="15" y="39"/>
                      <a:pt x="9" y="39"/>
                      <a:pt x="11" y="37"/>
                    </a:cubicBezTo>
                    <a:cubicBezTo>
                      <a:pt x="11" y="37"/>
                      <a:pt x="7" y="33"/>
                      <a:pt x="6" y="32"/>
                    </a:cubicBezTo>
                    <a:cubicBezTo>
                      <a:pt x="6" y="32"/>
                      <a:pt x="4" y="30"/>
                      <a:pt x="9" y="30"/>
                    </a:cubicBezTo>
                    <a:cubicBezTo>
                      <a:pt x="9" y="30"/>
                      <a:pt x="14" y="33"/>
                      <a:pt x="15" y="35"/>
                    </a:cubicBezTo>
                    <a:cubicBezTo>
                      <a:pt x="15" y="35"/>
                      <a:pt x="16" y="34"/>
                      <a:pt x="17" y="33"/>
                    </a:cubicBezTo>
                    <a:cubicBezTo>
                      <a:pt x="18" y="32"/>
                      <a:pt x="19" y="26"/>
                      <a:pt x="19" y="25"/>
                    </a:cubicBezTo>
                    <a:cubicBezTo>
                      <a:pt x="19" y="25"/>
                      <a:pt x="19" y="20"/>
                      <a:pt x="17" y="25"/>
                    </a:cubicBezTo>
                    <a:cubicBezTo>
                      <a:pt x="17" y="25"/>
                      <a:pt x="16" y="30"/>
                      <a:pt x="15" y="30"/>
                    </a:cubicBezTo>
                    <a:cubicBezTo>
                      <a:pt x="15" y="30"/>
                      <a:pt x="14" y="27"/>
                      <a:pt x="14" y="25"/>
                    </a:cubicBezTo>
                    <a:cubicBezTo>
                      <a:pt x="14" y="25"/>
                      <a:pt x="9" y="28"/>
                      <a:pt x="9" y="27"/>
                    </a:cubicBezTo>
                    <a:cubicBezTo>
                      <a:pt x="9" y="27"/>
                      <a:pt x="10" y="23"/>
                      <a:pt x="15" y="20"/>
                    </a:cubicBezTo>
                    <a:cubicBezTo>
                      <a:pt x="15" y="20"/>
                      <a:pt x="14" y="9"/>
                      <a:pt x="14" y="4"/>
                    </a:cubicBezTo>
                    <a:cubicBezTo>
                      <a:pt x="14" y="4"/>
                      <a:pt x="17" y="0"/>
                      <a:pt x="19" y="4"/>
                    </a:cubicBezTo>
                    <a:cubicBezTo>
                      <a:pt x="19" y="4"/>
                      <a:pt x="18" y="15"/>
                      <a:pt x="18" y="17"/>
                    </a:cubicBezTo>
                    <a:cubicBezTo>
                      <a:pt x="18" y="17"/>
                      <a:pt x="19" y="18"/>
                      <a:pt x="20" y="18"/>
                    </a:cubicBezTo>
                    <a:cubicBezTo>
                      <a:pt x="20" y="18"/>
                      <a:pt x="21" y="17"/>
                      <a:pt x="23" y="18"/>
                    </a:cubicBezTo>
                    <a:cubicBezTo>
                      <a:pt x="23" y="18"/>
                      <a:pt x="29" y="5"/>
                      <a:pt x="33" y="7"/>
                    </a:cubicBezTo>
                    <a:cubicBezTo>
                      <a:pt x="33" y="7"/>
                      <a:pt x="36" y="8"/>
                      <a:pt x="34" y="28"/>
                    </a:cubicBezTo>
                    <a:cubicBezTo>
                      <a:pt x="34" y="28"/>
                      <a:pt x="31" y="34"/>
                      <a:pt x="29" y="33"/>
                    </a:cubicBezTo>
                    <a:cubicBezTo>
                      <a:pt x="29" y="33"/>
                      <a:pt x="30" y="26"/>
                      <a:pt x="30" y="25"/>
                    </a:cubicBezTo>
                    <a:cubicBezTo>
                      <a:pt x="28" y="22"/>
                      <a:pt x="28" y="22"/>
                      <a:pt x="28" y="22"/>
                    </a:cubicBezTo>
                    <a:cubicBezTo>
                      <a:pt x="30" y="21"/>
                      <a:pt x="30" y="21"/>
                      <a:pt x="30" y="21"/>
                    </a:cubicBezTo>
                    <a:cubicBezTo>
                      <a:pt x="30" y="21"/>
                      <a:pt x="30" y="15"/>
                      <a:pt x="30" y="13"/>
                    </a:cubicBezTo>
                    <a:cubicBezTo>
                      <a:pt x="30" y="13"/>
                      <a:pt x="31" y="10"/>
                      <a:pt x="23" y="23"/>
                    </a:cubicBezTo>
                    <a:cubicBezTo>
                      <a:pt x="23" y="32"/>
                      <a:pt x="23" y="32"/>
                      <a:pt x="23" y="32"/>
                    </a:cubicBezTo>
                    <a:cubicBezTo>
                      <a:pt x="23" y="32"/>
                      <a:pt x="29" y="32"/>
                      <a:pt x="30" y="36"/>
                    </a:cubicBezTo>
                    <a:cubicBezTo>
                      <a:pt x="30" y="36"/>
                      <a:pt x="28" y="39"/>
                      <a:pt x="23" y="36"/>
                    </a:cubicBezTo>
                    <a:cubicBezTo>
                      <a:pt x="23" y="36"/>
                      <a:pt x="22" y="34"/>
                      <a:pt x="22" y="41"/>
                    </a:cubicBezTo>
                    <a:cubicBezTo>
                      <a:pt x="22" y="41"/>
                      <a:pt x="20" y="47"/>
                      <a:pt x="20" y="46"/>
                    </a:cubicBezTo>
                    <a:cubicBezTo>
                      <a:pt x="20" y="46"/>
                      <a:pt x="18" y="47"/>
                      <a:pt x="19" y="44"/>
                    </a:cubicBezTo>
                    <a:cubicBezTo>
                      <a:pt x="19" y="43"/>
                      <a:pt x="19" y="37"/>
                      <a:pt x="20" y="36"/>
                    </a:cubicBezTo>
                    <a:cubicBezTo>
                      <a:pt x="19" y="32"/>
                      <a:pt x="14" y="46"/>
                      <a:pt x="14" y="49"/>
                    </a:cubicBezTo>
                    <a:close/>
                    <a:moveTo>
                      <a:pt x="7" y="76"/>
                    </a:moveTo>
                    <a:cubicBezTo>
                      <a:pt x="7" y="76"/>
                      <a:pt x="11" y="79"/>
                      <a:pt x="13" y="78"/>
                    </a:cubicBezTo>
                    <a:cubicBezTo>
                      <a:pt x="13" y="78"/>
                      <a:pt x="18" y="73"/>
                      <a:pt x="21" y="65"/>
                    </a:cubicBezTo>
                    <a:cubicBezTo>
                      <a:pt x="21" y="65"/>
                      <a:pt x="32" y="42"/>
                      <a:pt x="34" y="39"/>
                    </a:cubicBezTo>
                    <a:cubicBezTo>
                      <a:pt x="34" y="39"/>
                      <a:pt x="35" y="39"/>
                      <a:pt x="35" y="40"/>
                    </a:cubicBezTo>
                    <a:cubicBezTo>
                      <a:pt x="35" y="40"/>
                      <a:pt x="33" y="46"/>
                      <a:pt x="33" y="47"/>
                    </a:cubicBezTo>
                    <a:cubicBezTo>
                      <a:pt x="33" y="47"/>
                      <a:pt x="38" y="41"/>
                      <a:pt x="39" y="34"/>
                    </a:cubicBezTo>
                    <a:cubicBezTo>
                      <a:pt x="39" y="34"/>
                      <a:pt x="37" y="30"/>
                      <a:pt x="33" y="34"/>
                    </a:cubicBezTo>
                    <a:cubicBezTo>
                      <a:pt x="26" y="48"/>
                      <a:pt x="20" y="60"/>
                      <a:pt x="8" y="75"/>
                    </a:cubicBezTo>
                    <a:cubicBezTo>
                      <a:pt x="8" y="75"/>
                      <a:pt x="8" y="76"/>
                      <a:pt x="7" y="76"/>
                    </a:cubicBezTo>
                    <a:close/>
                    <a:moveTo>
                      <a:pt x="27" y="67"/>
                    </a:moveTo>
                    <a:cubicBezTo>
                      <a:pt x="27" y="67"/>
                      <a:pt x="31" y="69"/>
                      <a:pt x="38" y="62"/>
                    </a:cubicBezTo>
                    <a:cubicBezTo>
                      <a:pt x="45" y="76"/>
                      <a:pt x="45" y="76"/>
                      <a:pt x="45" y="76"/>
                    </a:cubicBezTo>
                    <a:cubicBezTo>
                      <a:pt x="45" y="76"/>
                      <a:pt x="36" y="82"/>
                      <a:pt x="30" y="83"/>
                    </a:cubicBezTo>
                    <a:cubicBezTo>
                      <a:pt x="30" y="83"/>
                      <a:pt x="30" y="83"/>
                      <a:pt x="33" y="84"/>
                    </a:cubicBezTo>
                    <a:cubicBezTo>
                      <a:pt x="33" y="84"/>
                      <a:pt x="43" y="82"/>
                      <a:pt x="52" y="83"/>
                    </a:cubicBezTo>
                    <a:cubicBezTo>
                      <a:pt x="52" y="83"/>
                      <a:pt x="55" y="81"/>
                      <a:pt x="52" y="76"/>
                    </a:cubicBezTo>
                    <a:cubicBezTo>
                      <a:pt x="42" y="59"/>
                      <a:pt x="42" y="59"/>
                      <a:pt x="42" y="59"/>
                    </a:cubicBezTo>
                    <a:cubicBezTo>
                      <a:pt x="42" y="59"/>
                      <a:pt x="49" y="47"/>
                      <a:pt x="48" y="46"/>
                    </a:cubicBezTo>
                    <a:cubicBezTo>
                      <a:pt x="48" y="46"/>
                      <a:pt x="50" y="40"/>
                      <a:pt x="51" y="39"/>
                    </a:cubicBezTo>
                    <a:cubicBezTo>
                      <a:pt x="51" y="39"/>
                      <a:pt x="49" y="35"/>
                      <a:pt x="45" y="38"/>
                    </a:cubicBezTo>
                    <a:cubicBezTo>
                      <a:pt x="45" y="38"/>
                      <a:pt x="36" y="51"/>
                      <a:pt x="37" y="50"/>
                    </a:cubicBezTo>
                    <a:cubicBezTo>
                      <a:pt x="37" y="50"/>
                      <a:pt x="30" y="46"/>
                      <a:pt x="34" y="54"/>
                    </a:cubicBezTo>
                    <a:cubicBezTo>
                      <a:pt x="31" y="59"/>
                      <a:pt x="28" y="63"/>
                      <a:pt x="27" y="67"/>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44"/>
              <p:cNvSpPr>
                <a:spLocks noEditPoints="1"/>
              </p:cNvSpPr>
              <p:nvPr/>
            </p:nvSpPr>
            <p:spPr bwMode="auto">
              <a:xfrm>
                <a:off x="4152900" y="4548188"/>
                <a:ext cx="677863" cy="593725"/>
              </a:xfrm>
              <a:custGeom>
                <a:avLst/>
                <a:gdLst>
                  <a:gd name="T0" fmla="*/ 45 w 88"/>
                  <a:gd name="T1" fmla="*/ 5 h 77"/>
                  <a:gd name="T2" fmla="*/ 40 w 88"/>
                  <a:gd name="T3" fmla="*/ 12 h 77"/>
                  <a:gd name="T4" fmla="*/ 51 w 88"/>
                  <a:gd name="T5" fmla="*/ 11 h 77"/>
                  <a:gd name="T6" fmla="*/ 48 w 88"/>
                  <a:gd name="T7" fmla="*/ 0 h 77"/>
                  <a:gd name="T8" fmla="*/ 23 w 88"/>
                  <a:gd name="T9" fmla="*/ 29 h 77"/>
                  <a:gd name="T10" fmla="*/ 3 w 88"/>
                  <a:gd name="T11" fmla="*/ 49 h 77"/>
                  <a:gd name="T12" fmla="*/ 12 w 88"/>
                  <a:gd name="T13" fmla="*/ 44 h 77"/>
                  <a:gd name="T14" fmla="*/ 18 w 88"/>
                  <a:gd name="T15" fmla="*/ 40 h 77"/>
                  <a:gd name="T16" fmla="*/ 24 w 88"/>
                  <a:gd name="T17" fmla="*/ 36 h 77"/>
                  <a:gd name="T18" fmla="*/ 13 w 88"/>
                  <a:gd name="T19" fmla="*/ 40 h 77"/>
                  <a:gd name="T20" fmla="*/ 33 w 88"/>
                  <a:gd name="T21" fmla="*/ 26 h 77"/>
                  <a:gd name="T22" fmla="*/ 41 w 88"/>
                  <a:gd name="T23" fmla="*/ 25 h 77"/>
                  <a:gd name="T24" fmla="*/ 42 w 88"/>
                  <a:gd name="T25" fmla="*/ 33 h 77"/>
                  <a:gd name="T26" fmla="*/ 45 w 88"/>
                  <a:gd name="T27" fmla="*/ 42 h 77"/>
                  <a:gd name="T28" fmla="*/ 16 w 88"/>
                  <a:gd name="T29" fmla="*/ 45 h 77"/>
                  <a:gd name="T30" fmla="*/ 27 w 88"/>
                  <a:gd name="T31" fmla="*/ 49 h 77"/>
                  <a:gd name="T32" fmla="*/ 39 w 88"/>
                  <a:gd name="T33" fmla="*/ 55 h 77"/>
                  <a:gd name="T34" fmla="*/ 63 w 88"/>
                  <a:gd name="T35" fmla="*/ 48 h 77"/>
                  <a:gd name="T36" fmla="*/ 47 w 88"/>
                  <a:gd name="T37" fmla="*/ 65 h 77"/>
                  <a:gd name="T38" fmla="*/ 73 w 88"/>
                  <a:gd name="T39" fmla="*/ 62 h 77"/>
                  <a:gd name="T40" fmla="*/ 76 w 88"/>
                  <a:gd name="T41" fmla="*/ 60 h 77"/>
                  <a:gd name="T42" fmla="*/ 70 w 88"/>
                  <a:gd name="T43" fmla="*/ 49 h 77"/>
                  <a:gd name="T44" fmla="*/ 85 w 88"/>
                  <a:gd name="T45" fmla="*/ 47 h 77"/>
                  <a:gd name="T46" fmla="*/ 63 w 88"/>
                  <a:gd name="T47" fmla="*/ 45 h 77"/>
                  <a:gd name="T48" fmla="*/ 59 w 88"/>
                  <a:gd name="T49" fmla="*/ 35 h 77"/>
                  <a:gd name="T50" fmla="*/ 72 w 88"/>
                  <a:gd name="T51" fmla="*/ 31 h 77"/>
                  <a:gd name="T52" fmla="*/ 67 w 88"/>
                  <a:gd name="T53" fmla="*/ 18 h 77"/>
                  <a:gd name="T54" fmla="*/ 41 w 88"/>
                  <a:gd name="T55" fmla="*/ 25 h 77"/>
                  <a:gd name="T56" fmla="*/ 39 w 88"/>
                  <a:gd name="T57" fmla="*/ 48 h 77"/>
                  <a:gd name="T58" fmla="*/ 32 w 88"/>
                  <a:gd name="T59" fmla="*/ 48 h 77"/>
                  <a:gd name="T60" fmla="*/ 69 w 88"/>
                  <a:gd name="T61" fmla="*/ 25 h 77"/>
                  <a:gd name="T62" fmla="*/ 69 w 88"/>
                  <a:gd name="T63" fmla="*/ 31 h 77"/>
                  <a:gd name="T64" fmla="*/ 69 w 88"/>
                  <a:gd name="T65" fmla="*/ 25 h 77"/>
                  <a:gd name="T66" fmla="*/ 52 w 88"/>
                  <a:gd name="T67" fmla="*/ 77 h 77"/>
                  <a:gd name="T68" fmla="*/ 65 w 88"/>
                  <a:gd name="T69" fmla="*/ 67 h 77"/>
                  <a:gd name="T70" fmla="*/ 48 w 88"/>
                  <a:gd name="T71" fmla="*/ 7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8" h="77">
                    <a:moveTo>
                      <a:pt x="48" y="0"/>
                    </a:moveTo>
                    <a:cubicBezTo>
                      <a:pt x="48" y="0"/>
                      <a:pt x="46" y="5"/>
                      <a:pt x="45" y="5"/>
                    </a:cubicBezTo>
                    <a:cubicBezTo>
                      <a:pt x="45" y="5"/>
                      <a:pt x="45" y="6"/>
                      <a:pt x="45" y="7"/>
                    </a:cubicBezTo>
                    <a:cubicBezTo>
                      <a:pt x="45" y="7"/>
                      <a:pt x="41" y="12"/>
                      <a:pt x="40" y="12"/>
                    </a:cubicBezTo>
                    <a:cubicBezTo>
                      <a:pt x="40" y="12"/>
                      <a:pt x="42" y="12"/>
                      <a:pt x="44" y="11"/>
                    </a:cubicBezTo>
                    <a:cubicBezTo>
                      <a:pt x="44" y="11"/>
                      <a:pt x="48" y="14"/>
                      <a:pt x="51" y="11"/>
                    </a:cubicBezTo>
                    <a:cubicBezTo>
                      <a:pt x="51" y="11"/>
                      <a:pt x="52" y="8"/>
                      <a:pt x="50" y="3"/>
                    </a:cubicBezTo>
                    <a:cubicBezTo>
                      <a:pt x="48" y="0"/>
                      <a:pt x="48" y="0"/>
                      <a:pt x="48" y="0"/>
                    </a:cubicBezTo>
                    <a:close/>
                    <a:moveTo>
                      <a:pt x="32" y="18"/>
                    </a:moveTo>
                    <a:cubicBezTo>
                      <a:pt x="32" y="18"/>
                      <a:pt x="29" y="19"/>
                      <a:pt x="23" y="29"/>
                    </a:cubicBezTo>
                    <a:cubicBezTo>
                      <a:pt x="23" y="29"/>
                      <a:pt x="16" y="35"/>
                      <a:pt x="7" y="39"/>
                    </a:cubicBezTo>
                    <a:cubicBezTo>
                      <a:pt x="7" y="39"/>
                      <a:pt x="0" y="41"/>
                      <a:pt x="3" y="49"/>
                    </a:cubicBezTo>
                    <a:cubicBezTo>
                      <a:pt x="3" y="49"/>
                      <a:pt x="6" y="49"/>
                      <a:pt x="10" y="46"/>
                    </a:cubicBezTo>
                    <a:cubicBezTo>
                      <a:pt x="12" y="44"/>
                      <a:pt x="12" y="44"/>
                      <a:pt x="12" y="44"/>
                    </a:cubicBezTo>
                    <a:cubicBezTo>
                      <a:pt x="13" y="44"/>
                      <a:pt x="14" y="43"/>
                      <a:pt x="15" y="43"/>
                    </a:cubicBezTo>
                    <a:cubicBezTo>
                      <a:pt x="18" y="40"/>
                      <a:pt x="18" y="40"/>
                      <a:pt x="18" y="40"/>
                    </a:cubicBezTo>
                    <a:cubicBezTo>
                      <a:pt x="18" y="40"/>
                      <a:pt x="19" y="39"/>
                      <a:pt x="21" y="37"/>
                    </a:cubicBezTo>
                    <a:cubicBezTo>
                      <a:pt x="24" y="35"/>
                      <a:pt x="22" y="36"/>
                      <a:pt x="24" y="36"/>
                    </a:cubicBezTo>
                    <a:cubicBezTo>
                      <a:pt x="24" y="35"/>
                      <a:pt x="24" y="35"/>
                      <a:pt x="24" y="35"/>
                    </a:cubicBezTo>
                    <a:cubicBezTo>
                      <a:pt x="24" y="35"/>
                      <a:pt x="25" y="32"/>
                      <a:pt x="13" y="40"/>
                    </a:cubicBezTo>
                    <a:cubicBezTo>
                      <a:pt x="15" y="37"/>
                      <a:pt x="21" y="33"/>
                      <a:pt x="25" y="30"/>
                    </a:cubicBezTo>
                    <a:cubicBezTo>
                      <a:pt x="25" y="30"/>
                      <a:pt x="32" y="25"/>
                      <a:pt x="33" y="26"/>
                    </a:cubicBezTo>
                    <a:cubicBezTo>
                      <a:pt x="34" y="24"/>
                      <a:pt x="33" y="18"/>
                      <a:pt x="32" y="18"/>
                    </a:cubicBezTo>
                    <a:close/>
                    <a:moveTo>
                      <a:pt x="41" y="25"/>
                    </a:moveTo>
                    <a:cubicBezTo>
                      <a:pt x="41" y="25"/>
                      <a:pt x="37" y="25"/>
                      <a:pt x="40" y="32"/>
                    </a:cubicBezTo>
                    <a:cubicBezTo>
                      <a:pt x="40" y="32"/>
                      <a:pt x="41" y="33"/>
                      <a:pt x="42" y="33"/>
                    </a:cubicBezTo>
                    <a:cubicBezTo>
                      <a:pt x="42" y="33"/>
                      <a:pt x="50" y="33"/>
                      <a:pt x="51" y="34"/>
                    </a:cubicBezTo>
                    <a:cubicBezTo>
                      <a:pt x="51" y="34"/>
                      <a:pt x="55" y="33"/>
                      <a:pt x="45" y="42"/>
                    </a:cubicBezTo>
                    <a:cubicBezTo>
                      <a:pt x="45" y="42"/>
                      <a:pt x="21" y="42"/>
                      <a:pt x="20" y="41"/>
                    </a:cubicBezTo>
                    <a:cubicBezTo>
                      <a:pt x="20" y="41"/>
                      <a:pt x="17" y="44"/>
                      <a:pt x="16" y="45"/>
                    </a:cubicBezTo>
                    <a:cubicBezTo>
                      <a:pt x="18" y="46"/>
                      <a:pt x="18" y="48"/>
                      <a:pt x="19" y="48"/>
                    </a:cubicBezTo>
                    <a:cubicBezTo>
                      <a:pt x="20" y="49"/>
                      <a:pt x="21" y="48"/>
                      <a:pt x="27" y="49"/>
                    </a:cubicBezTo>
                    <a:cubicBezTo>
                      <a:pt x="27" y="49"/>
                      <a:pt x="31" y="52"/>
                      <a:pt x="32" y="55"/>
                    </a:cubicBezTo>
                    <a:cubicBezTo>
                      <a:pt x="32" y="55"/>
                      <a:pt x="35" y="59"/>
                      <a:pt x="39" y="55"/>
                    </a:cubicBezTo>
                    <a:cubicBezTo>
                      <a:pt x="39" y="55"/>
                      <a:pt x="48" y="47"/>
                      <a:pt x="48" y="47"/>
                    </a:cubicBezTo>
                    <a:cubicBezTo>
                      <a:pt x="48" y="47"/>
                      <a:pt x="62" y="47"/>
                      <a:pt x="63" y="48"/>
                    </a:cubicBezTo>
                    <a:cubicBezTo>
                      <a:pt x="63" y="48"/>
                      <a:pt x="45" y="57"/>
                      <a:pt x="44" y="62"/>
                    </a:cubicBezTo>
                    <a:cubicBezTo>
                      <a:pt x="44" y="62"/>
                      <a:pt x="46" y="65"/>
                      <a:pt x="47" y="65"/>
                    </a:cubicBezTo>
                    <a:cubicBezTo>
                      <a:pt x="47" y="65"/>
                      <a:pt x="49" y="64"/>
                      <a:pt x="50" y="64"/>
                    </a:cubicBezTo>
                    <a:cubicBezTo>
                      <a:pt x="50" y="64"/>
                      <a:pt x="68" y="60"/>
                      <a:pt x="73" y="62"/>
                    </a:cubicBezTo>
                    <a:cubicBezTo>
                      <a:pt x="77" y="63"/>
                      <a:pt x="77" y="63"/>
                      <a:pt x="77" y="63"/>
                    </a:cubicBezTo>
                    <a:cubicBezTo>
                      <a:pt x="77" y="63"/>
                      <a:pt x="80" y="61"/>
                      <a:pt x="76" y="60"/>
                    </a:cubicBezTo>
                    <a:cubicBezTo>
                      <a:pt x="76" y="60"/>
                      <a:pt x="74" y="57"/>
                      <a:pt x="56" y="59"/>
                    </a:cubicBezTo>
                    <a:cubicBezTo>
                      <a:pt x="56" y="59"/>
                      <a:pt x="57" y="56"/>
                      <a:pt x="70" y="49"/>
                    </a:cubicBezTo>
                    <a:cubicBezTo>
                      <a:pt x="70" y="49"/>
                      <a:pt x="86" y="50"/>
                      <a:pt x="86" y="50"/>
                    </a:cubicBezTo>
                    <a:cubicBezTo>
                      <a:pt x="86" y="50"/>
                      <a:pt x="88" y="48"/>
                      <a:pt x="85" y="47"/>
                    </a:cubicBezTo>
                    <a:cubicBezTo>
                      <a:pt x="85" y="47"/>
                      <a:pt x="75" y="43"/>
                      <a:pt x="69" y="46"/>
                    </a:cubicBezTo>
                    <a:cubicBezTo>
                      <a:pt x="63" y="45"/>
                      <a:pt x="63" y="45"/>
                      <a:pt x="63" y="45"/>
                    </a:cubicBezTo>
                    <a:cubicBezTo>
                      <a:pt x="63" y="45"/>
                      <a:pt x="56" y="45"/>
                      <a:pt x="52" y="43"/>
                    </a:cubicBezTo>
                    <a:cubicBezTo>
                      <a:pt x="52" y="43"/>
                      <a:pt x="55" y="39"/>
                      <a:pt x="59" y="35"/>
                    </a:cubicBezTo>
                    <a:cubicBezTo>
                      <a:pt x="59" y="35"/>
                      <a:pt x="71" y="36"/>
                      <a:pt x="72" y="34"/>
                    </a:cubicBezTo>
                    <a:cubicBezTo>
                      <a:pt x="72" y="34"/>
                      <a:pt x="74" y="33"/>
                      <a:pt x="72" y="31"/>
                    </a:cubicBezTo>
                    <a:cubicBezTo>
                      <a:pt x="72" y="31"/>
                      <a:pt x="71" y="27"/>
                      <a:pt x="70" y="19"/>
                    </a:cubicBezTo>
                    <a:cubicBezTo>
                      <a:pt x="70" y="19"/>
                      <a:pt x="68" y="16"/>
                      <a:pt x="67" y="18"/>
                    </a:cubicBezTo>
                    <a:cubicBezTo>
                      <a:pt x="67" y="18"/>
                      <a:pt x="60" y="27"/>
                      <a:pt x="57" y="29"/>
                    </a:cubicBezTo>
                    <a:cubicBezTo>
                      <a:pt x="51" y="28"/>
                      <a:pt x="45" y="28"/>
                      <a:pt x="41" y="25"/>
                    </a:cubicBezTo>
                    <a:close/>
                    <a:moveTo>
                      <a:pt x="33" y="51"/>
                    </a:moveTo>
                    <a:cubicBezTo>
                      <a:pt x="33" y="51"/>
                      <a:pt x="38" y="49"/>
                      <a:pt x="39" y="48"/>
                    </a:cubicBezTo>
                    <a:cubicBezTo>
                      <a:pt x="39" y="47"/>
                      <a:pt x="39" y="47"/>
                      <a:pt x="39" y="47"/>
                    </a:cubicBezTo>
                    <a:cubicBezTo>
                      <a:pt x="39" y="47"/>
                      <a:pt x="40" y="46"/>
                      <a:pt x="32" y="48"/>
                    </a:cubicBezTo>
                    <a:cubicBezTo>
                      <a:pt x="30" y="48"/>
                      <a:pt x="31" y="49"/>
                      <a:pt x="33" y="51"/>
                    </a:cubicBezTo>
                    <a:close/>
                    <a:moveTo>
                      <a:pt x="69" y="25"/>
                    </a:moveTo>
                    <a:cubicBezTo>
                      <a:pt x="65" y="30"/>
                      <a:pt x="65" y="30"/>
                      <a:pt x="65" y="30"/>
                    </a:cubicBezTo>
                    <a:cubicBezTo>
                      <a:pt x="66" y="32"/>
                      <a:pt x="68" y="29"/>
                      <a:pt x="69" y="31"/>
                    </a:cubicBezTo>
                    <a:cubicBezTo>
                      <a:pt x="69" y="31"/>
                      <a:pt x="71" y="30"/>
                      <a:pt x="70" y="29"/>
                    </a:cubicBezTo>
                    <a:cubicBezTo>
                      <a:pt x="70" y="29"/>
                      <a:pt x="69" y="26"/>
                      <a:pt x="69" y="25"/>
                    </a:cubicBezTo>
                    <a:close/>
                    <a:moveTo>
                      <a:pt x="48" y="76"/>
                    </a:moveTo>
                    <a:cubicBezTo>
                      <a:pt x="48" y="76"/>
                      <a:pt x="50" y="77"/>
                      <a:pt x="52" y="77"/>
                    </a:cubicBezTo>
                    <a:cubicBezTo>
                      <a:pt x="52" y="77"/>
                      <a:pt x="55" y="76"/>
                      <a:pt x="57" y="73"/>
                    </a:cubicBezTo>
                    <a:cubicBezTo>
                      <a:pt x="57" y="73"/>
                      <a:pt x="65" y="66"/>
                      <a:pt x="65" y="67"/>
                    </a:cubicBezTo>
                    <a:cubicBezTo>
                      <a:pt x="65" y="67"/>
                      <a:pt x="67" y="61"/>
                      <a:pt x="61" y="63"/>
                    </a:cubicBezTo>
                    <a:cubicBezTo>
                      <a:pt x="57" y="68"/>
                      <a:pt x="52" y="71"/>
                      <a:pt x="48" y="7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4" name="椭圆 53"/>
            <p:cNvSpPr/>
            <p:nvPr/>
          </p:nvSpPr>
          <p:spPr>
            <a:xfrm>
              <a:off x="1128982" y="2642197"/>
              <a:ext cx="1774763" cy="1774763"/>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95" name="直接连接符 94"/>
          <p:cNvCxnSpPr/>
          <p:nvPr userDrawn="1"/>
        </p:nvCxnSpPr>
        <p:spPr>
          <a:xfrm>
            <a:off x="0" y="384465"/>
            <a:ext cx="940747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6" name="菱形 95"/>
          <p:cNvSpPr/>
          <p:nvPr userDrawn="1"/>
        </p:nvSpPr>
        <p:spPr>
          <a:xfrm>
            <a:off x="600451" y="674997"/>
            <a:ext cx="372167" cy="372166"/>
          </a:xfrm>
          <a:prstGeom prst="diamond">
            <a:avLst/>
          </a:prstGeom>
          <a:solidFill>
            <a:schemeClr val="bg1">
              <a:lumMod val="8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菱形 96"/>
          <p:cNvSpPr/>
          <p:nvPr userDrawn="1"/>
        </p:nvSpPr>
        <p:spPr>
          <a:xfrm>
            <a:off x="356797" y="617427"/>
            <a:ext cx="487308" cy="487307"/>
          </a:xfrm>
          <a:prstGeom prst="diamond">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sz="quarter" idx="10" hasCustomPrompt="1"/>
          </p:nvPr>
        </p:nvSpPr>
        <p:spPr>
          <a:xfrm>
            <a:off x="1077913" y="662533"/>
            <a:ext cx="5685026" cy="442201"/>
          </a:xfrm>
          <a:prstGeom prst="rect">
            <a:avLst/>
          </a:prstGeom>
        </p:spPr>
        <p:txBody>
          <a:bodyPr/>
          <a:lstStyle>
            <a:lvl1pPr marL="0" indent="0">
              <a:buNone/>
              <a:defRPr b="1">
                <a:solidFill>
                  <a:schemeClr val="accent1"/>
                </a:solidFill>
                <a:latin typeface="+mj-ea"/>
                <a:ea typeface="+mj-ea"/>
              </a:defRPr>
            </a:lvl1pPr>
            <a:lvl2pPr marL="457200" indent="0">
              <a:buNone/>
              <a:defRPr b="1">
                <a:solidFill>
                  <a:schemeClr val="accent1"/>
                </a:solidFill>
                <a:latin typeface="+mj-ea"/>
                <a:ea typeface="+mj-ea"/>
              </a:defRPr>
            </a:lvl2pPr>
          </a:lstStyle>
          <a:p>
            <a:pPr lvl="0"/>
            <a:r>
              <a:rPr lang="zh-CN" altLang="en-US" dirty="0"/>
              <a:t>编辑母版文本样式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grpSp>
        <p:nvGrpSpPr>
          <p:cNvPr id="8" name="组合 7"/>
          <p:cNvGrpSpPr/>
          <p:nvPr userDrawn="1"/>
        </p:nvGrpSpPr>
        <p:grpSpPr>
          <a:xfrm flipV="1">
            <a:off x="0" y="6487888"/>
            <a:ext cx="12192000" cy="370112"/>
            <a:chOff x="0" y="-40730"/>
            <a:chExt cx="12192000" cy="370112"/>
          </a:xfrm>
        </p:grpSpPr>
        <p:sp>
          <p:nvSpPr>
            <p:cNvPr id="9" name="矩形 8"/>
            <p:cNvSpPr/>
            <p:nvPr userDrawn="1"/>
          </p:nvSpPr>
          <p:spPr>
            <a:xfrm>
              <a:off x="0" y="-40730"/>
              <a:ext cx="12192000" cy="3701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0" y="-40730"/>
              <a:ext cx="12192000" cy="285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userDrawn="1"/>
        </p:nvGrpSpPr>
        <p:grpSpPr>
          <a:xfrm>
            <a:off x="10179638" y="159187"/>
            <a:ext cx="1748890" cy="450556"/>
            <a:chOff x="4283021" y="2279405"/>
            <a:chExt cx="7227351" cy="1861939"/>
          </a:xfrm>
        </p:grpSpPr>
        <p:sp>
          <p:nvSpPr>
            <p:cNvPr id="12" name="Freeform 9"/>
            <p:cNvSpPr>
              <a:spLocks noEditPoints="1"/>
            </p:cNvSpPr>
            <p:nvPr/>
          </p:nvSpPr>
          <p:spPr bwMode="auto">
            <a:xfrm>
              <a:off x="4500018" y="2484397"/>
              <a:ext cx="906027" cy="913415"/>
            </a:xfrm>
            <a:custGeom>
              <a:avLst/>
              <a:gdLst>
                <a:gd name="T0" fmla="*/ 824 w 1038"/>
                <a:gd name="T1" fmla="*/ 586 h 1046"/>
                <a:gd name="T2" fmla="*/ 997 w 1038"/>
                <a:gd name="T3" fmla="*/ 460 h 1046"/>
                <a:gd name="T4" fmla="*/ 1015 w 1038"/>
                <a:gd name="T5" fmla="*/ 510 h 1046"/>
                <a:gd name="T6" fmla="*/ 697 w 1038"/>
                <a:gd name="T7" fmla="*/ 843 h 1046"/>
                <a:gd name="T8" fmla="*/ 652 w 1038"/>
                <a:gd name="T9" fmla="*/ 906 h 1046"/>
                <a:gd name="T10" fmla="*/ 586 w 1038"/>
                <a:gd name="T11" fmla="*/ 885 h 1046"/>
                <a:gd name="T12" fmla="*/ 648 w 1038"/>
                <a:gd name="T13" fmla="*/ 509 h 1046"/>
                <a:gd name="T14" fmla="*/ 545 w 1038"/>
                <a:gd name="T15" fmla="*/ 562 h 1046"/>
                <a:gd name="T16" fmla="*/ 448 w 1038"/>
                <a:gd name="T17" fmla="*/ 659 h 1046"/>
                <a:gd name="T18" fmla="*/ 345 w 1038"/>
                <a:gd name="T19" fmla="*/ 962 h 1046"/>
                <a:gd name="T20" fmla="*/ 211 w 1038"/>
                <a:gd name="T21" fmla="*/ 941 h 1046"/>
                <a:gd name="T22" fmla="*/ 103 w 1038"/>
                <a:gd name="T23" fmla="*/ 1028 h 1046"/>
                <a:gd name="T24" fmla="*/ 4 w 1038"/>
                <a:gd name="T25" fmla="*/ 1030 h 1046"/>
                <a:gd name="T26" fmla="*/ 9 w 1038"/>
                <a:gd name="T27" fmla="*/ 931 h 1046"/>
                <a:gd name="T28" fmla="*/ 340 w 1038"/>
                <a:gd name="T29" fmla="*/ 616 h 1046"/>
                <a:gd name="T30" fmla="*/ 334 w 1038"/>
                <a:gd name="T31" fmla="*/ 432 h 1046"/>
                <a:gd name="T32" fmla="*/ 167 w 1038"/>
                <a:gd name="T33" fmla="*/ 559 h 1046"/>
                <a:gd name="T34" fmla="*/ 74 w 1038"/>
                <a:gd name="T35" fmla="*/ 509 h 1046"/>
                <a:gd name="T36" fmla="*/ 210 w 1038"/>
                <a:gd name="T37" fmla="*/ 392 h 1046"/>
                <a:gd name="T38" fmla="*/ 339 w 1038"/>
                <a:gd name="T39" fmla="*/ 275 h 1046"/>
                <a:gd name="T40" fmla="*/ 321 w 1038"/>
                <a:gd name="T41" fmla="*/ 31 h 1046"/>
                <a:gd name="T42" fmla="*/ 396 w 1038"/>
                <a:gd name="T43" fmla="*/ 16 h 1046"/>
                <a:gd name="T44" fmla="*/ 582 w 1038"/>
                <a:gd name="T45" fmla="*/ 139 h 1046"/>
                <a:gd name="T46" fmla="*/ 572 w 1038"/>
                <a:gd name="T47" fmla="*/ 238 h 1046"/>
                <a:gd name="T48" fmla="*/ 437 w 1038"/>
                <a:gd name="T49" fmla="*/ 385 h 1046"/>
                <a:gd name="T50" fmla="*/ 486 w 1038"/>
                <a:gd name="T51" fmla="*/ 535 h 1046"/>
                <a:gd name="T52" fmla="*/ 728 w 1038"/>
                <a:gd name="T53" fmla="*/ 333 h 1046"/>
                <a:gd name="T54" fmla="*/ 990 w 1038"/>
                <a:gd name="T55" fmla="*/ 203 h 1046"/>
                <a:gd name="T56" fmla="*/ 741 w 1038"/>
                <a:gd name="T57" fmla="*/ 488 h 1046"/>
                <a:gd name="T58" fmla="*/ 703 w 1038"/>
                <a:gd name="T59" fmla="*/ 716 h 1046"/>
                <a:gd name="T60" fmla="*/ 326 w 1038"/>
                <a:gd name="T61" fmla="*/ 769 h 1046"/>
                <a:gd name="T62" fmla="*/ 251 w 1038"/>
                <a:gd name="T63" fmla="*/ 892 h 1046"/>
                <a:gd name="T64" fmla="*/ 312 w 1038"/>
                <a:gd name="T65" fmla="*/ 889 h 1046"/>
                <a:gd name="T66" fmla="*/ 522 w 1038"/>
                <a:gd name="T67" fmla="*/ 176 h 1046"/>
                <a:gd name="T68" fmla="*/ 451 w 1038"/>
                <a:gd name="T69" fmla="*/ 98 h 1046"/>
                <a:gd name="T70" fmla="*/ 522 w 1038"/>
                <a:gd name="T71" fmla="*/ 176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8" h="1046">
                  <a:moveTo>
                    <a:pt x="703" y="716"/>
                  </a:moveTo>
                  <a:cubicBezTo>
                    <a:pt x="746" y="670"/>
                    <a:pt x="783" y="626"/>
                    <a:pt x="824" y="586"/>
                  </a:cubicBezTo>
                  <a:cubicBezTo>
                    <a:pt x="859" y="551"/>
                    <a:pt x="897" y="518"/>
                    <a:pt x="936" y="487"/>
                  </a:cubicBezTo>
                  <a:cubicBezTo>
                    <a:pt x="953" y="474"/>
                    <a:pt x="976" y="467"/>
                    <a:pt x="997" y="460"/>
                  </a:cubicBezTo>
                  <a:cubicBezTo>
                    <a:pt x="1011" y="455"/>
                    <a:pt x="1026" y="457"/>
                    <a:pt x="1032" y="474"/>
                  </a:cubicBezTo>
                  <a:cubicBezTo>
                    <a:pt x="1038" y="491"/>
                    <a:pt x="1033" y="504"/>
                    <a:pt x="1015" y="510"/>
                  </a:cubicBezTo>
                  <a:cubicBezTo>
                    <a:pt x="939" y="536"/>
                    <a:pt x="883" y="589"/>
                    <a:pt x="836" y="650"/>
                  </a:cubicBezTo>
                  <a:cubicBezTo>
                    <a:pt x="788" y="713"/>
                    <a:pt x="742" y="778"/>
                    <a:pt x="697" y="843"/>
                  </a:cubicBezTo>
                  <a:cubicBezTo>
                    <a:pt x="686" y="858"/>
                    <a:pt x="681" y="877"/>
                    <a:pt x="672" y="892"/>
                  </a:cubicBezTo>
                  <a:cubicBezTo>
                    <a:pt x="668" y="899"/>
                    <a:pt x="659" y="905"/>
                    <a:pt x="652" y="906"/>
                  </a:cubicBezTo>
                  <a:cubicBezTo>
                    <a:pt x="639" y="908"/>
                    <a:pt x="626" y="905"/>
                    <a:pt x="613" y="906"/>
                  </a:cubicBezTo>
                  <a:cubicBezTo>
                    <a:pt x="598" y="907"/>
                    <a:pt x="590" y="899"/>
                    <a:pt x="586" y="885"/>
                  </a:cubicBezTo>
                  <a:cubicBezTo>
                    <a:pt x="575" y="848"/>
                    <a:pt x="576" y="810"/>
                    <a:pt x="585" y="773"/>
                  </a:cubicBezTo>
                  <a:cubicBezTo>
                    <a:pt x="604" y="685"/>
                    <a:pt x="626" y="597"/>
                    <a:pt x="648" y="509"/>
                  </a:cubicBezTo>
                  <a:cubicBezTo>
                    <a:pt x="650" y="500"/>
                    <a:pt x="652" y="491"/>
                    <a:pt x="651" y="480"/>
                  </a:cubicBezTo>
                  <a:cubicBezTo>
                    <a:pt x="615" y="507"/>
                    <a:pt x="580" y="534"/>
                    <a:pt x="545" y="562"/>
                  </a:cubicBezTo>
                  <a:cubicBezTo>
                    <a:pt x="516" y="586"/>
                    <a:pt x="487" y="610"/>
                    <a:pt x="459" y="635"/>
                  </a:cubicBezTo>
                  <a:cubicBezTo>
                    <a:pt x="453" y="640"/>
                    <a:pt x="449" y="651"/>
                    <a:pt x="448" y="659"/>
                  </a:cubicBezTo>
                  <a:cubicBezTo>
                    <a:pt x="446" y="730"/>
                    <a:pt x="447" y="800"/>
                    <a:pt x="443" y="870"/>
                  </a:cubicBezTo>
                  <a:cubicBezTo>
                    <a:pt x="440" y="927"/>
                    <a:pt x="401" y="961"/>
                    <a:pt x="345" y="962"/>
                  </a:cubicBezTo>
                  <a:cubicBezTo>
                    <a:pt x="340" y="962"/>
                    <a:pt x="333" y="962"/>
                    <a:pt x="329" y="959"/>
                  </a:cubicBezTo>
                  <a:cubicBezTo>
                    <a:pt x="292" y="938"/>
                    <a:pt x="251" y="938"/>
                    <a:pt x="211" y="941"/>
                  </a:cubicBezTo>
                  <a:cubicBezTo>
                    <a:pt x="202" y="941"/>
                    <a:pt x="193" y="946"/>
                    <a:pt x="186" y="952"/>
                  </a:cubicBezTo>
                  <a:cubicBezTo>
                    <a:pt x="158" y="976"/>
                    <a:pt x="130" y="1001"/>
                    <a:pt x="103" y="1028"/>
                  </a:cubicBezTo>
                  <a:cubicBezTo>
                    <a:pt x="89" y="1041"/>
                    <a:pt x="77" y="1046"/>
                    <a:pt x="58" y="1039"/>
                  </a:cubicBezTo>
                  <a:cubicBezTo>
                    <a:pt x="42" y="1033"/>
                    <a:pt x="24" y="1033"/>
                    <a:pt x="4" y="1030"/>
                  </a:cubicBezTo>
                  <a:cubicBezTo>
                    <a:pt x="2" y="1003"/>
                    <a:pt x="1" y="974"/>
                    <a:pt x="0" y="944"/>
                  </a:cubicBezTo>
                  <a:cubicBezTo>
                    <a:pt x="0" y="940"/>
                    <a:pt x="5" y="935"/>
                    <a:pt x="9" y="931"/>
                  </a:cubicBezTo>
                  <a:cubicBezTo>
                    <a:pt x="121" y="841"/>
                    <a:pt x="226" y="744"/>
                    <a:pt x="326" y="641"/>
                  </a:cubicBezTo>
                  <a:cubicBezTo>
                    <a:pt x="332" y="634"/>
                    <a:pt x="340" y="624"/>
                    <a:pt x="340" y="616"/>
                  </a:cubicBezTo>
                  <a:cubicBezTo>
                    <a:pt x="341" y="561"/>
                    <a:pt x="340" y="507"/>
                    <a:pt x="340" y="452"/>
                  </a:cubicBezTo>
                  <a:cubicBezTo>
                    <a:pt x="340" y="448"/>
                    <a:pt x="337" y="443"/>
                    <a:pt x="334" y="432"/>
                  </a:cubicBezTo>
                  <a:cubicBezTo>
                    <a:pt x="298" y="459"/>
                    <a:pt x="264" y="484"/>
                    <a:pt x="231" y="510"/>
                  </a:cubicBezTo>
                  <a:cubicBezTo>
                    <a:pt x="209" y="526"/>
                    <a:pt x="188" y="543"/>
                    <a:pt x="167" y="559"/>
                  </a:cubicBezTo>
                  <a:cubicBezTo>
                    <a:pt x="157" y="568"/>
                    <a:pt x="147" y="568"/>
                    <a:pt x="137" y="559"/>
                  </a:cubicBezTo>
                  <a:cubicBezTo>
                    <a:pt x="116" y="543"/>
                    <a:pt x="93" y="528"/>
                    <a:pt x="74" y="509"/>
                  </a:cubicBezTo>
                  <a:cubicBezTo>
                    <a:pt x="52" y="485"/>
                    <a:pt x="59" y="467"/>
                    <a:pt x="89" y="459"/>
                  </a:cubicBezTo>
                  <a:cubicBezTo>
                    <a:pt x="135" y="446"/>
                    <a:pt x="172" y="419"/>
                    <a:pt x="210" y="392"/>
                  </a:cubicBezTo>
                  <a:cubicBezTo>
                    <a:pt x="248" y="364"/>
                    <a:pt x="287" y="337"/>
                    <a:pt x="324" y="307"/>
                  </a:cubicBezTo>
                  <a:cubicBezTo>
                    <a:pt x="332" y="300"/>
                    <a:pt x="339" y="285"/>
                    <a:pt x="339" y="275"/>
                  </a:cubicBezTo>
                  <a:cubicBezTo>
                    <a:pt x="336" y="212"/>
                    <a:pt x="332" y="149"/>
                    <a:pt x="328" y="86"/>
                  </a:cubicBezTo>
                  <a:cubicBezTo>
                    <a:pt x="327" y="67"/>
                    <a:pt x="324" y="49"/>
                    <a:pt x="321" y="31"/>
                  </a:cubicBezTo>
                  <a:cubicBezTo>
                    <a:pt x="319" y="15"/>
                    <a:pt x="327" y="6"/>
                    <a:pt x="341" y="3"/>
                  </a:cubicBezTo>
                  <a:cubicBezTo>
                    <a:pt x="361" y="0"/>
                    <a:pt x="379" y="1"/>
                    <a:pt x="396" y="16"/>
                  </a:cubicBezTo>
                  <a:cubicBezTo>
                    <a:pt x="440" y="52"/>
                    <a:pt x="486" y="85"/>
                    <a:pt x="532" y="118"/>
                  </a:cubicBezTo>
                  <a:cubicBezTo>
                    <a:pt x="547" y="128"/>
                    <a:pt x="565" y="133"/>
                    <a:pt x="582" y="139"/>
                  </a:cubicBezTo>
                  <a:cubicBezTo>
                    <a:pt x="603" y="146"/>
                    <a:pt x="614" y="168"/>
                    <a:pt x="604" y="191"/>
                  </a:cubicBezTo>
                  <a:cubicBezTo>
                    <a:pt x="596" y="208"/>
                    <a:pt x="585" y="225"/>
                    <a:pt x="572" y="238"/>
                  </a:cubicBezTo>
                  <a:cubicBezTo>
                    <a:pt x="534" y="276"/>
                    <a:pt x="495" y="313"/>
                    <a:pt x="454" y="349"/>
                  </a:cubicBezTo>
                  <a:cubicBezTo>
                    <a:pt x="443" y="360"/>
                    <a:pt x="436" y="369"/>
                    <a:pt x="437" y="385"/>
                  </a:cubicBezTo>
                  <a:cubicBezTo>
                    <a:pt x="440" y="441"/>
                    <a:pt x="441" y="497"/>
                    <a:pt x="443" y="559"/>
                  </a:cubicBezTo>
                  <a:cubicBezTo>
                    <a:pt x="461" y="549"/>
                    <a:pt x="474" y="543"/>
                    <a:pt x="486" y="535"/>
                  </a:cubicBezTo>
                  <a:cubicBezTo>
                    <a:pt x="542" y="492"/>
                    <a:pt x="597" y="449"/>
                    <a:pt x="653" y="407"/>
                  </a:cubicBezTo>
                  <a:cubicBezTo>
                    <a:pt x="681" y="385"/>
                    <a:pt x="706" y="362"/>
                    <a:pt x="728" y="333"/>
                  </a:cubicBezTo>
                  <a:cubicBezTo>
                    <a:pt x="779" y="265"/>
                    <a:pt x="850" y="219"/>
                    <a:pt x="926" y="182"/>
                  </a:cubicBezTo>
                  <a:cubicBezTo>
                    <a:pt x="960" y="166"/>
                    <a:pt x="981" y="175"/>
                    <a:pt x="990" y="203"/>
                  </a:cubicBezTo>
                  <a:cubicBezTo>
                    <a:pt x="937" y="249"/>
                    <a:pt x="883" y="294"/>
                    <a:pt x="830" y="339"/>
                  </a:cubicBezTo>
                  <a:cubicBezTo>
                    <a:pt x="762" y="399"/>
                    <a:pt x="760" y="398"/>
                    <a:pt x="741" y="488"/>
                  </a:cubicBezTo>
                  <a:cubicBezTo>
                    <a:pt x="726" y="554"/>
                    <a:pt x="716" y="622"/>
                    <a:pt x="704" y="689"/>
                  </a:cubicBezTo>
                  <a:cubicBezTo>
                    <a:pt x="702" y="696"/>
                    <a:pt x="703" y="704"/>
                    <a:pt x="703" y="716"/>
                  </a:cubicBezTo>
                  <a:close/>
                  <a:moveTo>
                    <a:pt x="338" y="764"/>
                  </a:moveTo>
                  <a:cubicBezTo>
                    <a:pt x="332" y="766"/>
                    <a:pt x="328" y="767"/>
                    <a:pt x="326" y="769"/>
                  </a:cubicBezTo>
                  <a:cubicBezTo>
                    <a:pt x="297" y="804"/>
                    <a:pt x="268" y="840"/>
                    <a:pt x="241" y="876"/>
                  </a:cubicBezTo>
                  <a:cubicBezTo>
                    <a:pt x="239" y="878"/>
                    <a:pt x="247" y="892"/>
                    <a:pt x="251" y="892"/>
                  </a:cubicBezTo>
                  <a:cubicBezTo>
                    <a:pt x="267" y="895"/>
                    <a:pt x="284" y="896"/>
                    <a:pt x="300" y="896"/>
                  </a:cubicBezTo>
                  <a:cubicBezTo>
                    <a:pt x="304" y="896"/>
                    <a:pt x="310" y="892"/>
                    <a:pt x="312" y="889"/>
                  </a:cubicBezTo>
                  <a:cubicBezTo>
                    <a:pt x="326" y="850"/>
                    <a:pt x="345" y="811"/>
                    <a:pt x="338" y="764"/>
                  </a:cubicBezTo>
                  <a:close/>
                  <a:moveTo>
                    <a:pt x="522" y="176"/>
                  </a:moveTo>
                  <a:cubicBezTo>
                    <a:pt x="527" y="154"/>
                    <a:pt x="531" y="138"/>
                    <a:pt x="502" y="130"/>
                  </a:cubicBezTo>
                  <a:cubicBezTo>
                    <a:pt x="484" y="125"/>
                    <a:pt x="468" y="109"/>
                    <a:pt x="451" y="98"/>
                  </a:cubicBezTo>
                  <a:cubicBezTo>
                    <a:pt x="451" y="135"/>
                    <a:pt x="451" y="171"/>
                    <a:pt x="451" y="205"/>
                  </a:cubicBezTo>
                  <a:cubicBezTo>
                    <a:pt x="487" y="218"/>
                    <a:pt x="491" y="169"/>
                    <a:pt x="522" y="176"/>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13" name="Freeform 10"/>
            <p:cNvSpPr/>
            <p:nvPr/>
          </p:nvSpPr>
          <p:spPr bwMode="auto">
            <a:xfrm>
              <a:off x="8171035" y="2506558"/>
              <a:ext cx="816644" cy="973251"/>
            </a:xfrm>
            <a:custGeom>
              <a:avLst/>
              <a:gdLst>
                <a:gd name="T0" fmla="*/ 648 w 936"/>
                <a:gd name="T1" fmla="*/ 285 h 1115"/>
                <a:gd name="T2" fmla="*/ 692 w 936"/>
                <a:gd name="T3" fmla="*/ 275 h 1115"/>
                <a:gd name="T4" fmla="*/ 765 w 936"/>
                <a:gd name="T5" fmla="*/ 256 h 1115"/>
                <a:gd name="T6" fmla="*/ 819 w 936"/>
                <a:gd name="T7" fmla="*/ 296 h 1115"/>
                <a:gd name="T8" fmla="*/ 811 w 936"/>
                <a:gd name="T9" fmla="*/ 322 h 1115"/>
                <a:gd name="T10" fmla="*/ 788 w 936"/>
                <a:gd name="T11" fmla="*/ 355 h 1115"/>
                <a:gd name="T12" fmla="*/ 785 w 936"/>
                <a:gd name="T13" fmla="*/ 375 h 1115"/>
                <a:gd name="T14" fmla="*/ 805 w 936"/>
                <a:gd name="T15" fmla="*/ 375 h 1115"/>
                <a:gd name="T16" fmla="*/ 856 w 936"/>
                <a:gd name="T17" fmla="*/ 365 h 1115"/>
                <a:gd name="T18" fmla="*/ 917 w 936"/>
                <a:gd name="T19" fmla="*/ 390 h 1115"/>
                <a:gd name="T20" fmla="*/ 931 w 936"/>
                <a:gd name="T21" fmla="*/ 438 h 1115"/>
                <a:gd name="T22" fmla="*/ 917 w 936"/>
                <a:gd name="T23" fmla="*/ 569 h 1115"/>
                <a:gd name="T24" fmla="*/ 912 w 936"/>
                <a:gd name="T25" fmla="*/ 1029 h 1115"/>
                <a:gd name="T26" fmla="*/ 821 w 936"/>
                <a:gd name="T27" fmla="*/ 1098 h 1115"/>
                <a:gd name="T28" fmla="*/ 668 w 936"/>
                <a:gd name="T29" fmla="*/ 1016 h 1115"/>
                <a:gd name="T30" fmla="*/ 618 w 936"/>
                <a:gd name="T31" fmla="*/ 974 h 1115"/>
                <a:gd name="T32" fmla="*/ 610 w 936"/>
                <a:gd name="T33" fmla="*/ 958 h 1115"/>
                <a:gd name="T34" fmla="*/ 790 w 936"/>
                <a:gd name="T35" fmla="*/ 1008 h 1115"/>
                <a:gd name="T36" fmla="*/ 815 w 936"/>
                <a:gd name="T37" fmla="*/ 835 h 1115"/>
                <a:gd name="T38" fmla="*/ 831 w 936"/>
                <a:gd name="T39" fmla="*/ 468 h 1115"/>
                <a:gd name="T40" fmla="*/ 794 w 936"/>
                <a:gd name="T41" fmla="*/ 433 h 1115"/>
                <a:gd name="T42" fmla="*/ 741 w 936"/>
                <a:gd name="T43" fmla="*/ 448 h 1115"/>
                <a:gd name="T44" fmla="*/ 631 w 936"/>
                <a:gd name="T45" fmla="*/ 513 h 1115"/>
                <a:gd name="T46" fmla="*/ 386 w 936"/>
                <a:gd name="T47" fmla="*/ 671 h 1115"/>
                <a:gd name="T48" fmla="*/ 305 w 936"/>
                <a:gd name="T49" fmla="*/ 689 h 1115"/>
                <a:gd name="T50" fmla="*/ 273 w 936"/>
                <a:gd name="T51" fmla="*/ 670 h 1115"/>
                <a:gd name="T52" fmla="*/ 295 w 936"/>
                <a:gd name="T53" fmla="*/ 632 h 1115"/>
                <a:gd name="T54" fmla="*/ 393 w 936"/>
                <a:gd name="T55" fmla="*/ 587 h 1115"/>
                <a:gd name="T56" fmla="*/ 634 w 936"/>
                <a:gd name="T57" fmla="*/ 443 h 1115"/>
                <a:gd name="T58" fmla="*/ 717 w 936"/>
                <a:gd name="T59" fmla="*/ 340 h 1115"/>
                <a:gd name="T60" fmla="*/ 637 w 936"/>
                <a:gd name="T61" fmla="*/ 362 h 1115"/>
                <a:gd name="T62" fmla="*/ 459 w 936"/>
                <a:gd name="T63" fmla="*/ 457 h 1115"/>
                <a:gd name="T64" fmla="*/ 414 w 936"/>
                <a:gd name="T65" fmla="*/ 467 h 1115"/>
                <a:gd name="T66" fmla="*/ 402 w 936"/>
                <a:gd name="T67" fmla="*/ 439 h 1115"/>
                <a:gd name="T68" fmla="*/ 471 w 936"/>
                <a:gd name="T69" fmla="*/ 367 h 1115"/>
                <a:gd name="T70" fmla="*/ 785 w 936"/>
                <a:gd name="T71" fmla="*/ 119 h 1115"/>
                <a:gd name="T72" fmla="*/ 809 w 936"/>
                <a:gd name="T73" fmla="*/ 100 h 1115"/>
                <a:gd name="T74" fmla="*/ 807 w 936"/>
                <a:gd name="T75" fmla="*/ 95 h 1115"/>
                <a:gd name="T76" fmla="*/ 753 w 936"/>
                <a:gd name="T77" fmla="*/ 117 h 1115"/>
                <a:gd name="T78" fmla="*/ 427 w 936"/>
                <a:gd name="T79" fmla="*/ 302 h 1115"/>
                <a:gd name="T80" fmla="*/ 102 w 936"/>
                <a:gd name="T81" fmla="*/ 460 h 1115"/>
                <a:gd name="T82" fmla="*/ 74 w 936"/>
                <a:gd name="T83" fmla="*/ 469 h 1115"/>
                <a:gd name="T84" fmla="*/ 22 w 936"/>
                <a:gd name="T85" fmla="*/ 451 h 1115"/>
                <a:gd name="T86" fmla="*/ 0 w 936"/>
                <a:gd name="T87" fmla="*/ 392 h 1115"/>
                <a:gd name="T88" fmla="*/ 463 w 936"/>
                <a:gd name="T89" fmla="*/ 205 h 1115"/>
                <a:gd name="T90" fmla="*/ 784 w 936"/>
                <a:gd name="T91" fmla="*/ 54 h 1115"/>
                <a:gd name="T92" fmla="*/ 840 w 936"/>
                <a:gd name="T93" fmla="*/ 23 h 1115"/>
                <a:gd name="T94" fmla="*/ 887 w 936"/>
                <a:gd name="T95" fmla="*/ 4 h 1115"/>
                <a:gd name="T96" fmla="*/ 925 w 936"/>
                <a:gd name="T97" fmla="*/ 18 h 1115"/>
                <a:gd name="T98" fmla="*/ 910 w 936"/>
                <a:gd name="T99" fmla="*/ 65 h 1115"/>
                <a:gd name="T100" fmla="*/ 907 w 936"/>
                <a:gd name="T101" fmla="*/ 67 h 1115"/>
                <a:gd name="T102" fmla="*/ 663 w 936"/>
                <a:gd name="T103" fmla="*/ 255 h 1115"/>
                <a:gd name="T104" fmla="*/ 644 w 936"/>
                <a:gd name="T105" fmla="*/ 277 h 1115"/>
                <a:gd name="T106" fmla="*/ 648 w 936"/>
                <a:gd name="T107" fmla="*/ 285 h 1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36" h="1115">
                  <a:moveTo>
                    <a:pt x="648" y="285"/>
                  </a:moveTo>
                  <a:cubicBezTo>
                    <a:pt x="663" y="282"/>
                    <a:pt x="677" y="278"/>
                    <a:pt x="692" y="275"/>
                  </a:cubicBezTo>
                  <a:cubicBezTo>
                    <a:pt x="716" y="268"/>
                    <a:pt x="740" y="259"/>
                    <a:pt x="765" y="256"/>
                  </a:cubicBezTo>
                  <a:cubicBezTo>
                    <a:pt x="797" y="251"/>
                    <a:pt x="817" y="267"/>
                    <a:pt x="819" y="296"/>
                  </a:cubicBezTo>
                  <a:cubicBezTo>
                    <a:pt x="820" y="304"/>
                    <a:pt x="816" y="314"/>
                    <a:pt x="811" y="322"/>
                  </a:cubicBezTo>
                  <a:cubicBezTo>
                    <a:pt x="804" y="334"/>
                    <a:pt x="794" y="344"/>
                    <a:pt x="788" y="355"/>
                  </a:cubicBezTo>
                  <a:cubicBezTo>
                    <a:pt x="785" y="360"/>
                    <a:pt x="786" y="368"/>
                    <a:pt x="785" y="375"/>
                  </a:cubicBezTo>
                  <a:cubicBezTo>
                    <a:pt x="792" y="375"/>
                    <a:pt x="798" y="376"/>
                    <a:pt x="805" y="375"/>
                  </a:cubicBezTo>
                  <a:cubicBezTo>
                    <a:pt x="822" y="372"/>
                    <a:pt x="839" y="366"/>
                    <a:pt x="856" y="365"/>
                  </a:cubicBezTo>
                  <a:cubicBezTo>
                    <a:pt x="880" y="363"/>
                    <a:pt x="901" y="373"/>
                    <a:pt x="917" y="390"/>
                  </a:cubicBezTo>
                  <a:cubicBezTo>
                    <a:pt x="930" y="403"/>
                    <a:pt x="936" y="415"/>
                    <a:pt x="931" y="438"/>
                  </a:cubicBezTo>
                  <a:cubicBezTo>
                    <a:pt x="921" y="480"/>
                    <a:pt x="918" y="525"/>
                    <a:pt x="917" y="569"/>
                  </a:cubicBezTo>
                  <a:cubicBezTo>
                    <a:pt x="914" y="722"/>
                    <a:pt x="914" y="875"/>
                    <a:pt x="912" y="1029"/>
                  </a:cubicBezTo>
                  <a:cubicBezTo>
                    <a:pt x="912" y="1089"/>
                    <a:pt x="880" y="1115"/>
                    <a:pt x="821" y="1098"/>
                  </a:cubicBezTo>
                  <a:cubicBezTo>
                    <a:pt x="764" y="1083"/>
                    <a:pt x="716" y="1050"/>
                    <a:pt x="668" y="1016"/>
                  </a:cubicBezTo>
                  <a:cubicBezTo>
                    <a:pt x="651" y="1003"/>
                    <a:pt x="634" y="988"/>
                    <a:pt x="618" y="974"/>
                  </a:cubicBezTo>
                  <a:cubicBezTo>
                    <a:pt x="615" y="972"/>
                    <a:pt x="615" y="968"/>
                    <a:pt x="610" y="958"/>
                  </a:cubicBezTo>
                  <a:cubicBezTo>
                    <a:pt x="674" y="976"/>
                    <a:pt x="733" y="992"/>
                    <a:pt x="790" y="1008"/>
                  </a:cubicBezTo>
                  <a:cubicBezTo>
                    <a:pt x="799" y="947"/>
                    <a:pt x="802" y="890"/>
                    <a:pt x="815" y="835"/>
                  </a:cubicBezTo>
                  <a:cubicBezTo>
                    <a:pt x="842" y="713"/>
                    <a:pt x="834" y="591"/>
                    <a:pt x="831" y="468"/>
                  </a:cubicBezTo>
                  <a:cubicBezTo>
                    <a:pt x="830" y="442"/>
                    <a:pt x="819" y="431"/>
                    <a:pt x="794" y="433"/>
                  </a:cubicBezTo>
                  <a:cubicBezTo>
                    <a:pt x="776" y="435"/>
                    <a:pt x="757" y="440"/>
                    <a:pt x="741" y="448"/>
                  </a:cubicBezTo>
                  <a:cubicBezTo>
                    <a:pt x="704" y="468"/>
                    <a:pt x="667" y="490"/>
                    <a:pt x="631" y="513"/>
                  </a:cubicBezTo>
                  <a:cubicBezTo>
                    <a:pt x="549" y="565"/>
                    <a:pt x="467" y="617"/>
                    <a:pt x="386" y="671"/>
                  </a:cubicBezTo>
                  <a:cubicBezTo>
                    <a:pt x="360" y="687"/>
                    <a:pt x="333" y="690"/>
                    <a:pt x="305" y="689"/>
                  </a:cubicBezTo>
                  <a:cubicBezTo>
                    <a:pt x="292" y="688"/>
                    <a:pt x="275" y="687"/>
                    <a:pt x="273" y="670"/>
                  </a:cubicBezTo>
                  <a:cubicBezTo>
                    <a:pt x="271" y="654"/>
                    <a:pt x="278" y="640"/>
                    <a:pt x="295" y="632"/>
                  </a:cubicBezTo>
                  <a:cubicBezTo>
                    <a:pt x="328" y="617"/>
                    <a:pt x="361" y="603"/>
                    <a:pt x="393" y="587"/>
                  </a:cubicBezTo>
                  <a:cubicBezTo>
                    <a:pt x="478" y="548"/>
                    <a:pt x="560" y="502"/>
                    <a:pt x="634" y="443"/>
                  </a:cubicBezTo>
                  <a:cubicBezTo>
                    <a:pt x="675" y="410"/>
                    <a:pt x="703" y="376"/>
                    <a:pt x="717" y="340"/>
                  </a:cubicBezTo>
                  <a:cubicBezTo>
                    <a:pt x="688" y="348"/>
                    <a:pt x="660" y="350"/>
                    <a:pt x="637" y="362"/>
                  </a:cubicBezTo>
                  <a:cubicBezTo>
                    <a:pt x="577" y="392"/>
                    <a:pt x="519" y="426"/>
                    <a:pt x="459" y="457"/>
                  </a:cubicBezTo>
                  <a:cubicBezTo>
                    <a:pt x="446" y="464"/>
                    <a:pt x="429" y="468"/>
                    <a:pt x="414" y="467"/>
                  </a:cubicBezTo>
                  <a:cubicBezTo>
                    <a:pt x="395" y="466"/>
                    <a:pt x="390" y="453"/>
                    <a:pt x="402" y="439"/>
                  </a:cubicBezTo>
                  <a:cubicBezTo>
                    <a:pt x="423" y="413"/>
                    <a:pt x="445" y="388"/>
                    <a:pt x="471" y="367"/>
                  </a:cubicBezTo>
                  <a:cubicBezTo>
                    <a:pt x="575" y="284"/>
                    <a:pt x="680" y="202"/>
                    <a:pt x="785" y="119"/>
                  </a:cubicBezTo>
                  <a:cubicBezTo>
                    <a:pt x="793" y="113"/>
                    <a:pt x="801" y="106"/>
                    <a:pt x="809" y="100"/>
                  </a:cubicBezTo>
                  <a:cubicBezTo>
                    <a:pt x="809" y="98"/>
                    <a:pt x="808" y="96"/>
                    <a:pt x="807" y="95"/>
                  </a:cubicBezTo>
                  <a:cubicBezTo>
                    <a:pt x="789" y="102"/>
                    <a:pt x="770" y="108"/>
                    <a:pt x="753" y="117"/>
                  </a:cubicBezTo>
                  <a:cubicBezTo>
                    <a:pt x="644" y="179"/>
                    <a:pt x="536" y="241"/>
                    <a:pt x="427" y="302"/>
                  </a:cubicBezTo>
                  <a:cubicBezTo>
                    <a:pt x="322" y="362"/>
                    <a:pt x="216" y="418"/>
                    <a:pt x="102" y="460"/>
                  </a:cubicBezTo>
                  <a:cubicBezTo>
                    <a:pt x="93" y="463"/>
                    <a:pt x="83" y="466"/>
                    <a:pt x="74" y="469"/>
                  </a:cubicBezTo>
                  <a:cubicBezTo>
                    <a:pt x="52" y="478"/>
                    <a:pt x="33" y="469"/>
                    <a:pt x="22" y="451"/>
                  </a:cubicBezTo>
                  <a:cubicBezTo>
                    <a:pt x="12" y="433"/>
                    <a:pt x="7" y="412"/>
                    <a:pt x="0" y="392"/>
                  </a:cubicBezTo>
                  <a:cubicBezTo>
                    <a:pt x="164" y="342"/>
                    <a:pt x="313" y="272"/>
                    <a:pt x="463" y="205"/>
                  </a:cubicBezTo>
                  <a:cubicBezTo>
                    <a:pt x="571" y="157"/>
                    <a:pt x="677" y="105"/>
                    <a:pt x="784" y="54"/>
                  </a:cubicBezTo>
                  <a:cubicBezTo>
                    <a:pt x="803" y="45"/>
                    <a:pt x="821" y="33"/>
                    <a:pt x="840" y="23"/>
                  </a:cubicBezTo>
                  <a:cubicBezTo>
                    <a:pt x="855" y="16"/>
                    <a:pt x="871" y="8"/>
                    <a:pt x="887" y="4"/>
                  </a:cubicBezTo>
                  <a:cubicBezTo>
                    <a:pt x="901" y="0"/>
                    <a:pt x="917" y="0"/>
                    <a:pt x="925" y="18"/>
                  </a:cubicBezTo>
                  <a:cubicBezTo>
                    <a:pt x="932" y="35"/>
                    <a:pt x="925" y="56"/>
                    <a:pt x="910" y="65"/>
                  </a:cubicBezTo>
                  <a:cubicBezTo>
                    <a:pt x="909" y="66"/>
                    <a:pt x="908" y="67"/>
                    <a:pt x="907" y="67"/>
                  </a:cubicBezTo>
                  <a:cubicBezTo>
                    <a:pt x="825" y="130"/>
                    <a:pt x="744" y="192"/>
                    <a:pt x="663" y="255"/>
                  </a:cubicBezTo>
                  <a:cubicBezTo>
                    <a:pt x="656" y="261"/>
                    <a:pt x="650" y="269"/>
                    <a:pt x="644" y="277"/>
                  </a:cubicBezTo>
                  <a:cubicBezTo>
                    <a:pt x="646" y="280"/>
                    <a:pt x="647" y="283"/>
                    <a:pt x="648" y="285"/>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14" name="Freeform 11"/>
            <p:cNvSpPr/>
            <p:nvPr/>
          </p:nvSpPr>
          <p:spPr bwMode="auto">
            <a:xfrm>
              <a:off x="9413914" y="2493262"/>
              <a:ext cx="784510" cy="820707"/>
            </a:xfrm>
            <a:custGeom>
              <a:avLst/>
              <a:gdLst>
                <a:gd name="T0" fmla="*/ 199 w 899"/>
                <a:gd name="T1" fmla="*/ 923 h 940"/>
                <a:gd name="T2" fmla="*/ 416 w 899"/>
                <a:gd name="T3" fmla="*/ 779 h 940"/>
                <a:gd name="T4" fmla="*/ 502 w 899"/>
                <a:gd name="T5" fmla="*/ 660 h 940"/>
                <a:gd name="T6" fmla="*/ 498 w 899"/>
                <a:gd name="T7" fmla="*/ 655 h 940"/>
                <a:gd name="T8" fmla="*/ 460 w 899"/>
                <a:gd name="T9" fmla="*/ 666 h 940"/>
                <a:gd name="T10" fmla="*/ 208 w 899"/>
                <a:gd name="T11" fmla="*/ 778 h 940"/>
                <a:gd name="T12" fmla="*/ 145 w 899"/>
                <a:gd name="T13" fmla="*/ 780 h 940"/>
                <a:gd name="T14" fmla="*/ 15 w 899"/>
                <a:gd name="T15" fmla="*/ 704 h 940"/>
                <a:gd name="T16" fmla="*/ 9 w 899"/>
                <a:gd name="T17" fmla="*/ 642 h 940"/>
                <a:gd name="T18" fmla="*/ 51 w 899"/>
                <a:gd name="T19" fmla="*/ 630 h 940"/>
                <a:gd name="T20" fmla="*/ 329 w 899"/>
                <a:gd name="T21" fmla="*/ 611 h 940"/>
                <a:gd name="T22" fmla="*/ 543 w 899"/>
                <a:gd name="T23" fmla="*/ 520 h 940"/>
                <a:gd name="T24" fmla="*/ 564 w 899"/>
                <a:gd name="T25" fmla="*/ 494 h 940"/>
                <a:gd name="T26" fmla="*/ 589 w 899"/>
                <a:gd name="T27" fmla="*/ 163 h 940"/>
                <a:gd name="T28" fmla="*/ 601 w 899"/>
                <a:gd name="T29" fmla="*/ 58 h 940"/>
                <a:gd name="T30" fmla="*/ 623 w 899"/>
                <a:gd name="T31" fmla="*/ 25 h 940"/>
                <a:gd name="T32" fmla="*/ 684 w 899"/>
                <a:gd name="T33" fmla="*/ 25 h 940"/>
                <a:gd name="T34" fmla="*/ 776 w 899"/>
                <a:gd name="T35" fmla="*/ 199 h 940"/>
                <a:gd name="T36" fmla="*/ 747 w 899"/>
                <a:gd name="T37" fmla="*/ 268 h 940"/>
                <a:gd name="T38" fmla="*/ 740 w 899"/>
                <a:gd name="T39" fmla="*/ 276 h 940"/>
                <a:gd name="T40" fmla="*/ 676 w 899"/>
                <a:gd name="T41" fmla="*/ 448 h 940"/>
                <a:gd name="T42" fmla="*/ 676 w 899"/>
                <a:gd name="T43" fmla="*/ 463 h 940"/>
                <a:gd name="T44" fmla="*/ 697 w 899"/>
                <a:gd name="T45" fmla="*/ 475 h 940"/>
                <a:gd name="T46" fmla="*/ 761 w 899"/>
                <a:gd name="T47" fmla="*/ 442 h 940"/>
                <a:gd name="T48" fmla="*/ 844 w 899"/>
                <a:gd name="T49" fmla="*/ 399 h 940"/>
                <a:gd name="T50" fmla="*/ 885 w 899"/>
                <a:gd name="T51" fmla="*/ 399 h 940"/>
                <a:gd name="T52" fmla="*/ 888 w 899"/>
                <a:gd name="T53" fmla="*/ 446 h 940"/>
                <a:gd name="T54" fmla="*/ 824 w 899"/>
                <a:gd name="T55" fmla="*/ 500 h 940"/>
                <a:gd name="T56" fmla="*/ 661 w 899"/>
                <a:gd name="T57" fmla="*/ 572 h 940"/>
                <a:gd name="T58" fmla="*/ 643 w 899"/>
                <a:gd name="T59" fmla="*/ 591 h 940"/>
                <a:gd name="T60" fmla="*/ 537 w 899"/>
                <a:gd name="T61" fmla="*/ 763 h 940"/>
                <a:gd name="T62" fmla="*/ 445 w 899"/>
                <a:gd name="T63" fmla="*/ 874 h 940"/>
                <a:gd name="T64" fmla="*/ 292 w 899"/>
                <a:gd name="T65" fmla="*/ 939 h 940"/>
                <a:gd name="T66" fmla="*/ 222 w 899"/>
                <a:gd name="T67" fmla="*/ 939 h 940"/>
                <a:gd name="T68" fmla="*/ 199 w 899"/>
                <a:gd name="T69" fmla="*/ 930 h 940"/>
                <a:gd name="T70" fmla="*/ 199 w 899"/>
                <a:gd name="T71" fmla="*/ 923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9" h="940">
                  <a:moveTo>
                    <a:pt x="199" y="923"/>
                  </a:moveTo>
                  <a:cubicBezTo>
                    <a:pt x="280" y="888"/>
                    <a:pt x="361" y="852"/>
                    <a:pt x="416" y="779"/>
                  </a:cubicBezTo>
                  <a:cubicBezTo>
                    <a:pt x="445" y="739"/>
                    <a:pt x="473" y="700"/>
                    <a:pt x="502" y="660"/>
                  </a:cubicBezTo>
                  <a:cubicBezTo>
                    <a:pt x="500" y="659"/>
                    <a:pt x="499" y="657"/>
                    <a:pt x="498" y="655"/>
                  </a:cubicBezTo>
                  <a:cubicBezTo>
                    <a:pt x="485" y="659"/>
                    <a:pt x="472" y="661"/>
                    <a:pt x="460" y="666"/>
                  </a:cubicBezTo>
                  <a:cubicBezTo>
                    <a:pt x="376" y="702"/>
                    <a:pt x="291" y="739"/>
                    <a:pt x="208" y="778"/>
                  </a:cubicBezTo>
                  <a:cubicBezTo>
                    <a:pt x="186" y="788"/>
                    <a:pt x="165" y="791"/>
                    <a:pt x="145" y="780"/>
                  </a:cubicBezTo>
                  <a:cubicBezTo>
                    <a:pt x="101" y="756"/>
                    <a:pt x="58" y="730"/>
                    <a:pt x="15" y="704"/>
                  </a:cubicBezTo>
                  <a:cubicBezTo>
                    <a:pt x="3" y="696"/>
                    <a:pt x="0" y="657"/>
                    <a:pt x="9" y="642"/>
                  </a:cubicBezTo>
                  <a:cubicBezTo>
                    <a:pt x="19" y="623"/>
                    <a:pt x="35" y="627"/>
                    <a:pt x="51" y="630"/>
                  </a:cubicBezTo>
                  <a:cubicBezTo>
                    <a:pt x="146" y="651"/>
                    <a:pt x="237" y="637"/>
                    <a:pt x="329" y="611"/>
                  </a:cubicBezTo>
                  <a:cubicBezTo>
                    <a:pt x="404" y="590"/>
                    <a:pt x="476" y="560"/>
                    <a:pt x="543" y="520"/>
                  </a:cubicBezTo>
                  <a:cubicBezTo>
                    <a:pt x="553" y="515"/>
                    <a:pt x="562" y="504"/>
                    <a:pt x="564" y="494"/>
                  </a:cubicBezTo>
                  <a:cubicBezTo>
                    <a:pt x="593" y="385"/>
                    <a:pt x="599" y="275"/>
                    <a:pt x="589" y="163"/>
                  </a:cubicBezTo>
                  <a:cubicBezTo>
                    <a:pt x="586" y="128"/>
                    <a:pt x="586" y="92"/>
                    <a:pt x="601" y="58"/>
                  </a:cubicBezTo>
                  <a:cubicBezTo>
                    <a:pt x="607" y="46"/>
                    <a:pt x="614" y="34"/>
                    <a:pt x="623" y="25"/>
                  </a:cubicBezTo>
                  <a:cubicBezTo>
                    <a:pt x="647" y="0"/>
                    <a:pt x="660" y="0"/>
                    <a:pt x="684" y="25"/>
                  </a:cubicBezTo>
                  <a:cubicBezTo>
                    <a:pt x="730" y="75"/>
                    <a:pt x="762" y="133"/>
                    <a:pt x="776" y="199"/>
                  </a:cubicBezTo>
                  <a:cubicBezTo>
                    <a:pt x="783" y="227"/>
                    <a:pt x="775" y="253"/>
                    <a:pt x="747" y="268"/>
                  </a:cubicBezTo>
                  <a:cubicBezTo>
                    <a:pt x="744" y="270"/>
                    <a:pt x="741" y="273"/>
                    <a:pt x="740" y="276"/>
                  </a:cubicBezTo>
                  <a:cubicBezTo>
                    <a:pt x="714" y="331"/>
                    <a:pt x="685" y="386"/>
                    <a:pt x="676" y="448"/>
                  </a:cubicBezTo>
                  <a:cubicBezTo>
                    <a:pt x="675" y="453"/>
                    <a:pt x="675" y="458"/>
                    <a:pt x="676" y="463"/>
                  </a:cubicBezTo>
                  <a:cubicBezTo>
                    <a:pt x="677" y="477"/>
                    <a:pt x="683" y="482"/>
                    <a:pt x="697" y="475"/>
                  </a:cubicBezTo>
                  <a:cubicBezTo>
                    <a:pt x="718" y="464"/>
                    <a:pt x="740" y="453"/>
                    <a:pt x="761" y="442"/>
                  </a:cubicBezTo>
                  <a:cubicBezTo>
                    <a:pt x="789" y="428"/>
                    <a:pt x="816" y="413"/>
                    <a:pt x="844" y="399"/>
                  </a:cubicBezTo>
                  <a:cubicBezTo>
                    <a:pt x="857" y="393"/>
                    <a:pt x="873" y="386"/>
                    <a:pt x="885" y="399"/>
                  </a:cubicBezTo>
                  <a:cubicBezTo>
                    <a:pt x="899" y="413"/>
                    <a:pt x="897" y="430"/>
                    <a:pt x="888" y="446"/>
                  </a:cubicBezTo>
                  <a:cubicBezTo>
                    <a:pt x="873" y="472"/>
                    <a:pt x="851" y="488"/>
                    <a:pt x="824" y="500"/>
                  </a:cubicBezTo>
                  <a:cubicBezTo>
                    <a:pt x="769" y="523"/>
                    <a:pt x="715" y="547"/>
                    <a:pt x="661" y="572"/>
                  </a:cubicBezTo>
                  <a:cubicBezTo>
                    <a:pt x="653" y="575"/>
                    <a:pt x="647" y="584"/>
                    <a:pt x="643" y="591"/>
                  </a:cubicBezTo>
                  <a:cubicBezTo>
                    <a:pt x="607" y="648"/>
                    <a:pt x="575" y="708"/>
                    <a:pt x="537" y="763"/>
                  </a:cubicBezTo>
                  <a:cubicBezTo>
                    <a:pt x="510" y="803"/>
                    <a:pt x="478" y="839"/>
                    <a:pt x="445" y="874"/>
                  </a:cubicBezTo>
                  <a:cubicBezTo>
                    <a:pt x="404" y="918"/>
                    <a:pt x="350" y="934"/>
                    <a:pt x="292" y="939"/>
                  </a:cubicBezTo>
                  <a:cubicBezTo>
                    <a:pt x="268" y="940"/>
                    <a:pt x="245" y="940"/>
                    <a:pt x="222" y="939"/>
                  </a:cubicBezTo>
                  <a:cubicBezTo>
                    <a:pt x="214" y="939"/>
                    <a:pt x="207" y="933"/>
                    <a:pt x="199" y="930"/>
                  </a:cubicBezTo>
                  <a:cubicBezTo>
                    <a:pt x="199" y="928"/>
                    <a:pt x="199" y="925"/>
                    <a:pt x="199" y="923"/>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15" name="Freeform 12"/>
            <p:cNvSpPr/>
            <p:nvPr/>
          </p:nvSpPr>
          <p:spPr bwMode="auto">
            <a:xfrm>
              <a:off x="7084393" y="2656517"/>
              <a:ext cx="664100" cy="614607"/>
            </a:xfrm>
            <a:custGeom>
              <a:avLst/>
              <a:gdLst>
                <a:gd name="T0" fmla="*/ 503 w 761"/>
                <a:gd name="T1" fmla="*/ 158 h 704"/>
                <a:gd name="T2" fmla="*/ 221 w 761"/>
                <a:gd name="T3" fmla="*/ 194 h 704"/>
                <a:gd name="T4" fmla="*/ 169 w 761"/>
                <a:gd name="T5" fmla="*/ 177 h 704"/>
                <a:gd name="T6" fmla="*/ 153 w 761"/>
                <a:gd name="T7" fmla="*/ 148 h 704"/>
                <a:gd name="T8" fmla="*/ 175 w 761"/>
                <a:gd name="T9" fmla="*/ 134 h 704"/>
                <a:gd name="T10" fmla="*/ 384 w 761"/>
                <a:gd name="T11" fmla="*/ 96 h 704"/>
                <a:gd name="T12" fmla="*/ 586 w 761"/>
                <a:gd name="T13" fmla="*/ 12 h 704"/>
                <a:gd name="T14" fmla="*/ 629 w 761"/>
                <a:gd name="T15" fmla="*/ 10 h 704"/>
                <a:gd name="T16" fmla="*/ 715 w 761"/>
                <a:gd name="T17" fmla="*/ 82 h 704"/>
                <a:gd name="T18" fmla="*/ 714 w 761"/>
                <a:gd name="T19" fmla="*/ 124 h 704"/>
                <a:gd name="T20" fmla="*/ 647 w 761"/>
                <a:gd name="T21" fmla="*/ 200 h 704"/>
                <a:gd name="T22" fmla="*/ 533 w 761"/>
                <a:gd name="T23" fmla="*/ 327 h 704"/>
                <a:gd name="T24" fmla="*/ 472 w 761"/>
                <a:gd name="T25" fmla="*/ 439 h 704"/>
                <a:gd name="T26" fmla="*/ 462 w 761"/>
                <a:gd name="T27" fmla="*/ 463 h 704"/>
                <a:gd name="T28" fmla="*/ 461 w 761"/>
                <a:gd name="T29" fmla="*/ 511 h 704"/>
                <a:gd name="T30" fmla="*/ 503 w 761"/>
                <a:gd name="T31" fmla="*/ 504 h 704"/>
                <a:gd name="T32" fmla="*/ 690 w 761"/>
                <a:gd name="T33" fmla="*/ 455 h 704"/>
                <a:gd name="T34" fmla="*/ 711 w 761"/>
                <a:gd name="T35" fmla="*/ 454 h 704"/>
                <a:gd name="T36" fmla="*/ 742 w 761"/>
                <a:gd name="T37" fmla="*/ 481 h 704"/>
                <a:gd name="T38" fmla="*/ 746 w 761"/>
                <a:gd name="T39" fmla="*/ 502 h 704"/>
                <a:gd name="T40" fmla="*/ 709 w 761"/>
                <a:gd name="T41" fmla="*/ 590 h 704"/>
                <a:gd name="T42" fmla="*/ 690 w 761"/>
                <a:gd name="T43" fmla="*/ 593 h 704"/>
                <a:gd name="T44" fmla="*/ 674 w 761"/>
                <a:gd name="T45" fmla="*/ 588 h 704"/>
                <a:gd name="T46" fmla="*/ 587 w 761"/>
                <a:gd name="T47" fmla="*/ 592 h 704"/>
                <a:gd name="T48" fmla="*/ 220 w 761"/>
                <a:gd name="T49" fmla="*/ 695 h 704"/>
                <a:gd name="T50" fmla="*/ 30 w 761"/>
                <a:gd name="T51" fmla="*/ 655 h 704"/>
                <a:gd name="T52" fmla="*/ 4 w 761"/>
                <a:gd name="T53" fmla="*/ 618 h 704"/>
                <a:gd name="T54" fmla="*/ 39 w 761"/>
                <a:gd name="T55" fmla="*/ 592 h 704"/>
                <a:gd name="T56" fmla="*/ 267 w 761"/>
                <a:gd name="T57" fmla="*/ 543 h 704"/>
                <a:gd name="T58" fmla="*/ 292 w 761"/>
                <a:gd name="T59" fmla="*/ 529 h 704"/>
                <a:gd name="T60" fmla="*/ 494 w 761"/>
                <a:gd name="T61" fmla="*/ 191 h 704"/>
                <a:gd name="T62" fmla="*/ 503 w 761"/>
                <a:gd name="T63" fmla="*/ 158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61" h="704">
                  <a:moveTo>
                    <a:pt x="503" y="158"/>
                  </a:moveTo>
                  <a:cubicBezTo>
                    <a:pt x="409" y="190"/>
                    <a:pt x="316" y="203"/>
                    <a:pt x="221" y="194"/>
                  </a:cubicBezTo>
                  <a:cubicBezTo>
                    <a:pt x="203" y="192"/>
                    <a:pt x="184" y="186"/>
                    <a:pt x="169" y="177"/>
                  </a:cubicBezTo>
                  <a:cubicBezTo>
                    <a:pt x="160" y="173"/>
                    <a:pt x="155" y="159"/>
                    <a:pt x="153" y="148"/>
                  </a:cubicBezTo>
                  <a:cubicBezTo>
                    <a:pt x="153" y="144"/>
                    <a:pt x="167" y="135"/>
                    <a:pt x="175" y="134"/>
                  </a:cubicBezTo>
                  <a:cubicBezTo>
                    <a:pt x="244" y="120"/>
                    <a:pt x="314" y="108"/>
                    <a:pt x="384" y="96"/>
                  </a:cubicBezTo>
                  <a:cubicBezTo>
                    <a:pt x="457" y="83"/>
                    <a:pt x="526" y="59"/>
                    <a:pt x="586" y="12"/>
                  </a:cubicBezTo>
                  <a:cubicBezTo>
                    <a:pt x="600" y="1"/>
                    <a:pt x="617" y="0"/>
                    <a:pt x="629" y="10"/>
                  </a:cubicBezTo>
                  <a:cubicBezTo>
                    <a:pt x="659" y="32"/>
                    <a:pt x="689" y="55"/>
                    <a:pt x="715" y="82"/>
                  </a:cubicBezTo>
                  <a:cubicBezTo>
                    <a:pt x="722" y="89"/>
                    <a:pt x="721" y="114"/>
                    <a:pt x="714" y="124"/>
                  </a:cubicBezTo>
                  <a:cubicBezTo>
                    <a:pt x="695" y="152"/>
                    <a:pt x="674" y="181"/>
                    <a:pt x="647" y="200"/>
                  </a:cubicBezTo>
                  <a:cubicBezTo>
                    <a:pt x="599" y="234"/>
                    <a:pt x="563" y="278"/>
                    <a:pt x="533" y="327"/>
                  </a:cubicBezTo>
                  <a:cubicBezTo>
                    <a:pt x="511" y="364"/>
                    <a:pt x="492" y="402"/>
                    <a:pt x="472" y="439"/>
                  </a:cubicBezTo>
                  <a:cubicBezTo>
                    <a:pt x="468" y="446"/>
                    <a:pt x="463" y="454"/>
                    <a:pt x="462" y="463"/>
                  </a:cubicBezTo>
                  <a:cubicBezTo>
                    <a:pt x="461" y="479"/>
                    <a:pt x="462" y="495"/>
                    <a:pt x="461" y="511"/>
                  </a:cubicBezTo>
                  <a:cubicBezTo>
                    <a:pt x="475" y="509"/>
                    <a:pt x="490" y="508"/>
                    <a:pt x="503" y="504"/>
                  </a:cubicBezTo>
                  <a:cubicBezTo>
                    <a:pt x="566" y="488"/>
                    <a:pt x="628" y="471"/>
                    <a:pt x="690" y="455"/>
                  </a:cubicBezTo>
                  <a:cubicBezTo>
                    <a:pt x="697" y="454"/>
                    <a:pt x="704" y="454"/>
                    <a:pt x="711" y="454"/>
                  </a:cubicBezTo>
                  <a:cubicBezTo>
                    <a:pt x="729" y="454"/>
                    <a:pt x="744" y="458"/>
                    <a:pt x="742" y="481"/>
                  </a:cubicBezTo>
                  <a:cubicBezTo>
                    <a:pt x="742" y="488"/>
                    <a:pt x="743" y="495"/>
                    <a:pt x="746" y="502"/>
                  </a:cubicBezTo>
                  <a:cubicBezTo>
                    <a:pt x="761" y="543"/>
                    <a:pt x="742" y="570"/>
                    <a:pt x="709" y="590"/>
                  </a:cubicBezTo>
                  <a:cubicBezTo>
                    <a:pt x="704" y="593"/>
                    <a:pt x="696" y="594"/>
                    <a:pt x="690" y="593"/>
                  </a:cubicBezTo>
                  <a:cubicBezTo>
                    <a:pt x="685" y="593"/>
                    <a:pt x="679" y="590"/>
                    <a:pt x="674" y="588"/>
                  </a:cubicBezTo>
                  <a:cubicBezTo>
                    <a:pt x="644" y="579"/>
                    <a:pt x="618" y="578"/>
                    <a:pt x="587" y="592"/>
                  </a:cubicBezTo>
                  <a:cubicBezTo>
                    <a:pt x="469" y="643"/>
                    <a:pt x="347" y="679"/>
                    <a:pt x="220" y="695"/>
                  </a:cubicBezTo>
                  <a:cubicBezTo>
                    <a:pt x="152" y="704"/>
                    <a:pt x="89" y="685"/>
                    <a:pt x="30" y="655"/>
                  </a:cubicBezTo>
                  <a:cubicBezTo>
                    <a:pt x="15" y="648"/>
                    <a:pt x="0" y="638"/>
                    <a:pt x="4" y="618"/>
                  </a:cubicBezTo>
                  <a:cubicBezTo>
                    <a:pt x="8" y="600"/>
                    <a:pt x="23" y="596"/>
                    <a:pt x="39" y="592"/>
                  </a:cubicBezTo>
                  <a:cubicBezTo>
                    <a:pt x="115" y="577"/>
                    <a:pt x="191" y="560"/>
                    <a:pt x="267" y="543"/>
                  </a:cubicBezTo>
                  <a:cubicBezTo>
                    <a:pt x="276" y="541"/>
                    <a:pt x="286" y="536"/>
                    <a:pt x="292" y="529"/>
                  </a:cubicBezTo>
                  <a:cubicBezTo>
                    <a:pt x="379" y="428"/>
                    <a:pt x="450" y="317"/>
                    <a:pt x="494" y="191"/>
                  </a:cubicBezTo>
                  <a:cubicBezTo>
                    <a:pt x="497" y="181"/>
                    <a:pt x="500" y="171"/>
                    <a:pt x="503" y="158"/>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16" name="Freeform 13"/>
            <p:cNvSpPr/>
            <p:nvPr/>
          </p:nvSpPr>
          <p:spPr bwMode="auto">
            <a:xfrm>
              <a:off x="6030624" y="2677570"/>
              <a:ext cx="676658" cy="601310"/>
            </a:xfrm>
            <a:custGeom>
              <a:avLst/>
              <a:gdLst>
                <a:gd name="T0" fmla="*/ 775 w 775"/>
                <a:gd name="T1" fmla="*/ 59 h 689"/>
                <a:gd name="T2" fmla="*/ 491 w 775"/>
                <a:gd name="T3" fmla="*/ 423 h 689"/>
                <a:gd name="T4" fmla="*/ 600 w 775"/>
                <a:gd name="T5" fmla="*/ 367 h 689"/>
                <a:gd name="T6" fmla="*/ 638 w 775"/>
                <a:gd name="T7" fmla="*/ 373 h 689"/>
                <a:gd name="T8" fmla="*/ 647 w 775"/>
                <a:gd name="T9" fmla="*/ 410 h 689"/>
                <a:gd name="T10" fmla="*/ 613 w 775"/>
                <a:gd name="T11" fmla="*/ 444 h 689"/>
                <a:gd name="T12" fmla="*/ 247 w 775"/>
                <a:gd name="T13" fmla="*/ 649 h 689"/>
                <a:gd name="T14" fmla="*/ 164 w 775"/>
                <a:gd name="T15" fmla="*/ 675 h 689"/>
                <a:gd name="T16" fmla="*/ 27 w 775"/>
                <a:gd name="T17" fmla="*/ 637 h 689"/>
                <a:gd name="T18" fmla="*/ 8 w 775"/>
                <a:gd name="T19" fmla="*/ 599 h 689"/>
                <a:gd name="T20" fmla="*/ 51 w 775"/>
                <a:gd name="T21" fmla="*/ 569 h 689"/>
                <a:gd name="T22" fmla="*/ 209 w 775"/>
                <a:gd name="T23" fmla="*/ 544 h 689"/>
                <a:gd name="T24" fmla="*/ 229 w 775"/>
                <a:gd name="T25" fmla="*/ 533 h 689"/>
                <a:gd name="T26" fmla="*/ 375 w 775"/>
                <a:gd name="T27" fmla="*/ 379 h 689"/>
                <a:gd name="T28" fmla="*/ 543 w 775"/>
                <a:gd name="T29" fmla="*/ 212 h 689"/>
                <a:gd name="T30" fmla="*/ 588 w 775"/>
                <a:gd name="T31" fmla="*/ 155 h 689"/>
                <a:gd name="T32" fmla="*/ 584 w 775"/>
                <a:gd name="T33" fmla="*/ 147 h 689"/>
                <a:gd name="T34" fmla="*/ 506 w 775"/>
                <a:gd name="T35" fmla="*/ 160 h 689"/>
                <a:gd name="T36" fmla="*/ 366 w 775"/>
                <a:gd name="T37" fmla="*/ 245 h 689"/>
                <a:gd name="T38" fmla="*/ 330 w 775"/>
                <a:gd name="T39" fmla="*/ 254 h 689"/>
                <a:gd name="T40" fmla="*/ 239 w 775"/>
                <a:gd name="T41" fmla="*/ 132 h 689"/>
                <a:gd name="T42" fmla="*/ 239 w 775"/>
                <a:gd name="T43" fmla="*/ 97 h 689"/>
                <a:gd name="T44" fmla="*/ 253 w 775"/>
                <a:gd name="T45" fmla="*/ 97 h 689"/>
                <a:gd name="T46" fmla="*/ 357 w 775"/>
                <a:gd name="T47" fmla="*/ 88 h 689"/>
                <a:gd name="T48" fmla="*/ 643 w 775"/>
                <a:gd name="T49" fmla="*/ 8 h 689"/>
                <a:gd name="T50" fmla="*/ 692 w 775"/>
                <a:gd name="T51" fmla="*/ 4 h 689"/>
                <a:gd name="T52" fmla="*/ 775 w 775"/>
                <a:gd name="T53" fmla="*/ 59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75" h="689">
                  <a:moveTo>
                    <a:pt x="775" y="59"/>
                  </a:moveTo>
                  <a:cubicBezTo>
                    <a:pt x="655" y="159"/>
                    <a:pt x="545" y="265"/>
                    <a:pt x="491" y="423"/>
                  </a:cubicBezTo>
                  <a:cubicBezTo>
                    <a:pt x="522" y="387"/>
                    <a:pt x="561" y="376"/>
                    <a:pt x="600" y="367"/>
                  </a:cubicBezTo>
                  <a:cubicBezTo>
                    <a:pt x="612" y="365"/>
                    <a:pt x="627" y="368"/>
                    <a:pt x="638" y="373"/>
                  </a:cubicBezTo>
                  <a:cubicBezTo>
                    <a:pt x="655" y="380"/>
                    <a:pt x="659" y="395"/>
                    <a:pt x="647" y="410"/>
                  </a:cubicBezTo>
                  <a:cubicBezTo>
                    <a:pt x="638" y="422"/>
                    <a:pt x="626" y="435"/>
                    <a:pt x="613" y="444"/>
                  </a:cubicBezTo>
                  <a:cubicBezTo>
                    <a:pt x="498" y="525"/>
                    <a:pt x="379" y="599"/>
                    <a:pt x="247" y="649"/>
                  </a:cubicBezTo>
                  <a:cubicBezTo>
                    <a:pt x="220" y="660"/>
                    <a:pt x="192" y="667"/>
                    <a:pt x="164" y="675"/>
                  </a:cubicBezTo>
                  <a:cubicBezTo>
                    <a:pt x="111" y="689"/>
                    <a:pt x="69" y="661"/>
                    <a:pt x="27" y="637"/>
                  </a:cubicBezTo>
                  <a:cubicBezTo>
                    <a:pt x="15" y="629"/>
                    <a:pt x="0" y="618"/>
                    <a:pt x="8" y="599"/>
                  </a:cubicBezTo>
                  <a:cubicBezTo>
                    <a:pt x="15" y="580"/>
                    <a:pt x="31" y="569"/>
                    <a:pt x="51" y="569"/>
                  </a:cubicBezTo>
                  <a:cubicBezTo>
                    <a:pt x="105" y="571"/>
                    <a:pt x="158" y="560"/>
                    <a:pt x="209" y="544"/>
                  </a:cubicBezTo>
                  <a:cubicBezTo>
                    <a:pt x="216" y="542"/>
                    <a:pt x="224" y="538"/>
                    <a:pt x="229" y="533"/>
                  </a:cubicBezTo>
                  <a:cubicBezTo>
                    <a:pt x="278" y="481"/>
                    <a:pt x="325" y="429"/>
                    <a:pt x="375" y="379"/>
                  </a:cubicBezTo>
                  <a:cubicBezTo>
                    <a:pt x="430" y="322"/>
                    <a:pt x="488" y="268"/>
                    <a:pt x="543" y="212"/>
                  </a:cubicBezTo>
                  <a:cubicBezTo>
                    <a:pt x="560" y="195"/>
                    <a:pt x="573" y="174"/>
                    <a:pt x="588" y="155"/>
                  </a:cubicBezTo>
                  <a:cubicBezTo>
                    <a:pt x="587" y="152"/>
                    <a:pt x="585" y="150"/>
                    <a:pt x="584" y="147"/>
                  </a:cubicBezTo>
                  <a:cubicBezTo>
                    <a:pt x="558" y="151"/>
                    <a:pt x="531" y="153"/>
                    <a:pt x="506" y="160"/>
                  </a:cubicBezTo>
                  <a:cubicBezTo>
                    <a:pt x="452" y="175"/>
                    <a:pt x="405" y="206"/>
                    <a:pt x="366" y="245"/>
                  </a:cubicBezTo>
                  <a:cubicBezTo>
                    <a:pt x="354" y="257"/>
                    <a:pt x="345" y="258"/>
                    <a:pt x="330" y="254"/>
                  </a:cubicBezTo>
                  <a:cubicBezTo>
                    <a:pt x="276" y="239"/>
                    <a:pt x="242" y="194"/>
                    <a:pt x="239" y="132"/>
                  </a:cubicBezTo>
                  <a:cubicBezTo>
                    <a:pt x="238" y="121"/>
                    <a:pt x="239" y="109"/>
                    <a:pt x="239" y="97"/>
                  </a:cubicBezTo>
                  <a:cubicBezTo>
                    <a:pt x="245" y="97"/>
                    <a:pt x="249" y="96"/>
                    <a:pt x="253" y="97"/>
                  </a:cubicBezTo>
                  <a:cubicBezTo>
                    <a:pt x="289" y="113"/>
                    <a:pt x="323" y="101"/>
                    <a:pt x="357" y="88"/>
                  </a:cubicBezTo>
                  <a:cubicBezTo>
                    <a:pt x="450" y="52"/>
                    <a:pt x="545" y="25"/>
                    <a:pt x="643" y="8"/>
                  </a:cubicBezTo>
                  <a:cubicBezTo>
                    <a:pt x="659" y="6"/>
                    <a:pt x="676" y="5"/>
                    <a:pt x="692" y="4"/>
                  </a:cubicBezTo>
                  <a:cubicBezTo>
                    <a:pt x="733" y="0"/>
                    <a:pt x="758" y="23"/>
                    <a:pt x="775" y="59"/>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17" name="Freeform 14"/>
            <p:cNvSpPr/>
            <p:nvPr/>
          </p:nvSpPr>
          <p:spPr bwMode="auto">
            <a:xfrm>
              <a:off x="10854767" y="2279405"/>
              <a:ext cx="655605" cy="639723"/>
            </a:xfrm>
            <a:custGeom>
              <a:avLst/>
              <a:gdLst>
                <a:gd name="T0" fmla="*/ 497 w 751"/>
                <a:gd name="T1" fmla="*/ 286 h 733"/>
                <a:gd name="T2" fmla="*/ 632 w 751"/>
                <a:gd name="T3" fmla="*/ 224 h 733"/>
                <a:gd name="T4" fmla="*/ 705 w 751"/>
                <a:gd name="T5" fmla="*/ 208 h 733"/>
                <a:gd name="T6" fmla="*/ 739 w 751"/>
                <a:gd name="T7" fmla="*/ 253 h 733"/>
                <a:gd name="T8" fmla="*/ 683 w 751"/>
                <a:gd name="T9" fmla="*/ 364 h 733"/>
                <a:gd name="T10" fmla="*/ 563 w 751"/>
                <a:gd name="T11" fmla="*/ 520 h 733"/>
                <a:gd name="T12" fmla="*/ 470 w 751"/>
                <a:gd name="T13" fmla="*/ 561 h 733"/>
                <a:gd name="T14" fmla="*/ 449 w 751"/>
                <a:gd name="T15" fmla="*/ 554 h 733"/>
                <a:gd name="T16" fmla="*/ 506 w 751"/>
                <a:gd name="T17" fmla="*/ 479 h 733"/>
                <a:gd name="T18" fmla="*/ 529 w 751"/>
                <a:gd name="T19" fmla="*/ 412 h 733"/>
                <a:gd name="T20" fmla="*/ 529 w 751"/>
                <a:gd name="T21" fmla="*/ 385 h 733"/>
                <a:gd name="T22" fmla="*/ 572 w 751"/>
                <a:gd name="T23" fmla="*/ 400 h 733"/>
                <a:gd name="T24" fmla="*/ 642 w 751"/>
                <a:gd name="T25" fmla="*/ 276 h 733"/>
                <a:gd name="T26" fmla="*/ 611 w 751"/>
                <a:gd name="T27" fmla="*/ 285 h 733"/>
                <a:gd name="T28" fmla="*/ 542 w 751"/>
                <a:gd name="T29" fmla="*/ 313 h 733"/>
                <a:gd name="T30" fmla="*/ 365 w 751"/>
                <a:gd name="T31" fmla="*/ 483 h 733"/>
                <a:gd name="T32" fmla="*/ 403 w 751"/>
                <a:gd name="T33" fmla="*/ 514 h 733"/>
                <a:gd name="T34" fmla="*/ 430 w 751"/>
                <a:gd name="T35" fmla="*/ 584 h 733"/>
                <a:gd name="T36" fmla="*/ 411 w 751"/>
                <a:gd name="T37" fmla="*/ 601 h 733"/>
                <a:gd name="T38" fmla="*/ 371 w 751"/>
                <a:gd name="T39" fmla="*/ 584 h 733"/>
                <a:gd name="T40" fmla="*/ 349 w 751"/>
                <a:gd name="T41" fmla="*/ 556 h 733"/>
                <a:gd name="T42" fmla="*/ 304 w 751"/>
                <a:gd name="T43" fmla="*/ 555 h 733"/>
                <a:gd name="T44" fmla="*/ 220 w 751"/>
                <a:gd name="T45" fmla="*/ 635 h 733"/>
                <a:gd name="T46" fmla="*/ 189 w 751"/>
                <a:gd name="T47" fmla="*/ 644 h 733"/>
                <a:gd name="T48" fmla="*/ 188 w 751"/>
                <a:gd name="T49" fmla="*/ 639 h 733"/>
                <a:gd name="T50" fmla="*/ 282 w 751"/>
                <a:gd name="T51" fmla="*/ 507 h 733"/>
                <a:gd name="T52" fmla="*/ 288 w 751"/>
                <a:gd name="T53" fmla="*/ 487 h 733"/>
                <a:gd name="T54" fmla="*/ 269 w 751"/>
                <a:gd name="T55" fmla="*/ 489 h 733"/>
                <a:gd name="T56" fmla="*/ 108 w 751"/>
                <a:gd name="T57" fmla="*/ 619 h 733"/>
                <a:gd name="T58" fmla="*/ 97 w 751"/>
                <a:gd name="T59" fmla="*/ 667 h 733"/>
                <a:gd name="T60" fmla="*/ 85 w 751"/>
                <a:gd name="T61" fmla="*/ 714 h 733"/>
                <a:gd name="T62" fmla="*/ 52 w 751"/>
                <a:gd name="T63" fmla="*/ 723 h 733"/>
                <a:gd name="T64" fmla="*/ 27 w 751"/>
                <a:gd name="T65" fmla="*/ 691 h 733"/>
                <a:gd name="T66" fmla="*/ 3 w 751"/>
                <a:gd name="T67" fmla="*/ 499 h 733"/>
                <a:gd name="T68" fmla="*/ 31 w 751"/>
                <a:gd name="T69" fmla="*/ 457 h 733"/>
                <a:gd name="T70" fmla="*/ 87 w 751"/>
                <a:gd name="T71" fmla="*/ 478 h 733"/>
                <a:gd name="T72" fmla="*/ 92 w 751"/>
                <a:gd name="T73" fmla="*/ 557 h 733"/>
                <a:gd name="T74" fmla="*/ 191 w 751"/>
                <a:gd name="T75" fmla="*/ 495 h 733"/>
                <a:gd name="T76" fmla="*/ 156 w 751"/>
                <a:gd name="T77" fmla="*/ 464 h 733"/>
                <a:gd name="T78" fmla="*/ 154 w 751"/>
                <a:gd name="T79" fmla="*/ 437 h 733"/>
                <a:gd name="T80" fmla="*/ 156 w 751"/>
                <a:gd name="T81" fmla="*/ 420 h 733"/>
                <a:gd name="T82" fmla="*/ 136 w 751"/>
                <a:gd name="T83" fmla="*/ 338 h 733"/>
                <a:gd name="T84" fmla="*/ 137 w 751"/>
                <a:gd name="T85" fmla="*/ 309 h 733"/>
                <a:gd name="T86" fmla="*/ 165 w 751"/>
                <a:gd name="T87" fmla="*/ 313 h 733"/>
                <a:gd name="T88" fmla="*/ 200 w 751"/>
                <a:gd name="T89" fmla="*/ 344 h 733"/>
                <a:gd name="T90" fmla="*/ 244 w 751"/>
                <a:gd name="T91" fmla="*/ 440 h 733"/>
                <a:gd name="T92" fmla="*/ 394 w 751"/>
                <a:gd name="T93" fmla="*/ 310 h 733"/>
                <a:gd name="T94" fmla="*/ 341 w 751"/>
                <a:gd name="T95" fmla="*/ 330 h 733"/>
                <a:gd name="T96" fmla="*/ 304 w 751"/>
                <a:gd name="T97" fmla="*/ 368 h 733"/>
                <a:gd name="T98" fmla="*/ 277 w 751"/>
                <a:gd name="T99" fmla="*/ 380 h 733"/>
                <a:gd name="T100" fmla="*/ 272 w 751"/>
                <a:gd name="T101" fmla="*/ 375 h 733"/>
                <a:gd name="T102" fmla="*/ 307 w 751"/>
                <a:gd name="T103" fmla="*/ 309 h 733"/>
                <a:gd name="T104" fmla="*/ 220 w 751"/>
                <a:gd name="T105" fmla="*/ 281 h 733"/>
                <a:gd name="T106" fmla="*/ 221 w 751"/>
                <a:gd name="T107" fmla="*/ 274 h 733"/>
                <a:gd name="T108" fmla="*/ 347 w 751"/>
                <a:gd name="T109" fmla="*/ 246 h 733"/>
                <a:gd name="T110" fmla="*/ 389 w 751"/>
                <a:gd name="T111" fmla="*/ 221 h 733"/>
                <a:gd name="T112" fmla="*/ 497 w 751"/>
                <a:gd name="T113" fmla="*/ 28 h 733"/>
                <a:gd name="T114" fmla="*/ 554 w 751"/>
                <a:gd name="T115" fmla="*/ 11 h 733"/>
                <a:gd name="T116" fmla="*/ 559 w 751"/>
                <a:gd name="T117" fmla="*/ 70 h 733"/>
                <a:gd name="T118" fmla="*/ 450 w 751"/>
                <a:gd name="T119" fmla="*/ 215 h 733"/>
                <a:gd name="T120" fmla="*/ 461 w 751"/>
                <a:gd name="T121" fmla="*/ 258 h 733"/>
                <a:gd name="T122" fmla="*/ 497 w 751"/>
                <a:gd name="T123" fmla="*/ 286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51" h="733">
                  <a:moveTo>
                    <a:pt x="497" y="286"/>
                  </a:moveTo>
                  <a:cubicBezTo>
                    <a:pt x="541" y="266"/>
                    <a:pt x="586" y="243"/>
                    <a:pt x="632" y="224"/>
                  </a:cubicBezTo>
                  <a:cubicBezTo>
                    <a:pt x="655" y="215"/>
                    <a:pt x="680" y="210"/>
                    <a:pt x="705" y="208"/>
                  </a:cubicBezTo>
                  <a:cubicBezTo>
                    <a:pt x="737" y="206"/>
                    <a:pt x="751" y="224"/>
                    <a:pt x="739" y="253"/>
                  </a:cubicBezTo>
                  <a:cubicBezTo>
                    <a:pt x="724" y="292"/>
                    <a:pt x="706" y="330"/>
                    <a:pt x="683" y="364"/>
                  </a:cubicBezTo>
                  <a:cubicBezTo>
                    <a:pt x="646" y="418"/>
                    <a:pt x="605" y="469"/>
                    <a:pt x="563" y="520"/>
                  </a:cubicBezTo>
                  <a:cubicBezTo>
                    <a:pt x="540" y="547"/>
                    <a:pt x="505" y="556"/>
                    <a:pt x="470" y="561"/>
                  </a:cubicBezTo>
                  <a:cubicBezTo>
                    <a:pt x="464" y="561"/>
                    <a:pt x="458" y="557"/>
                    <a:pt x="449" y="554"/>
                  </a:cubicBezTo>
                  <a:cubicBezTo>
                    <a:pt x="469" y="527"/>
                    <a:pt x="486" y="503"/>
                    <a:pt x="506" y="479"/>
                  </a:cubicBezTo>
                  <a:cubicBezTo>
                    <a:pt x="523" y="459"/>
                    <a:pt x="532" y="438"/>
                    <a:pt x="529" y="412"/>
                  </a:cubicBezTo>
                  <a:cubicBezTo>
                    <a:pt x="528" y="404"/>
                    <a:pt x="529" y="396"/>
                    <a:pt x="529" y="385"/>
                  </a:cubicBezTo>
                  <a:cubicBezTo>
                    <a:pt x="544" y="390"/>
                    <a:pt x="557" y="395"/>
                    <a:pt x="572" y="400"/>
                  </a:cubicBezTo>
                  <a:cubicBezTo>
                    <a:pt x="595" y="361"/>
                    <a:pt x="617" y="321"/>
                    <a:pt x="642" y="276"/>
                  </a:cubicBezTo>
                  <a:cubicBezTo>
                    <a:pt x="627" y="280"/>
                    <a:pt x="619" y="282"/>
                    <a:pt x="611" y="285"/>
                  </a:cubicBezTo>
                  <a:cubicBezTo>
                    <a:pt x="588" y="294"/>
                    <a:pt x="566" y="307"/>
                    <a:pt x="542" y="313"/>
                  </a:cubicBezTo>
                  <a:cubicBezTo>
                    <a:pt x="452" y="337"/>
                    <a:pt x="408" y="409"/>
                    <a:pt x="365" y="483"/>
                  </a:cubicBezTo>
                  <a:cubicBezTo>
                    <a:pt x="377" y="493"/>
                    <a:pt x="391" y="502"/>
                    <a:pt x="403" y="514"/>
                  </a:cubicBezTo>
                  <a:cubicBezTo>
                    <a:pt x="423" y="533"/>
                    <a:pt x="434" y="555"/>
                    <a:pt x="430" y="584"/>
                  </a:cubicBezTo>
                  <a:cubicBezTo>
                    <a:pt x="428" y="597"/>
                    <a:pt x="422" y="603"/>
                    <a:pt x="411" y="601"/>
                  </a:cubicBezTo>
                  <a:cubicBezTo>
                    <a:pt x="397" y="597"/>
                    <a:pt x="382" y="592"/>
                    <a:pt x="371" y="584"/>
                  </a:cubicBezTo>
                  <a:cubicBezTo>
                    <a:pt x="361" y="578"/>
                    <a:pt x="355" y="566"/>
                    <a:pt x="349" y="556"/>
                  </a:cubicBezTo>
                  <a:cubicBezTo>
                    <a:pt x="329" y="525"/>
                    <a:pt x="326" y="523"/>
                    <a:pt x="304" y="555"/>
                  </a:cubicBezTo>
                  <a:cubicBezTo>
                    <a:pt x="281" y="588"/>
                    <a:pt x="253" y="614"/>
                    <a:pt x="220" y="635"/>
                  </a:cubicBezTo>
                  <a:cubicBezTo>
                    <a:pt x="211" y="641"/>
                    <a:pt x="199" y="641"/>
                    <a:pt x="189" y="644"/>
                  </a:cubicBezTo>
                  <a:cubicBezTo>
                    <a:pt x="189" y="642"/>
                    <a:pt x="188" y="641"/>
                    <a:pt x="188" y="639"/>
                  </a:cubicBezTo>
                  <a:cubicBezTo>
                    <a:pt x="219" y="595"/>
                    <a:pt x="251" y="551"/>
                    <a:pt x="282" y="507"/>
                  </a:cubicBezTo>
                  <a:cubicBezTo>
                    <a:pt x="286" y="501"/>
                    <a:pt x="286" y="494"/>
                    <a:pt x="288" y="487"/>
                  </a:cubicBezTo>
                  <a:cubicBezTo>
                    <a:pt x="282" y="487"/>
                    <a:pt x="274" y="486"/>
                    <a:pt x="269" y="489"/>
                  </a:cubicBezTo>
                  <a:cubicBezTo>
                    <a:pt x="205" y="520"/>
                    <a:pt x="152" y="564"/>
                    <a:pt x="108" y="619"/>
                  </a:cubicBezTo>
                  <a:cubicBezTo>
                    <a:pt x="98" y="630"/>
                    <a:pt x="100" y="651"/>
                    <a:pt x="97" y="667"/>
                  </a:cubicBezTo>
                  <a:cubicBezTo>
                    <a:pt x="93" y="683"/>
                    <a:pt x="91" y="699"/>
                    <a:pt x="85" y="714"/>
                  </a:cubicBezTo>
                  <a:cubicBezTo>
                    <a:pt x="79" y="730"/>
                    <a:pt x="65" y="733"/>
                    <a:pt x="52" y="723"/>
                  </a:cubicBezTo>
                  <a:cubicBezTo>
                    <a:pt x="42" y="714"/>
                    <a:pt x="31" y="703"/>
                    <a:pt x="27" y="691"/>
                  </a:cubicBezTo>
                  <a:cubicBezTo>
                    <a:pt x="5" y="629"/>
                    <a:pt x="0" y="564"/>
                    <a:pt x="3" y="499"/>
                  </a:cubicBezTo>
                  <a:cubicBezTo>
                    <a:pt x="4" y="479"/>
                    <a:pt x="10" y="457"/>
                    <a:pt x="31" y="457"/>
                  </a:cubicBezTo>
                  <a:cubicBezTo>
                    <a:pt x="50" y="456"/>
                    <a:pt x="78" y="464"/>
                    <a:pt x="87" y="478"/>
                  </a:cubicBezTo>
                  <a:cubicBezTo>
                    <a:pt x="100" y="498"/>
                    <a:pt x="102" y="527"/>
                    <a:pt x="92" y="557"/>
                  </a:cubicBezTo>
                  <a:cubicBezTo>
                    <a:pt x="125" y="537"/>
                    <a:pt x="158" y="516"/>
                    <a:pt x="191" y="495"/>
                  </a:cubicBezTo>
                  <a:cubicBezTo>
                    <a:pt x="178" y="484"/>
                    <a:pt x="166" y="475"/>
                    <a:pt x="156" y="464"/>
                  </a:cubicBezTo>
                  <a:cubicBezTo>
                    <a:pt x="149" y="457"/>
                    <a:pt x="142" y="448"/>
                    <a:pt x="154" y="437"/>
                  </a:cubicBezTo>
                  <a:cubicBezTo>
                    <a:pt x="157" y="434"/>
                    <a:pt x="157" y="425"/>
                    <a:pt x="156" y="420"/>
                  </a:cubicBezTo>
                  <a:cubicBezTo>
                    <a:pt x="149" y="392"/>
                    <a:pt x="141" y="365"/>
                    <a:pt x="136" y="338"/>
                  </a:cubicBezTo>
                  <a:cubicBezTo>
                    <a:pt x="134" y="329"/>
                    <a:pt x="137" y="319"/>
                    <a:pt x="137" y="309"/>
                  </a:cubicBezTo>
                  <a:cubicBezTo>
                    <a:pt x="147" y="310"/>
                    <a:pt x="158" y="308"/>
                    <a:pt x="165" y="313"/>
                  </a:cubicBezTo>
                  <a:cubicBezTo>
                    <a:pt x="178" y="321"/>
                    <a:pt x="192" y="331"/>
                    <a:pt x="200" y="344"/>
                  </a:cubicBezTo>
                  <a:cubicBezTo>
                    <a:pt x="216" y="374"/>
                    <a:pt x="229" y="406"/>
                    <a:pt x="244" y="440"/>
                  </a:cubicBezTo>
                  <a:cubicBezTo>
                    <a:pt x="292" y="445"/>
                    <a:pt x="394" y="361"/>
                    <a:pt x="394" y="310"/>
                  </a:cubicBezTo>
                  <a:cubicBezTo>
                    <a:pt x="373" y="309"/>
                    <a:pt x="355" y="315"/>
                    <a:pt x="341" y="330"/>
                  </a:cubicBezTo>
                  <a:cubicBezTo>
                    <a:pt x="329" y="343"/>
                    <a:pt x="317" y="357"/>
                    <a:pt x="304" y="368"/>
                  </a:cubicBezTo>
                  <a:cubicBezTo>
                    <a:pt x="296" y="374"/>
                    <a:pt x="286" y="377"/>
                    <a:pt x="277" y="380"/>
                  </a:cubicBezTo>
                  <a:cubicBezTo>
                    <a:pt x="275" y="379"/>
                    <a:pt x="273" y="377"/>
                    <a:pt x="272" y="375"/>
                  </a:cubicBezTo>
                  <a:cubicBezTo>
                    <a:pt x="283" y="353"/>
                    <a:pt x="295" y="331"/>
                    <a:pt x="307" y="309"/>
                  </a:cubicBezTo>
                  <a:cubicBezTo>
                    <a:pt x="279" y="300"/>
                    <a:pt x="249" y="291"/>
                    <a:pt x="220" y="281"/>
                  </a:cubicBezTo>
                  <a:cubicBezTo>
                    <a:pt x="220" y="279"/>
                    <a:pt x="220" y="277"/>
                    <a:pt x="221" y="274"/>
                  </a:cubicBezTo>
                  <a:cubicBezTo>
                    <a:pt x="261" y="255"/>
                    <a:pt x="303" y="246"/>
                    <a:pt x="347" y="246"/>
                  </a:cubicBezTo>
                  <a:cubicBezTo>
                    <a:pt x="369" y="247"/>
                    <a:pt x="379" y="240"/>
                    <a:pt x="389" y="221"/>
                  </a:cubicBezTo>
                  <a:cubicBezTo>
                    <a:pt x="424" y="156"/>
                    <a:pt x="460" y="92"/>
                    <a:pt x="497" y="28"/>
                  </a:cubicBezTo>
                  <a:cubicBezTo>
                    <a:pt x="508" y="8"/>
                    <a:pt x="537" y="0"/>
                    <a:pt x="554" y="11"/>
                  </a:cubicBezTo>
                  <a:cubicBezTo>
                    <a:pt x="570" y="21"/>
                    <a:pt x="573" y="50"/>
                    <a:pt x="559" y="70"/>
                  </a:cubicBezTo>
                  <a:cubicBezTo>
                    <a:pt x="523" y="119"/>
                    <a:pt x="487" y="167"/>
                    <a:pt x="450" y="215"/>
                  </a:cubicBezTo>
                  <a:cubicBezTo>
                    <a:pt x="435" y="236"/>
                    <a:pt x="437" y="245"/>
                    <a:pt x="461" y="258"/>
                  </a:cubicBezTo>
                  <a:cubicBezTo>
                    <a:pt x="474" y="265"/>
                    <a:pt x="485" y="276"/>
                    <a:pt x="497" y="286"/>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18" name="Freeform 15"/>
            <p:cNvSpPr/>
            <p:nvPr/>
          </p:nvSpPr>
          <p:spPr bwMode="auto">
            <a:xfrm>
              <a:off x="10856614" y="2949785"/>
              <a:ext cx="607219" cy="595401"/>
            </a:xfrm>
            <a:custGeom>
              <a:avLst/>
              <a:gdLst>
                <a:gd name="T0" fmla="*/ 0 w 696"/>
                <a:gd name="T1" fmla="*/ 479 h 682"/>
                <a:gd name="T2" fmla="*/ 270 w 696"/>
                <a:gd name="T3" fmla="*/ 523 h 682"/>
                <a:gd name="T4" fmla="*/ 300 w 696"/>
                <a:gd name="T5" fmla="*/ 274 h 682"/>
                <a:gd name="T6" fmla="*/ 94 w 696"/>
                <a:gd name="T7" fmla="*/ 235 h 682"/>
                <a:gd name="T8" fmla="*/ 203 w 696"/>
                <a:gd name="T9" fmla="*/ 172 h 682"/>
                <a:gd name="T10" fmla="*/ 301 w 696"/>
                <a:gd name="T11" fmla="*/ 126 h 682"/>
                <a:gd name="T12" fmla="*/ 318 w 696"/>
                <a:gd name="T13" fmla="*/ 105 h 682"/>
                <a:gd name="T14" fmla="*/ 329 w 696"/>
                <a:gd name="T15" fmla="*/ 61 h 682"/>
                <a:gd name="T16" fmla="*/ 361 w 696"/>
                <a:gd name="T17" fmla="*/ 54 h 682"/>
                <a:gd name="T18" fmla="*/ 390 w 696"/>
                <a:gd name="T19" fmla="*/ 92 h 682"/>
                <a:gd name="T20" fmla="*/ 587 w 696"/>
                <a:gd name="T21" fmla="*/ 14 h 682"/>
                <a:gd name="T22" fmla="*/ 623 w 696"/>
                <a:gd name="T23" fmla="*/ 3 h 682"/>
                <a:gd name="T24" fmla="*/ 694 w 696"/>
                <a:gd name="T25" fmla="*/ 64 h 682"/>
                <a:gd name="T26" fmla="*/ 394 w 696"/>
                <a:gd name="T27" fmla="*/ 243 h 682"/>
                <a:gd name="T28" fmla="*/ 381 w 696"/>
                <a:gd name="T29" fmla="*/ 266 h 682"/>
                <a:gd name="T30" fmla="*/ 372 w 696"/>
                <a:gd name="T31" fmla="*/ 579 h 682"/>
                <a:gd name="T32" fmla="*/ 319 w 696"/>
                <a:gd name="T33" fmla="*/ 678 h 682"/>
                <a:gd name="T34" fmla="*/ 293 w 696"/>
                <a:gd name="T35" fmla="*/ 677 h 682"/>
                <a:gd name="T36" fmla="*/ 41 w 696"/>
                <a:gd name="T37" fmla="*/ 522 h 682"/>
                <a:gd name="T38" fmla="*/ 0 w 696"/>
                <a:gd name="T39" fmla="*/ 479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6" h="682">
                  <a:moveTo>
                    <a:pt x="0" y="479"/>
                  </a:moveTo>
                  <a:cubicBezTo>
                    <a:pt x="87" y="517"/>
                    <a:pt x="177" y="519"/>
                    <a:pt x="270" y="523"/>
                  </a:cubicBezTo>
                  <a:cubicBezTo>
                    <a:pt x="280" y="440"/>
                    <a:pt x="290" y="358"/>
                    <a:pt x="300" y="274"/>
                  </a:cubicBezTo>
                  <a:cubicBezTo>
                    <a:pt x="228" y="282"/>
                    <a:pt x="159" y="289"/>
                    <a:pt x="94" y="235"/>
                  </a:cubicBezTo>
                  <a:cubicBezTo>
                    <a:pt x="132" y="212"/>
                    <a:pt x="167" y="191"/>
                    <a:pt x="203" y="172"/>
                  </a:cubicBezTo>
                  <a:cubicBezTo>
                    <a:pt x="235" y="155"/>
                    <a:pt x="269" y="142"/>
                    <a:pt x="301" y="126"/>
                  </a:cubicBezTo>
                  <a:cubicBezTo>
                    <a:pt x="309" y="123"/>
                    <a:pt x="315" y="113"/>
                    <a:pt x="318" y="105"/>
                  </a:cubicBezTo>
                  <a:cubicBezTo>
                    <a:pt x="323" y="91"/>
                    <a:pt x="324" y="75"/>
                    <a:pt x="329" y="61"/>
                  </a:cubicBezTo>
                  <a:cubicBezTo>
                    <a:pt x="336" y="42"/>
                    <a:pt x="348" y="40"/>
                    <a:pt x="361" y="54"/>
                  </a:cubicBezTo>
                  <a:cubicBezTo>
                    <a:pt x="372" y="65"/>
                    <a:pt x="380" y="79"/>
                    <a:pt x="390" y="92"/>
                  </a:cubicBezTo>
                  <a:cubicBezTo>
                    <a:pt x="455" y="66"/>
                    <a:pt x="521" y="40"/>
                    <a:pt x="587" y="14"/>
                  </a:cubicBezTo>
                  <a:cubicBezTo>
                    <a:pt x="599" y="9"/>
                    <a:pt x="611" y="3"/>
                    <a:pt x="623" y="3"/>
                  </a:cubicBezTo>
                  <a:cubicBezTo>
                    <a:pt x="660" y="0"/>
                    <a:pt x="696" y="23"/>
                    <a:pt x="694" y="64"/>
                  </a:cubicBezTo>
                  <a:cubicBezTo>
                    <a:pt x="599" y="136"/>
                    <a:pt x="501" y="197"/>
                    <a:pt x="394" y="243"/>
                  </a:cubicBezTo>
                  <a:cubicBezTo>
                    <a:pt x="382" y="247"/>
                    <a:pt x="381" y="255"/>
                    <a:pt x="381" y="266"/>
                  </a:cubicBezTo>
                  <a:cubicBezTo>
                    <a:pt x="378" y="370"/>
                    <a:pt x="375" y="475"/>
                    <a:pt x="372" y="579"/>
                  </a:cubicBezTo>
                  <a:cubicBezTo>
                    <a:pt x="370" y="620"/>
                    <a:pt x="354" y="655"/>
                    <a:pt x="319" y="678"/>
                  </a:cubicBezTo>
                  <a:cubicBezTo>
                    <a:pt x="313" y="682"/>
                    <a:pt x="299" y="682"/>
                    <a:pt x="293" y="677"/>
                  </a:cubicBezTo>
                  <a:cubicBezTo>
                    <a:pt x="218" y="611"/>
                    <a:pt x="131" y="563"/>
                    <a:pt x="41" y="522"/>
                  </a:cubicBezTo>
                  <a:cubicBezTo>
                    <a:pt x="23" y="513"/>
                    <a:pt x="7" y="502"/>
                    <a:pt x="0" y="479"/>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19" name="Freeform 16"/>
            <p:cNvSpPr/>
            <p:nvPr/>
          </p:nvSpPr>
          <p:spPr bwMode="auto">
            <a:xfrm>
              <a:off x="5793498" y="2695668"/>
              <a:ext cx="306195" cy="850256"/>
            </a:xfrm>
            <a:custGeom>
              <a:avLst/>
              <a:gdLst>
                <a:gd name="T0" fmla="*/ 322 w 351"/>
                <a:gd name="T1" fmla="*/ 286 h 974"/>
                <a:gd name="T2" fmla="*/ 351 w 351"/>
                <a:gd name="T3" fmla="*/ 290 h 974"/>
                <a:gd name="T4" fmla="*/ 330 w 351"/>
                <a:gd name="T5" fmla="*/ 338 h 974"/>
                <a:gd name="T6" fmla="*/ 222 w 351"/>
                <a:gd name="T7" fmla="*/ 609 h 974"/>
                <a:gd name="T8" fmla="*/ 156 w 351"/>
                <a:gd name="T9" fmla="*/ 844 h 974"/>
                <a:gd name="T10" fmla="*/ 94 w 351"/>
                <a:gd name="T11" fmla="*/ 947 h 974"/>
                <a:gd name="T12" fmla="*/ 35 w 351"/>
                <a:gd name="T13" fmla="*/ 948 h 974"/>
                <a:gd name="T14" fmla="*/ 10 w 351"/>
                <a:gd name="T15" fmla="*/ 853 h 974"/>
                <a:gd name="T16" fmla="*/ 25 w 351"/>
                <a:gd name="T17" fmla="*/ 816 h 974"/>
                <a:gd name="T18" fmla="*/ 58 w 351"/>
                <a:gd name="T19" fmla="*/ 704 h 974"/>
                <a:gd name="T20" fmla="*/ 89 w 351"/>
                <a:gd name="T21" fmla="*/ 513 h 974"/>
                <a:gd name="T22" fmla="*/ 111 w 351"/>
                <a:gd name="T23" fmla="*/ 331 h 974"/>
                <a:gd name="T24" fmla="*/ 145 w 351"/>
                <a:gd name="T25" fmla="*/ 227 h 974"/>
                <a:gd name="T26" fmla="*/ 170 w 351"/>
                <a:gd name="T27" fmla="*/ 118 h 974"/>
                <a:gd name="T28" fmla="*/ 130 w 351"/>
                <a:gd name="T29" fmla="*/ 45 h 974"/>
                <a:gd name="T30" fmla="*/ 119 w 351"/>
                <a:gd name="T31" fmla="*/ 13 h 974"/>
                <a:gd name="T32" fmla="*/ 139 w 351"/>
                <a:gd name="T33" fmla="*/ 0 h 974"/>
                <a:gd name="T34" fmla="*/ 177 w 351"/>
                <a:gd name="T35" fmla="*/ 11 h 974"/>
                <a:gd name="T36" fmla="*/ 253 w 351"/>
                <a:gd name="T37" fmla="*/ 90 h 974"/>
                <a:gd name="T38" fmla="*/ 256 w 351"/>
                <a:gd name="T39" fmla="*/ 137 h 974"/>
                <a:gd name="T40" fmla="*/ 230 w 351"/>
                <a:gd name="T41" fmla="*/ 170 h 974"/>
                <a:gd name="T42" fmla="*/ 145 w 351"/>
                <a:gd name="T43" fmla="*/ 295 h 974"/>
                <a:gd name="T44" fmla="*/ 133 w 351"/>
                <a:gd name="T45" fmla="*/ 375 h 974"/>
                <a:gd name="T46" fmla="*/ 145 w 351"/>
                <a:gd name="T47" fmla="*/ 460 h 974"/>
                <a:gd name="T48" fmla="*/ 145 w 351"/>
                <a:gd name="T49" fmla="*/ 600 h 974"/>
                <a:gd name="T50" fmla="*/ 135 w 351"/>
                <a:gd name="T51" fmla="*/ 630 h 974"/>
                <a:gd name="T52" fmla="*/ 79 w 351"/>
                <a:gd name="T53" fmla="*/ 772 h 974"/>
                <a:gd name="T54" fmla="*/ 78 w 351"/>
                <a:gd name="T55" fmla="*/ 812 h 974"/>
                <a:gd name="T56" fmla="*/ 84 w 351"/>
                <a:gd name="T57" fmla="*/ 812 h 974"/>
                <a:gd name="T58" fmla="*/ 322 w 351"/>
                <a:gd name="T59" fmla="*/ 286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1" h="974">
                  <a:moveTo>
                    <a:pt x="322" y="286"/>
                  </a:moveTo>
                  <a:cubicBezTo>
                    <a:pt x="333" y="287"/>
                    <a:pt x="341" y="289"/>
                    <a:pt x="351" y="290"/>
                  </a:cubicBezTo>
                  <a:cubicBezTo>
                    <a:pt x="344" y="307"/>
                    <a:pt x="339" y="324"/>
                    <a:pt x="330" y="338"/>
                  </a:cubicBezTo>
                  <a:cubicBezTo>
                    <a:pt x="274" y="420"/>
                    <a:pt x="244" y="513"/>
                    <a:pt x="222" y="609"/>
                  </a:cubicBezTo>
                  <a:cubicBezTo>
                    <a:pt x="204" y="688"/>
                    <a:pt x="192" y="769"/>
                    <a:pt x="156" y="844"/>
                  </a:cubicBezTo>
                  <a:cubicBezTo>
                    <a:pt x="139" y="880"/>
                    <a:pt x="118" y="915"/>
                    <a:pt x="94" y="947"/>
                  </a:cubicBezTo>
                  <a:cubicBezTo>
                    <a:pt x="74" y="974"/>
                    <a:pt x="60" y="972"/>
                    <a:pt x="35" y="948"/>
                  </a:cubicBezTo>
                  <a:cubicBezTo>
                    <a:pt x="6" y="922"/>
                    <a:pt x="0" y="889"/>
                    <a:pt x="10" y="853"/>
                  </a:cubicBezTo>
                  <a:cubicBezTo>
                    <a:pt x="13" y="840"/>
                    <a:pt x="17" y="826"/>
                    <a:pt x="25" y="816"/>
                  </a:cubicBezTo>
                  <a:cubicBezTo>
                    <a:pt x="51" y="783"/>
                    <a:pt x="52" y="743"/>
                    <a:pt x="58" y="704"/>
                  </a:cubicBezTo>
                  <a:cubicBezTo>
                    <a:pt x="68" y="640"/>
                    <a:pt x="80" y="577"/>
                    <a:pt x="89" y="513"/>
                  </a:cubicBezTo>
                  <a:cubicBezTo>
                    <a:pt x="97" y="453"/>
                    <a:pt x="101" y="391"/>
                    <a:pt x="111" y="331"/>
                  </a:cubicBezTo>
                  <a:cubicBezTo>
                    <a:pt x="117" y="296"/>
                    <a:pt x="131" y="261"/>
                    <a:pt x="145" y="227"/>
                  </a:cubicBezTo>
                  <a:cubicBezTo>
                    <a:pt x="160" y="192"/>
                    <a:pt x="172" y="157"/>
                    <a:pt x="170" y="118"/>
                  </a:cubicBezTo>
                  <a:cubicBezTo>
                    <a:pt x="169" y="88"/>
                    <a:pt x="147" y="68"/>
                    <a:pt x="130" y="45"/>
                  </a:cubicBezTo>
                  <a:cubicBezTo>
                    <a:pt x="122" y="36"/>
                    <a:pt x="109" y="28"/>
                    <a:pt x="119" y="13"/>
                  </a:cubicBezTo>
                  <a:cubicBezTo>
                    <a:pt x="124" y="7"/>
                    <a:pt x="133" y="0"/>
                    <a:pt x="139" y="0"/>
                  </a:cubicBezTo>
                  <a:cubicBezTo>
                    <a:pt x="152" y="1"/>
                    <a:pt x="168" y="3"/>
                    <a:pt x="177" y="11"/>
                  </a:cubicBezTo>
                  <a:cubicBezTo>
                    <a:pt x="204" y="36"/>
                    <a:pt x="231" y="61"/>
                    <a:pt x="253" y="90"/>
                  </a:cubicBezTo>
                  <a:cubicBezTo>
                    <a:pt x="261" y="100"/>
                    <a:pt x="254" y="121"/>
                    <a:pt x="256" y="137"/>
                  </a:cubicBezTo>
                  <a:cubicBezTo>
                    <a:pt x="257" y="156"/>
                    <a:pt x="246" y="164"/>
                    <a:pt x="230" y="170"/>
                  </a:cubicBezTo>
                  <a:cubicBezTo>
                    <a:pt x="176" y="194"/>
                    <a:pt x="156" y="242"/>
                    <a:pt x="145" y="295"/>
                  </a:cubicBezTo>
                  <a:cubicBezTo>
                    <a:pt x="140" y="321"/>
                    <a:pt x="133" y="348"/>
                    <a:pt x="133" y="375"/>
                  </a:cubicBezTo>
                  <a:cubicBezTo>
                    <a:pt x="134" y="403"/>
                    <a:pt x="144" y="431"/>
                    <a:pt x="145" y="460"/>
                  </a:cubicBezTo>
                  <a:cubicBezTo>
                    <a:pt x="147" y="507"/>
                    <a:pt x="146" y="553"/>
                    <a:pt x="145" y="600"/>
                  </a:cubicBezTo>
                  <a:cubicBezTo>
                    <a:pt x="145" y="610"/>
                    <a:pt x="139" y="620"/>
                    <a:pt x="135" y="630"/>
                  </a:cubicBezTo>
                  <a:cubicBezTo>
                    <a:pt x="116" y="677"/>
                    <a:pt x="96" y="724"/>
                    <a:pt x="79" y="772"/>
                  </a:cubicBezTo>
                  <a:cubicBezTo>
                    <a:pt x="75" y="784"/>
                    <a:pt x="78" y="799"/>
                    <a:pt x="78" y="812"/>
                  </a:cubicBezTo>
                  <a:cubicBezTo>
                    <a:pt x="80" y="812"/>
                    <a:pt x="82" y="812"/>
                    <a:pt x="84" y="812"/>
                  </a:cubicBezTo>
                  <a:cubicBezTo>
                    <a:pt x="163" y="637"/>
                    <a:pt x="242" y="462"/>
                    <a:pt x="322" y="286"/>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20" name="Freeform 21"/>
            <p:cNvSpPr/>
            <p:nvPr/>
          </p:nvSpPr>
          <p:spPr bwMode="auto">
            <a:xfrm>
              <a:off x="4307953" y="2888841"/>
              <a:ext cx="185786" cy="690325"/>
            </a:xfrm>
            <a:custGeom>
              <a:avLst/>
              <a:gdLst>
                <a:gd name="T0" fmla="*/ 87 w 213"/>
                <a:gd name="T1" fmla="*/ 0 h 791"/>
                <a:gd name="T2" fmla="*/ 114 w 213"/>
                <a:gd name="T3" fmla="*/ 13 h 791"/>
                <a:gd name="T4" fmla="*/ 191 w 213"/>
                <a:gd name="T5" fmla="*/ 83 h 791"/>
                <a:gd name="T6" fmla="*/ 195 w 213"/>
                <a:gd name="T7" fmla="*/ 116 h 791"/>
                <a:gd name="T8" fmla="*/ 148 w 213"/>
                <a:gd name="T9" fmla="*/ 273 h 791"/>
                <a:gd name="T10" fmla="*/ 117 w 213"/>
                <a:gd name="T11" fmla="*/ 500 h 791"/>
                <a:gd name="T12" fmla="*/ 121 w 213"/>
                <a:gd name="T13" fmla="*/ 540 h 791"/>
                <a:gd name="T14" fmla="*/ 197 w 213"/>
                <a:gd name="T15" fmla="*/ 332 h 791"/>
                <a:gd name="T16" fmla="*/ 196 w 213"/>
                <a:gd name="T17" fmla="*/ 368 h 791"/>
                <a:gd name="T18" fmla="*/ 188 w 213"/>
                <a:gd name="T19" fmla="*/ 391 h 791"/>
                <a:gd name="T20" fmla="*/ 177 w 213"/>
                <a:gd name="T21" fmla="*/ 556 h 791"/>
                <a:gd name="T22" fmla="*/ 172 w 213"/>
                <a:gd name="T23" fmla="*/ 576 h 791"/>
                <a:gd name="T24" fmla="*/ 157 w 213"/>
                <a:gd name="T25" fmla="*/ 643 h 791"/>
                <a:gd name="T26" fmla="*/ 105 w 213"/>
                <a:gd name="T27" fmla="*/ 791 h 791"/>
                <a:gd name="T28" fmla="*/ 33 w 213"/>
                <a:gd name="T29" fmla="*/ 735 h 791"/>
                <a:gd name="T30" fmla="*/ 17 w 213"/>
                <a:gd name="T31" fmla="*/ 626 h 791"/>
                <a:gd name="T32" fmla="*/ 107 w 213"/>
                <a:gd name="T33" fmla="*/ 286 h 791"/>
                <a:gd name="T34" fmla="*/ 105 w 213"/>
                <a:gd name="T35" fmla="*/ 246 h 791"/>
                <a:gd name="T36" fmla="*/ 85 w 213"/>
                <a:gd name="T37" fmla="*/ 20 h 791"/>
                <a:gd name="T38" fmla="*/ 87 w 213"/>
                <a:gd name="T39" fmla="*/ 0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791">
                  <a:moveTo>
                    <a:pt x="87" y="0"/>
                  </a:moveTo>
                  <a:cubicBezTo>
                    <a:pt x="98" y="5"/>
                    <a:pt x="107" y="8"/>
                    <a:pt x="114" y="13"/>
                  </a:cubicBezTo>
                  <a:cubicBezTo>
                    <a:pt x="140" y="36"/>
                    <a:pt x="166" y="59"/>
                    <a:pt x="191" y="83"/>
                  </a:cubicBezTo>
                  <a:cubicBezTo>
                    <a:pt x="201" y="92"/>
                    <a:pt x="200" y="102"/>
                    <a:pt x="195" y="116"/>
                  </a:cubicBezTo>
                  <a:cubicBezTo>
                    <a:pt x="177" y="168"/>
                    <a:pt x="162" y="220"/>
                    <a:pt x="148" y="273"/>
                  </a:cubicBezTo>
                  <a:cubicBezTo>
                    <a:pt x="128" y="347"/>
                    <a:pt x="120" y="423"/>
                    <a:pt x="117" y="500"/>
                  </a:cubicBezTo>
                  <a:cubicBezTo>
                    <a:pt x="117" y="513"/>
                    <a:pt x="119" y="526"/>
                    <a:pt x="121" y="540"/>
                  </a:cubicBezTo>
                  <a:cubicBezTo>
                    <a:pt x="145" y="470"/>
                    <a:pt x="153" y="394"/>
                    <a:pt x="197" y="332"/>
                  </a:cubicBezTo>
                  <a:cubicBezTo>
                    <a:pt x="203" y="344"/>
                    <a:pt x="213" y="356"/>
                    <a:pt x="196" y="368"/>
                  </a:cubicBezTo>
                  <a:cubicBezTo>
                    <a:pt x="190" y="371"/>
                    <a:pt x="190" y="383"/>
                    <a:pt x="188" y="391"/>
                  </a:cubicBezTo>
                  <a:cubicBezTo>
                    <a:pt x="179" y="446"/>
                    <a:pt x="172" y="501"/>
                    <a:pt x="177" y="556"/>
                  </a:cubicBezTo>
                  <a:cubicBezTo>
                    <a:pt x="178" y="563"/>
                    <a:pt x="176" y="571"/>
                    <a:pt x="172" y="576"/>
                  </a:cubicBezTo>
                  <a:cubicBezTo>
                    <a:pt x="158" y="597"/>
                    <a:pt x="157" y="619"/>
                    <a:pt x="157" y="643"/>
                  </a:cubicBezTo>
                  <a:cubicBezTo>
                    <a:pt x="157" y="695"/>
                    <a:pt x="132" y="740"/>
                    <a:pt x="105" y="791"/>
                  </a:cubicBezTo>
                  <a:cubicBezTo>
                    <a:pt x="79" y="771"/>
                    <a:pt x="53" y="756"/>
                    <a:pt x="33" y="735"/>
                  </a:cubicBezTo>
                  <a:cubicBezTo>
                    <a:pt x="3" y="704"/>
                    <a:pt x="0" y="666"/>
                    <a:pt x="17" y="626"/>
                  </a:cubicBezTo>
                  <a:cubicBezTo>
                    <a:pt x="64" y="517"/>
                    <a:pt x="92" y="403"/>
                    <a:pt x="107" y="286"/>
                  </a:cubicBezTo>
                  <a:cubicBezTo>
                    <a:pt x="109" y="273"/>
                    <a:pt x="107" y="259"/>
                    <a:pt x="105" y="246"/>
                  </a:cubicBezTo>
                  <a:cubicBezTo>
                    <a:pt x="92" y="171"/>
                    <a:pt x="81" y="96"/>
                    <a:pt x="85" y="20"/>
                  </a:cubicBezTo>
                  <a:cubicBezTo>
                    <a:pt x="85" y="15"/>
                    <a:pt x="86" y="10"/>
                    <a:pt x="87" y="0"/>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21" name="Freeform 24"/>
            <p:cNvSpPr/>
            <p:nvPr/>
          </p:nvSpPr>
          <p:spPr bwMode="auto">
            <a:xfrm>
              <a:off x="10631307" y="2799826"/>
              <a:ext cx="723566" cy="372679"/>
            </a:xfrm>
            <a:custGeom>
              <a:avLst/>
              <a:gdLst>
                <a:gd name="T0" fmla="*/ 631 w 829"/>
                <a:gd name="T1" fmla="*/ 188 h 427"/>
                <a:gd name="T2" fmla="*/ 720 w 829"/>
                <a:gd name="T3" fmla="*/ 84 h 427"/>
                <a:gd name="T4" fmla="*/ 717 w 829"/>
                <a:gd name="T5" fmla="*/ 79 h 427"/>
                <a:gd name="T6" fmla="*/ 688 w 829"/>
                <a:gd name="T7" fmla="*/ 92 h 427"/>
                <a:gd name="T8" fmla="*/ 402 w 829"/>
                <a:gd name="T9" fmla="*/ 264 h 427"/>
                <a:gd name="T10" fmla="*/ 172 w 829"/>
                <a:gd name="T11" fmla="*/ 392 h 427"/>
                <a:gd name="T12" fmla="*/ 85 w 829"/>
                <a:gd name="T13" fmla="*/ 419 h 427"/>
                <a:gd name="T14" fmla="*/ 28 w 829"/>
                <a:gd name="T15" fmla="*/ 398 h 427"/>
                <a:gd name="T16" fmla="*/ 0 w 829"/>
                <a:gd name="T17" fmla="*/ 351 h 427"/>
                <a:gd name="T18" fmla="*/ 96 w 829"/>
                <a:gd name="T19" fmla="*/ 318 h 427"/>
                <a:gd name="T20" fmla="*/ 649 w 829"/>
                <a:gd name="T21" fmla="*/ 62 h 427"/>
                <a:gd name="T22" fmla="*/ 735 w 829"/>
                <a:gd name="T23" fmla="*/ 15 h 427"/>
                <a:gd name="T24" fmla="*/ 765 w 829"/>
                <a:gd name="T25" fmla="*/ 5 h 427"/>
                <a:gd name="T26" fmla="*/ 818 w 829"/>
                <a:gd name="T27" fmla="*/ 21 h 427"/>
                <a:gd name="T28" fmla="*/ 805 w 829"/>
                <a:gd name="T29" fmla="*/ 80 h 427"/>
                <a:gd name="T30" fmla="*/ 631 w 829"/>
                <a:gd name="T31" fmla="*/ 188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9" h="427">
                  <a:moveTo>
                    <a:pt x="631" y="188"/>
                  </a:moveTo>
                  <a:cubicBezTo>
                    <a:pt x="652" y="141"/>
                    <a:pt x="702" y="127"/>
                    <a:pt x="720" y="84"/>
                  </a:cubicBezTo>
                  <a:cubicBezTo>
                    <a:pt x="719" y="83"/>
                    <a:pt x="718" y="81"/>
                    <a:pt x="717" y="79"/>
                  </a:cubicBezTo>
                  <a:cubicBezTo>
                    <a:pt x="707" y="83"/>
                    <a:pt x="697" y="87"/>
                    <a:pt x="688" y="92"/>
                  </a:cubicBezTo>
                  <a:cubicBezTo>
                    <a:pt x="592" y="149"/>
                    <a:pt x="497" y="206"/>
                    <a:pt x="402" y="264"/>
                  </a:cubicBezTo>
                  <a:cubicBezTo>
                    <a:pt x="327" y="310"/>
                    <a:pt x="256" y="363"/>
                    <a:pt x="172" y="392"/>
                  </a:cubicBezTo>
                  <a:cubicBezTo>
                    <a:pt x="143" y="403"/>
                    <a:pt x="114" y="410"/>
                    <a:pt x="85" y="419"/>
                  </a:cubicBezTo>
                  <a:cubicBezTo>
                    <a:pt x="60" y="427"/>
                    <a:pt x="42" y="419"/>
                    <a:pt x="28" y="398"/>
                  </a:cubicBezTo>
                  <a:cubicBezTo>
                    <a:pt x="19" y="384"/>
                    <a:pt x="11" y="369"/>
                    <a:pt x="0" y="351"/>
                  </a:cubicBezTo>
                  <a:cubicBezTo>
                    <a:pt x="34" y="339"/>
                    <a:pt x="65" y="328"/>
                    <a:pt x="96" y="318"/>
                  </a:cubicBezTo>
                  <a:cubicBezTo>
                    <a:pt x="289" y="250"/>
                    <a:pt x="472" y="161"/>
                    <a:pt x="649" y="62"/>
                  </a:cubicBezTo>
                  <a:cubicBezTo>
                    <a:pt x="678" y="46"/>
                    <a:pt x="707" y="30"/>
                    <a:pt x="735" y="15"/>
                  </a:cubicBezTo>
                  <a:cubicBezTo>
                    <a:pt x="745" y="10"/>
                    <a:pt x="755" y="6"/>
                    <a:pt x="765" y="5"/>
                  </a:cubicBezTo>
                  <a:cubicBezTo>
                    <a:pt x="785" y="2"/>
                    <a:pt x="806" y="0"/>
                    <a:pt x="818" y="21"/>
                  </a:cubicBezTo>
                  <a:cubicBezTo>
                    <a:pt x="829" y="38"/>
                    <a:pt x="823" y="63"/>
                    <a:pt x="805" y="80"/>
                  </a:cubicBezTo>
                  <a:cubicBezTo>
                    <a:pt x="757" y="129"/>
                    <a:pt x="698" y="160"/>
                    <a:pt x="631" y="188"/>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22" name="Freeform 37"/>
            <p:cNvSpPr/>
            <p:nvPr/>
          </p:nvSpPr>
          <p:spPr bwMode="auto">
            <a:xfrm>
              <a:off x="10018548" y="3100112"/>
              <a:ext cx="237495" cy="274062"/>
            </a:xfrm>
            <a:custGeom>
              <a:avLst/>
              <a:gdLst>
                <a:gd name="T0" fmla="*/ 94 w 272"/>
                <a:gd name="T1" fmla="*/ 308 h 314"/>
                <a:gd name="T2" fmla="*/ 93 w 272"/>
                <a:gd name="T3" fmla="*/ 212 h 314"/>
                <a:gd name="T4" fmla="*/ 5 w 272"/>
                <a:gd name="T5" fmla="*/ 16 h 314"/>
                <a:gd name="T6" fmla="*/ 0 w 272"/>
                <a:gd name="T7" fmla="*/ 0 h 314"/>
                <a:gd name="T8" fmla="*/ 222 w 272"/>
                <a:gd name="T9" fmla="*/ 147 h 314"/>
                <a:gd name="T10" fmla="*/ 186 w 272"/>
                <a:gd name="T11" fmla="*/ 292 h 314"/>
                <a:gd name="T12" fmla="*/ 98 w 272"/>
                <a:gd name="T13" fmla="*/ 314 h 314"/>
                <a:gd name="T14" fmla="*/ 94 w 272"/>
                <a:gd name="T15" fmla="*/ 308 h 3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314">
                  <a:moveTo>
                    <a:pt x="94" y="308"/>
                  </a:moveTo>
                  <a:cubicBezTo>
                    <a:pt x="116" y="275"/>
                    <a:pt x="109" y="245"/>
                    <a:pt x="93" y="212"/>
                  </a:cubicBezTo>
                  <a:cubicBezTo>
                    <a:pt x="62" y="147"/>
                    <a:pt x="34" y="81"/>
                    <a:pt x="5" y="16"/>
                  </a:cubicBezTo>
                  <a:cubicBezTo>
                    <a:pt x="4" y="12"/>
                    <a:pt x="3" y="8"/>
                    <a:pt x="0" y="0"/>
                  </a:cubicBezTo>
                  <a:cubicBezTo>
                    <a:pt x="83" y="41"/>
                    <a:pt x="164" y="77"/>
                    <a:pt x="222" y="147"/>
                  </a:cubicBezTo>
                  <a:cubicBezTo>
                    <a:pt x="272" y="205"/>
                    <a:pt x="257" y="264"/>
                    <a:pt x="186" y="292"/>
                  </a:cubicBezTo>
                  <a:cubicBezTo>
                    <a:pt x="158" y="302"/>
                    <a:pt x="128" y="307"/>
                    <a:pt x="98" y="314"/>
                  </a:cubicBezTo>
                  <a:cubicBezTo>
                    <a:pt x="97" y="312"/>
                    <a:pt x="96" y="310"/>
                    <a:pt x="94" y="308"/>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23" name="Freeform 40"/>
            <p:cNvSpPr/>
            <p:nvPr/>
          </p:nvSpPr>
          <p:spPr bwMode="auto">
            <a:xfrm>
              <a:off x="8555903" y="3028457"/>
              <a:ext cx="217919" cy="328357"/>
            </a:xfrm>
            <a:custGeom>
              <a:avLst/>
              <a:gdLst>
                <a:gd name="T0" fmla="*/ 52 w 250"/>
                <a:gd name="T1" fmla="*/ 369 h 376"/>
                <a:gd name="T2" fmla="*/ 155 w 250"/>
                <a:gd name="T3" fmla="*/ 236 h 376"/>
                <a:gd name="T4" fmla="*/ 107 w 250"/>
                <a:gd name="T5" fmla="*/ 236 h 376"/>
                <a:gd name="T6" fmla="*/ 83 w 250"/>
                <a:gd name="T7" fmla="*/ 195 h 376"/>
                <a:gd name="T8" fmla="*/ 128 w 250"/>
                <a:gd name="T9" fmla="*/ 102 h 376"/>
                <a:gd name="T10" fmla="*/ 131 w 250"/>
                <a:gd name="T11" fmla="*/ 80 h 376"/>
                <a:gd name="T12" fmla="*/ 106 w 250"/>
                <a:gd name="T13" fmla="*/ 82 h 376"/>
                <a:gd name="T14" fmla="*/ 68 w 250"/>
                <a:gd name="T15" fmla="*/ 110 h 376"/>
                <a:gd name="T16" fmla="*/ 25 w 250"/>
                <a:gd name="T17" fmla="*/ 116 h 376"/>
                <a:gd name="T18" fmla="*/ 19 w 250"/>
                <a:gd name="T19" fmla="*/ 76 h 376"/>
                <a:gd name="T20" fmla="*/ 184 w 250"/>
                <a:gd name="T21" fmla="*/ 2 h 376"/>
                <a:gd name="T22" fmla="*/ 220 w 250"/>
                <a:gd name="T23" fmla="*/ 12 h 376"/>
                <a:gd name="T24" fmla="*/ 209 w 250"/>
                <a:gd name="T25" fmla="*/ 46 h 376"/>
                <a:gd name="T26" fmla="*/ 141 w 250"/>
                <a:gd name="T27" fmla="*/ 153 h 376"/>
                <a:gd name="T28" fmla="*/ 132 w 250"/>
                <a:gd name="T29" fmla="*/ 176 h 376"/>
                <a:gd name="T30" fmla="*/ 163 w 250"/>
                <a:gd name="T31" fmla="*/ 176 h 376"/>
                <a:gd name="T32" fmla="*/ 219 w 250"/>
                <a:gd name="T33" fmla="*/ 197 h 376"/>
                <a:gd name="T34" fmla="*/ 219 w 250"/>
                <a:gd name="T35" fmla="*/ 268 h 376"/>
                <a:gd name="T36" fmla="*/ 55 w 250"/>
                <a:gd name="T37" fmla="*/ 376 h 376"/>
                <a:gd name="T38" fmla="*/ 52 w 250"/>
                <a:gd name="T39" fmla="*/ 369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0" h="376">
                  <a:moveTo>
                    <a:pt x="52" y="369"/>
                  </a:moveTo>
                  <a:cubicBezTo>
                    <a:pt x="75" y="317"/>
                    <a:pt x="139" y="295"/>
                    <a:pt x="155" y="236"/>
                  </a:cubicBezTo>
                  <a:cubicBezTo>
                    <a:pt x="136" y="236"/>
                    <a:pt x="122" y="237"/>
                    <a:pt x="107" y="236"/>
                  </a:cubicBezTo>
                  <a:cubicBezTo>
                    <a:pt x="81" y="234"/>
                    <a:pt x="72" y="219"/>
                    <a:pt x="83" y="195"/>
                  </a:cubicBezTo>
                  <a:cubicBezTo>
                    <a:pt x="97" y="164"/>
                    <a:pt x="113" y="133"/>
                    <a:pt x="128" y="102"/>
                  </a:cubicBezTo>
                  <a:cubicBezTo>
                    <a:pt x="131" y="95"/>
                    <a:pt x="130" y="87"/>
                    <a:pt x="131" y="80"/>
                  </a:cubicBezTo>
                  <a:cubicBezTo>
                    <a:pt x="123" y="80"/>
                    <a:pt x="113" y="79"/>
                    <a:pt x="106" y="82"/>
                  </a:cubicBezTo>
                  <a:cubicBezTo>
                    <a:pt x="92" y="90"/>
                    <a:pt x="80" y="100"/>
                    <a:pt x="68" y="110"/>
                  </a:cubicBezTo>
                  <a:cubicBezTo>
                    <a:pt x="55" y="123"/>
                    <a:pt x="40" y="122"/>
                    <a:pt x="25" y="116"/>
                  </a:cubicBezTo>
                  <a:cubicBezTo>
                    <a:pt x="3" y="107"/>
                    <a:pt x="0" y="90"/>
                    <a:pt x="19" y="76"/>
                  </a:cubicBezTo>
                  <a:cubicBezTo>
                    <a:pt x="68" y="39"/>
                    <a:pt x="122" y="12"/>
                    <a:pt x="184" y="2"/>
                  </a:cubicBezTo>
                  <a:cubicBezTo>
                    <a:pt x="195" y="0"/>
                    <a:pt x="208" y="8"/>
                    <a:pt x="220" y="12"/>
                  </a:cubicBezTo>
                  <a:cubicBezTo>
                    <a:pt x="216" y="23"/>
                    <a:pt x="215" y="36"/>
                    <a:pt x="209" y="46"/>
                  </a:cubicBezTo>
                  <a:cubicBezTo>
                    <a:pt x="187" y="82"/>
                    <a:pt x="163" y="117"/>
                    <a:pt x="141" y="153"/>
                  </a:cubicBezTo>
                  <a:cubicBezTo>
                    <a:pt x="137" y="159"/>
                    <a:pt x="136" y="166"/>
                    <a:pt x="132" y="176"/>
                  </a:cubicBezTo>
                  <a:cubicBezTo>
                    <a:pt x="144" y="176"/>
                    <a:pt x="154" y="174"/>
                    <a:pt x="163" y="176"/>
                  </a:cubicBezTo>
                  <a:cubicBezTo>
                    <a:pt x="182" y="182"/>
                    <a:pt x="204" y="186"/>
                    <a:pt x="219" y="197"/>
                  </a:cubicBezTo>
                  <a:cubicBezTo>
                    <a:pt x="250" y="220"/>
                    <a:pt x="250" y="246"/>
                    <a:pt x="219" y="268"/>
                  </a:cubicBezTo>
                  <a:cubicBezTo>
                    <a:pt x="166" y="305"/>
                    <a:pt x="110" y="340"/>
                    <a:pt x="55" y="376"/>
                  </a:cubicBezTo>
                  <a:cubicBezTo>
                    <a:pt x="54" y="374"/>
                    <a:pt x="53" y="372"/>
                    <a:pt x="52" y="369"/>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24" name="Freeform 44"/>
            <p:cNvSpPr/>
            <p:nvPr/>
          </p:nvSpPr>
          <p:spPr bwMode="auto">
            <a:xfrm>
              <a:off x="8346478" y="3148128"/>
              <a:ext cx="124473" cy="295854"/>
            </a:xfrm>
            <a:custGeom>
              <a:avLst/>
              <a:gdLst>
                <a:gd name="T0" fmla="*/ 143 w 143"/>
                <a:gd name="T1" fmla="*/ 117 h 339"/>
                <a:gd name="T2" fmla="*/ 86 w 143"/>
                <a:gd name="T3" fmla="*/ 298 h 339"/>
                <a:gd name="T4" fmla="*/ 63 w 143"/>
                <a:gd name="T5" fmla="*/ 322 h 339"/>
                <a:gd name="T6" fmla="*/ 9 w 143"/>
                <a:gd name="T7" fmla="*/ 305 h 339"/>
                <a:gd name="T8" fmla="*/ 0 w 143"/>
                <a:gd name="T9" fmla="*/ 251 h 339"/>
                <a:gd name="T10" fmla="*/ 11 w 143"/>
                <a:gd name="T11" fmla="*/ 217 h 339"/>
                <a:gd name="T12" fmla="*/ 21 w 143"/>
                <a:gd name="T13" fmla="*/ 192 h 339"/>
                <a:gd name="T14" fmla="*/ 53 w 143"/>
                <a:gd name="T15" fmla="*/ 45 h 339"/>
                <a:gd name="T16" fmla="*/ 97 w 143"/>
                <a:gd name="T17" fmla="*/ 1 h 339"/>
                <a:gd name="T18" fmla="*/ 135 w 143"/>
                <a:gd name="T19" fmla="*/ 43 h 339"/>
                <a:gd name="T20" fmla="*/ 143 w 143"/>
                <a:gd name="T21" fmla="*/ 117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3" h="339">
                  <a:moveTo>
                    <a:pt x="143" y="117"/>
                  </a:moveTo>
                  <a:cubicBezTo>
                    <a:pt x="142" y="183"/>
                    <a:pt x="128" y="245"/>
                    <a:pt x="86" y="298"/>
                  </a:cubicBezTo>
                  <a:cubicBezTo>
                    <a:pt x="79" y="307"/>
                    <a:pt x="72" y="316"/>
                    <a:pt x="63" y="322"/>
                  </a:cubicBezTo>
                  <a:cubicBezTo>
                    <a:pt x="41" y="339"/>
                    <a:pt x="16" y="332"/>
                    <a:pt x="9" y="305"/>
                  </a:cubicBezTo>
                  <a:cubicBezTo>
                    <a:pt x="4" y="288"/>
                    <a:pt x="0" y="269"/>
                    <a:pt x="0" y="251"/>
                  </a:cubicBezTo>
                  <a:cubicBezTo>
                    <a:pt x="0" y="240"/>
                    <a:pt x="7" y="228"/>
                    <a:pt x="11" y="217"/>
                  </a:cubicBezTo>
                  <a:cubicBezTo>
                    <a:pt x="15" y="208"/>
                    <a:pt x="19" y="200"/>
                    <a:pt x="21" y="192"/>
                  </a:cubicBezTo>
                  <a:cubicBezTo>
                    <a:pt x="32" y="143"/>
                    <a:pt x="43" y="94"/>
                    <a:pt x="53" y="45"/>
                  </a:cubicBezTo>
                  <a:cubicBezTo>
                    <a:pt x="57" y="25"/>
                    <a:pt x="80" y="2"/>
                    <a:pt x="97" y="1"/>
                  </a:cubicBezTo>
                  <a:cubicBezTo>
                    <a:pt x="116" y="0"/>
                    <a:pt x="131" y="17"/>
                    <a:pt x="135" y="43"/>
                  </a:cubicBezTo>
                  <a:cubicBezTo>
                    <a:pt x="138" y="67"/>
                    <a:pt x="140" y="92"/>
                    <a:pt x="143" y="117"/>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25" name="Freeform 62"/>
            <p:cNvSpPr/>
            <p:nvPr/>
          </p:nvSpPr>
          <p:spPr bwMode="auto">
            <a:xfrm>
              <a:off x="5211395" y="3056528"/>
              <a:ext cx="87906" cy="335744"/>
            </a:xfrm>
            <a:custGeom>
              <a:avLst/>
              <a:gdLst>
                <a:gd name="T0" fmla="*/ 2 w 101"/>
                <a:gd name="T1" fmla="*/ 385 h 385"/>
                <a:gd name="T2" fmla="*/ 2 w 101"/>
                <a:gd name="T3" fmla="*/ 274 h 385"/>
                <a:gd name="T4" fmla="*/ 19 w 101"/>
                <a:gd name="T5" fmla="*/ 54 h 385"/>
                <a:gd name="T6" fmla="*/ 50 w 101"/>
                <a:gd name="T7" fmla="*/ 4 h 385"/>
                <a:gd name="T8" fmla="*/ 78 w 101"/>
                <a:gd name="T9" fmla="*/ 8 h 385"/>
                <a:gd name="T10" fmla="*/ 99 w 101"/>
                <a:gd name="T11" fmla="*/ 60 h 385"/>
                <a:gd name="T12" fmla="*/ 84 w 101"/>
                <a:gd name="T13" fmla="*/ 261 h 385"/>
                <a:gd name="T14" fmla="*/ 2 w 101"/>
                <a:gd name="T15" fmla="*/ 385 h 3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385">
                  <a:moveTo>
                    <a:pt x="2" y="385"/>
                  </a:moveTo>
                  <a:cubicBezTo>
                    <a:pt x="2" y="347"/>
                    <a:pt x="0" y="311"/>
                    <a:pt x="2" y="274"/>
                  </a:cubicBezTo>
                  <a:cubicBezTo>
                    <a:pt x="6" y="201"/>
                    <a:pt x="11" y="127"/>
                    <a:pt x="19" y="54"/>
                  </a:cubicBezTo>
                  <a:cubicBezTo>
                    <a:pt x="21" y="36"/>
                    <a:pt x="37" y="19"/>
                    <a:pt x="50" y="4"/>
                  </a:cubicBezTo>
                  <a:cubicBezTo>
                    <a:pt x="54" y="0"/>
                    <a:pt x="71" y="3"/>
                    <a:pt x="78" y="8"/>
                  </a:cubicBezTo>
                  <a:cubicBezTo>
                    <a:pt x="93" y="21"/>
                    <a:pt x="101" y="38"/>
                    <a:pt x="99" y="60"/>
                  </a:cubicBezTo>
                  <a:cubicBezTo>
                    <a:pt x="93" y="127"/>
                    <a:pt x="87" y="194"/>
                    <a:pt x="84" y="261"/>
                  </a:cubicBezTo>
                  <a:cubicBezTo>
                    <a:pt x="81" y="327"/>
                    <a:pt x="59" y="363"/>
                    <a:pt x="2" y="385"/>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26" name="Freeform 67"/>
            <p:cNvSpPr/>
            <p:nvPr/>
          </p:nvSpPr>
          <p:spPr bwMode="auto">
            <a:xfrm>
              <a:off x="8561074" y="2400923"/>
              <a:ext cx="166579" cy="214595"/>
            </a:xfrm>
            <a:custGeom>
              <a:avLst/>
              <a:gdLst>
                <a:gd name="T0" fmla="*/ 60 w 191"/>
                <a:gd name="T1" fmla="*/ 246 h 246"/>
                <a:gd name="T2" fmla="*/ 40 w 191"/>
                <a:gd name="T3" fmla="*/ 242 h 246"/>
                <a:gd name="T4" fmla="*/ 62 w 191"/>
                <a:gd name="T5" fmla="*/ 160 h 246"/>
                <a:gd name="T6" fmla="*/ 22 w 191"/>
                <a:gd name="T7" fmla="*/ 80 h 246"/>
                <a:gd name="T8" fmla="*/ 9 w 191"/>
                <a:gd name="T9" fmla="*/ 31 h 246"/>
                <a:gd name="T10" fmla="*/ 42 w 191"/>
                <a:gd name="T11" fmla="*/ 1 h 246"/>
                <a:gd name="T12" fmla="*/ 100 w 191"/>
                <a:gd name="T13" fmla="*/ 13 h 246"/>
                <a:gd name="T14" fmla="*/ 154 w 191"/>
                <a:gd name="T15" fmla="*/ 37 h 246"/>
                <a:gd name="T16" fmla="*/ 171 w 191"/>
                <a:gd name="T17" fmla="*/ 118 h 246"/>
                <a:gd name="T18" fmla="*/ 109 w 191"/>
                <a:gd name="T19" fmla="*/ 201 h 246"/>
                <a:gd name="T20" fmla="*/ 101 w 191"/>
                <a:gd name="T21" fmla="*/ 209 h 246"/>
                <a:gd name="T22" fmla="*/ 57 w 191"/>
                <a:gd name="T23" fmla="*/ 242 h 246"/>
                <a:gd name="T24" fmla="*/ 60 w 191"/>
                <a:gd name="T25"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1" h="246">
                  <a:moveTo>
                    <a:pt x="60" y="246"/>
                  </a:moveTo>
                  <a:cubicBezTo>
                    <a:pt x="53" y="245"/>
                    <a:pt x="46" y="243"/>
                    <a:pt x="40" y="242"/>
                  </a:cubicBezTo>
                  <a:cubicBezTo>
                    <a:pt x="48" y="214"/>
                    <a:pt x="56" y="187"/>
                    <a:pt x="62" y="160"/>
                  </a:cubicBezTo>
                  <a:cubicBezTo>
                    <a:pt x="69" y="122"/>
                    <a:pt x="56" y="98"/>
                    <a:pt x="22" y="80"/>
                  </a:cubicBezTo>
                  <a:cubicBezTo>
                    <a:pt x="0" y="69"/>
                    <a:pt x="8" y="48"/>
                    <a:pt x="9" y="31"/>
                  </a:cubicBezTo>
                  <a:cubicBezTo>
                    <a:pt x="10" y="12"/>
                    <a:pt x="24" y="0"/>
                    <a:pt x="42" y="1"/>
                  </a:cubicBezTo>
                  <a:cubicBezTo>
                    <a:pt x="61" y="2"/>
                    <a:pt x="81" y="7"/>
                    <a:pt x="100" y="13"/>
                  </a:cubicBezTo>
                  <a:cubicBezTo>
                    <a:pt x="118" y="19"/>
                    <a:pt x="136" y="28"/>
                    <a:pt x="154" y="37"/>
                  </a:cubicBezTo>
                  <a:cubicBezTo>
                    <a:pt x="184" y="52"/>
                    <a:pt x="191" y="92"/>
                    <a:pt x="171" y="118"/>
                  </a:cubicBezTo>
                  <a:cubicBezTo>
                    <a:pt x="150" y="146"/>
                    <a:pt x="129" y="174"/>
                    <a:pt x="109" y="201"/>
                  </a:cubicBezTo>
                  <a:cubicBezTo>
                    <a:pt x="107" y="204"/>
                    <a:pt x="104" y="207"/>
                    <a:pt x="101" y="209"/>
                  </a:cubicBezTo>
                  <a:cubicBezTo>
                    <a:pt x="86" y="220"/>
                    <a:pt x="72" y="231"/>
                    <a:pt x="57" y="242"/>
                  </a:cubicBezTo>
                  <a:cubicBezTo>
                    <a:pt x="58" y="243"/>
                    <a:pt x="59" y="245"/>
                    <a:pt x="60" y="246"/>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27" name="Freeform 68"/>
            <p:cNvSpPr/>
            <p:nvPr/>
          </p:nvSpPr>
          <p:spPr bwMode="auto">
            <a:xfrm>
              <a:off x="4360401" y="2512468"/>
              <a:ext cx="162147" cy="220136"/>
            </a:xfrm>
            <a:custGeom>
              <a:avLst/>
              <a:gdLst>
                <a:gd name="T0" fmla="*/ 60 w 186"/>
                <a:gd name="T1" fmla="*/ 252 h 252"/>
                <a:gd name="T2" fmla="*/ 64 w 186"/>
                <a:gd name="T3" fmla="*/ 155 h 252"/>
                <a:gd name="T4" fmla="*/ 63 w 186"/>
                <a:gd name="T5" fmla="*/ 139 h 252"/>
                <a:gd name="T6" fmla="*/ 0 w 186"/>
                <a:gd name="T7" fmla="*/ 10 h 252"/>
                <a:gd name="T8" fmla="*/ 184 w 186"/>
                <a:gd name="T9" fmla="*/ 110 h 252"/>
                <a:gd name="T10" fmla="*/ 185 w 186"/>
                <a:gd name="T11" fmla="*/ 124 h 252"/>
                <a:gd name="T12" fmla="*/ 138 w 186"/>
                <a:gd name="T13" fmla="*/ 185 h 252"/>
                <a:gd name="T14" fmla="*/ 80 w 186"/>
                <a:gd name="T15" fmla="*/ 229 h 252"/>
                <a:gd name="T16" fmla="*/ 60 w 186"/>
                <a:gd name="T17"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52">
                  <a:moveTo>
                    <a:pt x="60" y="252"/>
                  </a:moveTo>
                  <a:cubicBezTo>
                    <a:pt x="62" y="216"/>
                    <a:pt x="63" y="186"/>
                    <a:pt x="64" y="155"/>
                  </a:cubicBezTo>
                  <a:cubicBezTo>
                    <a:pt x="65" y="150"/>
                    <a:pt x="66" y="142"/>
                    <a:pt x="63" y="139"/>
                  </a:cubicBezTo>
                  <a:cubicBezTo>
                    <a:pt x="25" y="103"/>
                    <a:pt x="35" y="48"/>
                    <a:pt x="0" y="10"/>
                  </a:cubicBezTo>
                  <a:cubicBezTo>
                    <a:pt x="76" y="0"/>
                    <a:pt x="159" y="63"/>
                    <a:pt x="184" y="110"/>
                  </a:cubicBezTo>
                  <a:cubicBezTo>
                    <a:pt x="186" y="114"/>
                    <a:pt x="186" y="119"/>
                    <a:pt x="185" y="124"/>
                  </a:cubicBezTo>
                  <a:cubicBezTo>
                    <a:pt x="181" y="153"/>
                    <a:pt x="165" y="175"/>
                    <a:pt x="138" y="185"/>
                  </a:cubicBezTo>
                  <a:cubicBezTo>
                    <a:pt x="114" y="195"/>
                    <a:pt x="96" y="209"/>
                    <a:pt x="80" y="229"/>
                  </a:cubicBezTo>
                  <a:cubicBezTo>
                    <a:pt x="75" y="236"/>
                    <a:pt x="69" y="242"/>
                    <a:pt x="60" y="252"/>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28" name="Freeform 6"/>
            <p:cNvSpPr/>
            <p:nvPr/>
          </p:nvSpPr>
          <p:spPr bwMode="auto">
            <a:xfrm>
              <a:off x="5651953" y="3826670"/>
              <a:ext cx="243500" cy="303165"/>
            </a:xfrm>
            <a:custGeom>
              <a:avLst/>
              <a:gdLst>
                <a:gd name="T0" fmla="*/ 288 w 340"/>
                <a:gd name="T1" fmla="*/ 3 h 423"/>
                <a:gd name="T2" fmla="*/ 340 w 340"/>
                <a:gd name="T3" fmla="*/ 3 h 423"/>
                <a:gd name="T4" fmla="*/ 340 w 340"/>
                <a:gd name="T5" fmla="*/ 421 h 423"/>
                <a:gd name="T6" fmla="*/ 299 w 340"/>
                <a:gd name="T7" fmla="*/ 421 h 423"/>
                <a:gd name="T8" fmla="*/ 265 w 340"/>
                <a:gd name="T9" fmla="*/ 403 h 423"/>
                <a:gd name="T10" fmla="*/ 72 w 340"/>
                <a:gd name="T11" fmla="*/ 104 h 423"/>
                <a:gd name="T12" fmla="*/ 51 w 340"/>
                <a:gd name="T13" fmla="*/ 69 h 423"/>
                <a:gd name="T14" fmla="*/ 51 w 340"/>
                <a:gd name="T15" fmla="*/ 420 h 423"/>
                <a:gd name="T16" fmla="*/ 0 w 340"/>
                <a:gd name="T17" fmla="*/ 420 h 423"/>
                <a:gd name="T18" fmla="*/ 0 w 340"/>
                <a:gd name="T19" fmla="*/ 3 h 423"/>
                <a:gd name="T20" fmla="*/ 38 w 340"/>
                <a:gd name="T21" fmla="*/ 3 h 423"/>
                <a:gd name="T22" fmla="*/ 82 w 340"/>
                <a:gd name="T23" fmla="*/ 26 h 423"/>
                <a:gd name="T24" fmla="*/ 287 w 340"/>
                <a:gd name="T25" fmla="*/ 348 h 423"/>
                <a:gd name="T26" fmla="*/ 288 w 340"/>
                <a:gd name="T27" fmla="*/ 349 h 423"/>
                <a:gd name="T28" fmla="*/ 288 w 340"/>
                <a:gd name="T29" fmla="*/ 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0" h="423">
                  <a:moveTo>
                    <a:pt x="288" y="3"/>
                  </a:moveTo>
                  <a:cubicBezTo>
                    <a:pt x="306" y="3"/>
                    <a:pt x="323" y="3"/>
                    <a:pt x="340" y="3"/>
                  </a:cubicBezTo>
                  <a:cubicBezTo>
                    <a:pt x="340" y="143"/>
                    <a:pt x="340" y="281"/>
                    <a:pt x="340" y="421"/>
                  </a:cubicBezTo>
                  <a:cubicBezTo>
                    <a:pt x="326" y="421"/>
                    <a:pt x="313" y="420"/>
                    <a:pt x="299" y="421"/>
                  </a:cubicBezTo>
                  <a:cubicBezTo>
                    <a:pt x="283" y="423"/>
                    <a:pt x="274" y="417"/>
                    <a:pt x="265" y="403"/>
                  </a:cubicBezTo>
                  <a:cubicBezTo>
                    <a:pt x="201" y="303"/>
                    <a:pt x="136" y="204"/>
                    <a:pt x="72" y="104"/>
                  </a:cubicBezTo>
                  <a:cubicBezTo>
                    <a:pt x="65" y="93"/>
                    <a:pt x="58" y="81"/>
                    <a:pt x="51" y="69"/>
                  </a:cubicBezTo>
                  <a:cubicBezTo>
                    <a:pt x="51" y="186"/>
                    <a:pt x="51" y="303"/>
                    <a:pt x="51" y="420"/>
                  </a:cubicBezTo>
                  <a:cubicBezTo>
                    <a:pt x="34" y="420"/>
                    <a:pt x="17" y="420"/>
                    <a:pt x="0" y="420"/>
                  </a:cubicBezTo>
                  <a:cubicBezTo>
                    <a:pt x="0" y="281"/>
                    <a:pt x="0" y="143"/>
                    <a:pt x="0" y="3"/>
                  </a:cubicBezTo>
                  <a:cubicBezTo>
                    <a:pt x="12" y="3"/>
                    <a:pt x="25" y="4"/>
                    <a:pt x="38" y="3"/>
                  </a:cubicBezTo>
                  <a:cubicBezTo>
                    <a:pt x="59" y="0"/>
                    <a:pt x="71" y="8"/>
                    <a:pt x="82" y="26"/>
                  </a:cubicBezTo>
                  <a:cubicBezTo>
                    <a:pt x="149" y="134"/>
                    <a:pt x="218" y="241"/>
                    <a:pt x="287" y="348"/>
                  </a:cubicBezTo>
                  <a:cubicBezTo>
                    <a:pt x="287" y="348"/>
                    <a:pt x="288" y="349"/>
                    <a:pt x="288" y="349"/>
                  </a:cubicBezTo>
                  <a:cubicBezTo>
                    <a:pt x="288" y="234"/>
                    <a:pt x="288" y="119"/>
                    <a:pt x="288" y="3"/>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29" name="Freeform 7"/>
            <p:cNvSpPr/>
            <p:nvPr/>
          </p:nvSpPr>
          <p:spPr bwMode="auto">
            <a:xfrm>
              <a:off x="6999382" y="3828790"/>
              <a:ext cx="243500" cy="299833"/>
            </a:xfrm>
            <a:custGeom>
              <a:avLst/>
              <a:gdLst>
                <a:gd name="T0" fmla="*/ 0 w 340"/>
                <a:gd name="T1" fmla="*/ 0 h 418"/>
                <a:gd name="T2" fmla="*/ 62 w 340"/>
                <a:gd name="T3" fmla="*/ 0 h 418"/>
                <a:gd name="T4" fmla="*/ 71 w 340"/>
                <a:gd name="T5" fmla="*/ 7 h 418"/>
                <a:gd name="T6" fmla="*/ 200 w 340"/>
                <a:gd name="T7" fmla="*/ 208 h 418"/>
                <a:gd name="T8" fmla="*/ 286 w 340"/>
                <a:gd name="T9" fmla="*/ 344 h 418"/>
                <a:gd name="T10" fmla="*/ 288 w 340"/>
                <a:gd name="T11" fmla="*/ 346 h 418"/>
                <a:gd name="T12" fmla="*/ 288 w 340"/>
                <a:gd name="T13" fmla="*/ 1 h 418"/>
                <a:gd name="T14" fmla="*/ 340 w 340"/>
                <a:gd name="T15" fmla="*/ 1 h 418"/>
                <a:gd name="T16" fmla="*/ 340 w 340"/>
                <a:gd name="T17" fmla="*/ 418 h 418"/>
                <a:gd name="T18" fmla="*/ 279 w 340"/>
                <a:gd name="T19" fmla="*/ 418 h 418"/>
                <a:gd name="T20" fmla="*/ 272 w 340"/>
                <a:gd name="T21" fmla="*/ 410 h 418"/>
                <a:gd name="T22" fmla="*/ 77 w 340"/>
                <a:gd name="T23" fmla="*/ 109 h 418"/>
                <a:gd name="T24" fmla="*/ 51 w 340"/>
                <a:gd name="T25" fmla="*/ 66 h 418"/>
                <a:gd name="T26" fmla="*/ 51 w 340"/>
                <a:gd name="T27" fmla="*/ 417 h 418"/>
                <a:gd name="T28" fmla="*/ 0 w 340"/>
                <a:gd name="T29" fmla="*/ 417 h 418"/>
                <a:gd name="T30" fmla="*/ 0 w 340"/>
                <a:gd name="T31" fmla="*/ 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0" h="418">
                  <a:moveTo>
                    <a:pt x="0" y="0"/>
                  </a:moveTo>
                  <a:cubicBezTo>
                    <a:pt x="21" y="0"/>
                    <a:pt x="41" y="0"/>
                    <a:pt x="62" y="0"/>
                  </a:cubicBezTo>
                  <a:cubicBezTo>
                    <a:pt x="65" y="0"/>
                    <a:pt x="69" y="4"/>
                    <a:pt x="71" y="7"/>
                  </a:cubicBezTo>
                  <a:cubicBezTo>
                    <a:pt x="114" y="74"/>
                    <a:pt x="157" y="141"/>
                    <a:pt x="200" y="208"/>
                  </a:cubicBezTo>
                  <a:cubicBezTo>
                    <a:pt x="229" y="254"/>
                    <a:pt x="257" y="299"/>
                    <a:pt x="286" y="344"/>
                  </a:cubicBezTo>
                  <a:cubicBezTo>
                    <a:pt x="287" y="345"/>
                    <a:pt x="287" y="345"/>
                    <a:pt x="288" y="346"/>
                  </a:cubicBezTo>
                  <a:cubicBezTo>
                    <a:pt x="288" y="231"/>
                    <a:pt x="288" y="116"/>
                    <a:pt x="288" y="1"/>
                  </a:cubicBezTo>
                  <a:cubicBezTo>
                    <a:pt x="305" y="1"/>
                    <a:pt x="322" y="1"/>
                    <a:pt x="340" y="1"/>
                  </a:cubicBezTo>
                  <a:cubicBezTo>
                    <a:pt x="340" y="139"/>
                    <a:pt x="340" y="278"/>
                    <a:pt x="340" y="418"/>
                  </a:cubicBezTo>
                  <a:cubicBezTo>
                    <a:pt x="319" y="418"/>
                    <a:pt x="299" y="418"/>
                    <a:pt x="279" y="418"/>
                  </a:cubicBezTo>
                  <a:cubicBezTo>
                    <a:pt x="277" y="418"/>
                    <a:pt x="274" y="413"/>
                    <a:pt x="272" y="410"/>
                  </a:cubicBezTo>
                  <a:cubicBezTo>
                    <a:pt x="207" y="310"/>
                    <a:pt x="142" y="209"/>
                    <a:pt x="77" y="109"/>
                  </a:cubicBezTo>
                  <a:cubicBezTo>
                    <a:pt x="68" y="95"/>
                    <a:pt x="60" y="81"/>
                    <a:pt x="51" y="66"/>
                  </a:cubicBezTo>
                  <a:cubicBezTo>
                    <a:pt x="51" y="183"/>
                    <a:pt x="51" y="300"/>
                    <a:pt x="51" y="417"/>
                  </a:cubicBezTo>
                  <a:cubicBezTo>
                    <a:pt x="34" y="417"/>
                    <a:pt x="17" y="417"/>
                    <a:pt x="0" y="417"/>
                  </a:cubicBezTo>
                  <a:cubicBezTo>
                    <a:pt x="0" y="279"/>
                    <a:pt x="0" y="140"/>
                    <a:pt x="0" y="0"/>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0" name="Freeform 8"/>
            <p:cNvSpPr/>
            <p:nvPr/>
          </p:nvSpPr>
          <p:spPr bwMode="auto">
            <a:xfrm>
              <a:off x="8429189" y="3825762"/>
              <a:ext cx="243500" cy="304982"/>
            </a:xfrm>
            <a:custGeom>
              <a:avLst/>
              <a:gdLst>
                <a:gd name="T0" fmla="*/ 288 w 340"/>
                <a:gd name="T1" fmla="*/ 350 h 425"/>
                <a:gd name="T2" fmla="*/ 288 w 340"/>
                <a:gd name="T3" fmla="*/ 5 h 425"/>
                <a:gd name="T4" fmla="*/ 340 w 340"/>
                <a:gd name="T5" fmla="*/ 5 h 425"/>
                <a:gd name="T6" fmla="*/ 340 w 340"/>
                <a:gd name="T7" fmla="*/ 422 h 425"/>
                <a:gd name="T8" fmla="*/ 306 w 340"/>
                <a:gd name="T9" fmla="*/ 422 h 425"/>
                <a:gd name="T10" fmla="*/ 261 w 340"/>
                <a:gd name="T11" fmla="*/ 399 h 425"/>
                <a:gd name="T12" fmla="*/ 70 w 340"/>
                <a:gd name="T13" fmla="*/ 103 h 425"/>
                <a:gd name="T14" fmla="*/ 51 w 340"/>
                <a:gd name="T15" fmla="*/ 69 h 425"/>
                <a:gd name="T16" fmla="*/ 51 w 340"/>
                <a:gd name="T17" fmla="*/ 421 h 425"/>
                <a:gd name="T18" fmla="*/ 0 w 340"/>
                <a:gd name="T19" fmla="*/ 421 h 425"/>
                <a:gd name="T20" fmla="*/ 0 w 340"/>
                <a:gd name="T21" fmla="*/ 4 h 425"/>
                <a:gd name="T22" fmla="*/ 35 w 340"/>
                <a:gd name="T23" fmla="*/ 4 h 425"/>
                <a:gd name="T24" fmla="*/ 84 w 340"/>
                <a:gd name="T25" fmla="*/ 30 h 425"/>
                <a:gd name="T26" fmla="*/ 287 w 340"/>
                <a:gd name="T27" fmla="*/ 350 h 425"/>
                <a:gd name="T28" fmla="*/ 288 w 340"/>
                <a:gd name="T29" fmla="*/ 35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0" h="425">
                  <a:moveTo>
                    <a:pt x="288" y="350"/>
                  </a:moveTo>
                  <a:cubicBezTo>
                    <a:pt x="288" y="235"/>
                    <a:pt x="288" y="120"/>
                    <a:pt x="288" y="5"/>
                  </a:cubicBezTo>
                  <a:cubicBezTo>
                    <a:pt x="305" y="5"/>
                    <a:pt x="322" y="5"/>
                    <a:pt x="340" y="5"/>
                  </a:cubicBezTo>
                  <a:cubicBezTo>
                    <a:pt x="340" y="143"/>
                    <a:pt x="340" y="282"/>
                    <a:pt x="340" y="422"/>
                  </a:cubicBezTo>
                  <a:cubicBezTo>
                    <a:pt x="329" y="422"/>
                    <a:pt x="317" y="421"/>
                    <a:pt x="306" y="422"/>
                  </a:cubicBezTo>
                  <a:cubicBezTo>
                    <a:pt x="285" y="425"/>
                    <a:pt x="273" y="417"/>
                    <a:pt x="261" y="399"/>
                  </a:cubicBezTo>
                  <a:cubicBezTo>
                    <a:pt x="199" y="299"/>
                    <a:pt x="134" y="201"/>
                    <a:pt x="70" y="103"/>
                  </a:cubicBezTo>
                  <a:cubicBezTo>
                    <a:pt x="64" y="92"/>
                    <a:pt x="58" y="81"/>
                    <a:pt x="51" y="69"/>
                  </a:cubicBezTo>
                  <a:cubicBezTo>
                    <a:pt x="51" y="187"/>
                    <a:pt x="51" y="304"/>
                    <a:pt x="51" y="421"/>
                  </a:cubicBezTo>
                  <a:cubicBezTo>
                    <a:pt x="34" y="421"/>
                    <a:pt x="17" y="421"/>
                    <a:pt x="0" y="421"/>
                  </a:cubicBezTo>
                  <a:cubicBezTo>
                    <a:pt x="0" y="282"/>
                    <a:pt x="0" y="144"/>
                    <a:pt x="0" y="4"/>
                  </a:cubicBezTo>
                  <a:cubicBezTo>
                    <a:pt x="11" y="4"/>
                    <a:pt x="23" y="5"/>
                    <a:pt x="35" y="4"/>
                  </a:cubicBezTo>
                  <a:cubicBezTo>
                    <a:pt x="59" y="0"/>
                    <a:pt x="72" y="10"/>
                    <a:pt x="84" y="30"/>
                  </a:cubicBezTo>
                  <a:cubicBezTo>
                    <a:pt x="151" y="137"/>
                    <a:pt x="219" y="243"/>
                    <a:pt x="287" y="350"/>
                  </a:cubicBezTo>
                  <a:cubicBezTo>
                    <a:pt x="287" y="350"/>
                    <a:pt x="288" y="350"/>
                    <a:pt x="288" y="350"/>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1" name="Freeform 9"/>
            <p:cNvSpPr/>
            <p:nvPr/>
          </p:nvSpPr>
          <p:spPr bwMode="auto">
            <a:xfrm>
              <a:off x="9453162" y="3827276"/>
              <a:ext cx="243500" cy="301348"/>
            </a:xfrm>
            <a:custGeom>
              <a:avLst/>
              <a:gdLst>
                <a:gd name="T0" fmla="*/ 289 w 340"/>
                <a:gd name="T1" fmla="*/ 348 h 420"/>
                <a:gd name="T2" fmla="*/ 289 w 340"/>
                <a:gd name="T3" fmla="*/ 2 h 420"/>
                <a:gd name="T4" fmla="*/ 340 w 340"/>
                <a:gd name="T5" fmla="*/ 2 h 420"/>
                <a:gd name="T6" fmla="*/ 340 w 340"/>
                <a:gd name="T7" fmla="*/ 420 h 420"/>
                <a:gd name="T8" fmla="*/ 280 w 340"/>
                <a:gd name="T9" fmla="*/ 420 h 420"/>
                <a:gd name="T10" fmla="*/ 272 w 340"/>
                <a:gd name="T11" fmla="*/ 412 h 420"/>
                <a:gd name="T12" fmla="*/ 99 w 340"/>
                <a:gd name="T13" fmla="*/ 144 h 420"/>
                <a:gd name="T14" fmla="*/ 52 w 340"/>
                <a:gd name="T15" fmla="*/ 69 h 420"/>
                <a:gd name="T16" fmla="*/ 52 w 340"/>
                <a:gd name="T17" fmla="*/ 419 h 420"/>
                <a:gd name="T18" fmla="*/ 0 w 340"/>
                <a:gd name="T19" fmla="*/ 419 h 420"/>
                <a:gd name="T20" fmla="*/ 0 w 340"/>
                <a:gd name="T21" fmla="*/ 2 h 420"/>
                <a:gd name="T22" fmla="*/ 48 w 340"/>
                <a:gd name="T23" fmla="*/ 2 h 420"/>
                <a:gd name="T24" fmla="*/ 77 w 340"/>
                <a:gd name="T25" fmla="*/ 17 h 420"/>
                <a:gd name="T26" fmla="*/ 287 w 340"/>
                <a:gd name="T27" fmla="*/ 347 h 420"/>
                <a:gd name="T28" fmla="*/ 289 w 340"/>
                <a:gd name="T29" fmla="*/ 348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0" h="420">
                  <a:moveTo>
                    <a:pt x="289" y="348"/>
                  </a:moveTo>
                  <a:cubicBezTo>
                    <a:pt x="289" y="233"/>
                    <a:pt x="289" y="118"/>
                    <a:pt x="289" y="2"/>
                  </a:cubicBezTo>
                  <a:cubicBezTo>
                    <a:pt x="305" y="2"/>
                    <a:pt x="322" y="2"/>
                    <a:pt x="340" y="2"/>
                  </a:cubicBezTo>
                  <a:cubicBezTo>
                    <a:pt x="340" y="141"/>
                    <a:pt x="340" y="280"/>
                    <a:pt x="340" y="420"/>
                  </a:cubicBezTo>
                  <a:cubicBezTo>
                    <a:pt x="320" y="420"/>
                    <a:pt x="300" y="420"/>
                    <a:pt x="280" y="420"/>
                  </a:cubicBezTo>
                  <a:cubicBezTo>
                    <a:pt x="277" y="420"/>
                    <a:pt x="274" y="415"/>
                    <a:pt x="272" y="412"/>
                  </a:cubicBezTo>
                  <a:cubicBezTo>
                    <a:pt x="214" y="323"/>
                    <a:pt x="157" y="233"/>
                    <a:pt x="99" y="144"/>
                  </a:cubicBezTo>
                  <a:cubicBezTo>
                    <a:pt x="83" y="119"/>
                    <a:pt x="67" y="94"/>
                    <a:pt x="52" y="69"/>
                  </a:cubicBezTo>
                  <a:cubicBezTo>
                    <a:pt x="52" y="185"/>
                    <a:pt x="52" y="302"/>
                    <a:pt x="52" y="419"/>
                  </a:cubicBezTo>
                  <a:cubicBezTo>
                    <a:pt x="35" y="419"/>
                    <a:pt x="18" y="419"/>
                    <a:pt x="0" y="419"/>
                  </a:cubicBezTo>
                  <a:cubicBezTo>
                    <a:pt x="0" y="281"/>
                    <a:pt x="0" y="142"/>
                    <a:pt x="0" y="2"/>
                  </a:cubicBezTo>
                  <a:cubicBezTo>
                    <a:pt x="16" y="2"/>
                    <a:pt x="32" y="3"/>
                    <a:pt x="48" y="2"/>
                  </a:cubicBezTo>
                  <a:cubicBezTo>
                    <a:pt x="62" y="0"/>
                    <a:pt x="70" y="5"/>
                    <a:pt x="77" y="17"/>
                  </a:cubicBezTo>
                  <a:cubicBezTo>
                    <a:pt x="147" y="128"/>
                    <a:pt x="217" y="237"/>
                    <a:pt x="287" y="347"/>
                  </a:cubicBezTo>
                  <a:cubicBezTo>
                    <a:pt x="287" y="347"/>
                    <a:pt x="288" y="348"/>
                    <a:pt x="289" y="348"/>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2" name="Freeform 10"/>
            <p:cNvSpPr>
              <a:spLocks noEditPoints="1"/>
            </p:cNvSpPr>
            <p:nvPr/>
          </p:nvSpPr>
          <p:spPr bwMode="auto">
            <a:xfrm>
              <a:off x="6649577" y="3822127"/>
              <a:ext cx="291352" cy="312856"/>
            </a:xfrm>
            <a:custGeom>
              <a:avLst/>
              <a:gdLst>
                <a:gd name="T0" fmla="*/ 407 w 407"/>
                <a:gd name="T1" fmla="*/ 215 h 436"/>
                <a:gd name="T2" fmla="*/ 378 w 407"/>
                <a:gd name="T3" fmla="*/ 337 h 436"/>
                <a:gd name="T4" fmla="*/ 240 w 407"/>
                <a:gd name="T5" fmla="*/ 431 h 436"/>
                <a:gd name="T6" fmla="*/ 141 w 407"/>
                <a:gd name="T7" fmla="*/ 424 h 436"/>
                <a:gd name="T8" fmla="*/ 27 w 407"/>
                <a:gd name="T9" fmla="*/ 317 h 436"/>
                <a:gd name="T10" fmla="*/ 31 w 407"/>
                <a:gd name="T11" fmla="*/ 113 h 436"/>
                <a:gd name="T12" fmla="*/ 196 w 407"/>
                <a:gd name="T13" fmla="*/ 3 h 436"/>
                <a:gd name="T14" fmla="*/ 312 w 407"/>
                <a:gd name="T15" fmla="*/ 27 h 436"/>
                <a:gd name="T16" fmla="*/ 400 w 407"/>
                <a:gd name="T17" fmla="*/ 158 h 436"/>
                <a:gd name="T18" fmla="*/ 407 w 407"/>
                <a:gd name="T19" fmla="*/ 215 h 436"/>
                <a:gd name="T20" fmla="*/ 67 w 407"/>
                <a:gd name="T21" fmla="*/ 219 h 436"/>
                <a:gd name="T22" fmla="*/ 67 w 407"/>
                <a:gd name="T23" fmla="*/ 244 h 436"/>
                <a:gd name="T24" fmla="*/ 70 w 407"/>
                <a:gd name="T25" fmla="*/ 267 h 436"/>
                <a:gd name="T26" fmla="*/ 216 w 407"/>
                <a:gd name="T27" fmla="*/ 386 h 436"/>
                <a:gd name="T28" fmla="*/ 336 w 407"/>
                <a:gd name="T29" fmla="*/ 300 h 436"/>
                <a:gd name="T30" fmla="*/ 346 w 407"/>
                <a:gd name="T31" fmla="*/ 176 h 436"/>
                <a:gd name="T32" fmla="*/ 311 w 407"/>
                <a:gd name="T33" fmla="*/ 92 h 436"/>
                <a:gd name="T34" fmla="*/ 215 w 407"/>
                <a:gd name="T35" fmla="*/ 50 h 436"/>
                <a:gd name="T36" fmla="*/ 103 w 407"/>
                <a:gd name="T37" fmla="*/ 100 h 436"/>
                <a:gd name="T38" fmla="*/ 67 w 407"/>
                <a:gd name="T39" fmla="*/ 219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7" h="436">
                  <a:moveTo>
                    <a:pt x="407" y="215"/>
                  </a:moveTo>
                  <a:cubicBezTo>
                    <a:pt x="405" y="257"/>
                    <a:pt x="399" y="299"/>
                    <a:pt x="378" y="337"/>
                  </a:cubicBezTo>
                  <a:cubicBezTo>
                    <a:pt x="348" y="391"/>
                    <a:pt x="302" y="423"/>
                    <a:pt x="240" y="431"/>
                  </a:cubicBezTo>
                  <a:cubicBezTo>
                    <a:pt x="207" y="436"/>
                    <a:pt x="173" y="435"/>
                    <a:pt x="141" y="424"/>
                  </a:cubicBezTo>
                  <a:cubicBezTo>
                    <a:pt x="86" y="407"/>
                    <a:pt x="48" y="370"/>
                    <a:pt x="27" y="317"/>
                  </a:cubicBezTo>
                  <a:cubicBezTo>
                    <a:pt x="0" y="249"/>
                    <a:pt x="2" y="179"/>
                    <a:pt x="31" y="113"/>
                  </a:cubicBezTo>
                  <a:cubicBezTo>
                    <a:pt x="63" y="43"/>
                    <a:pt x="120" y="7"/>
                    <a:pt x="196" y="3"/>
                  </a:cubicBezTo>
                  <a:cubicBezTo>
                    <a:pt x="237" y="0"/>
                    <a:pt x="277" y="6"/>
                    <a:pt x="312" y="27"/>
                  </a:cubicBezTo>
                  <a:cubicBezTo>
                    <a:pt x="361" y="57"/>
                    <a:pt x="389" y="102"/>
                    <a:pt x="400" y="158"/>
                  </a:cubicBezTo>
                  <a:cubicBezTo>
                    <a:pt x="404" y="176"/>
                    <a:pt x="405" y="196"/>
                    <a:pt x="407" y="215"/>
                  </a:cubicBezTo>
                  <a:close/>
                  <a:moveTo>
                    <a:pt x="67" y="219"/>
                  </a:moveTo>
                  <a:cubicBezTo>
                    <a:pt x="67" y="227"/>
                    <a:pt x="66" y="235"/>
                    <a:pt x="67" y="244"/>
                  </a:cubicBezTo>
                  <a:cubicBezTo>
                    <a:pt x="67" y="252"/>
                    <a:pt x="69" y="260"/>
                    <a:pt x="70" y="267"/>
                  </a:cubicBezTo>
                  <a:cubicBezTo>
                    <a:pt x="84" y="333"/>
                    <a:pt x="134" y="391"/>
                    <a:pt x="216" y="386"/>
                  </a:cubicBezTo>
                  <a:cubicBezTo>
                    <a:pt x="272" y="383"/>
                    <a:pt x="317" y="352"/>
                    <a:pt x="336" y="300"/>
                  </a:cubicBezTo>
                  <a:cubicBezTo>
                    <a:pt x="351" y="259"/>
                    <a:pt x="352" y="218"/>
                    <a:pt x="346" y="176"/>
                  </a:cubicBezTo>
                  <a:cubicBezTo>
                    <a:pt x="342" y="145"/>
                    <a:pt x="332" y="116"/>
                    <a:pt x="311" y="92"/>
                  </a:cubicBezTo>
                  <a:cubicBezTo>
                    <a:pt x="285" y="64"/>
                    <a:pt x="253" y="51"/>
                    <a:pt x="215" y="50"/>
                  </a:cubicBezTo>
                  <a:cubicBezTo>
                    <a:pt x="170" y="49"/>
                    <a:pt x="132" y="64"/>
                    <a:pt x="103" y="100"/>
                  </a:cubicBezTo>
                  <a:cubicBezTo>
                    <a:pt x="75" y="134"/>
                    <a:pt x="66" y="175"/>
                    <a:pt x="67" y="219"/>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3" name="Freeform 11"/>
            <p:cNvSpPr>
              <a:spLocks noEditPoints="1"/>
            </p:cNvSpPr>
            <p:nvPr/>
          </p:nvSpPr>
          <p:spPr bwMode="auto">
            <a:xfrm>
              <a:off x="10377191" y="3827882"/>
              <a:ext cx="217454" cy="300742"/>
            </a:xfrm>
            <a:custGeom>
              <a:avLst/>
              <a:gdLst>
                <a:gd name="T0" fmla="*/ 53 w 304"/>
                <a:gd name="T1" fmla="*/ 243 h 419"/>
                <a:gd name="T2" fmla="*/ 53 w 304"/>
                <a:gd name="T3" fmla="*/ 418 h 419"/>
                <a:gd name="T4" fmla="*/ 0 w 304"/>
                <a:gd name="T5" fmla="*/ 418 h 419"/>
                <a:gd name="T6" fmla="*/ 0 w 304"/>
                <a:gd name="T7" fmla="*/ 1 h 419"/>
                <a:gd name="T8" fmla="*/ 9 w 304"/>
                <a:gd name="T9" fmla="*/ 1 h 419"/>
                <a:gd name="T10" fmla="*/ 136 w 304"/>
                <a:gd name="T11" fmla="*/ 1 h 419"/>
                <a:gd name="T12" fmla="*/ 232 w 304"/>
                <a:gd name="T13" fmla="*/ 40 h 419"/>
                <a:gd name="T14" fmla="*/ 185 w 304"/>
                <a:gd name="T15" fmla="*/ 218 h 419"/>
                <a:gd name="T16" fmla="*/ 163 w 304"/>
                <a:gd name="T17" fmla="*/ 226 h 419"/>
                <a:gd name="T18" fmla="*/ 225 w 304"/>
                <a:gd name="T19" fmla="*/ 292 h 419"/>
                <a:gd name="T20" fmla="*/ 298 w 304"/>
                <a:gd name="T21" fmla="*/ 409 h 419"/>
                <a:gd name="T22" fmla="*/ 304 w 304"/>
                <a:gd name="T23" fmla="*/ 419 h 419"/>
                <a:gd name="T24" fmla="*/ 245 w 304"/>
                <a:gd name="T25" fmla="*/ 419 h 419"/>
                <a:gd name="T26" fmla="*/ 237 w 304"/>
                <a:gd name="T27" fmla="*/ 411 h 419"/>
                <a:gd name="T28" fmla="*/ 174 w 304"/>
                <a:gd name="T29" fmla="*/ 306 h 419"/>
                <a:gd name="T30" fmla="*/ 146 w 304"/>
                <a:gd name="T31" fmla="*/ 267 h 419"/>
                <a:gd name="T32" fmla="*/ 101 w 304"/>
                <a:gd name="T33" fmla="*/ 243 h 419"/>
                <a:gd name="T34" fmla="*/ 53 w 304"/>
                <a:gd name="T35" fmla="*/ 243 h 419"/>
                <a:gd name="T36" fmla="*/ 53 w 304"/>
                <a:gd name="T37" fmla="*/ 195 h 419"/>
                <a:gd name="T38" fmla="*/ 124 w 304"/>
                <a:gd name="T39" fmla="*/ 195 h 419"/>
                <a:gd name="T40" fmla="*/ 175 w 304"/>
                <a:gd name="T41" fmla="*/ 176 h 419"/>
                <a:gd name="T42" fmla="*/ 198 w 304"/>
                <a:gd name="T43" fmla="*/ 98 h 419"/>
                <a:gd name="T44" fmla="*/ 144 w 304"/>
                <a:gd name="T45" fmla="*/ 51 h 419"/>
                <a:gd name="T46" fmla="*/ 55 w 304"/>
                <a:gd name="T47" fmla="*/ 48 h 419"/>
                <a:gd name="T48" fmla="*/ 53 w 304"/>
                <a:gd name="T49" fmla="*/ 49 h 419"/>
                <a:gd name="T50" fmla="*/ 53 w 304"/>
                <a:gd name="T51" fmla="*/ 195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4" h="419">
                  <a:moveTo>
                    <a:pt x="53" y="243"/>
                  </a:moveTo>
                  <a:cubicBezTo>
                    <a:pt x="53" y="302"/>
                    <a:pt x="53" y="360"/>
                    <a:pt x="53" y="418"/>
                  </a:cubicBezTo>
                  <a:cubicBezTo>
                    <a:pt x="35" y="418"/>
                    <a:pt x="18" y="418"/>
                    <a:pt x="0" y="418"/>
                  </a:cubicBezTo>
                  <a:cubicBezTo>
                    <a:pt x="0" y="280"/>
                    <a:pt x="0" y="141"/>
                    <a:pt x="0" y="1"/>
                  </a:cubicBezTo>
                  <a:cubicBezTo>
                    <a:pt x="3" y="1"/>
                    <a:pt x="6" y="1"/>
                    <a:pt x="9" y="1"/>
                  </a:cubicBezTo>
                  <a:cubicBezTo>
                    <a:pt x="52" y="1"/>
                    <a:pt x="94" y="0"/>
                    <a:pt x="136" y="1"/>
                  </a:cubicBezTo>
                  <a:cubicBezTo>
                    <a:pt x="173" y="2"/>
                    <a:pt x="207" y="11"/>
                    <a:pt x="232" y="40"/>
                  </a:cubicBezTo>
                  <a:cubicBezTo>
                    <a:pt x="282" y="97"/>
                    <a:pt x="257" y="189"/>
                    <a:pt x="185" y="218"/>
                  </a:cubicBezTo>
                  <a:cubicBezTo>
                    <a:pt x="178" y="221"/>
                    <a:pt x="171" y="223"/>
                    <a:pt x="163" y="226"/>
                  </a:cubicBezTo>
                  <a:cubicBezTo>
                    <a:pt x="194" y="240"/>
                    <a:pt x="209" y="266"/>
                    <a:pt x="225" y="292"/>
                  </a:cubicBezTo>
                  <a:cubicBezTo>
                    <a:pt x="249" y="330"/>
                    <a:pt x="274" y="370"/>
                    <a:pt x="298" y="409"/>
                  </a:cubicBezTo>
                  <a:cubicBezTo>
                    <a:pt x="300" y="412"/>
                    <a:pt x="302" y="415"/>
                    <a:pt x="304" y="419"/>
                  </a:cubicBezTo>
                  <a:cubicBezTo>
                    <a:pt x="283" y="419"/>
                    <a:pt x="264" y="419"/>
                    <a:pt x="245" y="419"/>
                  </a:cubicBezTo>
                  <a:cubicBezTo>
                    <a:pt x="242" y="419"/>
                    <a:pt x="239" y="414"/>
                    <a:pt x="237" y="411"/>
                  </a:cubicBezTo>
                  <a:cubicBezTo>
                    <a:pt x="216" y="376"/>
                    <a:pt x="195" y="341"/>
                    <a:pt x="174" y="306"/>
                  </a:cubicBezTo>
                  <a:cubicBezTo>
                    <a:pt x="165" y="292"/>
                    <a:pt x="156" y="279"/>
                    <a:pt x="146" y="267"/>
                  </a:cubicBezTo>
                  <a:cubicBezTo>
                    <a:pt x="135" y="252"/>
                    <a:pt x="119" y="244"/>
                    <a:pt x="101" y="243"/>
                  </a:cubicBezTo>
                  <a:cubicBezTo>
                    <a:pt x="85" y="242"/>
                    <a:pt x="70" y="243"/>
                    <a:pt x="53" y="243"/>
                  </a:cubicBezTo>
                  <a:close/>
                  <a:moveTo>
                    <a:pt x="53" y="195"/>
                  </a:moveTo>
                  <a:cubicBezTo>
                    <a:pt x="78" y="195"/>
                    <a:pt x="101" y="196"/>
                    <a:pt x="124" y="195"/>
                  </a:cubicBezTo>
                  <a:cubicBezTo>
                    <a:pt x="144" y="195"/>
                    <a:pt x="161" y="189"/>
                    <a:pt x="175" y="176"/>
                  </a:cubicBezTo>
                  <a:cubicBezTo>
                    <a:pt x="199" y="155"/>
                    <a:pt x="205" y="128"/>
                    <a:pt x="198" y="98"/>
                  </a:cubicBezTo>
                  <a:cubicBezTo>
                    <a:pt x="192" y="70"/>
                    <a:pt x="172" y="54"/>
                    <a:pt x="144" y="51"/>
                  </a:cubicBezTo>
                  <a:cubicBezTo>
                    <a:pt x="115" y="48"/>
                    <a:pt x="85" y="49"/>
                    <a:pt x="55" y="48"/>
                  </a:cubicBezTo>
                  <a:cubicBezTo>
                    <a:pt x="55" y="48"/>
                    <a:pt x="54" y="49"/>
                    <a:pt x="53" y="49"/>
                  </a:cubicBezTo>
                  <a:cubicBezTo>
                    <a:pt x="53" y="97"/>
                    <a:pt x="53" y="146"/>
                    <a:pt x="53" y="195"/>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4" name="Freeform 12"/>
            <p:cNvSpPr/>
            <p:nvPr/>
          </p:nvSpPr>
          <p:spPr bwMode="auto">
            <a:xfrm>
              <a:off x="5949665" y="3820916"/>
              <a:ext cx="249860" cy="319822"/>
            </a:xfrm>
            <a:custGeom>
              <a:avLst/>
              <a:gdLst>
                <a:gd name="T0" fmla="*/ 338 w 349"/>
                <a:gd name="T1" fmla="*/ 83 h 446"/>
                <a:gd name="T2" fmla="*/ 254 w 349"/>
                <a:gd name="T3" fmla="*/ 54 h 446"/>
                <a:gd name="T4" fmla="*/ 124 w 349"/>
                <a:gd name="T5" fmla="*/ 83 h 446"/>
                <a:gd name="T6" fmla="*/ 63 w 349"/>
                <a:gd name="T7" fmla="*/ 201 h 446"/>
                <a:gd name="T8" fmla="*/ 75 w 349"/>
                <a:gd name="T9" fmla="*/ 300 h 446"/>
                <a:gd name="T10" fmla="*/ 197 w 349"/>
                <a:gd name="T11" fmla="*/ 387 h 446"/>
                <a:gd name="T12" fmla="*/ 288 w 349"/>
                <a:gd name="T13" fmla="*/ 372 h 446"/>
                <a:gd name="T14" fmla="*/ 295 w 349"/>
                <a:gd name="T15" fmla="*/ 364 h 446"/>
                <a:gd name="T16" fmla="*/ 295 w 349"/>
                <a:gd name="T17" fmla="*/ 263 h 446"/>
                <a:gd name="T18" fmla="*/ 294 w 349"/>
                <a:gd name="T19" fmla="*/ 256 h 446"/>
                <a:gd name="T20" fmla="*/ 226 w 349"/>
                <a:gd name="T21" fmla="*/ 256 h 446"/>
                <a:gd name="T22" fmla="*/ 204 w 349"/>
                <a:gd name="T23" fmla="*/ 235 h 446"/>
                <a:gd name="T24" fmla="*/ 204 w 349"/>
                <a:gd name="T25" fmla="*/ 210 h 446"/>
                <a:gd name="T26" fmla="*/ 348 w 349"/>
                <a:gd name="T27" fmla="*/ 210 h 446"/>
                <a:gd name="T28" fmla="*/ 349 w 349"/>
                <a:gd name="T29" fmla="*/ 219 h 446"/>
                <a:gd name="T30" fmla="*/ 349 w 349"/>
                <a:gd name="T31" fmla="*/ 391 h 446"/>
                <a:gd name="T32" fmla="*/ 341 w 349"/>
                <a:gd name="T33" fmla="*/ 404 h 446"/>
                <a:gd name="T34" fmla="*/ 137 w 349"/>
                <a:gd name="T35" fmla="*/ 425 h 446"/>
                <a:gd name="T36" fmla="*/ 13 w 349"/>
                <a:gd name="T37" fmla="*/ 288 h 446"/>
                <a:gd name="T38" fmla="*/ 28 w 349"/>
                <a:gd name="T39" fmla="*/ 123 h 446"/>
                <a:gd name="T40" fmla="*/ 184 w 349"/>
                <a:gd name="T41" fmla="*/ 7 h 446"/>
                <a:gd name="T42" fmla="*/ 330 w 349"/>
                <a:gd name="T43" fmla="*/ 22 h 446"/>
                <a:gd name="T44" fmla="*/ 338 w 349"/>
                <a:gd name="T45" fmla="*/ 34 h 446"/>
                <a:gd name="T46" fmla="*/ 338 w 349"/>
                <a:gd name="T47" fmla="*/ 83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446">
                  <a:moveTo>
                    <a:pt x="338" y="83"/>
                  </a:moveTo>
                  <a:cubicBezTo>
                    <a:pt x="311" y="66"/>
                    <a:pt x="283" y="57"/>
                    <a:pt x="254" y="54"/>
                  </a:cubicBezTo>
                  <a:cubicBezTo>
                    <a:pt x="207" y="48"/>
                    <a:pt x="163" y="52"/>
                    <a:pt x="124" y="83"/>
                  </a:cubicBezTo>
                  <a:cubicBezTo>
                    <a:pt x="85" y="113"/>
                    <a:pt x="67" y="153"/>
                    <a:pt x="63" y="201"/>
                  </a:cubicBezTo>
                  <a:cubicBezTo>
                    <a:pt x="60" y="235"/>
                    <a:pt x="62" y="268"/>
                    <a:pt x="75" y="300"/>
                  </a:cubicBezTo>
                  <a:cubicBezTo>
                    <a:pt x="98" y="354"/>
                    <a:pt x="139" y="383"/>
                    <a:pt x="197" y="387"/>
                  </a:cubicBezTo>
                  <a:cubicBezTo>
                    <a:pt x="228" y="390"/>
                    <a:pt x="260" y="387"/>
                    <a:pt x="288" y="372"/>
                  </a:cubicBezTo>
                  <a:cubicBezTo>
                    <a:pt x="291" y="371"/>
                    <a:pt x="295" y="367"/>
                    <a:pt x="295" y="364"/>
                  </a:cubicBezTo>
                  <a:cubicBezTo>
                    <a:pt x="295" y="330"/>
                    <a:pt x="295" y="296"/>
                    <a:pt x="295" y="263"/>
                  </a:cubicBezTo>
                  <a:cubicBezTo>
                    <a:pt x="295" y="261"/>
                    <a:pt x="294" y="259"/>
                    <a:pt x="294" y="256"/>
                  </a:cubicBezTo>
                  <a:cubicBezTo>
                    <a:pt x="271" y="256"/>
                    <a:pt x="248" y="256"/>
                    <a:pt x="226" y="256"/>
                  </a:cubicBezTo>
                  <a:cubicBezTo>
                    <a:pt x="204" y="256"/>
                    <a:pt x="204" y="256"/>
                    <a:pt x="204" y="235"/>
                  </a:cubicBezTo>
                  <a:cubicBezTo>
                    <a:pt x="204" y="227"/>
                    <a:pt x="204" y="218"/>
                    <a:pt x="204" y="210"/>
                  </a:cubicBezTo>
                  <a:cubicBezTo>
                    <a:pt x="252" y="210"/>
                    <a:pt x="300" y="210"/>
                    <a:pt x="348" y="210"/>
                  </a:cubicBezTo>
                  <a:cubicBezTo>
                    <a:pt x="348" y="213"/>
                    <a:pt x="349" y="216"/>
                    <a:pt x="349" y="219"/>
                  </a:cubicBezTo>
                  <a:cubicBezTo>
                    <a:pt x="349" y="277"/>
                    <a:pt x="349" y="334"/>
                    <a:pt x="349" y="391"/>
                  </a:cubicBezTo>
                  <a:cubicBezTo>
                    <a:pt x="349" y="398"/>
                    <a:pt x="347" y="402"/>
                    <a:pt x="341" y="404"/>
                  </a:cubicBezTo>
                  <a:cubicBezTo>
                    <a:pt x="275" y="437"/>
                    <a:pt x="207" y="446"/>
                    <a:pt x="137" y="425"/>
                  </a:cubicBezTo>
                  <a:cubicBezTo>
                    <a:pt x="70" y="404"/>
                    <a:pt x="29" y="356"/>
                    <a:pt x="13" y="288"/>
                  </a:cubicBezTo>
                  <a:cubicBezTo>
                    <a:pt x="0" y="231"/>
                    <a:pt x="2" y="175"/>
                    <a:pt x="28" y="123"/>
                  </a:cubicBezTo>
                  <a:cubicBezTo>
                    <a:pt x="60" y="58"/>
                    <a:pt x="112" y="18"/>
                    <a:pt x="184" y="7"/>
                  </a:cubicBezTo>
                  <a:cubicBezTo>
                    <a:pt x="234" y="0"/>
                    <a:pt x="283" y="4"/>
                    <a:pt x="330" y="22"/>
                  </a:cubicBezTo>
                  <a:cubicBezTo>
                    <a:pt x="336" y="24"/>
                    <a:pt x="339" y="27"/>
                    <a:pt x="338" y="34"/>
                  </a:cubicBezTo>
                  <a:cubicBezTo>
                    <a:pt x="338" y="49"/>
                    <a:pt x="338" y="65"/>
                    <a:pt x="338" y="83"/>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5" name="Freeform 13"/>
            <p:cNvSpPr/>
            <p:nvPr/>
          </p:nvSpPr>
          <p:spPr bwMode="auto">
            <a:xfrm>
              <a:off x="6357619" y="3820916"/>
              <a:ext cx="250466" cy="320428"/>
            </a:xfrm>
            <a:custGeom>
              <a:avLst/>
              <a:gdLst>
                <a:gd name="T0" fmla="*/ 339 w 350"/>
                <a:gd name="T1" fmla="*/ 81 h 447"/>
                <a:gd name="T2" fmla="*/ 289 w 350"/>
                <a:gd name="T3" fmla="*/ 61 h 447"/>
                <a:gd name="T4" fmla="*/ 164 w 350"/>
                <a:gd name="T5" fmla="*/ 61 h 447"/>
                <a:gd name="T6" fmla="*/ 68 w 350"/>
                <a:gd name="T7" fmla="*/ 172 h 447"/>
                <a:gd name="T8" fmla="*/ 83 w 350"/>
                <a:gd name="T9" fmla="*/ 316 h 447"/>
                <a:gd name="T10" fmla="*/ 198 w 350"/>
                <a:gd name="T11" fmla="*/ 388 h 447"/>
                <a:gd name="T12" fmla="*/ 289 w 350"/>
                <a:gd name="T13" fmla="*/ 372 h 447"/>
                <a:gd name="T14" fmla="*/ 295 w 350"/>
                <a:gd name="T15" fmla="*/ 364 h 447"/>
                <a:gd name="T16" fmla="*/ 295 w 350"/>
                <a:gd name="T17" fmla="*/ 261 h 447"/>
                <a:gd name="T18" fmla="*/ 294 w 350"/>
                <a:gd name="T19" fmla="*/ 256 h 447"/>
                <a:gd name="T20" fmla="*/ 218 w 350"/>
                <a:gd name="T21" fmla="*/ 256 h 447"/>
                <a:gd name="T22" fmla="*/ 204 w 350"/>
                <a:gd name="T23" fmla="*/ 242 h 447"/>
                <a:gd name="T24" fmla="*/ 204 w 350"/>
                <a:gd name="T25" fmla="*/ 210 h 447"/>
                <a:gd name="T26" fmla="*/ 349 w 350"/>
                <a:gd name="T27" fmla="*/ 210 h 447"/>
                <a:gd name="T28" fmla="*/ 349 w 350"/>
                <a:gd name="T29" fmla="*/ 219 h 447"/>
                <a:gd name="T30" fmla="*/ 349 w 350"/>
                <a:gd name="T31" fmla="*/ 391 h 447"/>
                <a:gd name="T32" fmla="*/ 344 w 350"/>
                <a:gd name="T33" fmla="*/ 403 h 447"/>
                <a:gd name="T34" fmla="*/ 136 w 350"/>
                <a:gd name="T35" fmla="*/ 424 h 447"/>
                <a:gd name="T36" fmla="*/ 14 w 350"/>
                <a:gd name="T37" fmla="*/ 288 h 447"/>
                <a:gd name="T38" fmla="*/ 28 w 350"/>
                <a:gd name="T39" fmla="*/ 123 h 447"/>
                <a:gd name="T40" fmla="*/ 185 w 350"/>
                <a:gd name="T41" fmla="*/ 7 h 447"/>
                <a:gd name="T42" fmla="*/ 331 w 350"/>
                <a:gd name="T43" fmla="*/ 22 h 447"/>
                <a:gd name="T44" fmla="*/ 339 w 350"/>
                <a:gd name="T45" fmla="*/ 34 h 447"/>
                <a:gd name="T46" fmla="*/ 339 w 350"/>
                <a:gd name="T47" fmla="*/ 81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0" h="447">
                  <a:moveTo>
                    <a:pt x="339" y="81"/>
                  </a:moveTo>
                  <a:cubicBezTo>
                    <a:pt x="322" y="74"/>
                    <a:pt x="306" y="66"/>
                    <a:pt x="289" y="61"/>
                  </a:cubicBezTo>
                  <a:cubicBezTo>
                    <a:pt x="248" y="49"/>
                    <a:pt x="205" y="46"/>
                    <a:pt x="164" y="61"/>
                  </a:cubicBezTo>
                  <a:cubicBezTo>
                    <a:pt x="112" y="80"/>
                    <a:pt x="80" y="119"/>
                    <a:pt x="68" y="172"/>
                  </a:cubicBezTo>
                  <a:cubicBezTo>
                    <a:pt x="57" y="221"/>
                    <a:pt x="59" y="270"/>
                    <a:pt x="83" y="316"/>
                  </a:cubicBezTo>
                  <a:cubicBezTo>
                    <a:pt x="108" y="361"/>
                    <a:pt x="148" y="384"/>
                    <a:pt x="198" y="388"/>
                  </a:cubicBezTo>
                  <a:cubicBezTo>
                    <a:pt x="230" y="390"/>
                    <a:pt x="261" y="387"/>
                    <a:pt x="289" y="372"/>
                  </a:cubicBezTo>
                  <a:cubicBezTo>
                    <a:pt x="292" y="371"/>
                    <a:pt x="295" y="367"/>
                    <a:pt x="295" y="364"/>
                  </a:cubicBezTo>
                  <a:cubicBezTo>
                    <a:pt x="296" y="330"/>
                    <a:pt x="295" y="295"/>
                    <a:pt x="295" y="261"/>
                  </a:cubicBezTo>
                  <a:cubicBezTo>
                    <a:pt x="295" y="259"/>
                    <a:pt x="295" y="258"/>
                    <a:pt x="294" y="256"/>
                  </a:cubicBezTo>
                  <a:cubicBezTo>
                    <a:pt x="269" y="256"/>
                    <a:pt x="244" y="256"/>
                    <a:pt x="218" y="256"/>
                  </a:cubicBezTo>
                  <a:cubicBezTo>
                    <a:pt x="203" y="256"/>
                    <a:pt x="205" y="258"/>
                    <a:pt x="204" y="242"/>
                  </a:cubicBezTo>
                  <a:cubicBezTo>
                    <a:pt x="204" y="232"/>
                    <a:pt x="204" y="221"/>
                    <a:pt x="204" y="210"/>
                  </a:cubicBezTo>
                  <a:cubicBezTo>
                    <a:pt x="253" y="210"/>
                    <a:pt x="301" y="210"/>
                    <a:pt x="349" y="210"/>
                  </a:cubicBezTo>
                  <a:cubicBezTo>
                    <a:pt x="349" y="213"/>
                    <a:pt x="349" y="216"/>
                    <a:pt x="349" y="219"/>
                  </a:cubicBezTo>
                  <a:cubicBezTo>
                    <a:pt x="349" y="277"/>
                    <a:pt x="349" y="334"/>
                    <a:pt x="349" y="391"/>
                  </a:cubicBezTo>
                  <a:cubicBezTo>
                    <a:pt x="349" y="396"/>
                    <a:pt x="350" y="400"/>
                    <a:pt x="344" y="403"/>
                  </a:cubicBezTo>
                  <a:cubicBezTo>
                    <a:pt x="277" y="437"/>
                    <a:pt x="208" y="447"/>
                    <a:pt x="136" y="424"/>
                  </a:cubicBezTo>
                  <a:cubicBezTo>
                    <a:pt x="70" y="403"/>
                    <a:pt x="30" y="355"/>
                    <a:pt x="14" y="288"/>
                  </a:cubicBezTo>
                  <a:cubicBezTo>
                    <a:pt x="0" y="232"/>
                    <a:pt x="3" y="176"/>
                    <a:pt x="28" y="123"/>
                  </a:cubicBezTo>
                  <a:cubicBezTo>
                    <a:pt x="60" y="58"/>
                    <a:pt x="112" y="18"/>
                    <a:pt x="185" y="7"/>
                  </a:cubicBezTo>
                  <a:cubicBezTo>
                    <a:pt x="234" y="0"/>
                    <a:pt x="283" y="4"/>
                    <a:pt x="331" y="22"/>
                  </a:cubicBezTo>
                  <a:cubicBezTo>
                    <a:pt x="337" y="24"/>
                    <a:pt x="339" y="28"/>
                    <a:pt x="339" y="34"/>
                  </a:cubicBezTo>
                  <a:cubicBezTo>
                    <a:pt x="339" y="50"/>
                    <a:pt x="339" y="65"/>
                    <a:pt x="339" y="81"/>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6" name="Freeform 14"/>
            <p:cNvSpPr/>
            <p:nvPr/>
          </p:nvSpPr>
          <p:spPr bwMode="auto">
            <a:xfrm>
              <a:off x="7297094" y="3820916"/>
              <a:ext cx="249860" cy="320428"/>
            </a:xfrm>
            <a:custGeom>
              <a:avLst/>
              <a:gdLst>
                <a:gd name="T0" fmla="*/ 338 w 349"/>
                <a:gd name="T1" fmla="*/ 81 h 447"/>
                <a:gd name="T2" fmla="*/ 288 w 349"/>
                <a:gd name="T3" fmla="*/ 61 h 447"/>
                <a:gd name="T4" fmla="*/ 163 w 349"/>
                <a:gd name="T5" fmla="*/ 61 h 447"/>
                <a:gd name="T6" fmla="*/ 68 w 349"/>
                <a:gd name="T7" fmla="*/ 172 h 447"/>
                <a:gd name="T8" fmla="*/ 82 w 349"/>
                <a:gd name="T9" fmla="*/ 315 h 447"/>
                <a:gd name="T10" fmla="*/ 197 w 349"/>
                <a:gd name="T11" fmla="*/ 388 h 447"/>
                <a:gd name="T12" fmla="*/ 288 w 349"/>
                <a:gd name="T13" fmla="*/ 373 h 447"/>
                <a:gd name="T14" fmla="*/ 294 w 349"/>
                <a:gd name="T15" fmla="*/ 364 h 447"/>
                <a:gd name="T16" fmla="*/ 295 w 349"/>
                <a:gd name="T17" fmla="*/ 261 h 447"/>
                <a:gd name="T18" fmla="*/ 294 w 349"/>
                <a:gd name="T19" fmla="*/ 257 h 447"/>
                <a:gd name="T20" fmla="*/ 284 w 349"/>
                <a:gd name="T21" fmla="*/ 256 h 447"/>
                <a:gd name="T22" fmla="*/ 213 w 349"/>
                <a:gd name="T23" fmla="*/ 256 h 447"/>
                <a:gd name="T24" fmla="*/ 204 w 349"/>
                <a:gd name="T25" fmla="*/ 247 h 447"/>
                <a:gd name="T26" fmla="*/ 204 w 349"/>
                <a:gd name="T27" fmla="*/ 210 h 447"/>
                <a:gd name="T28" fmla="*/ 348 w 349"/>
                <a:gd name="T29" fmla="*/ 210 h 447"/>
                <a:gd name="T30" fmla="*/ 348 w 349"/>
                <a:gd name="T31" fmla="*/ 218 h 447"/>
                <a:gd name="T32" fmla="*/ 348 w 349"/>
                <a:gd name="T33" fmla="*/ 392 h 447"/>
                <a:gd name="T34" fmla="*/ 343 w 349"/>
                <a:gd name="T35" fmla="*/ 403 h 447"/>
                <a:gd name="T36" fmla="*/ 136 w 349"/>
                <a:gd name="T37" fmla="*/ 424 h 447"/>
                <a:gd name="T38" fmla="*/ 13 w 349"/>
                <a:gd name="T39" fmla="*/ 288 h 447"/>
                <a:gd name="T40" fmla="*/ 27 w 349"/>
                <a:gd name="T41" fmla="*/ 123 h 447"/>
                <a:gd name="T42" fmla="*/ 184 w 349"/>
                <a:gd name="T43" fmla="*/ 7 h 447"/>
                <a:gd name="T44" fmla="*/ 330 w 349"/>
                <a:gd name="T45" fmla="*/ 22 h 447"/>
                <a:gd name="T46" fmla="*/ 338 w 349"/>
                <a:gd name="T47" fmla="*/ 33 h 447"/>
                <a:gd name="T48" fmla="*/ 338 w 349"/>
                <a:gd name="T49" fmla="*/ 81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9" h="447">
                  <a:moveTo>
                    <a:pt x="338" y="81"/>
                  </a:moveTo>
                  <a:cubicBezTo>
                    <a:pt x="321" y="74"/>
                    <a:pt x="305" y="66"/>
                    <a:pt x="288" y="61"/>
                  </a:cubicBezTo>
                  <a:cubicBezTo>
                    <a:pt x="247" y="49"/>
                    <a:pt x="204" y="46"/>
                    <a:pt x="163" y="61"/>
                  </a:cubicBezTo>
                  <a:cubicBezTo>
                    <a:pt x="111" y="80"/>
                    <a:pt x="80" y="119"/>
                    <a:pt x="68" y="172"/>
                  </a:cubicBezTo>
                  <a:cubicBezTo>
                    <a:pt x="57" y="221"/>
                    <a:pt x="58" y="270"/>
                    <a:pt x="82" y="315"/>
                  </a:cubicBezTo>
                  <a:cubicBezTo>
                    <a:pt x="106" y="361"/>
                    <a:pt x="146" y="384"/>
                    <a:pt x="197" y="388"/>
                  </a:cubicBezTo>
                  <a:cubicBezTo>
                    <a:pt x="228" y="390"/>
                    <a:pt x="259" y="387"/>
                    <a:pt x="288" y="373"/>
                  </a:cubicBezTo>
                  <a:cubicBezTo>
                    <a:pt x="291" y="371"/>
                    <a:pt x="294" y="367"/>
                    <a:pt x="294" y="364"/>
                  </a:cubicBezTo>
                  <a:cubicBezTo>
                    <a:pt x="295" y="330"/>
                    <a:pt x="295" y="295"/>
                    <a:pt x="295" y="261"/>
                  </a:cubicBezTo>
                  <a:cubicBezTo>
                    <a:pt x="295" y="260"/>
                    <a:pt x="294" y="259"/>
                    <a:pt x="294" y="257"/>
                  </a:cubicBezTo>
                  <a:cubicBezTo>
                    <a:pt x="291" y="257"/>
                    <a:pt x="287" y="256"/>
                    <a:pt x="284" y="256"/>
                  </a:cubicBezTo>
                  <a:cubicBezTo>
                    <a:pt x="260" y="256"/>
                    <a:pt x="236" y="256"/>
                    <a:pt x="213" y="256"/>
                  </a:cubicBezTo>
                  <a:cubicBezTo>
                    <a:pt x="205" y="256"/>
                    <a:pt x="203" y="254"/>
                    <a:pt x="204" y="247"/>
                  </a:cubicBezTo>
                  <a:cubicBezTo>
                    <a:pt x="204" y="235"/>
                    <a:pt x="204" y="223"/>
                    <a:pt x="204" y="210"/>
                  </a:cubicBezTo>
                  <a:cubicBezTo>
                    <a:pt x="252" y="210"/>
                    <a:pt x="299" y="210"/>
                    <a:pt x="348" y="210"/>
                  </a:cubicBezTo>
                  <a:cubicBezTo>
                    <a:pt x="348" y="212"/>
                    <a:pt x="348" y="215"/>
                    <a:pt x="348" y="218"/>
                  </a:cubicBezTo>
                  <a:cubicBezTo>
                    <a:pt x="349" y="276"/>
                    <a:pt x="349" y="334"/>
                    <a:pt x="348" y="392"/>
                  </a:cubicBezTo>
                  <a:cubicBezTo>
                    <a:pt x="348" y="396"/>
                    <a:pt x="346" y="401"/>
                    <a:pt x="343" y="403"/>
                  </a:cubicBezTo>
                  <a:cubicBezTo>
                    <a:pt x="277" y="437"/>
                    <a:pt x="207" y="447"/>
                    <a:pt x="136" y="424"/>
                  </a:cubicBezTo>
                  <a:cubicBezTo>
                    <a:pt x="69" y="403"/>
                    <a:pt x="29" y="355"/>
                    <a:pt x="13" y="288"/>
                  </a:cubicBezTo>
                  <a:cubicBezTo>
                    <a:pt x="0" y="231"/>
                    <a:pt x="2" y="176"/>
                    <a:pt x="27" y="123"/>
                  </a:cubicBezTo>
                  <a:cubicBezTo>
                    <a:pt x="59" y="58"/>
                    <a:pt x="112" y="18"/>
                    <a:pt x="184" y="7"/>
                  </a:cubicBezTo>
                  <a:cubicBezTo>
                    <a:pt x="234" y="0"/>
                    <a:pt x="283" y="4"/>
                    <a:pt x="330" y="22"/>
                  </a:cubicBezTo>
                  <a:cubicBezTo>
                    <a:pt x="336" y="24"/>
                    <a:pt x="338" y="27"/>
                    <a:pt x="338" y="33"/>
                  </a:cubicBezTo>
                  <a:cubicBezTo>
                    <a:pt x="338" y="49"/>
                    <a:pt x="338" y="65"/>
                    <a:pt x="338" y="81"/>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7" name="Freeform 15"/>
            <p:cNvSpPr/>
            <p:nvPr/>
          </p:nvSpPr>
          <p:spPr bwMode="auto">
            <a:xfrm>
              <a:off x="8726901" y="3820916"/>
              <a:ext cx="249860" cy="319822"/>
            </a:xfrm>
            <a:custGeom>
              <a:avLst/>
              <a:gdLst>
                <a:gd name="T0" fmla="*/ 338 w 349"/>
                <a:gd name="T1" fmla="*/ 83 h 446"/>
                <a:gd name="T2" fmla="*/ 254 w 349"/>
                <a:gd name="T3" fmla="*/ 54 h 446"/>
                <a:gd name="T4" fmla="*/ 124 w 349"/>
                <a:gd name="T5" fmla="*/ 83 h 446"/>
                <a:gd name="T6" fmla="*/ 63 w 349"/>
                <a:gd name="T7" fmla="*/ 201 h 446"/>
                <a:gd name="T8" fmla="*/ 75 w 349"/>
                <a:gd name="T9" fmla="*/ 300 h 446"/>
                <a:gd name="T10" fmla="*/ 197 w 349"/>
                <a:gd name="T11" fmla="*/ 387 h 446"/>
                <a:gd name="T12" fmla="*/ 288 w 349"/>
                <a:gd name="T13" fmla="*/ 372 h 446"/>
                <a:gd name="T14" fmla="*/ 295 w 349"/>
                <a:gd name="T15" fmla="*/ 363 h 446"/>
                <a:gd name="T16" fmla="*/ 295 w 349"/>
                <a:gd name="T17" fmla="*/ 263 h 446"/>
                <a:gd name="T18" fmla="*/ 294 w 349"/>
                <a:gd name="T19" fmla="*/ 256 h 446"/>
                <a:gd name="T20" fmla="*/ 220 w 349"/>
                <a:gd name="T21" fmla="*/ 256 h 446"/>
                <a:gd name="T22" fmla="*/ 204 w 349"/>
                <a:gd name="T23" fmla="*/ 240 h 446"/>
                <a:gd name="T24" fmla="*/ 204 w 349"/>
                <a:gd name="T25" fmla="*/ 210 h 446"/>
                <a:gd name="T26" fmla="*/ 348 w 349"/>
                <a:gd name="T27" fmla="*/ 210 h 446"/>
                <a:gd name="T28" fmla="*/ 349 w 349"/>
                <a:gd name="T29" fmla="*/ 219 h 446"/>
                <a:gd name="T30" fmla="*/ 349 w 349"/>
                <a:gd name="T31" fmla="*/ 391 h 446"/>
                <a:gd name="T32" fmla="*/ 341 w 349"/>
                <a:gd name="T33" fmla="*/ 404 h 446"/>
                <a:gd name="T34" fmla="*/ 137 w 349"/>
                <a:gd name="T35" fmla="*/ 425 h 446"/>
                <a:gd name="T36" fmla="*/ 13 w 349"/>
                <a:gd name="T37" fmla="*/ 288 h 446"/>
                <a:gd name="T38" fmla="*/ 27 w 349"/>
                <a:gd name="T39" fmla="*/ 124 h 446"/>
                <a:gd name="T40" fmla="*/ 184 w 349"/>
                <a:gd name="T41" fmla="*/ 7 h 446"/>
                <a:gd name="T42" fmla="*/ 330 w 349"/>
                <a:gd name="T43" fmla="*/ 22 h 446"/>
                <a:gd name="T44" fmla="*/ 338 w 349"/>
                <a:gd name="T45" fmla="*/ 34 h 446"/>
                <a:gd name="T46" fmla="*/ 338 w 349"/>
                <a:gd name="T47" fmla="*/ 83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446">
                  <a:moveTo>
                    <a:pt x="338" y="83"/>
                  </a:moveTo>
                  <a:cubicBezTo>
                    <a:pt x="311" y="66"/>
                    <a:pt x="283" y="57"/>
                    <a:pt x="254" y="54"/>
                  </a:cubicBezTo>
                  <a:cubicBezTo>
                    <a:pt x="207" y="48"/>
                    <a:pt x="163" y="52"/>
                    <a:pt x="124" y="83"/>
                  </a:cubicBezTo>
                  <a:cubicBezTo>
                    <a:pt x="85" y="113"/>
                    <a:pt x="67" y="153"/>
                    <a:pt x="63" y="201"/>
                  </a:cubicBezTo>
                  <a:cubicBezTo>
                    <a:pt x="60" y="235"/>
                    <a:pt x="62" y="268"/>
                    <a:pt x="75" y="300"/>
                  </a:cubicBezTo>
                  <a:cubicBezTo>
                    <a:pt x="98" y="354"/>
                    <a:pt x="139" y="383"/>
                    <a:pt x="197" y="387"/>
                  </a:cubicBezTo>
                  <a:cubicBezTo>
                    <a:pt x="228" y="390"/>
                    <a:pt x="260" y="387"/>
                    <a:pt x="288" y="372"/>
                  </a:cubicBezTo>
                  <a:cubicBezTo>
                    <a:pt x="291" y="371"/>
                    <a:pt x="295" y="367"/>
                    <a:pt x="295" y="363"/>
                  </a:cubicBezTo>
                  <a:cubicBezTo>
                    <a:pt x="295" y="330"/>
                    <a:pt x="295" y="296"/>
                    <a:pt x="295" y="263"/>
                  </a:cubicBezTo>
                  <a:cubicBezTo>
                    <a:pt x="295" y="261"/>
                    <a:pt x="294" y="259"/>
                    <a:pt x="294" y="256"/>
                  </a:cubicBezTo>
                  <a:cubicBezTo>
                    <a:pt x="269" y="256"/>
                    <a:pt x="244" y="256"/>
                    <a:pt x="220" y="256"/>
                  </a:cubicBezTo>
                  <a:cubicBezTo>
                    <a:pt x="202" y="256"/>
                    <a:pt x="204" y="259"/>
                    <a:pt x="204" y="240"/>
                  </a:cubicBezTo>
                  <a:cubicBezTo>
                    <a:pt x="204" y="230"/>
                    <a:pt x="204" y="220"/>
                    <a:pt x="204" y="210"/>
                  </a:cubicBezTo>
                  <a:cubicBezTo>
                    <a:pt x="252" y="210"/>
                    <a:pt x="300" y="210"/>
                    <a:pt x="348" y="210"/>
                  </a:cubicBezTo>
                  <a:cubicBezTo>
                    <a:pt x="348" y="213"/>
                    <a:pt x="349" y="216"/>
                    <a:pt x="349" y="219"/>
                  </a:cubicBezTo>
                  <a:cubicBezTo>
                    <a:pt x="349" y="277"/>
                    <a:pt x="349" y="334"/>
                    <a:pt x="349" y="391"/>
                  </a:cubicBezTo>
                  <a:cubicBezTo>
                    <a:pt x="349" y="398"/>
                    <a:pt x="347" y="402"/>
                    <a:pt x="341" y="404"/>
                  </a:cubicBezTo>
                  <a:cubicBezTo>
                    <a:pt x="275" y="437"/>
                    <a:pt x="207" y="446"/>
                    <a:pt x="137" y="425"/>
                  </a:cubicBezTo>
                  <a:cubicBezTo>
                    <a:pt x="70" y="404"/>
                    <a:pt x="29" y="356"/>
                    <a:pt x="13" y="288"/>
                  </a:cubicBezTo>
                  <a:cubicBezTo>
                    <a:pt x="0" y="232"/>
                    <a:pt x="2" y="176"/>
                    <a:pt x="27" y="124"/>
                  </a:cubicBezTo>
                  <a:cubicBezTo>
                    <a:pt x="59" y="58"/>
                    <a:pt x="112" y="18"/>
                    <a:pt x="184" y="7"/>
                  </a:cubicBezTo>
                  <a:cubicBezTo>
                    <a:pt x="234" y="0"/>
                    <a:pt x="283" y="4"/>
                    <a:pt x="330" y="22"/>
                  </a:cubicBezTo>
                  <a:cubicBezTo>
                    <a:pt x="336" y="24"/>
                    <a:pt x="339" y="27"/>
                    <a:pt x="338" y="34"/>
                  </a:cubicBezTo>
                  <a:cubicBezTo>
                    <a:pt x="338" y="49"/>
                    <a:pt x="338" y="65"/>
                    <a:pt x="338" y="83"/>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8" name="Freeform 16"/>
            <p:cNvSpPr/>
            <p:nvPr/>
          </p:nvSpPr>
          <p:spPr bwMode="auto">
            <a:xfrm>
              <a:off x="4561350" y="3829396"/>
              <a:ext cx="227752" cy="299228"/>
            </a:xfrm>
            <a:custGeom>
              <a:avLst/>
              <a:gdLst>
                <a:gd name="T0" fmla="*/ 318 w 318"/>
                <a:gd name="T1" fmla="*/ 417 h 417"/>
                <a:gd name="T2" fmla="*/ 266 w 318"/>
                <a:gd name="T3" fmla="*/ 417 h 417"/>
                <a:gd name="T4" fmla="*/ 266 w 318"/>
                <a:gd name="T5" fmla="*/ 404 h 417"/>
                <a:gd name="T6" fmla="*/ 266 w 318"/>
                <a:gd name="T7" fmla="*/ 240 h 417"/>
                <a:gd name="T8" fmla="*/ 255 w 318"/>
                <a:gd name="T9" fmla="*/ 228 h 417"/>
                <a:gd name="T10" fmla="*/ 64 w 318"/>
                <a:gd name="T11" fmla="*/ 228 h 417"/>
                <a:gd name="T12" fmla="*/ 53 w 318"/>
                <a:gd name="T13" fmla="*/ 229 h 417"/>
                <a:gd name="T14" fmla="*/ 53 w 318"/>
                <a:gd name="T15" fmla="*/ 416 h 417"/>
                <a:gd name="T16" fmla="*/ 0 w 318"/>
                <a:gd name="T17" fmla="*/ 416 h 417"/>
                <a:gd name="T18" fmla="*/ 0 w 318"/>
                <a:gd name="T19" fmla="*/ 0 h 417"/>
                <a:gd name="T20" fmla="*/ 53 w 318"/>
                <a:gd name="T21" fmla="*/ 0 h 417"/>
                <a:gd name="T22" fmla="*/ 53 w 318"/>
                <a:gd name="T23" fmla="*/ 180 h 417"/>
                <a:gd name="T24" fmla="*/ 64 w 318"/>
                <a:gd name="T25" fmla="*/ 181 h 417"/>
                <a:gd name="T26" fmla="*/ 254 w 318"/>
                <a:gd name="T27" fmla="*/ 181 h 417"/>
                <a:gd name="T28" fmla="*/ 266 w 318"/>
                <a:gd name="T29" fmla="*/ 170 h 417"/>
                <a:gd name="T30" fmla="*/ 266 w 318"/>
                <a:gd name="T31" fmla="*/ 12 h 417"/>
                <a:gd name="T32" fmla="*/ 266 w 318"/>
                <a:gd name="T33" fmla="*/ 0 h 417"/>
                <a:gd name="T34" fmla="*/ 318 w 318"/>
                <a:gd name="T35" fmla="*/ 0 h 417"/>
                <a:gd name="T36" fmla="*/ 318 w 318"/>
                <a:gd name="T37"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8" h="417">
                  <a:moveTo>
                    <a:pt x="318" y="417"/>
                  </a:moveTo>
                  <a:cubicBezTo>
                    <a:pt x="301" y="417"/>
                    <a:pt x="284" y="417"/>
                    <a:pt x="266" y="417"/>
                  </a:cubicBezTo>
                  <a:cubicBezTo>
                    <a:pt x="266" y="412"/>
                    <a:pt x="266" y="408"/>
                    <a:pt x="266" y="404"/>
                  </a:cubicBezTo>
                  <a:cubicBezTo>
                    <a:pt x="266" y="349"/>
                    <a:pt x="265" y="294"/>
                    <a:pt x="266" y="240"/>
                  </a:cubicBezTo>
                  <a:cubicBezTo>
                    <a:pt x="266" y="231"/>
                    <a:pt x="264" y="228"/>
                    <a:pt x="255" y="228"/>
                  </a:cubicBezTo>
                  <a:cubicBezTo>
                    <a:pt x="191" y="228"/>
                    <a:pt x="127" y="228"/>
                    <a:pt x="64" y="228"/>
                  </a:cubicBezTo>
                  <a:cubicBezTo>
                    <a:pt x="61" y="228"/>
                    <a:pt x="57" y="228"/>
                    <a:pt x="53" y="229"/>
                  </a:cubicBezTo>
                  <a:cubicBezTo>
                    <a:pt x="53" y="291"/>
                    <a:pt x="53" y="354"/>
                    <a:pt x="53" y="416"/>
                  </a:cubicBezTo>
                  <a:cubicBezTo>
                    <a:pt x="35" y="416"/>
                    <a:pt x="18" y="416"/>
                    <a:pt x="0" y="416"/>
                  </a:cubicBezTo>
                  <a:cubicBezTo>
                    <a:pt x="0" y="278"/>
                    <a:pt x="0" y="139"/>
                    <a:pt x="0" y="0"/>
                  </a:cubicBezTo>
                  <a:cubicBezTo>
                    <a:pt x="17" y="0"/>
                    <a:pt x="34" y="0"/>
                    <a:pt x="53" y="0"/>
                  </a:cubicBezTo>
                  <a:cubicBezTo>
                    <a:pt x="53" y="59"/>
                    <a:pt x="53" y="119"/>
                    <a:pt x="53" y="180"/>
                  </a:cubicBezTo>
                  <a:cubicBezTo>
                    <a:pt x="57" y="180"/>
                    <a:pt x="61" y="181"/>
                    <a:pt x="64" y="181"/>
                  </a:cubicBezTo>
                  <a:cubicBezTo>
                    <a:pt x="128" y="181"/>
                    <a:pt x="191" y="181"/>
                    <a:pt x="254" y="181"/>
                  </a:cubicBezTo>
                  <a:cubicBezTo>
                    <a:pt x="263" y="181"/>
                    <a:pt x="266" y="179"/>
                    <a:pt x="266" y="170"/>
                  </a:cubicBezTo>
                  <a:cubicBezTo>
                    <a:pt x="265" y="117"/>
                    <a:pt x="266" y="65"/>
                    <a:pt x="266" y="12"/>
                  </a:cubicBezTo>
                  <a:cubicBezTo>
                    <a:pt x="266" y="8"/>
                    <a:pt x="266" y="4"/>
                    <a:pt x="266" y="0"/>
                  </a:cubicBezTo>
                  <a:cubicBezTo>
                    <a:pt x="284" y="0"/>
                    <a:pt x="300" y="0"/>
                    <a:pt x="318" y="0"/>
                  </a:cubicBezTo>
                  <a:cubicBezTo>
                    <a:pt x="318" y="138"/>
                    <a:pt x="318" y="277"/>
                    <a:pt x="318" y="417"/>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9" name="Freeform 17"/>
            <p:cNvSpPr/>
            <p:nvPr/>
          </p:nvSpPr>
          <p:spPr bwMode="auto">
            <a:xfrm>
              <a:off x="7843153" y="3829396"/>
              <a:ext cx="228357" cy="299833"/>
            </a:xfrm>
            <a:custGeom>
              <a:avLst/>
              <a:gdLst>
                <a:gd name="T0" fmla="*/ 53 w 319"/>
                <a:gd name="T1" fmla="*/ 229 h 418"/>
                <a:gd name="T2" fmla="*/ 53 w 319"/>
                <a:gd name="T3" fmla="*/ 416 h 418"/>
                <a:gd name="T4" fmla="*/ 0 w 319"/>
                <a:gd name="T5" fmla="*/ 416 h 418"/>
                <a:gd name="T6" fmla="*/ 0 w 319"/>
                <a:gd name="T7" fmla="*/ 0 h 418"/>
                <a:gd name="T8" fmla="*/ 53 w 319"/>
                <a:gd name="T9" fmla="*/ 0 h 418"/>
                <a:gd name="T10" fmla="*/ 53 w 319"/>
                <a:gd name="T11" fmla="*/ 180 h 418"/>
                <a:gd name="T12" fmla="*/ 64 w 319"/>
                <a:gd name="T13" fmla="*/ 181 h 418"/>
                <a:gd name="T14" fmla="*/ 255 w 319"/>
                <a:gd name="T15" fmla="*/ 181 h 418"/>
                <a:gd name="T16" fmla="*/ 266 w 319"/>
                <a:gd name="T17" fmla="*/ 169 h 418"/>
                <a:gd name="T18" fmla="*/ 266 w 319"/>
                <a:gd name="T19" fmla="*/ 13 h 418"/>
                <a:gd name="T20" fmla="*/ 266 w 319"/>
                <a:gd name="T21" fmla="*/ 0 h 418"/>
                <a:gd name="T22" fmla="*/ 319 w 319"/>
                <a:gd name="T23" fmla="*/ 0 h 418"/>
                <a:gd name="T24" fmla="*/ 319 w 319"/>
                <a:gd name="T25" fmla="*/ 10 h 418"/>
                <a:gd name="T26" fmla="*/ 319 w 319"/>
                <a:gd name="T27" fmla="*/ 406 h 418"/>
                <a:gd name="T28" fmla="*/ 308 w 319"/>
                <a:gd name="T29" fmla="*/ 417 h 418"/>
                <a:gd name="T30" fmla="*/ 266 w 319"/>
                <a:gd name="T31" fmla="*/ 417 h 418"/>
                <a:gd name="T32" fmla="*/ 266 w 319"/>
                <a:gd name="T33" fmla="*/ 404 h 418"/>
                <a:gd name="T34" fmla="*/ 266 w 319"/>
                <a:gd name="T35" fmla="*/ 239 h 418"/>
                <a:gd name="T36" fmla="*/ 255 w 319"/>
                <a:gd name="T37" fmla="*/ 228 h 418"/>
                <a:gd name="T38" fmla="*/ 63 w 319"/>
                <a:gd name="T39" fmla="*/ 228 h 418"/>
                <a:gd name="T40" fmla="*/ 53 w 319"/>
                <a:gd name="T41" fmla="*/ 229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9" h="418">
                  <a:moveTo>
                    <a:pt x="53" y="229"/>
                  </a:moveTo>
                  <a:cubicBezTo>
                    <a:pt x="53" y="292"/>
                    <a:pt x="53" y="354"/>
                    <a:pt x="53" y="416"/>
                  </a:cubicBezTo>
                  <a:cubicBezTo>
                    <a:pt x="35" y="416"/>
                    <a:pt x="18" y="416"/>
                    <a:pt x="0" y="416"/>
                  </a:cubicBezTo>
                  <a:cubicBezTo>
                    <a:pt x="0" y="278"/>
                    <a:pt x="0" y="139"/>
                    <a:pt x="0" y="0"/>
                  </a:cubicBezTo>
                  <a:cubicBezTo>
                    <a:pt x="18" y="0"/>
                    <a:pt x="35" y="0"/>
                    <a:pt x="53" y="0"/>
                  </a:cubicBezTo>
                  <a:cubicBezTo>
                    <a:pt x="53" y="60"/>
                    <a:pt x="53" y="119"/>
                    <a:pt x="53" y="180"/>
                  </a:cubicBezTo>
                  <a:cubicBezTo>
                    <a:pt x="57" y="180"/>
                    <a:pt x="60" y="181"/>
                    <a:pt x="64" y="181"/>
                  </a:cubicBezTo>
                  <a:cubicBezTo>
                    <a:pt x="128" y="181"/>
                    <a:pt x="191" y="181"/>
                    <a:pt x="255" y="181"/>
                  </a:cubicBezTo>
                  <a:cubicBezTo>
                    <a:pt x="264" y="181"/>
                    <a:pt x="266" y="178"/>
                    <a:pt x="266" y="169"/>
                  </a:cubicBezTo>
                  <a:cubicBezTo>
                    <a:pt x="266" y="117"/>
                    <a:pt x="266" y="65"/>
                    <a:pt x="266" y="13"/>
                  </a:cubicBezTo>
                  <a:cubicBezTo>
                    <a:pt x="266" y="9"/>
                    <a:pt x="266" y="5"/>
                    <a:pt x="266" y="0"/>
                  </a:cubicBezTo>
                  <a:cubicBezTo>
                    <a:pt x="284" y="0"/>
                    <a:pt x="301" y="0"/>
                    <a:pt x="319" y="0"/>
                  </a:cubicBezTo>
                  <a:cubicBezTo>
                    <a:pt x="319" y="3"/>
                    <a:pt x="319" y="7"/>
                    <a:pt x="319" y="10"/>
                  </a:cubicBezTo>
                  <a:cubicBezTo>
                    <a:pt x="319" y="142"/>
                    <a:pt x="319" y="274"/>
                    <a:pt x="319" y="406"/>
                  </a:cubicBezTo>
                  <a:cubicBezTo>
                    <a:pt x="319" y="415"/>
                    <a:pt x="317" y="418"/>
                    <a:pt x="308" y="417"/>
                  </a:cubicBezTo>
                  <a:cubicBezTo>
                    <a:pt x="294" y="417"/>
                    <a:pt x="281" y="417"/>
                    <a:pt x="266" y="417"/>
                  </a:cubicBezTo>
                  <a:cubicBezTo>
                    <a:pt x="266" y="412"/>
                    <a:pt x="266" y="408"/>
                    <a:pt x="266" y="404"/>
                  </a:cubicBezTo>
                  <a:cubicBezTo>
                    <a:pt x="266" y="349"/>
                    <a:pt x="266" y="294"/>
                    <a:pt x="266" y="239"/>
                  </a:cubicBezTo>
                  <a:cubicBezTo>
                    <a:pt x="266" y="231"/>
                    <a:pt x="264" y="228"/>
                    <a:pt x="255" y="228"/>
                  </a:cubicBezTo>
                  <a:cubicBezTo>
                    <a:pt x="191" y="228"/>
                    <a:pt x="127" y="228"/>
                    <a:pt x="63" y="228"/>
                  </a:cubicBezTo>
                  <a:cubicBezTo>
                    <a:pt x="60" y="228"/>
                    <a:pt x="57" y="228"/>
                    <a:pt x="53" y="229"/>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0" name="Freeform 18"/>
            <p:cNvSpPr>
              <a:spLocks noEditPoints="1"/>
            </p:cNvSpPr>
            <p:nvPr/>
          </p:nvSpPr>
          <p:spPr bwMode="auto">
            <a:xfrm>
              <a:off x="5338492" y="3827882"/>
              <a:ext cx="268335" cy="301348"/>
            </a:xfrm>
            <a:custGeom>
              <a:avLst/>
              <a:gdLst>
                <a:gd name="T0" fmla="*/ 0 w 375"/>
                <a:gd name="T1" fmla="*/ 419 h 420"/>
                <a:gd name="T2" fmla="*/ 22 w 375"/>
                <a:gd name="T3" fmla="*/ 359 h 420"/>
                <a:gd name="T4" fmla="*/ 154 w 375"/>
                <a:gd name="T5" fmla="*/ 12 h 420"/>
                <a:gd name="T6" fmla="*/ 171 w 375"/>
                <a:gd name="T7" fmla="*/ 1 h 420"/>
                <a:gd name="T8" fmla="*/ 209 w 375"/>
                <a:gd name="T9" fmla="*/ 1 h 420"/>
                <a:gd name="T10" fmla="*/ 218 w 375"/>
                <a:gd name="T11" fmla="*/ 7 h 420"/>
                <a:gd name="T12" fmla="*/ 373 w 375"/>
                <a:gd name="T13" fmla="*/ 414 h 420"/>
                <a:gd name="T14" fmla="*/ 375 w 375"/>
                <a:gd name="T15" fmla="*/ 419 h 420"/>
                <a:gd name="T16" fmla="*/ 320 w 375"/>
                <a:gd name="T17" fmla="*/ 419 h 420"/>
                <a:gd name="T18" fmla="*/ 314 w 375"/>
                <a:gd name="T19" fmla="*/ 411 h 420"/>
                <a:gd name="T20" fmla="*/ 277 w 375"/>
                <a:gd name="T21" fmla="*/ 313 h 420"/>
                <a:gd name="T22" fmla="*/ 264 w 375"/>
                <a:gd name="T23" fmla="*/ 304 h 420"/>
                <a:gd name="T24" fmla="*/ 108 w 375"/>
                <a:gd name="T25" fmla="*/ 304 h 420"/>
                <a:gd name="T26" fmla="*/ 96 w 375"/>
                <a:gd name="T27" fmla="*/ 313 h 420"/>
                <a:gd name="T28" fmla="*/ 62 w 375"/>
                <a:gd name="T29" fmla="*/ 410 h 420"/>
                <a:gd name="T30" fmla="*/ 50 w 375"/>
                <a:gd name="T31" fmla="*/ 419 h 420"/>
                <a:gd name="T32" fmla="*/ 0 w 375"/>
                <a:gd name="T33" fmla="*/ 419 h 420"/>
                <a:gd name="T34" fmla="*/ 186 w 375"/>
                <a:gd name="T35" fmla="*/ 60 h 420"/>
                <a:gd name="T36" fmla="*/ 116 w 375"/>
                <a:gd name="T37" fmla="*/ 257 h 420"/>
                <a:gd name="T38" fmla="*/ 256 w 375"/>
                <a:gd name="T39" fmla="*/ 257 h 420"/>
                <a:gd name="T40" fmla="*/ 186 w 375"/>
                <a:gd name="T41" fmla="*/ 6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5" h="420">
                  <a:moveTo>
                    <a:pt x="0" y="419"/>
                  </a:moveTo>
                  <a:cubicBezTo>
                    <a:pt x="8" y="398"/>
                    <a:pt x="15" y="379"/>
                    <a:pt x="22" y="359"/>
                  </a:cubicBezTo>
                  <a:cubicBezTo>
                    <a:pt x="66" y="243"/>
                    <a:pt x="111" y="128"/>
                    <a:pt x="154" y="12"/>
                  </a:cubicBezTo>
                  <a:cubicBezTo>
                    <a:pt x="158" y="3"/>
                    <a:pt x="162" y="0"/>
                    <a:pt x="171" y="1"/>
                  </a:cubicBezTo>
                  <a:cubicBezTo>
                    <a:pt x="184" y="1"/>
                    <a:pt x="196" y="0"/>
                    <a:pt x="209" y="1"/>
                  </a:cubicBezTo>
                  <a:cubicBezTo>
                    <a:pt x="212" y="1"/>
                    <a:pt x="217" y="4"/>
                    <a:pt x="218" y="7"/>
                  </a:cubicBezTo>
                  <a:cubicBezTo>
                    <a:pt x="270" y="142"/>
                    <a:pt x="322" y="278"/>
                    <a:pt x="373" y="414"/>
                  </a:cubicBezTo>
                  <a:cubicBezTo>
                    <a:pt x="374" y="415"/>
                    <a:pt x="374" y="416"/>
                    <a:pt x="375" y="419"/>
                  </a:cubicBezTo>
                  <a:cubicBezTo>
                    <a:pt x="356" y="419"/>
                    <a:pt x="338" y="419"/>
                    <a:pt x="320" y="419"/>
                  </a:cubicBezTo>
                  <a:cubicBezTo>
                    <a:pt x="318" y="419"/>
                    <a:pt x="315" y="414"/>
                    <a:pt x="314" y="411"/>
                  </a:cubicBezTo>
                  <a:cubicBezTo>
                    <a:pt x="301" y="378"/>
                    <a:pt x="289" y="346"/>
                    <a:pt x="277" y="313"/>
                  </a:cubicBezTo>
                  <a:cubicBezTo>
                    <a:pt x="274" y="306"/>
                    <a:pt x="271" y="304"/>
                    <a:pt x="264" y="304"/>
                  </a:cubicBezTo>
                  <a:cubicBezTo>
                    <a:pt x="212" y="304"/>
                    <a:pt x="160" y="304"/>
                    <a:pt x="108" y="304"/>
                  </a:cubicBezTo>
                  <a:cubicBezTo>
                    <a:pt x="101" y="304"/>
                    <a:pt x="98" y="306"/>
                    <a:pt x="96" y="313"/>
                  </a:cubicBezTo>
                  <a:cubicBezTo>
                    <a:pt x="85" y="345"/>
                    <a:pt x="73" y="378"/>
                    <a:pt x="62" y="410"/>
                  </a:cubicBezTo>
                  <a:cubicBezTo>
                    <a:pt x="60" y="417"/>
                    <a:pt x="57" y="420"/>
                    <a:pt x="50" y="419"/>
                  </a:cubicBezTo>
                  <a:cubicBezTo>
                    <a:pt x="34" y="419"/>
                    <a:pt x="18" y="419"/>
                    <a:pt x="0" y="419"/>
                  </a:cubicBezTo>
                  <a:close/>
                  <a:moveTo>
                    <a:pt x="186" y="60"/>
                  </a:moveTo>
                  <a:cubicBezTo>
                    <a:pt x="164" y="123"/>
                    <a:pt x="140" y="190"/>
                    <a:pt x="116" y="257"/>
                  </a:cubicBezTo>
                  <a:cubicBezTo>
                    <a:pt x="164" y="257"/>
                    <a:pt x="210" y="257"/>
                    <a:pt x="256" y="257"/>
                  </a:cubicBezTo>
                  <a:cubicBezTo>
                    <a:pt x="232" y="189"/>
                    <a:pt x="208" y="122"/>
                    <a:pt x="186" y="60"/>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1" name="Freeform 19"/>
            <p:cNvSpPr>
              <a:spLocks noEditPoints="1"/>
            </p:cNvSpPr>
            <p:nvPr/>
          </p:nvSpPr>
          <p:spPr bwMode="auto">
            <a:xfrm>
              <a:off x="8115728" y="3827882"/>
              <a:ext cx="268335" cy="301348"/>
            </a:xfrm>
            <a:custGeom>
              <a:avLst/>
              <a:gdLst>
                <a:gd name="T0" fmla="*/ 375 w 375"/>
                <a:gd name="T1" fmla="*/ 419 h 420"/>
                <a:gd name="T2" fmla="*/ 320 w 375"/>
                <a:gd name="T3" fmla="*/ 419 h 420"/>
                <a:gd name="T4" fmla="*/ 314 w 375"/>
                <a:gd name="T5" fmla="*/ 411 h 420"/>
                <a:gd name="T6" fmla="*/ 277 w 375"/>
                <a:gd name="T7" fmla="*/ 313 h 420"/>
                <a:gd name="T8" fmla="*/ 264 w 375"/>
                <a:gd name="T9" fmla="*/ 304 h 420"/>
                <a:gd name="T10" fmla="*/ 108 w 375"/>
                <a:gd name="T11" fmla="*/ 304 h 420"/>
                <a:gd name="T12" fmla="*/ 96 w 375"/>
                <a:gd name="T13" fmla="*/ 313 h 420"/>
                <a:gd name="T14" fmla="*/ 62 w 375"/>
                <a:gd name="T15" fmla="*/ 409 h 420"/>
                <a:gd name="T16" fmla="*/ 48 w 375"/>
                <a:gd name="T17" fmla="*/ 419 h 420"/>
                <a:gd name="T18" fmla="*/ 0 w 375"/>
                <a:gd name="T19" fmla="*/ 419 h 420"/>
                <a:gd name="T20" fmla="*/ 3 w 375"/>
                <a:gd name="T21" fmla="*/ 409 h 420"/>
                <a:gd name="T22" fmla="*/ 155 w 375"/>
                <a:gd name="T23" fmla="*/ 10 h 420"/>
                <a:gd name="T24" fmla="*/ 169 w 375"/>
                <a:gd name="T25" fmla="*/ 1 h 420"/>
                <a:gd name="T26" fmla="*/ 207 w 375"/>
                <a:gd name="T27" fmla="*/ 1 h 420"/>
                <a:gd name="T28" fmla="*/ 219 w 375"/>
                <a:gd name="T29" fmla="*/ 9 h 420"/>
                <a:gd name="T30" fmla="*/ 369 w 375"/>
                <a:gd name="T31" fmla="*/ 403 h 420"/>
                <a:gd name="T32" fmla="*/ 375 w 375"/>
                <a:gd name="T33" fmla="*/ 419 h 420"/>
                <a:gd name="T34" fmla="*/ 186 w 375"/>
                <a:gd name="T35" fmla="*/ 60 h 420"/>
                <a:gd name="T36" fmla="*/ 116 w 375"/>
                <a:gd name="T37" fmla="*/ 257 h 420"/>
                <a:gd name="T38" fmla="*/ 256 w 375"/>
                <a:gd name="T39" fmla="*/ 257 h 420"/>
                <a:gd name="T40" fmla="*/ 186 w 375"/>
                <a:gd name="T41" fmla="*/ 6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5" h="420">
                  <a:moveTo>
                    <a:pt x="375" y="419"/>
                  </a:moveTo>
                  <a:cubicBezTo>
                    <a:pt x="356" y="419"/>
                    <a:pt x="338" y="419"/>
                    <a:pt x="320" y="419"/>
                  </a:cubicBezTo>
                  <a:cubicBezTo>
                    <a:pt x="318" y="419"/>
                    <a:pt x="315" y="414"/>
                    <a:pt x="314" y="411"/>
                  </a:cubicBezTo>
                  <a:cubicBezTo>
                    <a:pt x="301" y="378"/>
                    <a:pt x="289" y="346"/>
                    <a:pt x="277" y="313"/>
                  </a:cubicBezTo>
                  <a:cubicBezTo>
                    <a:pt x="274" y="306"/>
                    <a:pt x="271" y="304"/>
                    <a:pt x="264" y="304"/>
                  </a:cubicBezTo>
                  <a:cubicBezTo>
                    <a:pt x="212" y="304"/>
                    <a:pt x="160" y="304"/>
                    <a:pt x="108" y="304"/>
                  </a:cubicBezTo>
                  <a:cubicBezTo>
                    <a:pt x="101" y="304"/>
                    <a:pt x="98" y="306"/>
                    <a:pt x="96" y="313"/>
                  </a:cubicBezTo>
                  <a:cubicBezTo>
                    <a:pt x="85" y="345"/>
                    <a:pt x="73" y="377"/>
                    <a:pt x="62" y="409"/>
                  </a:cubicBezTo>
                  <a:cubicBezTo>
                    <a:pt x="59" y="417"/>
                    <a:pt x="56" y="420"/>
                    <a:pt x="48" y="419"/>
                  </a:cubicBezTo>
                  <a:cubicBezTo>
                    <a:pt x="32" y="419"/>
                    <a:pt x="17" y="419"/>
                    <a:pt x="0" y="419"/>
                  </a:cubicBezTo>
                  <a:cubicBezTo>
                    <a:pt x="1" y="415"/>
                    <a:pt x="2" y="412"/>
                    <a:pt x="3" y="409"/>
                  </a:cubicBezTo>
                  <a:cubicBezTo>
                    <a:pt x="54" y="276"/>
                    <a:pt x="105" y="143"/>
                    <a:pt x="155" y="10"/>
                  </a:cubicBezTo>
                  <a:cubicBezTo>
                    <a:pt x="158" y="3"/>
                    <a:pt x="161" y="0"/>
                    <a:pt x="169" y="1"/>
                  </a:cubicBezTo>
                  <a:cubicBezTo>
                    <a:pt x="182" y="1"/>
                    <a:pt x="194" y="1"/>
                    <a:pt x="207" y="1"/>
                  </a:cubicBezTo>
                  <a:cubicBezTo>
                    <a:pt x="214" y="0"/>
                    <a:pt x="217" y="3"/>
                    <a:pt x="219" y="9"/>
                  </a:cubicBezTo>
                  <a:cubicBezTo>
                    <a:pt x="269" y="141"/>
                    <a:pt x="319" y="272"/>
                    <a:pt x="369" y="403"/>
                  </a:cubicBezTo>
                  <a:cubicBezTo>
                    <a:pt x="371" y="408"/>
                    <a:pt x="373" y="413"/>
                    <a:pt x="375" y="419"/>
                  </a:cubicBezTo>
                  <a:close/>
                  <a:moveTo>
                    <a:pt x="186" y="60"/>
                  </a:moveTo>
                  <a:cubicBezTo>
                    <a:pt x="164" y="123"/>
                    <a:pt x="140" y="190"/>
                    <a:pt x="116" y="257"/>
                  </a:cubicBezTo>
                  <a:cubicBezTo>
                    <a:pt x="164" y="257"/>
                    <a:pt x="210" y="257"/>
                    <a:pt x="256" y="257"/>
                  </a:cubicBezTo>
                  <a:cubicBezTo>
                    <a:pt x="232" y="189"/>
                    <a:pt x="208" y="123"/>
                    <a:pt x="186" y="60"/>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2" name="Freeform 20"/>
            <p:cNvSpPr/>
            <p:nvPr/>
          </p:nvSpPr>
          <p:spPr bwMode="auto">
            <a:xfrm>
              <a:off x="9152724" y="3828790"/>
              <a:ext cx="226237" cy="306193"/>
            </a:xfrm>
            <a:custGeom>
              <a:avLst/>
              <a:gdLst>
                <a:gd name="T0" fmla="*/ 262 w 316"/>
                <a:gd name="T1" fmla="*/ 0 h 427"/>
                <a:gd name="T2" fmla="*/ 315 w 316"/>
                <a:gd name="T3" fmla="*/ 0 h 427"/>
                <a:gd name="T4" fmla="*/ 316 w 316"/>
                <a:gd name="T5" fmla="*/ 8 h 427"/>
                <a:gd name="T6" fmla="*/ 315 w 316"/>
                <a:gd name="T7" fmla="*/ 263 h 427"/>
                <a:gd name="T8" fmla="*/ 290 w 316"/>
                <a:gd name="T9" fmla="*/ 361 h 427"/>
                <a:gd name="T10" fmla="*/ 194 w 316"/>
                <a:gd name="T11" fmla="*/ 422 h 427"/>
                <a:gd name="T12" fmla="*/ 95 w 316"/>
                <a:gd name="T13" fmla="*/ 416 h 427"/>
                <a:gd name="T14" fmla="*/ 11 w 316"/>
                <a:gd name="T15" fmla="*/ 325 h 427"/>
                <a:gd name="T16" fmla="*/ 1 w 316"/>
                <a:gd name="T17" fmla="*/ 248 h 427"/>
                <a:gd name="T18" fmla="*/ 1 w 316"/>
                <a:gd name="T19" fmla="*/ 9 h 427"/>
                <a:gd name="T20" fmla="*/ 2 w 316"/>
                <a:gd name="T21" fmla="*/ 0 h 427"/>
                <a:gd name="T22" fmla="*/ 54 w 316"/>
                <a:gd name="T23" fmla="*/ 0 h 427"/>
                <a:gd name="T24" fmla="*/ 55 w 316"/>
                <a:gd name="T25" fmla="*/ 12 h 427"/>
                <a:gd name="T26" fmla="*/ 55 w 316"/>
                <a:gd name="T27" fmla="*/ 242 h 427"/>
                <a:gd name="T28" fmla="*/ 63 w 316"/>
                <a:gd name="T29" fmla="*/ 312 h 427"/>
                <a:gd name="T30" fmla="*/ 148 w 316"/>
                <a:gd name="T31" fmla="*/ 377 h 427"/>
                <a:gd name="T32" fmla="*/ 182 w 316"/>
                <a:gd name="T33" fmla="*/ 375 h 427"/>
                <a:gd name="T34" fmla="*/ 256 w 316"/>
                <a:gd name="T35" fmla="*/ 309 h 427"/>
                <a:gd name="T36" fmla="*/ 262 w 316"/>
                <a:gd name="T37" fmla="*/ 256 h 427"/>
                <a:gd name="T38" fmla="*/ 262 w 316"/>
                <a:gd name="T39" fmla="*/ 12 h 427"/>
                <a:gd name="T40" fmla="*/ 262 w 316"/>
                <a:gd name="T41"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6" h="427">
                  <a:moveTo>
                    <a:pt x="262" y="0"/>
                  </a:moveTo>
                  <a:cubicBezTo>
                    <a:pt x="280" y="0"/>
                    <a:pt x="297" y="0"/>
                    <a:pt x="315" y="0"/>
                  </a:cubicBezTo>
                  <a:cubicBezTo>
                    <a:pt x="315" y="3"/>
                    <a:pt x="316" y="5"/>
                    <a:pt x="316" y="8"/>
                  </a:cubicBezTo>
                  <a:cubicBezTo>
                    <a:pt x="316" y="93"/>
                    <a:pt x="316" y="178"/>
                    <a:pt x="315" y="263"/>
                  </a:cubicBezTo>
                  <a:cubicBezTo>
                    <a:pt x="315" y="297"/>
                    <a:pt x="308" y="330"/>
                    <a:pt x="290" y="361"/>
                  </a:cubicBezTo>
                  <a:cubicBezTo>
                    <a:pt x="269" y="397"/>
                    <a:pt x="235" y="415"/>
                    <a:pt x="194" y="422"/>
                  </a:cubicBezTo>
                  <a:cubicBezTo>
                    <a:pt x="161" y="427"/>
                    <a:pt x="128" y="426"/>
                    <a:pt x="95" y="416"/>
                  </a:cubicBezTo>
                  <a:cubicBezTo>
                    <a:pt x="50" y="402"/>
                    <a:pt x="22" y="371"/>
                    <a:pt x="11" y="325"/>
                  </a:cubicBezTo>
                  <a:cubicBezTo>
                    <a:pt x="5" y="300"/>
                    <a:pt x="2" y="274"/>
                    <a:pt x="1" y="248"/>
                  </a:cubicBezTo>
                  <a:cubicBezTo>
                    <a:pt x="0" y="168"/>
                    <a:pt x="1" y="89"/>
                    <a:pt x="1" y="9"/>
                  </a:cubicBezTo>
                  <a:cubicBezTo>
                    <a:pt x="1" y="7"/>
                    <a:pt x="1" y="4"/>
                    <a:pt x="2" y="0"/>
                  </a:cubicBezTo>
                  <a:cubicBezTo>
                    <a:pt x="19" y="0"/>
                    <a:pt x="36" y="0"/>
                    <a:pt x="54" y="0"/>
                  </a:cubicBezTo>
                  <a:cubicBezTo>
                    <a:pt x="54" y="4"/>
                    <a:pt x="55" y="8"/>
                    <a:pt x="55" y="12"/>
                  </a:cubicBezTo>
                  <a:cubicBezTo>
                    <a:pt x="55" y="89"/>
                    <a:pt x="54" y="165"/>
                    <a:pt x="55" y="242"/>
                  </a:cubicBezTo>
                  <a:cubicBezTo>
                    <a:pt x="55" y="266"/>
                    <a:pt x="56" y="289"/>
                    <a:pt x="63" y="312"/>
                  </a:cubicBezTo>
                  <a:cubicBezTo>
                    <a:pt x="77" y="352"/>
                    <a:pt x="106" y="375"/>
                    <a:pt x="148" y="377"/>
                  </a:cubicBezTo>
                  <a:cubicBezTo>
                    <a:pt x="159" y="377"/>
                    <a:pt x="171" y="377"/>
                    <a:pt x="182" y="375"/>
                  </a:cubicBezTo>
                  <a:cubicBezTo>
                    <a:pt x="222" y="370"/>
                    <a:pt x="246" y="347"/>
                    <a:pt x="256" y="309"/>
                  </a:cubicBezTo>
                  <a:cubicBezTo>
                    <a:pt x="260" y="292"/>
                    <a:pt x="262" y="274"/>
                    <a:pt x="262" y="256"/>
                  </a:cubicBezTo>
                  <a:cubicBezTo>
                    <a:pt x="263" y="175"/>
                    <a:pt x="262" y="94"/>
                    <a:pt x="262" y="12"/>
                  </a:cubicBezTo>
                  <a:cubicBezTo>
                    <a:pt x="262" y="8"/>
                    <a:pt x="262" y="5"/>
                    <a:pt x="262" y="0"/>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3" name="Freeform 21"/>
            <p:cNvSpPr/>
            <p:nvPr/>
          </p:nvSpPr>
          <p:spPr bwMode="auto">
            <a:xfrm>
              <a:off x="4283021" y="3828790"/>
              <a:ext cx="230477" cy="298925"/>
            </a:xfrm>
            <a:custGeom>
              <a:avLst/>
              <a:gdLst>
                <a:gd name="T0" fmla="*/ 240 w 322"/>
                <a:gd name="T1" fmla="*/ 47 h 417"/>
                <a:gd name="T2" fmla="*/ 20 w 322"/>
                <a:gd name="T3" fmla="*/ 47 h 417"/>
                <a:gd name="T4" fmla="*/ 20 w 322"/>
                <a:gd name="T5" fmla="*/ 0 h 417"/>
                <a:gd name="T6" fmla="*/ 320 w 322"/>
                <a:gd name="T7" fmla="*/ 0 h 417"/>
                <a:gd name="T8" fmla="*/ 315 w 322"/>
                <a:gd name="T9" fmla="*/ 25 h 417"/>
                <a:gd name="T10" fmla="*/ 87 w 322"/>
                <a:gd name="T11" fmla="*/ 359 h 417"/>
                <a:gd name="T12" fmla="*/ 79 w 322"/>
                <a:gd name="T13" fmla="*/ 371 h 417"/>
                <a:gd name="T14" fmla="*/ 314 w 322"/>
                <a:gd name="T15" fmla="*/ 371 h 417"/>
                <a:gd name="T16" fmla="*/ 314 w 322"/>
                <a:gd name="T17" fmla="*/ 417 h 417"/>
                <a:gd name="T18" fmla="*/ 1 w 322"/>
                <a:gd name="T19" fmla="*/ 417 h 417"/>
                <a:gd name="T20" fmla="*/ 6 w 322"/>
                <a:gd name="T21" fmla="*/ 391 h 417"/>
                <a:gd name="T22" fmla="*/ 234 w 322"/>
                <a:gd name="T23" fmla="*/ 57 h 417"/>
                <a:gd name="T24" fmla="*/ 240 w 322"/>
                <a:gd name="T25" fmla="*/ 4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2" h="417">
                  <a:moveTo>
                    <a:pt x="240" y="47"/>
                  </a:moveTo>
                  <a:cubicBezTo>
                    <a:pt x="166" y="47"/>
                    <a:pt x="93" y="47"/>
                    <a:pt x="20" y="47"/>
                  </a:cubicBezTo>
                  <a:cubicBezTo>
                    <a:pt x="20" y="31"/>
                    <a:pt x="20" y="16"/>
                    <a:pt x="20" y="0"/>
                  </a:cubicBezTo>
                  <a:cubicBezTo>
                    <a:pt x="120" y="0"/>
                    <a:pt x="220" y="0"/>
                    <a:pt x="320" y="0"/>
                  </a:cubicBezTo>
                  <a:cubicBezTo>
                    <a:pt x="322" y="10"/>
                    <a:pt x="320" y="17"/>
                    <a:pt x="315" y="25"/>
                  </a:cubicBezTo>
                  <a:cubicBezTo>
                    <a:pt x="239" y="136"/>
                    <a:pt x="163" y="247"/>
                    <a:pt x="87" y="359"/>
                  </a:cubicBezTo>
                  <a:cubicBezTo>
                    <a:pt x="85" y="362"/>
                    <a:pt x="83" y="365"/>
                    <a:pt x="79" y="371"/>
                  </a:cubicBezTo>
                  <a:cubicBezTo>
                    <a:pt x="159" y="371"/>
                    <a:pt x="236" y="371"/>
                    <a:pt x="314" y="371"/>
                  </a:cubicBezTo>
                  <a:cubicBezTo>
                    <a:pt x="314" y="387"/>
                    <a:pt x="314" y="402"/>
                    <a:pt x="314" y="417"/>
                  </a:cubicBezTo>
                  <a:cubicBezTo>
                    <a:pt x="210" y="417"/>
                    <a:pt x="106" y="417"/>
                    <a:pt x="1" y="417"/>
                  </a:cubicBezTo>
                  <a:cubicBezTo>
                    <a:pt x="0" y="408"/>
                    <a:pt x="0" y="400"/>
                    <a:pt x="6" y="391"/>
                  </a:cubicBezTo>
                  <a:cubicBezTo>
                    <a:pt x="82" y="280"/>
                    <a:pt x="158" y="168"/>
                    <a:pt x="234" y="57"/>
                  </a:cubicBezTo>
                  <a:cubicBezTo>
                    <a:pt x="236" y="54"/>
                    <a:pt x="237" y="51"/>
                    <a:pt x="240" y="47"/>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4" name="Freeform 22"/>
            <p:cNvSpPr/>
            <p:nvPr/>
          </p:nvSpPr>
          <p:spPr bwMode="auto">
            <a:xfrm>
              <a:off x="4868451" y="3829396"/>
              <a:ext cx="159608" cy="298319"/>
            </a:xfrm>
            <a:custGeom>
              <a:avLst/>
              <a:gdLst>
                <a:gd name="T0" fmla="*/ 53 w 223"/>
                <a:gd name="T1" fmla="*/ 46 h 416"/>
                <a:gd name="T2" fmla="*/ 53 w 223"/>
                <a:gd name="T3" fmla="*/ 181 h 416"/>
                <a:gd name="T4" fmla="*/ 201 w 223"/>
                <a:gd name="T5" fmla="*/ 181 h 416"/>
                <a:gd name="T6" fmla="*/ 201 w 223"/>
                <a:gd name="T7" fmla="*/ 228 h 416"/>
                <a:gd name="T8" fmla="*/ 53 w 223"/>
                <a:gd name="T9" fmla="*/ 228 h 416"/>
                <a:gd name="T10" fmla="*/ 52 w 223"/>
                <a:gd name="T11" fmla="*/ 238 h 416"/>
                <a:gd name="T12" fmla="*/ 52 w 223"/>
                <a:gd name="T13" fmla="*/ 359 h 416"/>
                <a:gd name="T14" fmla="*/ 63 w 223"/>
                <a:gd name="T15" fmla="*/ 370 h 416"/>
                <a:gd name="T16" fmla="*/ 211 w 223"/>
                <a:gd name="T17" fmla="*/ 370 h 416"/>
                <a:gd name="T18" fmla="*/ 223 w 223"/>
                <a:gd name="T19" fmla="*/ 370 h 416"/>
                <a:gd name="T20" fmla="*/ 223 w 223"/>
                <a:gd name="T21" fmla="*/ 416 h 416"/>
                <a:gd name="T22" fmla="*/ 0 w 223"/>
                <a:gd name="T23" fmla="*/ 416 h 416"/>
                <a:gd name="T24" fmla="*/ 0 w 223"/>
                <a:gd name="T25" fmla="*/ 0 h 416"/>
                <a:gd name="T26" fmla="*/ 213 w 223"/>
                <a:gd name="T27" fmla="*/ 0 h 416"/>
                <a:gd name="T28" fmla="*/ 213 w 223"/>
                <a:gd name="T29" fmla="*/ 46 h 416"/>
                <a:gd name="T30" fmla="*/ 53 w 223"/>
                <a:gd name="T31" fmla="*/ 46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3" h="416">
                  <a:moveTo>
                    <a:pt x="53" y="46"/>
                  </a:moveTo>
                  <a:cubicBezTo>
                    <a:pt x="53" y="91"/>
                    <a:pt x="53" y="135"/>
                    <a:pt x="53" y="181"/>
                  </a:cubicBezTo>
                  <a:cubicBezTo>
                    <a:pt x="103" y="181"/>
                    <a:pt x="152" y="181"/>
                    <a:pt x="201" y="181"/>
                  </a:cubicBezTo>
                  <a:cubicBezTo>
                    <a:pt x="201" y="197"/>
                    <a:pt x="201" y="212"/>
                    <a:pt x="201" y="228"/>
                  </a:cubicBezTo>
                  <a:cubicBezTo>
                    <a:pt x="152" y="228"/>
                    <a:pt x="103" y="228"/>
                    <a:pt x="53" y="228"/>
                  </a:cubicBezTo>
                  <a:cubicBezTo>
                    <a:pt x="53" y="232"/>
                    <a:pt x="52" y="235"/>
                    <a:pt x="52" y="238"/>
                  </a:cubicBezTo>
                  <a:cubicBezTo>
                    <a:pt x="52" y="279"/>
                    <a:pt x="53" y="319"/>
                    <a:pt x="52" y="359"/>
                  </a:cubicBezTo>
                  <a:cubicBezTo>
                    <a:pt x="52" y="368"/>
                    <a:pt x="55" y="370"/>
                    <a:pt x="63" y="370"/>
                  </a:cubicBezTo>
                  <a:cubicBezTo>
                    <a:pt x="112" y="370"/>
                    <a:pt x="162" y="370"/>
                    <a:pt x="211" y="370"/>
                  </a:cubicBezTo>
                  <a:cubicBezTo>
                    <a:pt x="215" y="370"/>
                    <a:pt x="218" y="370"/>
                    <a:pt x="223" y="370"/>
                  </a:cubicBezTo>
                  <a:cubicBezTo>
                    <a:pt x="223" y="386"/>
                    <a:pt x="223" y="401"/>
                    <a:pt x="223" y="416"/>
                  </a:cubicBezTo>
                  <a:cubicBezTo>
                    <a:pt x="149" y="416"/>
                    <a:pt x="74" y="416"/>
                    <a:pt x="0" y="416"/>
                  </a:cubicBezTo>
                  <a:cubicBezTo>
                    <a:pt x="0" y="278"/>
                    <a:pt x="0" y="139"/>
                    <a:pt x="0" y="0"/>
                  </a:cubicBezTo>
                  <a:cubicBezTo>
                    <a:pt x="71" y="0"/>
                    <a:pt x="142" y="0"/>
                    <a:pt x="213" y="0"/>
                  </a:cubicBezTo>
                  <a:cubicBezTo>
                    <a:pt x="213" y="15"/>
                    <a:pt x="213" y="30"/>
                    <a:pt x="213" y="46"/>
                  </a:cubicBezTo>
                  <a:cubicBezTo>
                    <a:pt x="159" y="46"/>
                    <a:pt x="107" y="46"/>
                    <a:pt x="53" y="46"/>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5" name="Freeform 23"/>
            <p:cNvSpPr/>
            <p:nvPr/>
          </p:nvSpPr>
          <p:spPr bwMode="auto">
            <a:xfrm>
              <a:off x="10160343" y="3829396"/>
              <a:ext cx="159608" cy="298319"/>
            </a:xfrm>
            <a:custGeom>
              <a:avLst/>
              <a:gdLst>
                <a:gd name="T0" fmla="*/ 213 w 223"/>
                <a:gd name="T1" fmla="*/ 46 h 416"/>
                <a:gd name="T2" fmla="*/ 53 w 223"/>
                <a:gd name="T3" fmla="*/ 46 h 416"/>
                <a:gd name="T4" fmla="*/ 52 w 223"/>
                <a:gd name="T5" fmla="*/ 55 h 416"/>
                <a:gd name="T6" fmla="*/ 52 w 223"/>
                <a:gd name="T7" fmla="*/ 171 h 416"/>
                <a:gd name="T8" fmla="*/ 62 w 223"/>
                <a:gd name="T9" fmla="*/ 181 h 416"/>
                <a:gd name="T10" fmla="*/ 190 w 223"/>
                <a:gd name="T11" fmla="*/ 181 h 416"/>
                <a:gd name="T12" fmla="*/ 202 w 223"/>
                <a:gd name="T13" fmla="*/ 181 h 416"/>
                <a:gd name="T14" fmla="*/ 202 w 223"/>
                <a:gd name="T15" fmla="*/ 228 h 416"/>
                <a:gd name="T16" fmla="*/ 190 w 223"/>
                <a:gd name="T17" fmla="*/ 228 h 416"/>
                <a:gd name="T18" fmla="*/ 63 w 223"/>
                <a:gd name="T19" fmla="*/ 228 h 416"/>
                <a:gd name="T20" fmla="*/ 52 w 223"/>
                <a:gd name="T21" fmla="*/ 239 h 416"/>
                <a:gd name="T22" fmla="*/ 52 w 223"/>
                <a:gd name="T23" fmla="*/ 360 h 416"/>
                <a:gd name="T24" fmla="*/ 62 w 223"/>
                <a:gd name="T25" fmla="*/ 370 h 416"/>
                <a:gd name="T26" fmla="*/ 210 w 223"/>
                <a:gd name="T27" fmla="*/ 370 h 416"/>
                <a:gd name="T28" fmla="*/ 223 w 223"/>
                <a:gd name="T29" fmla="*/ 370 h 416"/>
                <a:gd name="T30" fmla="*/ 223 w 223"/>
                <a:gd name="T31" fmla="*/ 416 h 416"/>
                <a:gd name="T32" fmla="*/ 0 w 223"/>
                <a:gd name="T33" fmla="*/ 416 h 416"/>
                <a:gd name="T34" fmla="*/ 0 w 223"/>
                <a:gd name="T35" fmla="*/ 0 h 416"/>
                <a:gd name="T36" fmla="*/ 213 w 223"/>
                <a:gd name="T37" fmla="*/ 0 h 416"/>
                <a:gd name="T38" fmla="*/ 213 w 223"/>
                <a:gd name="T39" fmla="*/ 46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3" h="416">
                  <a:moveTo>
                    <a:pt x="213" y="46"/>
                  </a:moveTo>
                  <a:cubicBezTo>
                    <a:pt x="160" y="46"/>
                    <a:pt x="107" y="46"/>
                    <a:pt x="53" y="46"/>
                  </a:cubicBezTo>
                  <a:cubicBezTo>
                    <a:pt x="53" y="50"/>
                    <a:pt x="52" y="52"/>
                    <a:pt x="52" y="55"/>
                  </a:cubicBezTo>
                  <a:cubicBezTo>
                    <a:pt x="52" y="94"/>
                    <a:pt x="53" y="133"/>
                    <a:pt x="52" y="171"/>
                  </a:cubicBezTo>
                  <a:cubicBezTo>
                    <a:pt x="52" y="179"/>
                    <a:pt x="55" y="181"/>
                    <a:pt x="62" y="181"/>
                  </a:cubicBezTo>
                  <a:cubicBezTo>
                    <a:pt x="105" y="181"/>
                    <a:pt x="147" y="181"/>
                    <a:pt x="190" y="181"/>
                  </a:cubicBezTo>
                  <a:cubicBezTo>
                    <a:pt x="194" y="181"/>
                    <a:pt x="197" y="181"/>
                    <a:pt x="202" y="181"/>
                  </a:cubicBezTo>
                  <a:cubicBezTo>
                    <a:pt x="202" y="197"/>
                    <a:pt x="202" y="212"/>
                    <a:pt x="202" y="228"/>
                  </a:cubicBezTo>
                  <a:cubicBezTo>
                    <a:pt x="197" y="228"/>
                    <a:pt x="194" y="228"/>
                    <a:pt x="190" y="228"/>
                  </a:cubicBezTo>
                  <a:cubicBezTo>
                    <a:pt x="148" y="228"/>
                    <a:pt x="105" y="228"/>
                    <a:pt x="63" y="228"/>
                  </a:cubicBezTo>
                  <a:cubicBezTo>
                    <a:pt x="55" y="228"/>
                    <a:pt x="52" y="230"/>
                    <a:pt x="52" y="239"/>
                  </a:cubicBezTo>
                  <a:cubicBezTo>
                    <a:pt x="53" y="279"/>
                    <a:pt x="53" y="319"/>
                    <a:pt x="52" y="360"/>
                  </a:cubicBezTo>
                  <a:cubicBezTo>
                    <a:pt x="52" y="368"/>
                    <a:pt x="55" y="370"/>
                    <a:pt x="62" y="370"/>
                  </a:cubicBezTo>
                  <a:cubicBezTo>
                    <a:pt x="112" y="370"/>
                    <a:pt x="161" y="370"/>
                    <a:pt x="210" y="370"/>
                  </a:cubicBezTo>
                  <a:cubicBezTo>
                    <a:pt x="214" y="370"/>
                    <a:pt x="218" y="370"/>
                    <a:pt x="223" y="370"/>
                  </a:cubicBezTo>
                  <a:cubicBezTo>
                    <a:pt x="223" y="385"/>
                    <a:pt x="223" y="401"/>
                    <a:pt x="223" y="416"/>
                  </a:cubicBezTo>
                  <a:cubicBezTo>
                    <a:pt x="148" y="416"/>
                    <a:pt x="74" y="416"/>
                    <a:pt x="0" y="416"/>
                  </a:cubicBezTo>
                  <a:cubicBezTo>
                    <a:pt x="0" y="278"/>
                    <a:pt x="0" y="139"/>
                    <a:pt x="0" y="0"/>
                  </a:cubicBezTo>
                  <a:cubicBezTo>
                    <a:pt x="70" y="0"/>
                    <a:pt x="141" y="0"/>
                    <a:pt x="213" y="0"/>
                  </a:cubicBezTo>
                  <a:cubicBezTo>
                    <a:pt x="213" y="15"/>
                    <a:pt x="213" y="30"/>
                    <a:pt x="213" y="46"/>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6" name="Freeform 24"/>
            <p:cNvSpPr/>
            <p:nvPr/>
          </p:nvSpPr>
          <p:spPr bwMode="auto">
            <a:xfrm>
              <a:off x="9856270" y="3827882"/>
              <a:ext cx="260461" cy="301348"/>
            </a:xfrm>
            <a:custGeom>
              <a:avLst/>
              <a:gdLst>
                <a:gd name="T0" fmla="*/ 0 w 364"/>
                <a:gd name="T1" fmla="*/ 1 h 420"/>
                <a:gd name="T2" fmla="*/ 56 w 364"/>
                <a:gd name="T3" fmla="*/ 1 h 420"/>
                <a:gd name="T4" fmla="*/ 62 w 364"/>
                <a:gd name="T5" fmla="*/ 9 h 420"/>
                <a:gd name="T6" fmla="*/ 127 w 364"/>
                <a:gd name="T7" fmla="*/ 198 h 420"/>
                <a:gd name="T8" fmla="*/ 175 w 364"/>
                <a:gd name="T9" fmla="*/ 336 h 420"/>
                <a:gd name="T10" fmla="*/ 181 w 364"/>
                <a:gd name="T11" fmla="*/ 362 h 420"/>
                <a:gd name="T12" fmla="*/ 214 w 364"/>
                <a:gd name="T13" fmla="*/ 264 h 420"/>
                <a:gd name="T14" fmla="*/ 303 w 364"/>
                <a:gd name="T15" fmla="*/ 10 h 420"/>
                <a:gd name="T16" fmla="*/ 317 w 364"/>
                <a:gd name="T17" fmla="*/ 1 h 420"/>
                <a:gd name="T18" fmla="*/ 364 w 364"/>
                <a:gd name="T19" fmla="*/ 1 h 420"/>
                <a:gd name="T20" fmla="*/ 333 w 364"/>
                <a:gd name="T21" fmla="*/ 86 h 420"/>
                <a:gd name="T22" fmla="*/ 214 w 364"/>
                <a:gd name="T23" fmla="*/ 410 h 420"/>
                <a:gd name="T24" fmla="*/ 201 w 364"/>
                <a:gd name="T25" fmla="*/ 419 h 420"/>
                <a:gd name="T26" fmla="*/ 161 w 364"/>
                <a:gd name="T27" fmla="*/ 419 h 420"/>
                <a:gd name="T28" fmla="*/ 147 w 364"/>
                <a:gd name="T29" fmla="*/ 410 h 420"/>
                <a:gd name="T30" fmla="*/ 19 w 364"/>
                <a:gd name="T31" fmla="*/ 52 h 420"/>
                <a:gd name="T32" fmla="*/ 0 w 364"/>
                <a:gd name="T33" fmla="*/ 1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4" h="420">
                  <a:moveTo>
                    <a:pt x="0" y="1"/>
                  </a:moveTo>
                  <a:cubicBezTo>
                    <a:pt x="20" y="1"/>
                    <a:pt x="38" y="1"/>
                    <a:pt x="56" y="1"/>
                  </a:cubicBezTo>
                  <a:cubicBezTo>
                    <a:pt x="58" y="1"/>
                    <a:pt x="61" y="6"/>
                    <a:pt x="62" y="9"/>
                  </a:cubicBezTo>
                  <a:cubicBezTo>
                    <a:pt x="84" y="72"/>
                    <a:pt x="106" y="135"/>
                    <a:pt x="127" y="198"/>
                  </a:cubicBezTo>
                  <a:cubicBezTo>
                    <a:pt x="143" y="244"/>
                    <a:pt x="159" y="290"/>
                    <a:pt x="175" y="336"/>
                  </a:cubicBezTo>
                  <a:cubicBezTo>
                    <a:pt x="178" y="345"/>
                    <a:pt x="179" y="354"/>
                    <a:pt x="181" y="362"/>
                  </a:cubicBezTo>
                  <a:cubicBezTo>
                    <a:pt x="192" y="330"/>
                    <a:pt x="203" y="297"/>
                    <a:pt x="214" y="264"/>
                  </a:cubicBezTo>
                  <a:cubicBezTo>
                    <a:pt x="244" y="180"/>
                    <a:pt x="274" y="95"/>
                    <a:pt x="303" y="10"/>
                  </a:cubicBezTo>
                  <a:cubicBezTo>
                    <a:pt x="306" y="3"/>
                    <a:pt x="309" y="0"/>
                    <a:pt x="317" y="1"/>
                  </a:cubicBezTo>
                  <a:cubicBezTo>
                    <a:pt x="332" y="1"/>
                    <a:pt x="348" y="1"/>
                    <a:pt x="364" y="1"/>
                  </a:cubicBezTo>
                  <a:cubicBezTo>
                    <a:pt x="353" y="30"/>
                    <a:pt x="343" y="58"/>
                    <a:pt x="333" y="86"/>
                  </a:cubicBezTo>
                  <a:cubicBezTo>
                    <a:pt x="293" y="194"/>
                    <a:pt x="253" y="302"/>
                    <a:pt x="214" y="410"/>
                  </a:cubicBezTo>
                  <a:cubicBezTo>
                    <a:pt x="211" y="417"/>
                    <a:pt x="208" y="420"/>
                    <a:pt x="201" y="419"/>
                  </a:cubicBezTo>
                  <a:cubicBezTo>
                    <a:pt x="187" y="419"/>
                    <a:pt x="174" y="419"/>
                    <a:pt x="161" y="419"/>
                  </a:cubicBezTo>
                  <a:cubicBezTo>
                    <a:pt x="153" y="420"/>
                    <a:pt x="150" y="417"/>
                    <a:pt x="147" y="410"/>
                  </a:cubicBezTo>
                  <a:cubicBezTo>
                    <a:pt x="105" y="290"/>
                    <a:pt x="62" y="171"/>
                    <a:pt x="19" y="52"/>
                  </a:cubicBezTo>
                  <a:cubicBezTo>
                    <a:pt x="13" y="35"/>
                    <a:pt x="7" y="19"/>
                    <a:pt x="0" y="1"/>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7" name="Freeform 25"/>
            <p:cNvSpPr/>
            <p:nvPr/>
          </p:nvSpPr>
          <p:spPr bwMode="auto">
            <a:xfrm>
              <a:off x="7594201" y="3822127"/>
              <a:ext cx="198071" cy="316491"/>
            </a:xfrm>
            <a:custGeom>
              <a:avLst/>
              <a:gdLst>
                <a:gd name="T0" fmla="*/ 248 w 277"/>
                <a:gd name="T1" fmla="*/ 75 h 441"/>
                <a:gd name="T2" fmla="*/ 145 w 277"/>
                <a:gd name="T3" fmla="*/ 49 h 441"/>
                <a:gd name="T4" fmla="*/ 96 w 277"/>
                <a:gd name="T5" fmla="*/ 62 h 441"/>
                <a:gd name="T6" fmla="*/ 89 w 277"/>
                <a:gd name="T7" fmla="*/ 156 h 441"/>
                <a:gd name="T8" fmla="*/ 148 w 277"/>
                <a:gd name="T9" fmla="*/ 192 h 441"/>
                <a:gd name="T10" fmla="*/ 217 w 277"/>
                <a:gd name="T11" fmla="*/ 232 h 441"/>
                <a:gd name="T12" fmla="*/ 258 w 277"/>
                <a:gd name="T13" fmla="*/ 362 h 441"/>
                <a:gd name="T14" fmla="*/ 190 w 277"/>
                <a:gd name="T15" fmla="*/ 423 h 441"/>
                <a:gd name="T16" fmla="*/ 23 w 277"/>
                <a:gd name="T17" fmla="*/ 417 h 441"/>
                <a:gd name="T18" fmla="*/ 9 w 277"/>
                <a:gd name="T19" fmla="*/ 397 h 441"/>
                <a:gd name="T20" fmla="*/ 9 w 277"/>
                <a:gd name="T21" fmla="*/ 350 h 441"/>
                <a:gd name="T22" fmla="*/ 92 w 277"/>
                <a:gd name="T23" fmla="*/ 384 h 441"/>
                <a:gd name="T24" fmla="*/ 168 w 277"/>
                <a:gd name="T25" fmla="*/ 381 h 441"/>
                <a:gd name="T26" fmla="*/ 192 w 277"/>
                <a:gd name="T27" fmla="*/ 282 h 441"/>
                <a:gd name="T28" fmla="*/ 153 w 277"/>
                <a:gd name="T29" fmla="*/ 255 h 441"/>
                <a:gd name="T30" fmla="*/ 61 w 277"/>
                <a:gd name="T31" fmla="*/ 204 h 441"/>
                <a:gd name="T32" fmla="*/ 14 w 277"/>
                <a:gd name="T33" fmla="*/ 143 h 441"/>
                <a:gd name="T34" fmla="*/ 64 w 277"/>
                <a:gd name="T35" fmla="*/ 24 h 441"/>
                <a:gd name="T36" fmla="*/ 174 w 277"/>
                <a:gd name="T37" fmla="*/ 2 h 441"/>
                <a:gd name="T38" fmla="*/ 239 w 277"/>
                <a:gd name="T39" fmla="*/ 13 h 441"/>
                <a:gd name="T40" fmla="*/ 248 w 277"/>
                <a:gd name="T41" fmla="*/ 26 h 441"/>
                <a:gd name="T42" fmla="*/ 248 w 277"/>
                <a:gd name="T43" fmla="*/ 75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7" h="441">
                  <a:moveTo>
                    <a:pt x="248" y="75"/>
                  </a:moveTo>
                  <a:cubicBezTo>
                    <a:pt x="215" y="54"/>
                    <a:pt x="181" y="48"/>
                    <a:pt x="145" y="49"/>
                  </a:cubicBezTo>
                  <a:cubicBezTo>
                    <a:pt x="128" y="50"/>
                    <a:pt x="112" y="54"/>
                    <a:pt x="96" y="62"/>
                  </a:cubicBezTo>
                  <a:cubicBezTo>
                    <a:pt x="57" y="81"/>
                    <a:pt x="57" y="135"/>
                    <a:pt x="89" y="156"/>
                  </a:cubicBezTo>
                  <a:cubicBezTo>
                    <a:pt x="108" y="169"/>
                    <a:pt x="128" y="180"/>
                    <a:pt x="148" y="192"/>
                  </a:cubicBezTo>
                  <a:cubicBezTo>
                    <a:pt x="171" y="205"/>
                    <a:pt x="196" y="217"/>
                    <a:pt x="217" y="232"/>
                  </a:cubicBezTo>
                  <a:cubicBezTo>
                    <a:pt x="263" y="264"/>
                    <a:pt x="277" y="313"/>
                    <a:pt x="258" y="362"/>
                  </a:cubicBezTo>
                  <a:cubicBezTo>
                    <a:pt x="246" y="394"/>
                    <a:pt x="221" y="413"/>
                    <a:pt x="190" y="423"/>
                  </a:cubicBezTo>
                  <a:cubicBezTo>
                    <a:pt x="134" y="441"/>
                    <a:pt x="78" y="436"/>
                    <a:pt x="23" y="417"/>
                  </a:cubicBezTo>
                  <a:cubicBezTo>
                    <a:pt x="13" y="413"/>
                    <a:pt x="8" y="409"/>
                    <a:pt x="9" y="397"/>
                  </a:cubicBezTo>
                  <a:cubicBezTo>
                    <a:pt x="10" y="382"/>
                    <a:pt x="9" y="366"/>
                    <a:pt x="9" y="350"/>
                  </a:cubicBezTo>
                  <a:cubicBezTo>
                    <a:pt x="35" y="369"/>
                    <a:pt x="62" y="379"/>
                    <a:pt x="92" y="384"/>
                  </a:cubicBezTo>
                  <a:cubicBezTo>
                    <a:pt x="117" y="389"/>
                    <a:pt x="143" y="388"/>
                    <a:pt x="168" y="381"/>
                  </a:cubicBezTo>
                  <a:cubicBezTo>
                    <a:pt x="216" y="367"/>
                    <a:pt x="221" y="309"/>
                    <a:pt x="192" y="282"/>
                  </a:cubicBezTo>
                  <a:cubicBezTo>
                    <a:pt x="180" y="272"/>
                    <a:pt x="166" y="263"/>
                    <a:pt x="153" y="255"/>
                  </a:cubicBezTo>
                  <a:cubicBezTo>
                    <a:pt x="123" y="238"/>
                    <a:pt x="91" y="222"/>
                    <a:pt x="61" y="204"/>
                  </a:cubicBezTo>
                  <a:cubicBezTo>
                    <a:pt x="38" y="190"/>
                    <a:pt x="21" y="170"/>
                    <a:pt x="14" y="143"/>
                  </a:cubicBezTo>
                  <a:cubicBezTo>
                    <a:pt x="0" y="94"/>
                    <a:pt x="20" y="49"/>
                    <a:pt x="64" y="24"/>
                  </a:cubicBezTo>
                  <a:cubicBezTo>
                    <a:pt x="98" y="5"/>
                    <a:pt x="135" y="0"/>
                    <a:pt x="174" y="2"/>
                  </a:cubicBezTo>
                  <a:cubicBezTo>
                    <a:pt x="195" y="4"/>
                    <a:pt x="217" y="9"/>
                    <a:pt x="239" y="13"/>
                  </a:cubicBezTo>
                  <a:cubicBezTo>
                    <a:pt x="246" y="14"/>
                    <a:pt x="248" y="18"/>
                    <a:pt x="248" y="26"/>
                  </a:cubicBezTo>
                  <a:cubicBezTo>
                    <a:pt x="247" y="41"/>
                    <a:pt x="248" y="57"/>
                    <a:pt x="248" y="75"/>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8" name="Freeform 26"/>
            <p:cNvSpPr/>
            <p:nvPr/>
          </p:nvSpPr>
          <p:spPr bwMode="auto">
            <a:xfrm>
              <a:off x="10615543" y="3822127"/>
              <a:ext cx="197465" cy="316491"/>
            </a:xfrm>
            <a:custGeom>
              <a:avLst/>
              <a:gdLst>
                <a:gd name="T0" fmla="*/ 247 w 276"/>
                <a:gd name="T1" fmla="*/ 74 h 441"/>
                <a:gd name="T2" fmla="*/ 130 w 276"/>
                <a:gd name="T3" fmla="*/ 51 h 441"/>
                <a:gd name="T4" fmla="*/ 96 w 276"/>
                <a:gd name="T5" fmla="*/ 62 h 441"/>
                <a:gd name="T6" fmla="*/ 89 w 276"/>
                <a:gd name="T7" fmla="*/ 157 h 441"/>
                <a:gd name="T8" fmla="*/ 146 w 276"/>
                <a:gd name="T9" fmla="*/ 191 h 441"/>
                <a:gd name="T10" fmla="*/ 216 w 276"/>
                <a:gd name="T11" fmla="*/ 232 h 441"/>
                <a:gd name="T12" fmla="*/ 257 w 276"/>
                <a:gd name="T13" fmla="*/ 363 h 441"/>
                <a:gd name="T14" fmla="*/ 189 w 276"/>
                <a:gd name="T15" fmla="*/ 423 h 441"/>
                <a:gd name="T16" fmla="*/ 20 w 276"/>
                <a:gd name="T17" fmla="*/ 416 h 441"/>
                <a:gd name="T18" fmla="*/ 8 w 276"/>
                <a:gd name="T19" fmla="*/ 399 h 441"/>
                <a:gd name="T20" fmla="*/ 8 w 276"/>
                <a:gd name="T21" fmla="*/ 350 h 441"/>
                <a:gd name="T22" fmla="*/ 16 w 276"/>
                <a:gd name="T23" fmla="*/ 355 h 441"/>
                <a:gd name="T24" fmla="*/ 167 w 276"/>
                <a:gd name="T25" fmla="*/ 381 h 441"/>
                <a:gd name="T26" fmla="*/ 191 w 276"/>
                <a:gd name="T27" fmla="*/ 283 h 441"/>
                <a:gd name="T28" fmla="*/ 152 w 276"/>
                <a:gd name="T29" fmla="*/ 255 h 441"/>
                <a:gd name="T30" fmla="*/ 60 w 276"/>
                <a:gd name="T31" fmla="*/ 204 h 441"/>
                <a:gd name="T32" fmla="*/ 13 w 276"/>
                <a:gd name="T33" fmla="*/ 143 h 441"/>
                <a:gd name="T34" fmla="*/ 63 w 276"/>
                <a:gd name="T35" fmla="*/ 24 h 441"/>
                <a:gd name="T36" fmla="*/ 173 w 276"/>
                <a:gd name="T37" fmla="*/ 2 h 441"/>
                <a:gd name="T38" fmla="*/ 238 w 276"/>
                <a:gd name="T39" fmla="*/ 13 h 441"/>
                <a:gd name="T40" fmla="*/ 247 w 276"/>
                <a:gd name="T41" fmla="*/ 26 h 441"/>
                <a:gd name="T42" fmla="*/ 247 w 276"/>
                <a:gd name="T43" fmla="*/ 7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6" h="441">
                  <a:moveTo>
                    <a:pt x="247" y="74"/>
                  </a:moveTo>
                  <a:cubicBezTo>
                    <a:pt x="209" y="52"/>
                    <a:pt x="171" y="45"/>
                    <a:pt x="130" y="51"/>
                  </a:cubicBezTo>
                  <a:cubicBezTo>
                    <a:pt x="118" y="53"/>
                    <a:pt x="107" y="57"/>
                    <a:pt x="96" y="62"/>
                  </a:cubicBezTo>
                  <a:cubicBezTo>
                    <a:pt x="55" y="80"/>
                    <a:pt x="57" y="136"/>
                    <a:pt x="89" y="157"/>
                  </a:cubicBezTo>
                  <a:cubicBezTo>
                    <a:pt x="107" y="170"/>
                    <a:pt x="127" y="180"/>
                    <a:pt x="146" y="191"/>
                  </a:cubicBezTo>
                  <a:cubicBezTo>
                    <a:pt x="170" y="205"/>
                    <a:pt x="194" y="216"/>
                    <a:pt x="216" y="232"/>
                  </a:cubicBezTo>
                  <a:cubicBezTo>
                    <a:pt x="262" y="264"/>
                    <a:pt x="276" y="313"/>
                    <a:pt x="257" y="363"/>
                  </a:cubicBezTo>
                  <a:cubicBezTo>
                    <a:pt x="245" y="394"/>
                    <a:pt x="220" y="413"/>
                    <a:pt x="189" y="423"/>
                  </a:cubicBezTo>
                  <a:cubicBezTo>
                    <a:pt x="132" y="441"/>
                    <a:pt x="76" y="436"/>
                    <a:pt x="20" y="416"/>
                  </a:cubicBezTo>
                  <a:cubicBezTo>
                    <a:pt x="12" y="413"/>
                    <a:pt x="8" y="408"/>
                    <a:pt x="8" y="399"/>
                  </a:cubicBezTo>
                  <a:cubicBezTo>
                    <a:pt x="9" y="383"/>
                    <a:pt x="8" y="367"/>
                    <a:pt x="8" y="350"/>
                  </a:cubicBezTo>
                  <a:cubicBezTo>
                    <a:pt x="12" y="352"/>
                    <a:pt x="14" y="354"/>
                    <a:pt x="16" y="355"/>
                  </a:cubicBezTo>
                  <a:cubicBezTo>
                    <a:pt x="63" y="384"/>
                    <a:pt x="113" y="395"/>
                    <a:pt x="167" y="381"/>
                  </a:cubicBezTo>
                  <a:cubicBezTo>
                    <a:pt x="214" y="368"/>
                    <a:pt x="220" y="310"/>
                    <a:pt x="191" y="283"/>
                  </a:cubicBezTo>
                  <a:cubicBezTo>
                    <a:pt x="180" y="272"/>
                    <a:pt x="166" y="263"/>
                    <a:pt x="152" y="255"/>
                  </a:cubicBezTo>
                  <a:cubicBezTo>
                    <a:pt x="122" y="238"/>
                    <a:pt x="90" y="222"/>
                    <a:pt x="60" y="204"/>
                  </a:cubicBezTo>
                  <a:cubicBezTo>
                    <a:pt x="37" y="190"/>
                    <a:pt x="20" y="170"/>
                    <a:pt x="13" y="143"/>
                  </a:cubicBezTo>
                  <a:cubicBezTo>
                    <a:pt x="0" y="94"/>
                    <a:pt x="19" y="49"/>
                    <a:pt x="63" y="24"/>
                  </a:cubicBezTo>
                  <a:cubicBezTo>
                    <a:pt x="98" y="5"/>
                    <a:pt x="135" y="0"/>
                    <a:pt x="173" y="2"/>
                  </a:cubicBezTo>
                  <a:cubicBezTo>
                    <a:pt x="195" y="4"/>
                    <a:pt x="216" y="9"/>
                    <a:pt x="238" y="13"/>
                  </a:cubicBezTo>
                  <a:cubicBezTo>
                    <a:pt x="245" y="14"/>
                    <a:pt x="247" y="19"/>
                    <a:pt x="247" y="26"/>
                  </a:cubicBezTo>
                  <a:cubicBezTo>
                    <a:pt x="247" y="42"/>
                    <a:pt x="247" y="57"/>
                    <a:pt x="247" y="74"/>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9" name="Freeform 27"/>
            <p:cNvSpPr/>
            <p:nvPr/>
          </p:nvSpPr>
          <p:spPr bwMode="auto">
            <a:xfrm>
              <a:off x="11177956" y="3827882"/>
              <a:ext cx="232597" cy="300742"/>
            </a:xfrm>
            <a:custGeom>
              <a:avLst/>
              <a:gdLst>
                <a:gd name="T0" fmla="*/ 187 w 325"/>
                <a:gd name="T1" fmla="*/ 419 h 419"/>
                <a:gd name="T2" fmla="*/ 139 w 325"/>
                <a:gd name="T3" fmla="*/ 419 h 419"/>
                <a:gd name="T4" fmla="*/ 133 w 325"/>
                <a:gd name="T5" fmla="*/ 410 h 419"/>
                <a:gd name="T6" fmla="*/ 133 w 325"/>
                <a:gd name="T7" fmla="*/ 277 h 419"/>
                <a:gd name="T8" fmla="*/ 128 w 325"/>
                <a:gd name="T9" fmla="*/ 256 h 419"/>
                <a:gd name="T10" fmla="*/ 5 w 325"/>
                <a:gd name="T11" fmla="*/ 12 h 419"/>
                <a:gd name="T12" fmla="*/ 0 w 325"/>
                <a:gd name="T13" fmla="*/ 1 h 419"/>
                <a:gd name="T14" fmla="*/ 58 w 325"/>
                <a:gd name="T15" fmla="*/ 1 h 419"/>
                <a:gd name="T16" fmla="*/ 64 w 325"/>
                <a:gd name="T17" fmla="*/ 7 h 419"/>
                <a:gd name="T18" fmla="*/ 160 w 325"/>
                <a:gd name="T19" fmla="*/ 209 h 419"/>
                <a:gd name="T20" fmla="*/ 162 w 325"/>
                <a:gd name="T21" fmla="*/ 211 h 419"/>
                <a:gd name="T22" fmla="*/ 185 w 325"/>
                <a:gd name="T23" fmla="*/ 165 h 419"/>
                <a:gd name="T24" fmla="*/ 264 w 325"/>
                <a:gd name="T25" fmla="*/ 9 h 419"/>
                <a:gd name="T26" fmla="*/ 277 w 325"/>
                <a:gd name="T27" fmla="*/ 1 h 419"/>
                <a:gd name="T28" fmla="*/ 325 w 325"/>
                <a:gd name="T29" fmla="*/ 1 h 419"/>
                <a:gd name="T30" fmla="*/ 320 w 325"/>
                <a:gd name="T31" fmla="*/ 11 h 419"/>
                <a:gd name="T32" fmla="*/ 192 w 325"/>
                <a:gd name="T33" fmla="*/ 258 h 419"/>
                <a:gd name="T34" fmla="*/ 187 w 325"/>
                <a:gd name="T35" fmla="*/ 275 h 419"/>
                <a:gd name="T36" fmla="*/ 187 w 325"/>
                <a:gd name="T37" fmla="*/ 406 h 419"/>
                <a:gd name="T38" fmla="*/ 187 w 325"/>
                <a:gd name="T39" fmla="*/ 41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5" h="419">
                  <a:moveTo>
                    <a:pt x="187" y="419"/>
                  </a:moveTo>
                  <a:cubicBezTo>
                    <a:pt x="170" y="419"/>
                    <a:pt x="155" y="419"/>
                    <a:pt x="139" y="419"/>
                  </a:cubicBezTo>
                  <a:cubicBezTo>
                    <a:pt x="132" y="419"/>
                    <a:pt x="133" y="414"/>
                    <a:pt x="133" y="410"/>
                  </a:cubicBezTo>
                  <a:cubicBezTo>
                    <a:pt x="133" y="366"/>
                    <a:pt x="134" y="322"/>
                    <a:pt x="133" y="277"/>
                  </a:cubicBezTo>
                  <a:cubicBezTo>
                    <a:pt x="133" y="270"/>
                    <a:pt x="131" y="263"/>
                    <a:pt x="128" y="256"/>
                  </a:cubicBezTo>
                  <a:cubicBezTo>
                    <a:pt x="88" y="175"/>
                    <a:pt x="46" y="94"/>
                    <a:pt x="5" y="12"/>
                  </a:cubicBezTo>
                  <a:cubicBezTo>
                    <a:pt x="4" y="9"/>
                    <a:pt x="2" y="6"/>
                    <a:pt x="0" y="1"/>
                  </a:cubicBezTo>
                  <a:cubicBezTo>
                    <a:pt x="20" y="1"/>
                    <a:pt x="39" y="1"/>
                    <a:pt x="58" y="1"/>
                  </a:cubicBezTo>
                  <a:cubicBezTo>
                    <a:pt x="60" y="1"/>
                    <a:pt x="62" y="5"/>
                    <a:pt x="64" y="7"/>
                  </a:cubicBezTo>
                  <a:cubicBezTo>
                    <a:pt x="96" y="74"/>
                    <a:pt x="128" y="142"/>
                    <a:pt x="160" y="209"/>
                  </a:cubicBezTo>
                  <a:cubicBezTo>
                    <a:pt x="160" y="210"/>
                    <a:pt x="161" y="210"/>
                    <a:pt x="162" y="211"/>
                  </a:cubicBezTo>
                  <a:cubicBezTo>
                    <a:pt x="170" y="196"/>
                    <a:pt x="177" y="180"/>
                    <a:pt x="185" y="165"/>
                  </a:cubicBezTo>
                  <a:cubicBezTo>
                    <a:pt x="211" y="113"/>
                    <a:pt x="238" y="61"/>
                    <a:pt x="264" y="9"/>
                  </a:cubicBezTo>
                  <a:cubicBezTo>
                    <a:pt x="267" y="3"/>
                    <a:pt x="270" y="0"/>
                    <a:pt x="277" y="1"/>
                  </a:cubicBezTo>
                  <a:cubicBezTo>
                    <a:pt x="292" y="1"/>
                    <a:pt x="307" y="1"/>
                    <a:pt x="325" y="1"/>
                  </a:cubicBezTo>
                  <a:cubicBezTo>
                    <a:pt x="323" y="5"/>
                    <a:pt x="321" y="8"/>
                    <a:pt x="320" y="11"/>
                  </a:cubicBezTo>
                  <a:cubicBezTo>
                    <a:pt x="277" y="93"/>
                    <a:pt x="234" y="175"/>
                    <a:pt x="192" y="258"/>
                  </a:cubicBezTo>
                  <a:cubicBezTo>
                    <a:pt x="189" y="263"/>
                    <a:pt x="187" y="269"/>
                    <a:pt x="187" y="275"/>
                  </a:cubicBezTo>
                  <a:cubicBezTo>
                    <a:pt x="187" y="319"/>
                    <a:pt x="187" y="362"/>
                    <a:pt x="187" y="406"/>
                  </a:cubicBezTo>
                  <a:cubicBezTo>
                    <a:pt x="187" y="410"/>
                    <a:pt x="187" y="414"/>
                    <a:pt x="187" y="419"/>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50" name="Freeform 28"/>
            <p:cNvSpPr/>
            <p:nvPr/>
          </p:nvSpPr>
          <p:spPr bwMode="auto">
            <a:xfrm>
              <a:off x="10950204" y="3828790"/>
              <a:ext cx="211094" cy="298925"/>
            </a:xfrm>
            <a:custGeom>
              <a:avLst/>
              <a:gdLst>
                <a:gd name="T0" fmla="*/ 295 w 295"/>
                <a:gd name="T1" fmla="*/ 0 h 417"/>
                <a:gd name="T2" fmla="*/ 295 w 295"/>
                <a:gd name="T3" fmla="*/ 42 h 417"/>
                <a:gd name="T4" fmla="*/ 286 w 295"/>
                <a:gd name="T5" fmla="*/ 47 h 417"/>
                <a:gd name="T6" fmla="*/ 185 w 295"/>
                <a:gd name="T7" fmla="*/ 47 h 417"/>
                <a:gd name="T8" fmla="*/ 174 w 295"/>
                <a:gd name="T9" fmla="*/ 47 h 417"/>
                <a:gd name="T10" fmla="*/ 174 w 295"/>
                <a:gd name="T11" fmla="*/ 417 h 417"/>
                <a:gd name="T12" fmla="*/ 120 w 295"/>
                <a:gd name="T13" fmla="*/ 417 h 417"/>
                <a:gd name="T14" fmla="*/ 120 w 295"/>
                <a:gd name="T15" fmla="*/ 48 h 417"/>
                <a:gd name="T16" fmla="*/ 0 w 295"/>
                <a:gd name="T17" fmla="*/ 48 h 417"/>
                <a:gd name="T18" fmla="*/ 0 w 295"/>
                <a:gd name="T19" fmla="*/ 0 h 417"/>
                <a:gd name="T20" fmla="*/ 295 w 295"/>
                <a:gd name="T21"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17">
                  <a:moveTo>
                    <a:pt x="295" y="0"/>
                  </a:moveTo>
                  <a:cubicBezTo>
                    <a:pt x="295" y="15"/>
                    <a:pt x="294" y="28"/>
                    <a:pt x="295" y="42"/>
                  </a:cubicBezTo>
                  <a:cubicBezTo>
                    <a:pt x="295" y="48"/>
                    <a:pt x="290" y="47"/>
                    <a:pt x="286" y="47"/>
                  </a:cubicBezTo>
                  <a:cubicBezTo>
                    <a:pt x="252" y="47"/>
                    <a:pt x="219" y="47"/>
                    <a:pt x="185" y="47"/>
                  </a:cubicBezTo>
                  <a:cubicBezTo>
                    <a:pt x="182" y="47"/>
                    <a:pt x="178" y="47"/>
                    <a:pt x="174" y="47"/>
                  </a:cubicBezTo>
                  <a:cubicBezTo>
                    <a:pt x="174" y="171"/>
                    <a:pt x="174" y="294"/>
                    <a:pt x="174" y="417"/>
                  </a:cubicBezTo>
                  <a:cubicBezTo>
                    <a:pt x="156" y="417"/>
                    <a:pt x="139" y="417"/>
                    <a:pt x="120" y="417"/>
                  </a:cubicBezTo>
                  <a:cubicBezTo>
                    <a:pt x="120" y="294"/>
                    <a:pt x="120" y="172"/>
                    <a:pt x="120" y="48"/>
                  </a:cubicBezTo>
                  <a:cubicBezTo>
                    <a:pt x="80" y="48"/>
                    <a:pt x="40" y="48"/>
                    <a:pt x="0" y="48"/>
                  </a:cubicBezTo>
                  <a:cubicBezTo>
                    <a:pt x="0" y="31"/>
                    <a:pt x="0" y="16"/>
                    <a:pt x="0" y="0"/>
                  </a:cubicBezTo>
                  <a:cubicBezTo>
                    <a:pt x="98" y="0"/>
                    <a:pt x="196" y="0"/>
                    <a:pt x="295" y="0"/>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51" name="Freeform 29"/>
            <p:cNvSpPr/>
            <p:nvPr/>
          </p:nvSpPr>
          <p:spPr bwMode="auto">
            <a:xfrm>
              <a:off x="5064403" y="3828790"/>
              <a:ext cx="115996" cy="309828"/>
            </a:xfrm>
            <a:custGeom>
              <a:avLst/>
              <a:gdLst>
                <a:gd name="T0" fmla="*/ 0 w 162"/>
                <a:gd name="T1" fmla="*/ 369 h 432"/>
                <a:gd name="T2" fmla="*/ 38 w 162"/>
                <a:gd name="T3" fmla="*/ 377 h 432"/>
                <a:gd name="T4" fmla="*/ 97 w 162"/>
                <a:gd name="T5" fmla="*/ 338 h 432"/>
                <a:gd name="T6" fmla="*/ 108 w 162"/>
                <a:gd name="T7" fmla="*/ 264 h 432"/>
                <a:gd name="T8" fmla="*/ 109 w 162"/>
                <a:gd name="T9" fmla="*/ 13 h 432"/>
                <a:gd name="T10" fmla="*/ 109 w 162"/>
                <a:gd name="T11" fmla="*/ 0 h 432"/>
                <a:gd name="T12" fmla="*/ 161 w 162"/>
                <a:gd name="T13" fmla="*/ 0 h 432"/>
                <a:gd name="T14" fmla="*/ 162 w 162"/>
                <a:gd name="T15" fmla="*/ 6 h 432"/>
                <a:gd name="T16" fmla="*/ 161 w 162"/>
                <a:gd name="T17" fmla="*/ 276 h 432"/>
                <a:gd name="T18" fmla="*/ 139 w 162"/>
                <a:gd name="T19" fmla="*/ 370 h 432"/>
                <a:gd name="T20" fmla="*/ 8 w 162"/>
                <a:gd name="T21" fmla="*/ 420 h 432"/>
                <a:gd name="T22" fmla="*/ 1 w 162"/>
                <a:gd name="T23" fmla="*/ 413 h 432"/>
                <a:gd name="T24" fmla="*/ 0 w 162"/>
                <a:gd name="T25" fmla="*/ 369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32">
                  <a:moveTo>
                    <a:pt x="0" y="369"/>
                  </a:moveTo>
                  <a:cubicBezTo>
                    <a:pt x="14" y="372"/>
                    <a:pt x="26" y="376"/>
                    <a:pt x="38" y="377"/>
                  </a:cubicBezTo>
                  <a:cubicBezTo>
                    <a:pt x="67" y="379"/>
                    <a:pt x="86" y="365"/>
                    <a:pt x="97" y="338"/>
                  </a:cubicBezTo>
                  <a:cubicBezTo>
                    <a:pt x="107" y="315"/>
                    <a:pt x="108" y="289"/>
                    <a:pt x="108" y="264"/>
                  </a:cubicBezTo>
                  <a:cubicBezTo>
                    <a:pt x="109" y="180"/>
                    <a:pt x="109" y="97"/>
                    <a:pt x="109" y="13"/>
                  </a:cubicBezTo>
                  <a:cubicBezTo>
                    <a:pt x="109" y="9"/>
                    <a:pt x="109" y="5"/>
                    <a:pt x="109" y="0"/>
                  </a:cubicBezTo>
                  <a:cubicBezTo>
                    <a:pt x="127" y="0"/>
                    <a:pt x="144" y="0"/>
                    <a:pt x="161" y="0"/>
                  </a:cubicBezTo>
                  <a:cubicBezTo>
                    <a:pt x="162" y="3"/>
                    <a:pt x="162" y="4"/>
                    <a:pt x="162" y="6"/>
                  </a:cubicBezTo>
                  <a:cubicBezTo>
                    <a:pt x="162" y="96"/>
                    <a:pt x="162" y="186"/>
                    <a:pt x="161" y="276"/>
                  </a:cubicBezTo>
                  <a:cubicBezTo>
                    <a:pt x="161" y="308"/>
                    <a:pt x="156" y="341"/>
                    <a:pt x="139" y="370"/>
                  </a:cubicBezTo>
                  <a:cubicBezTo>
                    <a:pt x="108" y="423"/>
                    <a:pt x="54" y="432"/>
                    <a:pt x="8" y="420"/>
                  </a:cubicBezTo>
                  <a:cubicBezTo>
                    <a:pt x="5" y="419"/>
                    <a:pt x="1" y="416"/>
                    <a:pt x="1" y="413"/>
                  </a:cubicBezTo>
                  <a:cubicBezTo>
                    <a:pt x="0" y="398"/>
                    <a:pt x="0" y="383"/>
                    <a:pt x="0" y="369"/>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52" name="Freeform 30"/>
            <p:cNvSpPr/>
            <p:nvPr/>
          </p:nvSpPr>
          <p:spPr bwMode="auto">
            <a:xfrm>
              <a:off x="5255508" y="3828790"/>
              <a:ext cx="37252" cy="298925"/>
            </a:xfrm>
            <a:custGeom>
              <a:avLst/>
              <a:gdLst>
                <a:gd name="T0" fmla="*/ 0 w 52"/>
                <a:gd name="T1" fmla="*/ 0 h 417"/>
                <a:gd name="T2" fmla="*/ 52 w 52"/>
                <a:gd name="T3" fmla="*/ 0 h 417"/>
                <a:gd name="T4" fmla="*/ 52 w 52"/>
                <a:gd name="T5" fmla="*/ 417 h 417"/>
                <a:gd name="T6" fmla="*/ 0 w 52"/>
                <a:gd name="T7" fmla="*/ 417 h 417"/>
                <a:gd name="T8" fmla="*/ 0 w 52"/>
                <a:gd name="T9" fmla="*/ 0 h 417"/>
              </a:gdLst>
              <a:ahLst/>
              <a:cxnLst>
                <a:cxn ang="0">
                  <a:pos x="T0" y="T1"/>
                </a:cxn>
                <a:cxn ang="0">
                  <a:pos x="T2" y="T3"/>
                </a:cxn>
                <a:cxn ang="0">
                  <a:pos x="T4" y="T5"/>
                </a:cxn>
                <a:cxn ang="0">
                  <a:pos x="T6" y="T7"/>
                </a:cxn>
                <a:cxn ang="0">
                  <a:pos x="T8" y="T9"/>
                </a:cxn>
              </a:cxnLst>
              <a:rect l="0" t="0" r="r" b="b"/>
              <a:pathLst>
                <a:path w="52" h="417">
                  <a:moveTo>
                    <a:pt x="0" y="0"/>
                  </a:moveTo>
                  <a:cubicBezTo>
                    <a:pt x="18" y="0"/>
                    <a:pt x="35" y="0"/>
                    <a:pt x="52" y="0"/>
                  </a:cubicBezTo>
                  <a:cubicBezTo>
                    <a:pt x="52" y="139"/>
                    <a:pt x="52" y="278"/>
                    <a:pt x="52" y="417"/>
                  </a:cubicBezTo>
                  <a:cubicBezTo>
                    <a:pt x="35" y="417"/>
                    <a:pt x="18" y="417"/>
                    <a:pt x="0" y="417"/>
                  </a:cubicBezTo>
                  <a:cubicBezTo>
                    <a:pt x="0" y="279"/>
                    <a:pt x="0" y="140"/>
                    <a:pt x="0" y="0"/>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53" name="Freeform 31"/>
            <p:cNvSpPr/>
            <p:nvPr/>
          </p:nvSpPr>
          <p:spPr bwMode="auto">
            <a:xfrm>
              <a:off x="9775406" y="3829396"/>
              <a:ext cx="37252" cy="299228"/>
            </a:xfrm>
            <a:custGeom>
              <a:avLst/>
              <a:gdLst>
                <a:gd name="T0" fmla="*/ 52 w 52"/>
                <a:gd name="T1" fmla="*/ 417 h 417"/>
                <a:gd name="T2" fmla="*/ 0 w 52"/>
                <a:gd name="T3" fmla="*/ 417 h 417"/>
                <a:gd name="T4" fmla="*/ 0 w 52"/>
                <a:gd name="T5" fmla="*/ 0 h 417"/>
                <a:gd name="T6" fmla="*/ 52 w 52"/>
                <a:gd name="T7" fmla="*/ 0 h 417"/>
                <a:gd name="T8" fmla="*/ 52 w 52"/>
                <a:gd name="T9" fmla="*/ 417 h 417"/>
              </a:gdLst>
              <a:ahLst/>
              <a:cxnLst>
                <a:cxn ang="0">
                  <a:pos x="T0" y="T1"/>
                </a:cxn>
                <a:cxn ang="0">
                  <a:pos x="T2" y="T3"/>
                </a:cxn>
                <a:cxn ang="0">
                  <a:pos x="T4" y="T5"/>
                </a:cxn>
                <a:cxn ang="0">
                  <a:pos x="T6" y="T7"/>
                </a:cxn>
                <a:cxn ang="0">
                  <a:pos x="T8" y="T9"/>
                </a:cxn>
              </a:cxnLst>
              <a:rect l="0" t="0" r="r" b="b"/>
              <a:pathLst>
                <a:path w="52" h="417">
                  <a:moveTo>
                    <a:pt x="52" y="417"/>
                  </a:moveTo>
                  <a:cubicBezTo>
                    <a:pt x="34" y="417"/>
                    <a:pt x="17" y="417"/>
                    <a:pt x="0" y="417"/>
                  </a:cubicBezTo>
                  <a:cubicBezTo>
                    <a:pt x="0" y="278"/>
                    <a:pt x="0" y="139"/>
                    <a:pt x="0" y="0"/>
                  </a:cubicBezTo>
                  <a:cubicBezTo>
                    <a:pt x="17" y="0"/>
                    <a:pt x="34" y="0"/>
                    <a:pt x="52" y="0"/>
                  </a:cubicBezTo>
                  <a:cubicBezTo>
                    <a:pt x="52" y="138"/>
                    <a:pt x="52" y="277"/>
                    <a:pt x="52" y="417"/>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54" name="Freeform 32"/>
            <p:cNvSpPr/>
            <p:nvPr/>
          </p:nvSpPr>
          <p:spPr bwMode="auto">
            <a:xfrm>
              <a:off x="10863889" y="3829396"/>
              <a:ext cx="36949" cy="298319"/>
            </a:xfrm>
            <a:custGeom>
              <a:avLst/>
              <a:gdLst>
                <a:gd name="T0" fmla="*/ 0 w 52"/>
                <a:gd name="T1" fmla="*/ 416 h 416"/>
                <a:gd name="T2" fmla="*/ 0 w 52"/>
                <a:gd name="T3" fmla="*/ 0 h 416"/>
                <a:gd name="T4" fmla="*/ 52 w 52"/>
                <a:gd name="T5" fmla="*/ 0 h 416"/>
                <a:gd name="T6" fmla="*/ 52 w 52"/>
                <a:gd name="T7" fmla="*/ 416 h 416"/>
                <a:gd name="T8" fmla="*/ 0 w 52"/>
                <a:gd name="T9" fmla="*/ 416 h 416"/>
              </a:gdLst>
              <a:ahLst/>
              <a:cxnLst>
                <a:cxn ang="0">
                  <a:pos x="T0" y="T1"/>
                </a:cxn>
                <a:cxn ang="0">
                  <a:pos x="T2" y="T3"/>
                </a:cxn>
                <a:cxn ang="0">
                  <a:pos x="T4" y="T5"/>
                </a:cxn>
                <a:cxn ang="0">
                  <a:pos x="T6" y="T7"/>
                </a:cxn>
                <a:cxn ang="0">
                  <a:pos x="T8" y="T9"/>
                </a:cxn>
              </a:cxnLst>
              <a:rect l="0" t="0" r="r" b="b"/>
              <a:pathLst>
                <a:path w="52" h="416">
                  <a:moveTo>
                    <a:pt x="0" y="416"/>
                  </a:moveTo>
                  <a:cubicBezTo>
                    <a:pt x="0" y="277"/>
                    <a:pt x="0" y="139"/>
                    <a:pt x="0" y="0"/>
                  </a:cubicBezTo>
                  <a:cubicBezTo>
                    <a:pt x="17" y="0"/>
                    <a:pt x="34" y="0"/>
                    <a:pt x="52" y="0"/>
                  </a:cubicBezTo>
                  <a:cubicBezTo>
                    <a:pt x="52" y="138"/>
                    <a:pt x="52" y="277"/>
                    <a:pt x="52" y="416"/>
                  </a:cubicBezTo>
                  <a:cubicBezTo>
                    <a:pt x="35" y="416"/>
                    <a:pt x="18" y="416"/>
                    <a:pt x="0" y="416"/>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grpSp>
      <p:grpSp>
        <p:nvGrpSpPr>
          <p:cNvPr id="55" name="组合 54"/>
          <p:cNvGrpSpPr/>
          <p:nvPr userDrawn="1"/>
        </p:nvGrpSpPr>
        <p:grpSpPr>
          <a:xfrm>
            <a:off x="9574535" y="151505"/>
            <a:ext cx="465920" cy="465920"/>
            <a:chOff x="1128982" y="2642197"/>
            <a:chExt cx="1774763" cy="1774763"/>
          </a:xfrm>
        </p:grpSpPr>
        <p:grpSp>
          <p:nvGrpSpPr>
            <p:cNvPr id="56" name="组合 55"/>
            <p:cNvGrpSpPr/>
            <p:nvPr/>
          </p:nvGrpSpPr>
          <p:grpSpPr>
            <a:xfrm>
              <a:off x="1277721" y="2786671"/>
              <a:ext cx="1477284" cy="1485815"/>
              <a:chOff x="3767138" y="1090613"/>
              <a:chExt cx="4673600" cy="4700588"/>
            </a:xfrm>
          </p:grpSpPr>
          <p:sp>
            <p:nvSpPr>
              <p:cNvPr id="58" name="Freeform 5"/>
              <p:cNvSpPr/>
              <p:nvPr/>
            </p:nvSpPr>
            <p:spPr bwMode="auto">
              <a:xfrm>
                <a:off x="5795963" y="3930651"/>
                <a:ext cx="92075" cy="177800"/>
              </a:xfrm>
              <a:custGeom>
                <a:avLst/>
                <a:gdLst>
                  <a:gd name="T0" fmla="*/ 12 w 12"/>
                  <a:gd name="T1" fmla="*/ 0 h 23"/>
                  <a:gd name="T2" fmla="*/ 12 w 12"/>
                  <a:gd name="T3" fmla="*/ 23 h 23"/>
                  <a:gd name="T4" fmla="*/ 6 w 12"/>
                  <a:gd name="T5" fmla="*/ 23 h 23"/>
                  <a:gd name="T6" fmla="*/ 6 w 12"/>
                  <a:gd name="T7" fmla="*/ 8 h 23"/>
                  <a:gd name="T8" fmla="*/ 0 w 12"/>
                  <a:gd name="T9" fmla="*/ 11 h 23"/>
                  <a:gd name="T10" fmla="*/ 0 w 12"/>
                  <a:gd name="T11" fmla="*/ 5 h 23"/>
                  <a:gd name="T12" fmla="*/ 7 w 12"/>
                  <a:gd name="T13" fmla="*/ 0 h 23"/>
                  <a:gd name="T14" fmla="*/ 12 w 12"/>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3">
                    <a:moveTo>
                      <a:pt x="12" y="0"/>
                    </a:moveTo>
                    <a:cubicBezTo>
                      <a:pt x="12" y="23"/>
                      <a:pt x="12" y="23"/>
                      <a:pt x="12" y="23"/>
                    </a:cubicBezTo>
                    <a:cubicBezTo>
                      <a:pt x="6" y="23"/>
                      <a:pt x="6" y="23"/>
                      <a:pt x="6" y="23"/>
                    </a:cubicBezTo>
                    <a:cubicBezTo>
                      <a:pt x="6" y="8"/>
                      <a:pt x="6" y="8"/>
                      <a:pt x="6" y="8"/>
                    </a:cubicBezTo>
                    <a:cubicBezTo>
                      <a:pt x="4" y="9"/>
                      <a:pt x="2" y="10"/>
                      <a:pt x="0" y="11"/>
                    </a:cubicBezTo>
                    <a:cubicBezTo>
                      <a:pt x="0" y="5"/>
                      <a:pt x="0" y="5"/>
                      <a:pt x="0" y="5"/>
                    </a:cubicBezTo>
                    <a:cubicBezTo>
                      <a:pt x="3" y="4"/>
                      <a:pt x="5" y="2"/>
                      <a:pt x="7" y="0"/>
                    </a:cubicBezTo>
                    <a:lnTo>
                      <a:pt x="12" y="0"/>
                    </a:lnTo>
                    <a:close/>
                  </a:path>
                </a:pathLst>
              </a:custGeom>
              <a:solidFill>
                <a:srgbClr val="005C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6"/>
              <p:cNvSpPr>
                <a:spLocks noEditPoints="1"/>
              </p:cNvSpPr>
              <p:nvPr/>
            </p:nvSpPr>
            <p:spPr bwMode="auto">
              <a:xfrm>
                <a:off x="5964238" y="3930651"/>
                <a:ext cx="147638" cy="177800"/>
              </a:xfrm>
              <a:custGeom>
                <a:avLst/>
                <a:gdLst>
                  <a:gd name="T0" fmla="*/ 12 w 19"/>
                  <a:gd name="T1" fmla="*/ 14 h 23"/>
                  <a:gd name="T2" fmla="*/ 10 w 19"/>
                  <a:gd name="T3" fmla="*/ 15 h 23"/>
                  <a:gd name="T4" fmla="*/ 10 w 19"/>
                  <a:gd name="T5" fmla="*/ 12 h 23"/>
                  <a:gd name="T6" fmla="*/ 10 w 19"/>
                  <a:gd name="T7" fmla="*/ 12 h 23"/>
                  <a:gd name="T8" fmla="*/ 12 w 19"/>
                  <a:gd name="T9" fmla="*/ 10 h 23"/>
                  <a:gd name="T10" fmla="*/ 12 w 19"/>
                  <a:gd name="T11" fmla="*/ 7 h 23"/>
                  <a:gd name="T12" fmla="*/ 12 w 19"/>
                  <a:gd name="T13" fmla="*/ 4 h 23"/>
                  <a:gd name="T14" fmla="*/ 10 w 19"/>
                  <a:gd name="T15" fmla="*/ 4 h 23"/>
                  <a:gd name="T16" fmla="*/ 10 w 19"/>
                  <a:gd name="T17" fmla="*/ 0 h 23"/>
                  <a:gd name="T18" fmla="*/ 15 w 19"/>
                  <a:gd name="T19" fmla="*/ 2 h 23"/>
                  <a:gd name="T20" fmla="*/ 19 w 19"/>
                  <a:gd name="T21" fmla="*/ 9 h 23"/>
                  <a:gd name="T22" fmla="*/ 18 w 19"/>
                  <a:gd name="T23" fmla="*/ 16 h 23"/>
                  <a:gd name="T24" fmla="*/ 15 w 19"/>
                  <a:gd name="T25" fmla="*/ 21 h 23"/>
                  <a:gd name="T26" fmla="*/ 10 w 19"/>
                  <a:gd name="T27" fmla="*/ 23 h 23"/>
                  <a:gd name="T28" fmla="*/ 10 w 19"/>
                  <a:gd name="T29" fmla="*/ 19 h 23"/>
                  <a:gd name="T30" fmla="*/ 11 w 19"/>
                  <a:gd name="T31" fmla="*/ 18 h 23"/>
                  <a:gd name="T32" fmla="*/ 13 w 19"/>
                  <a:gd name="T33" fmla="*/ 14 h 23"/>
                  <a:gd name="T34" fmla="*/ 12 w 19"/>
                  <a:gd name="T35" fmla="*/ 14 h 23"/>
                  <a:gd name="T36" fmla="*/ 10 w 19"/>
                  <a:gd name="T37" fmla="*/ 15 h 23"/>
                  <a:gd name="T38" fmla="*/ 8 w 19"/>
                  <a:gd name="T39" fmla="*/ 15 h 23"/>
                  <a:gd name="T40" fmla="*/ 3 w 19"/>
                  <a:gd name="T41" fmla="*/ 13 h 23"/>
                  <a:gd name="T42" fmla="*/ 1 w 19"/>
                  <a:gd name="T43" fmla="*/ 9 h 23"/>
                  <a:gd name="T44" fmla="*/ 2 w 19"/>
                  <a:gd name="T45" fmla="*/ 3 h 23"/>
                  <a:gd name="T46" fmla="*/ 9 w 19"/>
                  <a:gd name="T47" fmla="*/ 0 h 23"/>
                  <a:gd name="T48" fmla="*/ 10 w 19"/>
                  <a:gd name="T49" fmla="*/ 0 h 23"/>
                  <a:gd name="T50" fmla="*/ 10 w 19"/>
                  <a:gd name="T51" fmla="*/ 4 h 23"/>
                  <a:gd name="T52" fmla="*/ 9 w 19"/>
                  <a:gd name="T53" fmla="*/ 4 h 23"/>
                  <a:gd name="T54" fmla="*/ 7 w 19"/>
                  <a:gd name="T55" fmla="*/ 5 h 23"/>
                  <a:gd name="T56" fmla="*/ 7 w 19"/>
                  <a:gd name="T57" fmla="*/ 9 h 23"/>
                  <a:gd name="T58" fmla="*/ 8 w 19"/>
                  <a:gd name="T59" fmla="*/ 11 h 23"/>
                  <a:gd name="T60" fmla="*/ 10 w 19"/>
                  <a:gd name="T61" fmla="*/ 12 h 23"/>
                  <a:gd name="T62" fmla="*/ 10 w 19"/>
                  <a:gd name="T63" fmla="*/ 15 h 23"/>
                  <a:gd name="T64" fmla="*/ 10 w 19"/>
                  <a:gd name="T65" fmla="*/ 23 h 23"/>
                  <a:gd name="T66" fmla="*/ 9 w 19"/>
                  <a:gd name="T67" fmla="*/ 23 h 23"/>
                  <a:gd name="T68" fmla="*/ 4 w 19"/>
                  <a:gd name="T69" fmla="*/ 22 h 23"/>
                  <a:gd name="T70" fmla="*/ 1 w 19"/>
                  <a:gd name="T71" fmla="*/ 18 h 23"/>
                  <a:gd name="T72" fmla="*/ 7 w 19"/>
                  <a:gd name="T73" fmla="*/ 17 h 23"/>
                  <a:gd name="T74" fmla="*/ 9 w 19"/>
                  <a:gd name="T75" fmla="*/ 19 h 23"/>
                  <a:gd name="T76" fmla="*/ 10 w 19"/>
                  <a:gd name="T77" fmla="*/ 19 h 23"/>
                  <a:gd name="T78" fmla="*/ 10 w 19"/>
                  <a:gd name="T7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 h="23">
                    <a:moveTo>
                      <a:pt x="12" y="14"/>
                    </a:moveTo>
                    <a:cubicBezTo>
                      <a:pt x="12" y="14"/>
                      <a:pt x="11" y="15"/>
                      <a:pt x="10" y="15"/>
                    </a:cubicBezTo>
                    <a:cubicBezTo>
                      <a:pt x="10" y="12"/>
                      <a:pt x="10" y="12"/>
                      <a:pt x="10" y="12"/>
                    </a:cubicBezTo>
                    <a:cubicBezTo>
                      <a:pt x="10" y="12"/>
                      <a:pt x="10" y="12"/>
                      <a:pt x="10" y="12"/>
                    </a:cubicBezTo>
                    <a:cubicBezTo>
                      <a:pt x="11" y="12"/>
                      <a:pt x="11" y="11"/>
                      <a:pt x="12" y="10"/>
                    </a:cubicBezTo>
                    <a:cubicBezTo>
                      <a:pt x="13" y="9"/>
                      <a:pt x="13" y="8"/>
                      <a:pt x="12" y="7"/>
                    </a:cubicBezTo>
                    <a:cubicBezTo>
                      <a:pt x="12" y="6"/>
                      <a:pt x="12" y="5"/>
                      <a:pt x="12" y="4"/>
                    </a:cubicBezTo>
                    <a:cubicBezTo>
                      <a:pt x="11" y="4"/>
                      <a:pt x="10" y="4"/>
                      <a:pt x="10" y="4"/>
                    </a:cubicBezTo>
                    <a:cubicBezTo>
                      <a:pt x="10" y="0"/>
                      <a:pt x="10" y="0"/>
                      <a:pt x="10" y="0"/>
                    </a:cubicBezTo>
                    <a:cubicBezTo>
                      <a:pt x="12" y="0"/>
                      <a:pt x="14" y="1"/>
                      <a:pt x="15" y="2"/>
                    </a:cubicBezTo>
                    <a:cubicBezTo>
                      <a:pt x="17" y="4"/>
                      <a:pt x="18" y="6"/>
                      <a:pt x="19" y="9"/>
                    </a:cubicBezTo>
                    <a:cubicBezTo>
                      <a:pt x="19" y="11"/>
                      <a:pt x="19" y="13"/>
                      <a:pt x="18" y="16"/>
                    </a:cubicBezTo>
                    <a:cubicBezTo>
                      <a:pt x="18" y="18"/>
                      <a:pt x="17" y="20"/>
                      <a:pt x="15" y="21"/>
                    </a:cubicBezTo>
                    <a:cubicBezTo>
                      <a:pt x="14" y="23"/>
                      <a:pt x="12" y="23"/>
                      <a:pt x="10" y="23"/>
                    </a:cubicBezTo>
                    <a:cubicBezTo>
                      <a:pt x="10" y="19"/>
                      <a:pt x="10" y="19"/>
                      <a:pt x="10" y="19"/>
                    </a:cubicBezTo>
                    <a:cubicBezTo>
                      <a:pt x="10" y="19"/>
                      <a:pt x="11" y="19"/>
                      <a:pt x="11" y="18"/>
                    </a:cubicBezTo>
                    <a:cubicBezTo>
                      <a:pt x="12" y="17"/>
                      <a:pt x="12" y="16"/>
                      <a:pt x="13" y="14"/>
                    </a:cubicBezTo>
                    <a:lnTo>
                      <a:pt x="12" y="14"/>
                    </a:lnTo>
                    <a:close/>
                    <a:moveTo>
                      <a:pt x="10" y="15"/>
                    </a:moveTo>
                    <a:cubicBezTo>
                      <a:pt x="9" y="15"/>
                      <a:pt x="9" y="15"/>
                      <a:pt x="8" y="15"/>
                    </a:cubicBezTo>
                    <a:cubicBezTo>
                      <a:pt x="6" y="15"/>
                      <a:pt x="5" y="15"/>
                      <a:pt x="3" y="13"/>
                    </a:cubicBezTo>
                    <a:cubicBezTo>
                      <a:pt x="2" y="12"/>
                      <a:pt x="1" y="11"/>
                      <a:pt x="1" y="9"/>
                    </a:cubicBezTo>
                    <a:cubicBezTo>
                      <a:pt x="0" y="6"/>
                      <a:pt x="1" y="4"/>
                      <a:pt x="2" y="3"/>
                    </a:cubicBezTo>
                    <a:cubicBezTo>
                      <a:pt x="4" y="1"/>
                      <a:pt x="6" y="0"/>
                      <a:pt x="9" y="0"/>
                    </a:cubicBezTo>
                    <a:cubicBezTo>
                      <a:pt x="9" y="0"/>
                      <a:pt x="9" y="0"/>
                      <a:pt x="10" y="0"/>
                    </a:cubicBezTo>
                    <a:cubicBezTo>
                      <a:pt x="10" y="4"/>
                      <a:pt x="10" y="4"/>
                      <a:pt x="10" y="4"/>
                    </a:cubicBezTo>
                    <a:cubicBezTo>
                      <a:pt x="9" y="4"/>
                      <a:pt x="9" y="4"/>
                      <a:pt x="9" y="4"/>
                    </a:cubicBezTo>
                    <a:cubicBezTo>
                      <a:pt x="9" y="4"/>
                      <a:pt x="8" y="4"/>
                      <a:pt x="7" y="5"/>
                    </a:cubicBezTo>
                    <a:cubicBezTo>
                      <a:pt x="6" y="6"/>
                      <a:pt x="6" y="7"/>
                      <a:pt x="7" y="9"/>
                    </a:cubicBezTo>
                    <a:cubicBezTo>
                      <a:pt x="7" y="10"/>
                      <a:pt x="7" y="10"/>
                      <a:pt x="8" y="11"/>
                    </a:cubicBezTo>
                    <a:cubicBezTo>
                      <a:pt x="8" y="11"/>
                      <a:pt x="9" y="12"/>
                      <a:pt x="10" y="12"/>
                    </a:cubicBezTo>
                    <a:cubicBezTo>
                      <a:pt x="10" y="15"/>
                      <a:pt x="10" y="15"/>
                      <a:pt x="10" y="15"/>
                    </a:cubicBezTo>
                    <a:close/>
                    <a:moveTo>
                      <a:pt x="10" y="23"/>
                    </a:moveTo>
                    <a:cubicBezTo>
                      <a:pt x="9" y="23"/>
                      <a:pt x="9" y="23"/>
                      <a:pt x="9" y="23"/>
                    </a:cubicBezTo>
                    <a:cubicBezTo>
                      <a:pt x="7" y="23"/>
                      <a:pt x="5" y="23"/>
                      <a:pt x="4" y="22"/>
                    </a:cubicBezTo>
                    <a:cubicBezTo>
                      <a:pt x="2" y="21"/>
                      <a:pt x="1" y="20"/>
                      <a:pt x="1" y="18"/>
                    </a:cubicBezTo>
                    <a:cubicBezTo>
                      <a:pt x="7" y="17"/>
                      <a:pt x="7" y="17"/>
                      <a:pt x="7" y="17"/>
                    </a:cubicBezTo>
                    <a:cubicBezTo>
                      <a:pt x="7" y="19"/>
                      <a:pt x="8" y="19"/>
                      <a:pt x="9" y="19"/>
                    </a:cubicBezTo>
                    <a:cubicBezTo>
                      <a:pt x="9" y="19"/>
                      <a:pt x="9" y="19"/>
                      <a:pt x="10" y="19"/>
                    </a:cubicBezTo>
                    <a:lnTo>
                      <a:pt x="10" y="23"/>
                    </a:lnTo>
                    <a:close/>
                  </a:path>
                </a:pathLst>
              </a:custGeom>
              <a:solidFill>
                <a:srgbClr val="005C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7"/>
              <p:cNvSpPr/>
              <p:nvPr/>
            </p:nvSpPr>
            <p:spPr bwMode="auto">
              <a:xfrm>
                <a:off x="6149975" y="3930651"/>
                <a:ext cx="100013" cy="177800"/>
              </a:xfrm>
              <a:custGeom>
                <a:avLst/>
                <a:gdLst>
                  <a:gd name="T0" fmla="*/ 13 w 13"/>
                  <a:gd name="T1" fmla="*/ 0 h 23"/>
                  <a:gd name="T2" fmla="*/ 13 w 13"/>
                  <a:gd name="T3" fmla="*/ 23 h 23"/>
                  <a:gd name="T4" fmla="*/ 7 w 13"/>
                  <a:gd name="T5" fmla="*/ 23 h 23"/>
                  <a:gd name="T6" fmla="*/ 7 w 13"/>
                  <a:gd name="T7" fmla="*/ 8 h 23"/>
                  <a:gd name="T8" fmla="*/ 0 w 13"/>
                  <a:gd name="T9" fmla="*/ 11 h 23"/>
                  <a:gd name="T10" fmla="*/ 0 w 13"/>
                  <a:gd name="T11" fmla="*/ 5 h 23"/>
                  <a:gd name="T12" fmla="*/ 8 w 13"/>
                  <a:gd name="T13" fmla="*/ 0 h 23"/>
                  <a:gd name="T14" fmla="*/ 13 w 13"/>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3">
                    <a:moveTo>
                      <a:pt x="13" y="0"/>
                    </a:moveTo>
                    <a:cubicBezTo>
                      <a:pt x="13" y="23"/>
                      <a:pt x="13" y="23"/>
                      <a:pt x="13" y="23"/>
                    </a:cubicBezTo>
                    <a:cubicBezTo>
                      <a:pt x="7" y="23"/>
                      <a:pt x="7" y="23"/>
                      <a:pt x="7" y="23"/>
                    </a:cubicBezTo>
                    <a:cubicBezTo>
                      <a:pt x="7" y="8"/>
                      <a:pt x="7" y="8"/>
                      <a:pt x="7" y="8"/>
                    </a:cubicBezTo>
                    <a:cubicBezTo>
                      <a:pt x="5" y="9"/>
                      <a:pt x="3" y="10"/>
                      <a:pt x="0" y="11"/>
                    </a:cubicBezTo>
                    <a:cubicBezTo>
                      <a:pt x="0" y="5"/>
                      <a:pt x="0" y="5"/>
                      <a:pt x="0" y="5"/>
                    </a:cubicBezTo>
                    <a:cubicBezTo>
                      <a:pt x="4" y="4"/>
                      <a:pt x="6" y="2"/>
                      <a:pt x="8" y="0"/>
                    </a:cubicBezTo>
                    <a:lnTo>
                      <a:pt x="13" y="0"/>
                    </a:lnTo>
                    <a:close/>
                  </a:path>
                </a:pathLst>
              </a:custGeom>
              <a:solidFill>
                <a:srgbClr val="005C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8"/>
              <p:cNvSpPr/>
              <p:nvPr/>
            </p:nvSpPr>
            <p:spPr bwMode="auto">
              <a:xfrm>
                <a:off x="6335713" y="3930651"/>
                <a:ext cx="92075" cy="177800"/>
              </a:xfrm>
              <a:custGeom>
                <a:avLst/>
                <a:gdLst>
                  <a:gd name="T0" fmla="*/ 12 w 12"/>
                  <a:gd name="T1" fmla="*/ 0 h 23"/>
                  <a:gd name="T2" fmla="*/ 12 w 12"/>
                  <a:gd name="T3" fmla="*/ 23 h 23"/>
                  <a:gd name="T4" fmla="*/ 6 w 12"/>
                  <a:gd name="T5" fmla="*/ 23 h 23"/>
                  <a:gd name="T6" fmla="*/ 6 w 12"/>
                  <a:gd name="T7" fmla="*/ 8 h 23"/>
                  <a:gd name="T8" fmla="*/ 0 w 12"/>
                  <a:gd name="T9" fmla="*/ 11 h 23"/>
                  <a:gd name="T10" fmla="*/ 0 w 12"/>
                  <a:gd name="T11" fmla="*/ 5 h 23"/>
                  <a:gd name="T12" fmla="*/ 7 w 12"/>
                  <a:gd name="T13" fmla="*/ 0 h 23"/>
                  <a:gd name="T14" fmla="*/ 12 w 12"/>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3">
                    <a:moveTo>
                      <a:pt x="12" y="0"/>
                    </a:moveTo>
                    <a:cubicBezTo>
                      <a:pt x="12" y="23"/>
                      <a:pt x="12" y="23"/>
                      <a:pt x="12" y="23"/>
                    </a:cubicBezTo>
                    <a:cubicBezTo>
                      <a:pt x="6" y="23"/>
                      <a:pt x="6" y="23"/>
                      <a:pt x="6" y="23"/>
                    </a:cubicBezTo>
                    <a:cubicBezTo>
                      <a:pt x="6" y="8"/>
                      <a:pt x="6" y="8"/>
                      <a:pt x="6" y="8"/>
                    </a:cubicBezTo>
                    <a:cubicBezTo>
                      <a:pt x="4" y="9"/>
                      <a:pt x="2" y="10"/>
                      <a:pt x="0" y="11"/>
                    </a:cubicBezTo>
                    <a:cubicBezTo>
                      <a:pt x="0" y="5"/>
                      <a:pt x="0" y="5"/>
                      <a:pt x="0" y="5"/>
                    </a:cubicBezTo>
                    <a:cubicBezTo>
                      <a:pt x="3" y="4"/>
                      <a:pt x="5" y="2"/>
                      <a:pt x="7" y="0"/>
                    </a:cubicBezTo>
                    <a:lnTo>
                      <a:pt x="12" y="0"/>
                    </a:lnTo>
                    <a:close/>
                  </a:path>
                </a:pathLst>
              </a:custGeom>
              <a:solidFill>
                <a:srgbClr val="005C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9"/>
              <p:cNvSpPr>
                <a:spLocks noEditPoints="1"/>
              </p:cNvSpPr>
              <p:nvPr/>
            </p:nvSpPr>
            <p:spPr bwMode="auto">
              <a:xfrm>
                <a:off x="4391025" y="2239963"/>
                <a:ext cx="1897063" cy="2632075"/>
              </a:xfrm>
              <a:custGeom>
                <a:avLst/>
                <a:gdLst>
                  <a:gd name="T0" fmla="*/ 198 w 246"/>
                  <a:gd name="T1" fmla="*/ 315 h 341"/>
                  <a:gd name="T2" fmla="*/ 175 w 246"/>
                  <a:gd name="T3" fmla="*/ 299 h 341"/>
                  <a:gd name="T4" fmla="*/ 188 w 246"/>
                  <a:gd name="T5" fmla="*/ 312 h 341"/>
                  <a:gd name="T6" fmla="*/ 188 w 246"/>
                  <a:gd name="T7" fmla="*/ 321 h 341"/>
                  <a:gd name="T8" fmla="*/ 169 w 246"/>
                  <a:gd name="T9" fmla="*/ 300 h 341"/>
                  <a:gd name="T10" fmla="*/ 169 w 246"/>
                  <a:gd name="T11" fmla="*/ 298 h 341"/>
                  <a:gd name="T12" fmla="*/ 152 w 246"/>
                  <a:gd name="T13" fmla="*/ 317 h 341"/>
                  <a:gd name="T14" fmla="*/ 136 w 246"/>
                  <a:gd name="T15" fmla="*/ 303 h 341"/>
                  <a:gd name="T16" fmla="*/ 120 w 246"/>
                  <a:gd name="T17" fmla="*/ 295 h 341"/>
                  <a:gd name="T18" fmla="*/ 120 w 246"/>
                  <a:gd name="T19" fmla="*/ 286 h 341"/>
                  <a:gd name="T20" fmla="*/ 120 w 246"/>
                  <a:gd name="T21" fmla="*/ 279 h 341"/>
                  <a:gd name="T22" fmla="*/ 106 w 246"/>
                  <a:gd name="T23" fmla="*/ 263 h 341"/>
                  <a:gd name="T24" fmla="*/ 100 w 246"/>
                  <a:gd name="T25" fmla="*/ 263 h 341"/>
                  <a:gd name="T26" fmla="*/ 120 w 246"/>
                  <a:gd name="T27" fmla="*/ 295 h 341"/>
                  <a:gd name="T28" fmla="*/ 120 w 246"/>
                  <a:gd name="T29" fmla="*/ 286 h 341"/>
                  <a:gd name="T30" fmla="*/ 115 w 246"/>
                  <a:gd name="T31" fmla="*/ 306 h 341"/>
                  <a:gd name="T32" fmla="*/ 79 w 246"/>
                  <a:gd name="T33" fmla="*/ 252 h 341"/>
                  <a:gd name="T34" fmla="*/ 68 w 246"/>
                  <a:gd name="T35" fmla="*/ 240 h 341"/>
                  <a:gd name="T36" fmla="*/ 70 w 246"/>
                  <a:gd name="T37" fmla="*/ 235 h 341"/>
                  <a:gd name="T38" fmla="*/ 67 w 246"/>
                  <a:gd name="T39" fmla="*/ 146 h 341"/>
                  <a:gd name="T40" fmla="*/ 67 w 246"/>
                  <a:gd name="T41" fmla="*/ 51 h 341"/>
                  <a:gd name="T42" fmla="*/ 53 w 246"/>
                  <a:gd name="T43" fmla="*/ 53 h 341"/>
                  <a:gd name="T44" fmla="*/ 50 w 246"/>
                  <a:gd name="T45" fmla="*/ 58 h 341"/>
                  <a:gd name="T46" fmla="*/ 50 w 246"/>
                  <a:gd name="T47" fmla="*/ 101 h 341"/>
                  <a:gd name="T48" fmla="*/ 61 w 246"/>
                  <a:gd name="T49" fmla="*/ 159 h 341"/>
                  <a:gd name="T50" fmla="*/ 67 w 246"/>
                  <a:gd name="T51" fmla="*/ 129 h 341"/>
                  <a:gd name="T52" fmla="*/ 61 w 246"/>
                  <a:gd name="T53" fmla="*/ 213 h 341"/>
                  <a:gd name="T54" fmla="*/ 67 w 246"/>
                  <a:gd name="T55" fmla="*/ 243 h 341"/>
                  <a:gd name="T56" fmla="*/ 64 w 246"/>
                  <a:gd name="T57" fmla="*/ 244 h 341"/>
                  <a:gd name="T58" fmla="*/ 50 w 246"/>
                  <a:gd name="T59" fmla="*/ 53 h 341"/>
                  <a:gd name="T60" fmla="*/ 50 w 246"/>
                  <a:gd name="T61" fmla="*/ 3 h 341"/>
                  <a:gd name="T62" fmla="*/ 43 w 246"/>
                  <a:gd name="T63" fmla="*/ 31 h 341"/>
                  <a:gd name="T64" fmla="*/ 50 w 246"/>
                  <a:gd name="T65" fmla="*/ 58 h 341"/>
                  <a:gd name="T66" fmla="*/ 38 w 246"/>
                  <a:gd name="T67" fmla="*/ 89 h 341"/>
                  <a:gd name="T68" fmla="*/ 50 w 246"/>
                  <a:gd name="T69" fmla="*/ 101 h 341"/>
                  <a:gd name="T70" fmla="*/ 50 w 246"/>
                  <a:gd name="T71" fmla="*/ 140 h 341"/>
                  <a:gd name="T72" fmla="*/ 50 w 246"/>
                  <a:gd name="T73" fmla="*/ 228 h 341"/>
                  <a:gd name="T74" fmla="*/ 39 w 246"/>
                  <a:gd name="T75" fmla="*/ 198 h 341"/>
                  <a:gd name="T76" fmla="*/ 38 w 246"/>
                  <a:gd name="T77" fmla="*/ 189 h 341"/>
                  <a:gd name="T78" fmla="*/ 38 w 246"/>
                  <a:gd name="T79" fmla="*/ 70 h 341"/>
                  <a:gd name="T80" fmla="*/ 38 w 246"/>
                  <a:gd name="T81" fmla="*/ 70 h 341"/>
                  <a:gd name="T82" fmla="*/ 38 w 246"/>
                  <a:gd name="T83" fmla="*/ 89 h 341"/>
                  <a:gd name="T84" fmla="*/ 36 w 246"/>
                  <a:gd name="T85" fmla="*/ 117 h 341"/>
                  <a:gd name="T86" fmla="*/ 38 w 246"/>
                  <a:gd name="T87" fmla="*/ 155 h 341"/>
                  <a:gd name="T88" fmla="*/ 38 w 246"/>
                  <a:gd name="T89" fmla="*/ 185 h 341"/>
                  <a:gd name="T90" fmla="*/ 36 w 246"/>
                  <a:gd name="T91" fmla="*/ 231 h 341"/>
                  <a:gd name="T92" fmla="*/ 36 w 246"/>
                  <a:gd name="T93" fmla="*/ 16 h 341"/>
                  <a:gd name="T94" fmla="*/ 36 w 246"/>
                  <a:gd name="T95" fmla="*/ 62 h 341"/>
                  <a:gd name="T96" fmla="*/ 27 w 246"/>
                  <a:gd name="T97" fmla="*/ 64 h 341"/>
                  <a:gd name="T98" fmla="*/ 36 w 246"/>
                  <a:gd name="T99" fmla="*/ 112 h 341"/>
                  <a:gd name="T100" fmla="*/ 36 w 246"/>
                  <a:gd name="T101" fmla="*/ 185 h 341"/>
                  <a:gd name="T102" fmla="*/ 36 w 246"/>
                  <a:gd name="T103" fmla="*/ 196 h 341"/>
                  <a:gd name="T104" fmla="*/ 27 w 246"/>
                  <a:gd name="T105" fmla="*/ 124 h 341"/>
                  <a:gd name="T106" fmla="*/ 27 w 246"/>
                  <a:gd name="T107" fmla="*/ 118 h 341"/>
                  <a:gd name="T108" fmla="*/ 9 w 246"/>
                  <a:gd name="T109" fmla="*/ 84 h 341"/>
                  <a:gd name="T110" fmla="*/ 27 w 246"/>
                  <a:gd name="T111" fmla="*/ 124 h 341"/>
                  <a:gd name="T112" fmla="*/ 11 w 246"/>
                  <a:gd name="T113" fmla="*/ 162 h 341"/>
                  <a:gd name="T114" fmla="*/ 27 w 246"/>
                  <a:gd name="T115" fmla="*/ 19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6" h="341">
                    <a:moveTo>
                      <a:pt x="188" y="323"/>
                    </a:moveTo>
                    <a:cubicBezTo>
                      <a:pt x="188" y="321"/>
                      <a:pt x="188" y="321"/>
                      <a:pt x="188" y="321"/>
                    </a:cubicBezTo>
                    <a:cubicBezTo>
                      <a:pt x="190" y="321"/>
                      <a:pt x="190" y="321"/>
                      <a:pt x="190" y="321"/>
                    </a:cubicBezTo>
                    <a:cubicBezTo>
                      <a:pt x="188" y="323"/>
                      <a:pt x="188" y="323"/>
                      <a:pt x="188" y="323"/>
                    </a:cubicBezTo>
                    <a:close/>
                    <a:moveTo>
                      <a:pt x="188" y="319"/>
                    </a:moveTo>
                    <a:cubicBezTo>
                      <a:pt x="201" y="319"/>
                      <a:pt x="229" y="327"/>
                      <a:pt x="236" y="341"/>
                    </a:cubicBezTo>
                    <a:cubicBezTo>
                      <a:pt x="246" y="341"/>
                      <a:pt x="246" y="341"/>
                      <a:pt x="246" y="341"/>
                    </a:cubicBezTo>
                    <a:cubicBezTo>
                      <a:pt x="232" y="323"/>
                      <a:pt x="216" y="320"/>
                      <a:pt x="198" y="315"/>
                    </a:cubicBezTo>
                    <a:cubicBezTo>
                      <a:pt x="194" y="314"/>
                      <a:pt x="191" y="313"/>
                      <a:pt x="188" y="312"/>
                    </a:cubicBezTo>
                    <a:cubicBezTo>
                      <a:pt x="188" y="312"/>
                      <a:pt x="188" y="312"/>
                      <a:pt x="188" y="312"/>
                    </a:cubicBezTo>
                    <a:cubicBezTo>
                      <a:pt x="192" y="316"/>
                      <a:pt x="192" y="316"/>
                      <a:pt x="192" y="316"/>
                    </a:cubicBezTo>
                    <a:cubicBezTo>
                      <a:pt x="188" y="318"/>
                      <a:pt x="188" y="318"/>
                      <a:pt x="188" y="318"/>
                    </a:cubicBezTo>
                    <a:lnTo>
                      <a:pt x="188" y="319"/>
                    </a:lnTo>
                    <a:close/>
                    <a:moveTo>
                      <a:pt x="169" y="298"/>
                    </a:moveTo>
                    <a:cubicBezTo>
                      <a:pt x="171" y="298"/>
                      <a:pt x="174" y="300"/>
                      <a:pt x="175" y="301"/>
                    </a:cubicBezTo>
                    <a:cubicBezTo>
                      <a:pt x="175" y="300"/>
                      <a:pt x="175" y="300"/>
                      <a:pt x="175" y="299"/>
                    </a:cubicBezTo>
                    <a:cubicBezTo>
                      <a:pt x="174" y="293"/>
                      <a:pt x="169" y="282"/>
                      <a:pt x="169" y="282"/>
                    </a:cubicBezTo>
                    <a:cubicBezTo>
                      <a:pt x="169" y="282"/>
                      <a:pt x="176" y="288"/>
                      <a:pt x="179" y="297"/>
                    </a:cubicBezTo>
                    <a:cubicBezTo>
                      <a:pt x="180" y="299"/>
                      <a:pt x="180" y="301"/>
                      <a:pt x="181" y="305"/>
                    </a:cubicBezTo>
                    <a:cubicBezTo>
                      <a:pt x="183" y="306"/>
                      <a:pt x="185" y="308"/>
                      <a:pt x="186" y="310"/>
                    </a:cubicBezTo>
                    <a:cubicBezTo>
                      <a:pt x="186" y="302"/>
                      <a:pt x="185" y="291"/>
                      <a:pt x="180" y="278"/>
                    </a:cubicBezTo>
                    <a:cubicBezTo>
                      <a:pt x="178" y="271"/>
                      <a:pt x="173" y="266"/>
                      <a:pt x="169" y="262"/>
                    </a:cubicBezTo>
                    <a:cubicBezTo>
                      <a:pt x="169" y="298"/>
                      <a:pt x="169" y="298"/>
                      <a:pt x="169" y="298"/>
                    </a:cubicBezTo>
                    <a:close/>
                    <a:moveTo>
                      <a:pt x="188" y="312"/>
                    </a:moveTo>
                    <a:cubicBezTo>
                      <a:pt x="188" y="312"/>
                      <a:pt x="188" y="312"/>
                      <a:pt x="188" y="312"/>
                    </a:cubicBezTo>
                    <a:cubicBezTo>
                      <a:pt x="188" y="312"/>
                      <a:pt x="188" y="312"/>
                      <a:pt x="188" y="312"/>
                    </a:cubicBezTo>
                    <a:cubicBezTo>
                      <a:pt x="188" y="312"/>
                      <a:pt x="188" y="312"/>
                      <a:pt x="188" y="312"/>
                    </a:cubicBezTo>
                    <a:close/>
                    <a:moveTo>
                      <a:pt x="188" y="318"/>
                    </a:moveTo>
                    <a:cubicBezTo>
                      <a:pt x="188" y="319"/>
                      <a:pt x="188" y="319"/>
                      <a:pt x="188" y="319"/>
                    </a:cubicBezTo>
                    <a:cubicBezTo>
                      <a:pt x="187" y="319"/>
                      <a:pt x="186" y="319"/>
                      <a:pt x="185" y="319"/>
                    </a:cubicBezTo>
                    <a:cubicBezTo>
                      <a:pt x="188" y="318"/>
                      <a:pt x="188" y="318"/>
                      <a:pt x="188" y="318"/>
                    </a:cubicBezTo>
                    <a:close/>
                    <a:moveTo>
                      <a:pt x="188" y="321"/>
                    </a:moveTo>
                    <a:cubicBezTo>
                      <a:pt x="188" y="323"/>
                      <a:pt x="188" y="323"/>
                      <a:pt x="188" y="323"/>
                    </a:cubicBezTo>
                    <a:cubicBezTo>
                      <a:pt x="187" y="323"/>
                      <a:pt x="187" y="323"/>
                      <a:pt x="187" y="323"/>
                    </a:cubicBezTo>
                    <a:cubicBezTo>
                      <a:pt x="186" y="324"/>
                      <a:pt x="180" y="328"/>
                      <a:pt x="169" y="330"/>
                    </a:cubicBezTo>
                    <a:cubicBezTo>
                      <a:pt x="169" y="323"/>
                      <a:pt x="169" y="323"/>
                      <a:pt x="169" y="323"/>
                    </a:cubicBezTo>
                    <a:cubicBezTo>
                      <a:pt x="176" y="322"/>
                      <a:pt x="186" y="321"/>
                      <a:pt x="186" y="321"/>
                    </a:cubicBezTo>
                    <a:cubicBezTo>
                      <a:pt x="188" y="321"/>
                      <a:pt x="188" y="321"/>
                      <a:pt x="188" y="321"/>
                    </a:cubicBezTo>
                    <a:close/>
                    <a:moveTo>
                      <a:pt x="169" y="319"/>
                    </a:moveTo>
                    <a:cubicBezTo>
                      <a:pt x="169" y="300"/>
                      <a:pt x="169" y="300"/>
                      <a:pt x="169" y="300"/>
                    </a:cubicBezTo>
                    <a:cubicBezTo>
                      <a:pt x="181" y="304"/>
                      <a:pt x="186" y="314"/>
                      <a:pt x="186" y="315"/>
                    </a:cubicBezTo>
                    <a:cubicBezTo>
                      <a:pt x="187" y="316"/>
                      <a:pt x="187" y="316"/>
                      <a:pt x="187" y="316"/>
                    </a:cubicBezTo>
                    <a:cubicBezTo>
                      <a:pt x="185" y="316"/>
                      <a:pt x="185" y="316"/>
                      <a:pt x="185" y="316"/>
                    </a:cubicBezTo>
                    <a:cubicBezTo>
                      <a:pt x="185" y="316"/>
                      <a:pt x="177" y="318"/>
                      <a:pt x="169" y="319"/>
                    </a:cubicBezTo>
                    <a:close/>
                    <a:moveTo>
                      <a:pt x="157" y="296"/>
                    </a:moveTo>
                    <a:cubicBezTo>
                      <a:pt x="157" y="296"/>
                      <a:pt x="158" y="296"/>
                      <a:pt x="158" y="296"/>
                    </a:cubicBezTo>
                    <a:cubicBezTo>
                      <a:pt x="160" y="296"/>
                      <a:pt x="162" y="296"/>
                      <a:pt x="164" y="297"/>
                    </a:cubicBezTo>
                    <a:cubicBezTo>
                      <a:pt x="166" y="297"/>
                      <a:pt x="167" y="297"/>
                      <a:pt x="169" y="298"/>
                    </a:cubicBezTo>
                    <a:cubicBezTo>
                      <a:pt x="169" y="262"/>
                      <a:pt x="169" y="262"/>
                      <a:pt x="169" y="262"/>
                    </a:cubicBezTo>
                    <a:cubicBezTo>
                      <a:pt x="161" y="256"/>
                      <a:pt x="152" y="254"/>
                      <a:pt x="152" y="254"/>
                    </a:cubicBezTo>
                    <a:cubicBezTo>
                      <a:pt x="152" y="254"/>
                      <a:pt x="156" y="269"/>
                      <a:pt x="157" y="276"/>
                    </a:cubicBezTo>
                    <a:cubicBezTo>
                      <a:pt x="157" y="281"/>
                      <a:pt x="156" y="287"/>
                      <a:pt x="157" y="296"/>
                    </a:cubicBezTo>
                    <a:close/>
                    <a:moveTo>
                      <a:pt x="169" y="300"/>
                    </a:moveTo>
                    <a:cubicBezTo>
                      <a:pt x="169" y="319"/>
                      <a:pt x="169" y="319"/>
                      <a:pt x="169" y="319"/>
                    </a:cubicBezTo>
                    <a:cubicBezTo>
                      <a:pt x="167" y="319"/>
                      <a:pt x="166" y="319"/>
                      <a:pt x="164" y="319"/>
                    </a:cubicBezTo>
                    <a:cubicBezTo>
                      <a:pt x="161" y="319"/>
                      <a:pt x="155" y="318"/>
                      <a:pt x="152" y="317"/>
                    </a:cubicBezTo>
                    <a:cubicBezTo>
                      <a:pt x="154" y="320"/>
                      <a:pt x="159" y="323"/>
                      <a:pt x="164" y="323"/>
                    </a:cubicBezTo>
                    <a:cubicBezTo>
                      <a:pt x="166" y="323"/>
                      <a:pt x="167" y="323"/>
                      <a:pt x="169" y="323"/>
                    </a:cubicBezTo>
                    <a:cubicBezTo>
                      <a:pt x="169" y="330"/>
                      <a:pt x="169" y="330"/>
                      <a:pt x="169" y="330"/>
                    </a:cubicBezTo>
                    <a:cubicBezTo>
                      <a:pt x="165" y="331"/>
                      <a:pt x="160" y="331"/>
                      <a:pt x="155" y="331"/>
                    </a:cubicBezTo>
                    <a:cubicBezTo>
                      <a:pt x="152" y="331"/>
                      <a:pt x="149" y="331"/>
                      <a:pt x="146" y="331"/>
                    </a:cubicBezTo>
                    <a:cubicBezTo>
                      <a:pt x="133" y="329"/>
                      <a:pt x="125" y="321"/>
                      <a:pt x="120" y="314"/>
                    </a:cubicBezTo>
                    <a:cubicBezTo>
                      <a:pt x="120" y="305"/>
                      <a:pt x="120" y="305"/>
                      <a:pt x="120" y="305"/>
                    </a:cubicBezTo>
                    <a:cubicBezTo>
                      <a:pt x="125" y="305"/>
                      <a:pt x="132" y="304"/>
                      <a:pt x="136" y="303"/>
                    </a:cubicBezTo>
                    <a:cubicBezTo>
                      <a:pt x="138" y="303"/>
                      <a:pt x="140" y="302"/>
                      <a:pt x="141" y="302"/>
                    </a:cubicBezTo>
                    <a:cubicBezTo>
                      <a:pt x="146" y="300"/>
                      <a:pt x="151" y="299"/>
                      <a:pt x="158" y="299"/>
                    </a:cubicBezTo>
                    <a:cubicBezTo>
                      <a:pt x="160" y="299"/>
                      <a:pt x="162" y="299"/>
                      <a:pt x="164" y="299"/>
                    </a:cubicBezTo>
                    <a:cubicBezTo>
                      <a:pt x="166" y="299"/>
                      <a:pt x="167" y="300"/>
                      <a:pt x="169" y="300"/>
                    </a:cubicBezTo>
                    <a:close/>
                    <a:moveTo>
                      <a:pt x="120" y="295"/>
                    </a:moveTo>
                    <a:cubicBezTo>
                      <a:pt x="120" y="295"/>
                      <a:pt x="120" y="295"/>
                      <a:pt x="120" y="295"/>
                    </a:cubicBezTo>
                    <a:cubicBezTo>
                      <a:pt x="122" y="295"/>
                      <a:pt x="122" y="295"/>
                      <a:pt x="122" y="295"/>
                    </a:cubicBezTo>
                    <a:cubicBezTo>
                      <a:pt x="120" y="295"/>
                      <a:pt x="120" y="295"/>
                      <a:pt x="120" y="295"/>
                    </a:cubicBezTo>
                    <a:close/>
                    <a:moveTo>
                      <a:pt x="120" y="292"/>
                    </a:moveTo>
                    <a:cubicBezTo>
                      <a:pt x="124" y="293"/>
                      <a:pt x="135" y="297"/>
                      <a:pt x="136" y="296"/>
                    </a:cubicBezTo>
                    <a:cubicBezTo>
                      <a:pt x="137" y="294"/>
                      <a:pt x="130" y="293"/>
                      <a:pt x="123" y="285"/>
                    </a:cubicBezTo>
                    <a:cubicBezTo>
                      <a:pt x="126" y="291"/>
                      <a:pt x="126" y="291"/>
                      <a:pt x="126" y="291"/>
                    </a:cubicBezTo>
                    <a:cubicBezTo>
                      <a:pt x="120" y="291"/>
                      <a:pt x="120" y="291"/>
                      <a:pt x="120" y="291"/>
                    </a:cubicBezTo>
                    <a:cubicBezTo>
                      <a:pt x="120" y="292"/>
                      <a:pt x="120" y="292"/>
                      <a:pt x="120" y="292"/>
                    </a:cubicBezTo>
                    <a:close/>
                    <a:moveTo>
                      <a:pt x="120" y="289"/>
                    </a:moveTo>
                    <a:cubicBezTo>
                      <a:pt x="120" y="286"/>
                      <a:pt x="120" y="286"/>
                      <a:pt x="120" y="286"/>
                    </a:cubicBezTo>
                    <a:cubicBezTo>
                      <a:pt x="120" y="287"/>
                      <a:pt x="120" y="288"/>
                      <a:pt x="120" y="288"/>
                    </a:cubicBezTo>
                    <a:cubicBezTo>
                      <a:pt x="121" y="289"/>
                      <a:pt x="121" y="289"/>
                      <a:pt x="121" y="289"/>
                    </a:cubicBezTo>
                    <a:cubicBezTo>
                      <a:pt x="120" y="289"/>
                      <a:pt x="120" y="289"/>
                      <a:pt x="120" y="289"/>
                    </a:cubicBezTo>
                    <a:close/>
                    <a:moveTo>
                      <a:pt x="120" y="279"/>
                    </a:moveTo>
                    <a:cubicBezTo>
                      <a:pt x="120" y="232"/>
                      <a:pt x="120" y="232"/>
                      <a:pt x="120" y="232"/>
                    </a:cubicBezTo>
                    <a:cubicBezTo>
                      <a:pt x="123" y="237"/>
                      <a:pt x="126" y="244"/>
                      <a:pt x="127" y="252"/>
                    </a:cubicBezTo>
                    <a:cubicBezTo>
                      <a:pt x="127" y="266"/>
                      <a:pt x="124" y="276"/>
                      <a:pt x="122" y="283"/>
                    </a:cubicBezTo>
                    <a:cubicBezTo>
                      <a:pt x="121" y="282"/>
                      <a:pt x="121" y="280"/>
                      <a:pt x="120" y="279"/>
                    </a:cubicBezTo>
                    <a:close/>
                    <a:moveTo>
                      <a:pt x="120" y="232"/>
                    </a:moveTo>
                    <a:cubicBezTo>
                      <a:pt x="120" y="279"/>
                      <a:pt x="120" y="279"/>
                      <a:pt x="120" y="279"/>
                    </a:cubicBezTo>
                    <a:cubicBezTo>
                      <a:pt x="120" y="278"/>
                      <a:pt x="119" y="277"/>
                      <a:pt x="119" y="277"/>
                    </a:cubicBezTo>
                    <a:cubicBezTo>
                      <a:pt x="119" y="274"/>
                      <a:pt x="119" y="271"/>
                      <a:pt x="120" y="269"/>
                    </a:cubicBezTo>
                    <a:cubicBezTo>
                      <a:pt x="120" y="260"/>
                      <a:pt x="115" y="252"/>
                      <a:pt x="115" y="252"/>
                    </a:cubicBezTo>
                    <a:cubicBezTo>
                      <a:pt x="115" y="252"/>
                      <a:pt x="116" y="263"/>
                      <a:pt x="115" y="270"/>
                    </a:cubicBezTo>
                    <a:cubicBezTo>
                      <a:pt x="115" y="270"/>
                      <a:pt x="115" y="271"/>
                      <a:pt x="115" y="271"/>
                    </a:cubicBezTo>
                    <a:cubicBezTo>
                      <a:pt x="113" y="268"/>
                      <a:pt x="110" y="266"/>
                      <a:pt x="106" y="263"/>
                    </a:cubicBezTo>
                    <a:cubicBezTo>
                      <a:pt x="104" y="262"/>
                      <a:pt x="102" y="262"/>
                      <a:pt x="101" y="261"/>
                    </a:cubicBezTo>
                    <a:cubicBezTo>
                      <a:pt x="100" y="261"/>
                      <a:pt x="100" y="261"/>
                      <a:pt x="99" y="260"/>
                    </a:cubicBezTo>
                    <a:cubicBezTo>
                      <a:pt x="101" y="252"/>
                      <a:pt x="105" y="246"/>
                      <a:pt x="106" y="242"/>
                    </a:cubicBezTo>
                    <a:cubicBezTo>
                      <a:pt x="107" y="236"/>
                      <a:pt x="108" y="220"/>
                      <a:pt x="108" y="220"/>
                    </a:cubicBezTo>
                    <a:cubicBezTo>
                      <a:pt x="108" y="220"/>
                      <a:pt x="115" y="224"/>
                      <a:pt x="120" y="232"/>
                    </a:cubicBezTo>
                    <a:close/>
                    <a:moveTo>
                      <a:pt x="120" y="286"/>
                    </a:moveTo>
                    <a:cubicBezTo>
                      <a:pt x="119" y="282"/>
                      <a:pt x="115" y="271"/>
                      <a:pt x="105" y="266"/>
                    </a:cubicBezTo>
                    <a:cubicBezTo>
                      <a:pt x="103" y="265"/>
                      <a:pt x="101" y="264"/>
                      <a:pt x="100" y="263"/>
                    </a:cubicBezTo>
                    <a:cubicBezTo>
                      <a:pt x="94" y="261"/>
                      <a:pt x="88" y="260"/>
                      <a:pt x="84" y="260"/>
                    </a:cubicBezTo>
                    <a:cubicBezTo>
                      <a:pt x="82" y="260"/>
                      <a:pt x="80" y="260"/>
                      <a:pt x="79" y="259"/>
                    </a:cubicBezTo>
                    <a:cubicBezTo>
                      <a:pt x="76" y="259"/>
                      <a:pt x="71" y="258"/>
                      <a:pt x="67" y="257"/>
                    </a:cubicBezTo>
                    <a:cubicBezTo>
                      <a:pt x="67" y="277"/>
                      <a:pt x="67" y="277"/>
                      <a:pt x="67" y="277"/>
                    </a:cubicBezTo>
                    <a:cubicBezTo>
                      <a:pt x="69" y="281"/>
                      <a:pt x="73" y="285"/>
                      <a:pt x="79" y="288"/>
                    </a:cubicBezTo>
                    <a:cubicBezTo>
                      <a:pt x="81" y="290"/>
                      <a:pt x="84" y="291"/>
                      <a:pt x="87" y="292"/>
                    </a:cubicBezTo>
                    <a:cubicBezTo>
                      <a:pt x="105" y="299"/>
                      <a:pt x="118" y="296"/>
                      <a:pt x="118" y="296"/>
                    </a:cubicBezTo>
                    <a:cubicBezTo>
                      <a:pt x="120" y="295"/>
                      <a:pt x="120" y="295"/>
                      <a:pt x="120" y="295"/>
                    </a:cubicBezTo>
                    <a:cubicBezTo>
                      <a:pt x="120" y="295"/>
                      <a:pt x="120" y="295"/>
                      <a:pt x="120" y="295"/>
                    </a:cubicBezTo>
                    <a:cubicBezTo>
                      <a:pt x="119" y="294"/>
                      <a:pt x="119" y="294"/>
                      <a:pt x="119" y="294"/>
                    </a:cubicBezTo>
                    <a:cubicBezTo>
                      <a:pt x="119" y="294"/>
                      <a:pt x="104" y="290"/>
                      <a:pt x="98" y="287"/>
                    </a:cubicBezTo>
                    <a:cubicBezTo>
                      <a:pt x="93" y="285"/>
                      <a:pt x="89" y="281"/>
                      <a:pt x="89" y="278"/>
                    </a:cubicBezTo>
                    <a:cubicBezTo>
                      <a:pt x="91" y="280"/>
                      <a:pt x="96" y="283"/>
                      <a:pt x="99" y="284"/>
                    </a:cubicBezTo>
                    <a:cubicBezTo>
                      <a:pt x="106" y="287"/>
                      <a:pt x="119" y="289"/>
                      <a:pt x="119" y="289"/>
                    </a:cubicBezTo>
                    <a:cubicBezTo>
                      <a:pt x="120" y="289"/>
                      <a:pt x="120" y="289"/>
                      <a:pt x="120" y="289"/>
                    </a:cubicBezTo>
                    <a:cubicBezTo>
                      <a:pt x="120" y="286"/>
                      <a:pt x="120" y="286"/>
                      <a:pt x="120" y="286"/>
                    </a:cubicBezTo>
                    <a:close/>
                    <a:moveTo>
                      <a:pt x="120" y="291"/>
                    </a:moveTo>
                    <a:cubicBezTo>
                      <a:pt x="120" y="292"/>
                      <a:pt x="120" y="292"/>
                      <a:pt x="120" y="292"/>
                    </a:cubicBezTo>
                    <a:cubicBezTo>
                      <a:pt x="119" y="292"/>
                      <a:pt x="119" y="291"/>
                      <a:pt x="119" y="291"/>
                    </a:cubicBezTo>
                    <a:cubicBezTo>
                      <a:pt x="120" y="291"/>
                      <a:pt x="120" y="291"/>
                      <a:pt x="120" y="291"/>
                    </a:cubicBezTo>
                    <a:close/>
                    <a:moveTo>
                      <a:pt x="120" y="305"/>
                    </a:moveTo>
                    <a:cubicBezTo>
                      <a:pt x="120" y="314"/>
                      <a:pt x="120" y="314"/>
                      <a:pt x="120" y="314"/>
                    </a:cubicBezTo>
                    <a:cubicBezTo>
                      <a:pt x="117" y="310"/>
                      <a:pt x="116" y="307"/>
                      <a:pt x="116" y="307"/>
                    </a:cubicBezTo>
                    <a:cubicBezTo>
                      <a:pt x="115" y="306"/>
                      <a:pt x="115" y="306"/>
                      <a:pt x="115" y="306"/>
                    </a:cubicBezTo>
                    <a:cubicBezTo>
                      <a:pt x="117" y="306"/>
                      <a:pt x="117" y="306"/>
                      <a:pt x="117" y="306"/>
                    </a:cubicBezTo>
                    <a:cubicBezTo>
                      <a:pt x="117" y="306"/>
                      <a:pt x="118" y="306"/>
                      <a:pt x="120" y="305"/>
                    </a:cubicBezTo>
                    <a:close/>
                    <a:moveTo>
                      <a:pt x="67" y="246"/>
                    </a:moveTo>
                    <a:cubicBezTo>
                      <a:pt x="67" y="246"/>
                      <a:pt x="67" y="246"/>
                      <a:pt x="67" y="246"/>
                    </a:cubicBezTo>
                    <a:cubicBezTo>
                      <a:pt x="67" y="246"/>
                      <a:pt x="67" y="246"/>
                      <a:pt x="67" y="246"/>
                    </a:cubicBezTo>
                    <a:cubicBezTo>
                      <a:pt x="67" y="246"/>
                      <a:pt x="67" y="246"/>
                      <a:pt x="67" y="246"/>
                    </a:cubicBezTo>
                    <a:close/>
                    <a:moveTo>
                      <a:pt x="67" y="243"/>
                    </a:moveTo>
                    <a:cubicBezTo>
                      <a:pt x="70" y="246"/>
                      <a:pt x="78" y="252"/>
                      <a:pt x="79" y="252"/>
                    </a:cubicBezTo>
                    <a:cubicBezTo>
                      <a:pt x="81" y="250"/>
                      <a:pt x="75" y="247"/>
                      <a:pt x="71" y="237"/>
                    </a:cubicBezTo>
                    <a:cubicBezTo>
                      <a:pt x="71" y="243"/>
                      <a:pt x="71" y="243"/>
                      <a:pt x="71" y="243"/>
                    </a:cubicBezTo>
                    <a:cubicBezTo>
                      <a:pt x="67" y="242"/>
                      <a:pt x="67" y="242"/>
                      <a:pt x="67" y="242"/>
                    </a:cubicBezTo>
                    <a:cubicBezTo>
                      <a:pt x="67" y="243"/>
                      <a:pt x="67" y="243"/>
                      <a:pt x="67" y="243"/>
                    </a:cubicBezTo>
                    <a:close/>
                    <a:moveTo>
                      <a:pt x="67" y="239"/>
                    </a:moveTo>
                    <a:cubicBezTo>
                      <a:pt x="67" y="224"/>
                      <a:pt x="67" y="224"/>
                      <a:pt x="67" y="224"/>
                    </a:cubicBezTo>
                    <a:cubicBezTo>
                      <a:pt x="69" y="232"/>
                      <a:pt x="68" y="238"/>
                      <a:pt x="68" y="239"/>
                    </a:cubicBezTo>
                    <a:cubicBezTo>
                      <a:pt x="68" y="240"/>
                      <a:pt x="68" y="240"/>
                      <a:pt x="68" y="240"/>
                    </a:cubicBezTo>
                    <a:cubicBezTo>
                      <a:pt x="67" y="239"/>
                      <a:pt x="67" y="239"/>
                      <a:pt x="67" y="239"/>
                    </a:cubicBezTo>
                    <a:close/>
                    <a:moveTo>
                      <a:pt x="67" y="218"/>
                    </a:moveTo>
                    <a:cubicBezTo>
                      <a:pt x="67" y="219"/>
                      <a:pt x="68" y="221"/>
                      <a:pt x="68" y="222"/>
                    </a:cubicBezTo>
                    <a:cubicBezTo>
                      <a:pt x="68" y="221"/>
                      <a:pt x="68" y="221"/>
                      <a:pt x="69" y="221"/>
                    </a:cubicBezTo>
                    <a:cubicBezTo>
                      <a:pt x="71" y="215"/>
                      <a:pt x="74" y="204"/>
                      <a:pt x="74" y="204"/>
                    </a:cubicBezTo>
                    <a:cubicBezTo>
                      <a:pt x="74" y="204"/>
                      <a:pt x="76" y="213"/>
                      <a:pt x="73" y="221"/>
                    </a:cubicBezTo>
                    <a:cubicBezTo>
                      <a:pt x="72" y="223"/>
                      <a:pt x="71" y="226"/>
                      <a:pt x="70" y="228"/>
                    </a:cubicBezTo>
                    <a:cubicBezTo>
                      <a:pt x="70" y="231"/>
                      <a:pt x="70" y="233"/>
                      <a:pt x="70" y="235"/>
                    </a:cubicBezTo>
                    <a:cubicBezTo>
                      <a:pt x="75" y="229"/>
                      <a:pt x="81" y="221"/>
                      <a:pt x="84" y="209"/>
                    </a:cubicBezTo>
                    <a:cubicBezTo>
                      <a:pt x="90" y="189"/>
                      <a:pt x="78" y="173"/>
                      <a:pt x="78" y="173"/>
                    </a:cubicBezTo>
                    <a:cubicBezTo>
                      <a:pt x="78" y="173"/>
                      <a:pt x="72" y="187"/>
                      <a:pt x="69" y="192"/>
                    </a:cubicBezTo>
                    <a:cubicBezTo>
                      <a:pt x="68" y="193"/>
                      <a:pt x="67" y="194"/>
                      <a:pt x="67" y="195"/>
                    </a:cubicBezTo>
                    <a:cubicBezTo>
                      <a:pt x="67" y="218"/>
                      <a:pt x="67" y="218"/>
                      <a:pt x="67" y="218"/>
                    </a:cubicBezTo>
                    <a:close/>
                    <a:moveTo>
                      <a:pt x="67" y="146"/>
                    </a:moveTo>
                    <a:cubicBezTo>
                      <a:pt x="67" y="129"/>
                      <a:pt x="67" y="129"/>
                      <a:pt x="67" y="129"/>
                    </a:cubicBezTo>
                    <a:cubicBezTo>
                      <a:pt x="67" y="133"/>
                      <a:pt x="68" y="139"/>
                      <a:pt x="67" y="146"/>
                    </a:cubicBezTo>
                    <a:close/>
                    <a:moveTo>
                      <a:pt x="67" y="96"/>
                    </a:moveTo>
                    <a:cubicBezTo>
                      <a:pt x="67" y="81"/>
                      <a:pt x="67" y="81"/>
                      <a:pt x="67" y="81"/>
                    </a:cubicBezTo>
                    <a:cubicBezTo>
                      <a:pt x="69" y="80"/>
                      <a:pt x="71" y="79"/>
                      <a:pt x="71" y="79"/>
                    </a:cubicBezTo>
                    <a:cubicBezTo>
                      <a:pt x="71" y="79"/>
                      <a:pt x="71" y="87"/>
                      <a:pt x="67" y="96"/>
                    </a:cubicBezTo>
                    <a:close/>
                    <a:moveTo>
                      <a:pt x="67" y="61"/>
                    </a:moveTo>
                    <a:cubicBezTo>
                      <a:pt x="67" y="51"/>
                      <a:pt x="67" y="51"/>
                      <a:pt x="67" y="51"/>
                    </a:cubicBezTo>
                    <a:cubicBezTo>
                      <a:pt x="67" y="51"/>
                      <a:pt x="67" y="51"/>
                      <a:pt x="67" y="51"/>
                    </a:cubicBezTo>
                    <a:cubicBezTo>
                      <a:pt x="67" y="51"/>
                      <a:pt x="67" y="51"/>
                      <a:pt x="67" y="51"/>
                    </a:cubicBezTo>
                    <a:cubicBezTo>
                      <a:pt x="67" y="39"/>
                      <a:pt x="67" y="39"/>
                      <a:pt x="67" y="39"/>
                    </a:cubicBezTo>
                    <a:cubicBezTo>
                      <a:pt x="69" y="40"/>
                      <a:pt x="72" y="41"/>
                      <a:pt x="74" y="41"/>
                    </a:cubicBezTo>
                    <a:cubicBezTo>
                      <a:pt x="78" y="41"/>
                      <a:pt x="91" y="40"/>
                      <a:pt x="91" y="40"/>
                    </a:cubicBezTo>
                    <a:cubicBezTo>
                      <a:pt x="91" y="40"/>
                      <a:pt x="85" y="57"/>
                      <a:pt x="68" y="61"/>
                    </a:cubicBezTo>
                    <a:cubicBezTo>
                      <a:pt x="68" y="61"/>
                      <a:pt x="67" y="61"/>
                      <a:pt x="67" y="61"/>
                    </a:cubicBezTo>
                    <a:close/>
                    <a:moveTo>
                      <a:pt x="67" y="39"/>
                    </a:moveTo>
                    <a:cubicBezTo>
                      <a:pt x="67" y="51"/>
                      <a:pt x="67" y="51"/>
                      <a:pt x="67" y="51"/>
                    </a:cubicBezTo>
                    <a:cubicBezTo>
                      <a:pt x="65" y="51"/>
                      <a:pt x="57" y="53"/>
                      <a:pt x="53" y="53"/>
                    </a:cubicBezTo>
                    <a:cubicBezTo>
                      <a:pt x="52" y="53"/>
                      <a:pt x="52" y="53"/>
                      <a:pt x="52" y="53"/>
                    </a:cubicBezTo>
                    <a:cubicBezTo>
                      <a:pt x="54" y="51"/>
                      <a:pt x="55" y="48"/>
                      <a:pt x="56" y="44"/>
                    </a:cubicBezTo>
                    <a:cubicBezTo>
                      <a:pt x="57" y="42"/>
                      <a:pt x="57" y="41"/>
                      <a:pt x="58" y="39"/>
                    </a:cubicBezTo>
                    <a:cubicBezTo>
                      <a:pt x="58" y="38"/>
                      <a:pt x="58" y="38"/>
                      <a:pt x="58" y="38"/>
                    </a:cubicBezTo>
                    <a:cubicBezTo>
                      <a:pt x="61" y="38"/>
                      <a:pt x="64" y="38"/>
                      <a:pt x="67" y="39"/>
                    </a:cubicBezTo>
                    <a:close/>
                    <a:moveTo>
                      <a:pt x="67" y="51"/>
                    </a:moveTo>
                    <a:cubicBezTo>
                      <a:pt x="65" y="52"/>
                      <a:pt x="60" y="56"/>
                      <a:pt x="54" y="57"/>
                    </a:cubicBezTo>
                    <a:cubicBezTo>
                      <a:pt x="53" y="57"/>
                      <a:pt x="51" y="57"/>
                      <a:pt x="50" y="58"/>
                    </a:cubicBezTo>
                    <a:cubicBezTo>
                      <a:pt x="50" y="62"/>
                      <a:pt x="50" y="62"/>
                      <a:pt x="50" y="62"/>
                    </a:cubicBezTo>
                    <a:cubicBezTo>
                      <a:pt x="54" y="63"/>
                      <a:pt x="60" y="63"/>
                      <a:pt x="67" y="61"/>
                    </a:cubicBezTo>
                    <a:cubicBezTo>
                      <a:pt x="67" y="51"/>
                      <a:pt x="67" y="51"/>
                      <a:pt x="67" y="51"/>
                    </a:cubicBezTo>
                    <a:close/>
                    <a:moveTo>
                      <a:pt x="67" y="81"/>
                    </a:moveTo>
                    <a:cubicBezTo>
                      <a:pt x="67" y="96"/>
                      <a:pt x="67" y="96"/>
                      <a:pt x="67" y="96"/>
                    </a:cubicBezTo>
                    <a:cubicBezTo>
                      <a:pt x="64" y="100"/>
                      <a:pt x="61" y="104"/>
                      <a:pt x="56" y="108"/>
                    </a:cubicBezTo>
                    <a:cubicBezTo>
                      <a:pt x="54" y="109"/>
                      <a:pt x="52" y="110"/>
                      <a:pt x="50" y="112"/>
                    </a:cubicBezTo>
                    <a:cubicBezTo>
                      <a:pt x="50" y="101"/>
                      <a:pt x="50" y="101"/>
                      <a:pt x="50" y="101"/>
                    </a:cubicBezTo>
                    <a:cubicBezTo>
                      <a:pt x="51" y="100"/>
                      <a:pt x="51" y="99"/>
                      <a:pt x="51" y="99"/>
                    </a:cubicBezTo>
                    <a:cubicBezTo>
                      <a:pt x="51" y="99"/>
                      <a:pt x="51" y="99"/>
                      <a:pt x="50" y="100"/>
                    </a:cubicBezTo>
                    <a:cubicBezTo>
                      <a:pt x="50" y="87"/>
                      <a:pt x="50" y="87"/>
                      <a:pt x="50" y="87"/>
                    </a:cubicBezTo>
                    <a:cubicBezTo>
                      <a:pt x="52" y="87"/>
                      <a:pt x="53" y="87"/>
                      <a:pt x="54" y="86"/>
                    </a:cubicBezTo>
                    <a:cubicBezTo>
                      <a:pt x="57" y="85"/>
                      <a:pt x="63" y="83"/>
                      <a:pt x="67" y="81"/>
                    </a:cubicBezTo>
                    <a:close/>
                    <a:moveTo>
                      <a:pt x="67" y="129"/>
                    </a:moveTo>
                    <a:cubicBezTo>
                      <a:pt x="67" y="146"/>
                      <a:pt x="67" y="146"/>
                      <a:pt x="67" y="146"/>
                    </a:cubicBezTo>
                    <a:cubicBezTo>
                      <a:pt x="66" y="150"/>
                      <a:pt x="64" y="155"/>
                      <a:pt x="61" y="159"/>
                    </a:cubicBezTo>
                    <a:cubicBezTo>
                      <a:pt x="57" y="164"/>
                      <a:pt x="53" y="168"/>
                      <a:pt x="50" y="171"/>
                    </a:cubicBezTo>
                    <a:cubicBezTo>
                      <a:pt x="50" y="162"/>
                      <a:pt x="50" y="162"/>
                      <a:pt x="50" y="162"/>
                    </a:cubicBezTo>
                    <a:cubicBezTo>
                      <a:pt x="52" y="157"/>
                      <a:pt x="53" y="152"/>
                      <a:pt x="53" y="152"/>
                    </a:cubicBezTo>
                    <a:cubicBezTo>
                      <a:pt x="53" y="152"/>
                      <a:pt x="52" y="154"/>
                      <a:pt x="50" y="157"/>
                    </a:cubicBezTo>
                    <a:cubicBezTo>
                      <a:pt x="50" y="140"/>
                      <a:pt x="50" y="140"/>
                      <a:pt x="50" y="140"/>
                    </a:cubicBezTo>
                    <a:cubicBezTo>
                      <a:pt x="51" y="140"/>
                      <a:pt x="51" y="139"/>
                      <a:pt x="52" y="139"/>
                    </a:cubicBezTo>
                    <a:cubicBezTo>
                      <a:pt x="56" y="136"/>
                      <a:pt x="66" y="125"/>
                      <a:pt x="66" y="125"/>
                    </a:cubicBezTo>
                    <a:cubicBezTo>
                      <a:pt x="66" y="125"/>
                      <a:pt x="66" y="127"/>
                      <a:pt x="67" y="129"/>
                    </a:cubicBezTo>
                    <a:close/>
                    <a:moveTo>
                      <a:pt x="67" y="195"/>
                    </a:moveTo>
                    <a:cubicBezTo>
                      <a:pt x="67" y="218"/>
                      <a:pt x="67" y="218"/>
                      <a:pt x="67" y="218"/>
                    </a:cubicBezTo>
                    <a:cubicBezTo>
                      <a:pt x="65" y="216"/>
                      <a:pt x="64" y="214"/>
                      <a:pt x="62" y="212"/>
                    </a:cubicBezTo>
                    <a:cubicBezTo>
                      <a:pt x="61" y="210"/>
                      <a:pt x="59" y="209"/>
                      <a:pt x="58" y="207"/>
                    </a:cubicBezTo>
                    <a:cubicBezTo>
                      <a:pt x="58" y="207"/>
                      <a:pt x="57" y="207"/>
                      <a:pt x="57" y="206"/>
                    </a:cubicBezTo>
                    <a:cubicBezTo>
                      <a:pt x="60" y="201"/>
                      <a:pt x="64" y="198"/>
                      <a:pt x="67" y="195"/>
                    </a:cubicBezTo>
                    <a:close/>
                    <a:moveTo>
                      <a:pt x="67" y="224"/>
                    </a:moveTo>
                    <a:cubicBezTo>
                      <a:pt x="65" y="220"/>
                      <a:pt x="63" y="216"/>
                      <a:pt x="61" y="213"/>
                    </a:cubicBezTo>
                    <a:cubicBezTo>
                      <a:pt x="59" y="212"/>
                      <a:pt x="58" y="210"/>
                      <a:pt x="57" y="209"/>
                    </a:cubicBezTo>
                    <a:cubicBezTo>
                      <a:pt x="54" y="207"/>
                      <a:pt x="52" y="205"/>
                      <a:pt x="50" y="204"/>
                    </a:cubicBezTo>
                    <a:cubicBezTo>
                      <a:pt x="50" y="228"/>
                      <a:pt x="50" y="228"/>
                      <a:pt x="50" y="228"/>
                    </a:cubicBezTo>
                    <a:cubicBezTo>
                      <a:pt x="56" y="233"/>
                      <a:pt x="66" y="239"/>
                      <a:pt x="67" y="239"/>
                    </a:cubicBezTo>
                    <a:cubicBezTo>
                      <a:pt x="67" y="239"/>
                      <a:pt x="67" y="239"/>
                      <a:pt x="67" y="239"/>
                    </a:cubicBezTo>
                    <a:cubicBezTo>
                      <a:pt x="67" y="224"/>
                      <a:pt x="67" y="224"/>
                      <a:pt x="67" y="224"/>
                    </a:cubicBezTo>
                    <a:close/>
                    <a:moveTo>
                      <a:pt x="67" y="242"/>
                    </a:moveTo>
                    <a:cubicBezTo>
                      <a:pt x="67" y="243"/>
                      <a:pt x="67" y="243"/>
                      <a:pt x="67" y="243"/>
                    </a:cubicBezTo>
                    <a:cubicBezTo>
                      <a:pt x="66" y="242"/>
                      <a:pt x="65" y="241"/>
                      <a:pt x="65" y="241"/>
                    </a:cubicBezTo>
                    <a:cubicBezTo>
                      <a:pt x="67" y="242"/>
                      <a:pt x="67" y="242"/>
                      <a:pt x="67" y="242"/>
                    </a:cubicBezTo>
                    <a:close/>
                    <a:moveTo>
                      <a:pt x="67" y="246"/>
                    </a:moveTo>
                    <a:cubicBezTo>
                      <a:pt x="67" y="246"/>
                      <a:pt x="67" y="246"/>
                      <a:pt x="67" y="246"/>
                    </a:cubicBezTo>
                    <a:cubicBezTo>
                      <a:pt x="63" y="245"/>
                      <a:pt x="63" y="245"/>
                      <a:pt x="63" y="245"/>
                    </a:cubicBezTo>
                    <a:cubicBezTo>
                      <a:pt x="63" y="245"/>
                      <a:pt x="57" y="244"/>
                      <a:pt x="50" y="240"/>
                    </a:cubicBezTo>
                    <a:cubicBezTo>
                      <a:pt x="50" y="232"/>
                      <a:pt x="50" y="232"/>
                      <a:pt x="50" y="232"/>
                    </a:cubicBezTo>
                    <a:cubicBezTo>
                      <a:pt x="55" y="237"/>
                      <a:pt x="64" y="244"/>
                      <a:pt x="64" y="244"/>
                    </a:cubicBezTo>
                    <a:cubicBezTo>
                      <a:pt x="67" y="246"/>
                      <a:pt x="67" y="246"/>
                      <a:pt x="67" y="246"/>
                    </a:cubicBezTo>
                    <a:close/>
                    <a:moveTo>
                      <a:pt x="67" y="257"/>
                    </a:moveTo>
                    <a:cubicBezTo>
                      <a:pt x="67" y="277"/>
                      <a:pt x="67" y="277"/>
                      <a:pt x="67" y="277"/>
                    </a:cubicBezTo>
                    <a:cubicBezTo>
                      <a:pt x="60" y="267"/>
                      <a:pt x="59" y="256"/>
                      <a:pt x="59" y="256"/>
                    </a:cubicBezTo>
                    <a:cubicBezTo>
                      <a:pt x="59" y="255"/>
                      <a:pt x="59" y="255"/>
                      <a:pt x="59" y="255"/>
                    </a:cubicBezTo>
                    <a:cubicBezTo>
                      <a:pt x="60" y="255"/>
                      <a:pt x="60" y="255"/>
                      <a:pt x="60" y="255"/>
                    </a:cubicBezTo>
                    <a:cubicBezTo>
                      <a:pt x="60" y="255"/>
                      <a:pt x="63" y="256"/>
                      <a:pt x="67" y="257"/>
                    </a:cubicBezTo>
                    <a:close/>
                    <a:moveTo>
                      <a:pt x="50" y="53"/>
                    </a:moveTo>
                    <a:cubicBezTo>
                      <a:pt x="52" y="50"/>
                      <a:pt x="53" y="47"/>
                      <a:pt x="54" y="43"/>
                    </a:cubicBezTo>
                    <a:cubicBezTo>
                      <a:pt x="55" y="42"/>
                      <a:pt x="55" y="40"/>
                      <a:pt x="56" y="38"/>
                    </a:cubicBezTo>
                    <a:cubicBezTo>
                      <a:pt x="57" y="33"/>
                      <a:pt x="56" y="28"/>
                      <a:pt x="56" y="24"/>
                    </a:cubicBezTo>
                    <a:cubicBezTo>
                      <a:pt x="56" y="22"/>
                      <a:pt x="56" y="20"/>
                      <a:pt x="56" y="19"/>
                    </a:cubicBezTo>
                    <a:cubicBezTo>
                      <a:pt x="56" y="14"/>
                      <a:pt x="56" y="1"/>
                      <a:pt x="56" y="1"/>
                    </a:cubicBezTo>
                    <a:cubicBezTo>
                      <a:pt x="56" y="0"/>
                      <a:pt x="56" y="0"/>
                      <a:pt x="56" y="0"/>
                    </a:cubicBezTo>
                    <a:cubicBezTo>
                      <a:pt x="55" y="0"/>
                      <a:pt x="55" y="0"/>
                      <a:pt x="55" y="0"/>
                    </a:cubicBezTo>
                    <a:cubicBezTo>
                      <a:pt x="55" y="0"/>
                      <a:pt x="53" y="1"/>
                      <a:pt x="50" y="3"/>
                    </a:cubicBezTo>
                    <a:lnTo>
                      <a:pt x="50" y="53"/>
                    </a:lnTo>
                    <a:close/>
                    <a:moveTo>
                      <a:pt x="50" y="3"/>
                    </a:moveTo>
                    <a:cubicBezTo>
                      <a:pt x="50" y="53"/>
                      <a:pt x="50" y="53"/>
                      <a:pt x="50" y="53"/>
                    </a:cubicBezTo>
                    <a:cubicBezTo>
                      <a:pt x="45" y="59"/>
                      <a:pt x="40" y="61"/>
                      <a:pt x="39" y="61"/>
                    </a:cubicBezTo>
                    <a:cubicBezTo>
                      <a:pt x="38" y="61"/>
                      <a:pt x="38" y="61"/>
                      <a:pt x="38" y="61"/>
                    </a:cubicBezTo>
                    <a:cubicBezTo>
                      <a:pt x="38" y="60"/>
                      <a:pt x="38" y="60"/>
                      <a:pt x="38" y="60"/>
                    </a:cubicBezTo>
                    <a:cubicBezTo>
                      <a:pt x="38" y="59"/>
                      <a:pt x="38" y="48"/>
                      <a:pt x="39" y="41"/>
                    </a:cubicBezTo>
                    <a:cubicBezTo>
                      <a:pt x="40" y="38"/>
                      <a:pt x="41" y="33"/>
                      <a:pt x="43" y="31"/>
                    </a:cubicBezTo>
                    <a:cubicBezTo>
                      <a:pt x="41" y="31"/>
                      <a:pt x="39" y="33"/>
                      <a:pt x="38" y="36"/>
                    </a:cubicBezTo>
                    <a:cubicBezTo>
                      <a:pt x="38" y="13"/>
                      <a:pt x="38" y="13"/>
                      <a:pt x="38" y="13"/>
                    </a:cubicBezTo>
                    <a:cubicBezTo>
                      <a:pt x="42" y="8"/>
                      <a:pt x="46" y="5"/>
                      <a:pt x="50" y="3"/>
                    </a:cubicBezTo>
                    <a:close/>
                    <a:moveTo>
                      <a:pt x="50" y="58"/>
                    </a:moveTo>
                    <a:cubicBezTo>
                      <a:pt x="49" y="58"/>
                      <a:pt x="48" y="58"/>
                      <a:pt x="48" y="58"/>
                    </a:cubicBezTo>
                    <a:cubicBezTo>
                      <a:pt x="46" y="59"/>
                      <a:pt x="44" y="60"/>
                      <a:pt x="43" y="61"/>
                    </a:cubicBezTo>
                    <a:cubicBezTo>
                      <a:pt x="45" y="62"/>
                      <a:pt x="47" y="62"/>
                      <a:pt x="50" y="62"/>
                    </a:cubicBezTo>
                    <a:cubicBezTo>
                      <a:pt x="50" y="58"/>
                      <a:pt x="50" y="58"/>
                      <a:pt x="50" y="58"/>
                    </a:cubicBezTo>
                    <a:close/>
                    <a:moveTo>
                      <a:pt x="50" y="87"/>
                    </a:moveTo>
                    <a:cubicBezTo>
                      <a:pt x="50" y="100"/>
                      <a:pt x="50" y="100"/>
                      <a:pt x="50" y="100"/>
                    </a:cubicBezTo>
                    <a:cubicBezTo>
                      <a:pt x="47" y="101"/>
                      <a:pt x="42" y="105"/>
                      <a:pt x="38" y="106"/>
                    </a:cubicBezTo>
                    <a:cubicBezTo>
                      <a:pt x="38" y="106"/>
                      <a:pt x="38" y="106"/>
                      <a:pt x="38" y="106"/>
                    </a:cubicBezTo>
                    <a:cubicBezTo>
                      <a:pt x="38" y="104"/>
                      <a:pt x="38" y="104"/>
                      <a:pt x="38" y="104"/>
                    </a:cubicBezTo>
                    <a:cubicBezTo>
                      <a:pt x="39" y="102"/>
                      <a:pt x="39" y="99"/>
                      <a:pt x="39" y="96"/>
                    </a:cubicBezTo>
                    <a:cubicBezTo>
                      <a:pt x="39" y="94"/>
                      <a:pt x="39" y="92"/>
                      <a:pt x="38" y="90"/>
                    </a:cubicBezTo>
                    <a:cubicBezTo>
                      <a:pt x="38" y="90"/>
                      <a:pt x="38" y="90"/>
                      <a:pt x="38" y="89"/>
                    </a:cubicBezTo>
                    <a:cubicBezTo>
                      <a:pt x="38" y="89"/>
                      <a:pt x="38" y="89"/>
                      <a:pt x="38" y="89"/>
                    </a:cubicBezTo>
                    <a:cubicBezTo>
                      <a:pt x="42" y="88"/>
                      <a:pt x="46" y="87"/>
                      <a:pt x="50" y="87"/>
                    </a:cubicBezTo>
                    <a:close/>
                    <a:moveTo>
                      <a:pt x="50" y="101"/>
                    </a:moveTo>
                    <a:cubicBezTo>
                      <a:pt x="48" y="103"/>
                      <a:pt x="45" y="107"/>
                      <a:pt x="41" y="109"/>
                    </a:cubicBezTo>
                    <a:cubicBezTo>
                      <a:pt x="40" y="110"/>
                      <a:pt x="39" y="110"/>
                      <a:pt x="38" y="111"/>
                    </a:cubicBezTo>
                    <a:cubicBezTo>
                      <a:pt x="38" y="116"/>
                      <a:pt x="38" y="116"/>
                      <a:pt x="38" y="116"/>
                    </a:cubicBezTo>
                    <a:cubicBezTo>
                      <a:pt x="42" y="115"/>
                      <a:pt x="45" y="114"/>
                      <a:pt x="50" y="112"/>
                    </a:cubicBezTo>
                    <a:cubicBezTo>
                      <a:pt x="50" y="101"/>
                      <a:pt x="50" y="101"/>
                      <a:pt x="50" y="101"/>
                    </a:cubicBezTo>
                    <a:close/>
                    <a:moveTo>
                      <a:pt x="50" y="140"/>
                    </a:moveTo>
                    <a:cubicBezTo>
                      <a:pt x="50" y="157"/>
                      <a:pt x="50" y="157"/>
                      <a:pt x="50" y="157"/>
                    </a:cubicBezTo>
                    <a:cubicBezTo>
                      <a:pt x="48" y="159"/>
                      <a:pt x="45" y="162"/>
                      <a:pt x="43" y="164"/>
                    </a:cubicBezTo>
                    <a:cubicBezTo>
                      <a:pt x="43" y="165"/>
                      <a:pt x="43" y="165"/>
                      <a:pt x="42" y="165"/>
                    </a:cubicBezTo>
                    <a:cubicBezTo>
                      <a:pt x="42" y="162"/>
                      <a:pt x="42" y="158"/>
                      <a:pt x="40" y="154"/>
                    </a:cubicBezTo>
                    <a:cubicBezTo>
                      <a:pt x="40" y="153"/>
                      <a:pt x="39" y="151"/>
                      <a:pt x="38" y="150"/>
                    </a:cubicBezTo>
                    <a:cubicBezTo>
                      <a:pt x="38" y="147"/>
                      <a:pt x="38" y="147"/>
                      <a:pt x="38" y="147"/>
                    </a:cubicBezTo>
                    <a:cubicBezTo>
                      <a:pt x="42" y="144"/>
                      <a:pt x="47" y="142"/>
                      <a:pt x="50" y="140"/>
                    </a:cubicBezTo>
                    <a:close/>
                    <a:moveTo>
                      <a:pt x="50" y="162"/>
                    </a:moveTo>
                    <a:cubicBezTo>
                      <a:pt x="49" y="163"/>
                      <a:pt x="48" y="165"/>
                      <a:pt x="47" y="166"/>
                    </a:cubicBezTo>
                    <a:cubicBezTo>
                      <a:pt x="45" y="168"/>
                      <a:pt x="44" y="169"/>
                      <a:pt x="42" y="171"/>
                    </a:cubicBezTo>
                    <a:cubicBezTo>
                      <a:pt x="42" y="174"/>
                      <a:pt x="41" y="176"/>
                      <a:pt x="40" y="178"/>
                    </a:cubicBezTo>
                    <a:cubicBezTo>
                      <a:pt x="43" y="176"/>
                      <a:pt x="46" y="174"/>
                      <a:pt x="50" y="171"/>
                    </a:cubicBezTo>
                    <a:cubicBezTo>
                      <a:pt x="50" y="162"/>
                      <a:pt x="50" y="162"/>
                      <a:pt x="50" y="162"/>
                    </a:cubicBezTo>
                    <a:close/>
                    <a:moveTo>
                      <a:pt x="50" y="204"/>
                    </a:moveTo>
                    <a:cubicBezTo>
                      <a:pt x="50" y="228"/>
                      <a:pt x="50" y="228"/>
                      <a:pt x="50" y="228"/>
                    </a:cubicBezTo>
                    <a:cubicBezTo>
                      <a:pt x="49" y="228"/>
                      <a:pt x="49" y="228"/>
                      <a:pt x="49" y="228"/>
                    </a:cubicBezTo>
                    <a:cubicBezTo>
                      <a:pt x="47" y="226"/>
                      <a:pt x="44" y="221"/>
                      <a:pt x="42" y="218"/>
                    </a:cubicBezTo>
                    <a:cubicBezTo>
                      <a:pt x="42" y="221"/>
                      <a:pt x="44" y="227"/>
                      <a:pt x="48" y="231"/>
                    </a:cubicBezTo>
                    <a:cubicBezTo>
                      <a:pt x="48" y="231"/>
                      <a:pt x="49" y="232"/>
                      <a:pt x="50" y="232"/>
                    </a:cubicBezTo>
                    <a:cubicBezTo>
                      <a:pt x="50" y="240"/>
                      <a:pt x="50" y="240"/>
                      <a:pt x="50" y="240"/>
                    </a:cubicBezTo>
                    <a:cubicBezTo>
                      <a:pt x="46" y="239"/>
                      <a:pt x="42" y="236"/>
                      <a:pt x="38" y="233"/>
                    </a:cubicBezTo>
                    <a:cubicBezTo>
                      <a:pt x="38" y="198"/>
                      <a:pt x="38" y="198"/>
                      <a:pt x="38" y="198"/>
                    </a:cubicBezTo>
                    <a:cubicBezTo>
                      <a:pt x="39" y="198"/>
                      <a:pt x="39" y="198"/>
                      <a:pt x="39" y="198"/>
                    </a:cubicBezTo>
                    <a:cubicBezTo>
                      <a:pt x="40" y="199"/>
                      <a:pt x="41" y="200"/>
                      <a:pt x="43" y="200"/>
                    </a:cubicBezTo>
                    <a:cubicBezTo>
                      <a:pt x="45" y="201"/>
                      <a:pt x="47" y="203"/>
                      <a:pt x="50" y="204"/>
                    </a:cubicBezTo>
                    <a:close/>
                    <a:moveTo>
                      <a:pt x="38" y="189"/>
                    </a:moveTo>
                    <a:cubicBezTo>
                      <a:pt x="38" y="185"/>
                      <a:pt x="38" y="185"/>
                      <a:pt x="38" y="185"/>
                    </a:cubicBezTo>
                    <a:cubicBezTo>
                      <a:pt x="39" y="186"/>
                      <a:pt x="39" y="186"/>
                      <a:pt x="39" y="186"/>
                    </a:cubicBezTo>
                    <a:cubicBezTo>
                      <a:pt x="40" y="180"/>
                      <a:pt x="40" y="180"/>
                      <a:pt x="40" y="180"/>
                    </a:cubicBezTo>
                    <a:cubicBezTo>
                      <a:pt x="41" y="190"/>
                      <a:pt x="45" y="195"/>
                      <a:pt x="43" y="196"/>
                    </a:cubicBezTo>
                    <a:cubicBezTo>
                      <a:pt x="42" y="196"/>
                      <a:pt x="40" y="193"/>
                      <a:pt x="38" y="189"/>
                    </a:cubicBezTo>
                    <a:close/>
                    <a:moveTo>
                      <a:pt x="38" y="178"/>
                    </a:moveTo>
                    <a:cubicBezTo>
                      <a:pt x="40" y="173"/>
                      <a:pt x="42" y="165"/>
                      <a:pt x="38" y="155"/>
                    </a:cubicBezTo>
                    <a:cubicBezTo>
                      <a:pt x="38" y="155"/>
                      <a:pt x="38" y="155"/>
                      <a:pt x="38" y="155"/>
                    </a:cubicBezTo>
                    <a:cubicBezTo>
                      <a:pt x="38" y="178"/>
                      <a:pt x="38" y="178"/>
                      <a:pt x="38" y="178"/>
                    </a:cubicBezTo>
                    <a:close/>
                    <a:moveTo>
                      <a:pt x="38" y="70"/>
                    </a:moveTo>
                    <a:cubicBezTo>
                      <a:pt x="38" y="65"/>
                      <a:pt x="38" y="65"/>
                      <a:pt x="38" y="65"/>
                    </a:cubicBezTo>
                    <a:cubicBezTo>
                      <a:pt x="42" y="62"/>
                      <a:pt x="42" y="62"/>
                      <a:pt x="42" y="62"/>
                    </a:cubicBezTo>
                    <a:cubicBezTo>
                      <a:pt x="40" y="65"/>
                      <a:pt x="39" y="67"/>
                      <a:pt x="38" y="70"/>
                    </a:cubicBezTo>
                    <a:close/>
                    <a:moveTo>
                      <a:pt x="38" y="13"/>
                    </a:moveTo>
                    <a:cubicBezTo>
                      <a:pt x="38" y="36"/>
                      <a:pt x="38" y="36"/>
                      <a:pt x="38" y="36"/>
                    </a:cubicBezTo>
                    <a:cubicBezTo>
                      <a:pt x="37" y="37"/>
                      <a:pt x="37" y="39"/>
                      <a:pt x="36" y="41"/>
                    </a:cubicBezTo>
                    <a:cubicBezTo>
                      <a:pt x="36" y="41"/>
                      <a:pt x="36" y="42"/>
                      <a:pt x="36" y="43"/>
                    </a:cubicBezTo>
                    <a:cubicBezTo>
                      <a:pt x="36" y="16"/>
                      <a:pt x="36" y="16"/>
                      <a:pt x="36" y="16"/>
                    </a:cubicBezTo>
                    <a:cubicBezTo>
                      <a:pt x="37" y="15"/>
                      <a:pt x="37" y="14"/>
                      <a:pt x="38" y="13"/>
                    </a:cubicBezTo>
                    <a:close/>
                    <a:moveTo>
                      <a:pt x="38" y="65"/>
                    </a:moveTo>
                    <a:cubicBezTo>
                      <a:pt x="38" y="70"/>
                      <a:pt x="38" y="70"/>
                      <a:pt x="38" y="70"/>
                    </a:cubicBezTo>
                    <a:cubicBezTo>
                      <a:pt x="37" y="73"/>
                      <a:pt x="37" y="76"/>
                      <a:pt x="36" y="76"/>
                    </a:cubicBezTo>
                    <a:cubicBezTo>
                      <a:pt x="36" y="62"/>
                      <a:pt x="36" y="62"/>
                      <a:pt x="36" y="62"/>
                    </a:cubicBezTo>
                    <a:cubicBezTo>
                      <a:pt x="36" y="61"/>
                      <a:pt x="36" y="59"/>
                      <a:pt x="36" y="59"/>
                    </a:cubicBezTo>
                    <a:cubicBezTo>
                      <a:pt x="37" y="66"/>
                      <a:pt x="37" y="66"/>
                      <a:pt x="37" y="66"/>
                    </a:cubicBezTo>
                    <a:cubicBezTo>
                      <a:pt x="38" y="65"/>
                      <a:pt x="38" y="65"/>
                      <a:pt x="38" y="65"/>
                    </a:cubicBezTo>
                    <a:close/>
                    <a:moveTo>
                      <a:pt x="38" y="89"/>
                    </a:moveTo>
                    <a:cubicBezTo>
                      <a:pt x="38" y="89"/>
                      <a:pt x="38" y="89"/>
                      <a:pt x="38" y="89"/>
                    </a:cubicBezTo>
                    <a:cubicBezTo>
                      <a:pt x="38" y="89"/>
                      <a:pt x="38" y="89"/>
                      <a:pt x="38" y="89"/>
                    </a:cubicBezTo>
                    <a:cubicBezTo>
                      <a:pt x="38" y="89"/>
                      <a:pt x="38" y="89"/>
                      <a:pt x="38" y="89"/>
                    </a:cubicBezTo>
                    <a:close/>
                    <a:moveTo>
                      <a:pt x="38" y="104"/>
                    </a:moveTo>
                    <a:cubicBezTo>
                      <a:pt x="38" y="106"/>
                      <a:pt x="38" y="106"/>
                      <a:pt x="38" y="106"/>
                    </a:cubicBezTo>
                    <a:cubicBezTo>
                      <a:pt x="38" y="107"/>
                      <a:pt x="38" y="107"/>
                      <a:pt x="37" y="107"/>
                    </a:cubicBezTo>
                    <a:cubicBezTo>
                      <a:pt x="38" y="106"/>
                      <a:pt x="38" y="105"/>
                      <a:pt x="38" y="104"/>
                    </a:cubicBezTo>
                    <a:close/>
                    <a:moveTo>
                      <a:pt x="38" y="111"/>
                    </a:moveTo>
                    <a:cubicBezTo>
                      <a:pt x="38" y="116"/>
                      <a:pt x="38" y="116"/>
                      <a:pt x="38" y="116"/>
                    </a:cubicBezTo>
                    <a:cubicBezTo>
                      <a:pt x="37" y="116"/>
                      <a:pt x="37" y="116"/>
                      <a:pt x="36" y="117"/>
                    </a:cubicBezTo>
                    <a:cubicBezTo>
                      <a:pt x="36" y="112"/>
                      <a:pt x="36" y="112"/>
                      <a:pt x="36" y="112"/>
                    </a:cubicBezTo>
                    <a:cubicBezTo>
                      <a:pt x="37" y="112"/>
                      <a:pt x="37" y="111"/>
                      <a:pt x="38" y="111"/>
                    </a:cubicBezTo>
                    <a:close/>
                    <a:moveTo>
                      <a:pt x="38" y="147"/>
                    </a:moveTo>
                    <a:cubicBezTo>
                      <a:pt x="38" y="150"/>
                      <a:pt x="38" y="150"/>
                      <a:pt x="38" y="150"/>
                    </a:cubicBezTo>
                    <a:cubicBezTo>
                      <a:pt x="38" y="149"/>
                      <a:pt x="38" y="149"/>
                      <a:pt x="38" y="149"/>
                    </a:cubicBezTo>
                    <a:cubicBezTo>
                      <a:pt x="38" y="149"/>
                      <a:pt x="37" y="148"/>
                      <a:pt x="37" y="148"/>
                    </a:cubicBezTo>
                    <a:cubicBezTo>
                      <a:pt x="37" y="148"/>
                      <a:pt x="38" y="147"/>
                      <a:pt x="38" y="147"/>
                    </a:cubicBezTo>
                    <a:close/>
                    <a:moveTo>
                      <a:pt x="38" y="155"/>
                    </a:moveTo>
                    <a:cubicBezTo>
                      <a:pt x="38" y="178"/>
                      <a:pt x="38" y="178"/>
                      <a:pt x="38" y="178"/>
                    </a:cubicBezTo>
                    <a:cubicBezTo>
                      <a:pt x="38" y="179"/>
                      <a:pt x="37" y="180"/>
                      <a:pt x="37" y="180"/>
                    </a:cubicBezTo>
                    <a:cubicBezTo>
                      <a:pt x="36" y="181"/>
                      <a:pt x="36" y="181"/>
                      <a:pt x="36" y="181"/>
                    </a:cubicBezTo>
                    <a:cubicBezTo>
                      <a:pt x="36" y="180"/>
                      <a:pt x="36" y="180"/>
                      <a:pt x="36" y="180"/>
                    </a:cubicBezTo>
                    <a:cubicBezTo>
                      <a:pt x="36" y="150"/>
                      <a:pt x="36" y="150"/>
                      <a:pt x="36" y="150"/>
                    </a:cubicBezTo>
                    <a:cubicBezTo>
                      <a:pt x="36" y="150"/>
                      <a:pt x="36" y="150"/>
                      <a:pt x="36" y="150"/>
                    </a:cubicBezTo>
                    <a:cubicBezTo>
                      <a:pt x="37" y="151"/>
                      <a:pt x="37" y="153"/>
                      <a:pt x="38" y="155"/>
                    </a:cubicBezTo>
                    <a:close/>
                    <a:moveTo>
                      <a:pt x="38" y="185"/>
                    </a:moveTo>
                    <a:cubicBezTo>
                      <a:pt x="38" y="189"/>
                      <a:pt x="38" y="189"/>
                      <a:pt x="38" y="189"/>
                    </a:cubicBezTo>
                    <a:cubicBezTo>
                      <a:pt x="37" y="188"/>
                      <a:pt x="37" y="186"/>
                      <a:pt x="36" y="185"/>
                    </a:cubicBezTo>
                    <a:cubicBezTo>
                      <a:pt x="36" y="183"/>
                      <a:pt x="36" y="183"/>
                      <a:pt x="36" y="183"/>
                    </a:cubicBezTo>
                    <a:cubicBezTo>
                      <a:pt x="38" y="185"/>
                      <a:pt x="38" y="185"/>
                      <a:pt x="38" y="185"/>
                    </a:cubicBezTo>
                    <a:close/>
                    <a:moveTo>
                      <a:pt x="38" y="198"/>
                    </a:moveTo>
                    <a:cubicBezTo>
                      <a:pt x="38" y="233"/>
                      <a:pt x="38" y="233"/>
                      <a:pt x="38" y="233"/>
                    </a:cubicBezTo>
                    <a:cubicBezTo>
                      <a:pt x="37" y="232"/>
                      <a:pt x="37" y="232"/>
                      <a:pt x="36" y="231"/>
                    </a:cubicBezTo>
                    <a:cubicBezTo>
                      <a:pt x="36" y="231"/>
                      <a:pt x="36" y="231"/>
                      <a:pt x="36" y="231"/>
                    </a:cubicBezTo>
                    <a:cubicBezTo>
                      <a:pt x="36" y="196"/>
                      <a:pt x="36" y="196"/>
                      <a:pt x="36" y="196"/>
                    </a:cubicBezTo>
                    <a:cubicBezTo>
                      <a:pt x="37" y="197"/>
                      <a:pt x="37" y="197"/>
                      <a:pt x="38" y="198"/>
                    </a:cubicBezTo>
                    <a:close/>
                    <a:moveTo>
                      <a:pt x="36" y="105"/>
                    </a:moveTo>
                    <a:cubicBezTo>
                      <a:pt x="36" y="88"/>
                      <a:pt x="36" y="88"/>
                      <a:pt x="36" y="88"/>
                    </a:cubicBezTo>
                    <a:cubicBezTo>
                      <a:pt x="36" y="89"/>
                      <a:pt x="36" y="90"/>
                      <a:pt x="36" y="91"/>
                    </a:cubicBezTo>
                    <a:cubicBezTo>
                      <a:pt x="37" y="92"/>
                      <a:pt x="37" y="94"/>
                      <a:pt x="37" y="96"/>
                    </a:cubicBezTo>
                    <a:cubicBezTo>
                      <a:pt x="37" y="99"/>
                      <a:pt x="37" y="102"/>
                      <a:pt x="36" y="105"/>
                    </a:cubicBezTo>
                    <a:close/>
                    <a:moveTo>
                      <a:pt x="36" y="16"/>
                    </a:moveTo>
                    <a:cubicBezTo>
                      <a:pt x="36" y="43"/>
                      <a:pt x="36" y="43"/>
                      <a:pt x="36" y="43"/>
                    </a:cubicBezTo>
                    <a:cubicBezTo>
                      <a:pt x="35" y="50"/>
                      <a:pt x="34" y="60"/>
                      <a:pt x="34" y="60"/>
                    </a:cubicBezTo>
                    <a:cubicBezTo>
                      <a:pt x="34" y="63"/>
                      <a:pt x="34" y="63"/>
                      <a:pt x="34" y="63"/>
                    </a:cubicBezTo>
                    <a:cubicBezTo>
                      <a:pt x="33" y="60"/>
                      <a:pt x="33" y="60"/>
                      <a:pt x="33" y="60"/>
                    </a:cubicBezTo>
                    <a:cubicBezTo>
                      <a:pt x="32" y="60"/>
                      <a:pt x="28" y="48"/>
                      <a:pt x="31" y="32"/>
                    </a:cubicBezTo>
                    <a:cubicBezTo>
                      <a:pt x="31" y="29"/>
                      <a:pt x="32" y="26"/>
                      <a:pt x="33" y="23"/>
                    </a:cubicBezTo>
                    <a:cubicBezTo>
                      <a:pt x="34" y="20"/>
                      <a:pt x="35" y="18"/>
                      <a:pt x="36" y="16"/>
                    </a:cubicBezTo>
                    <a:close/>
                    <a:moveTo>
                      <a:pt x="36" y="62"/>
                    </a:moveTo>
                    <a:cubicBezTo>
                      <a:pt x="35" y="66"/>
                      <a:pt x="34" y="75"/>
                      <a:pt x="35" y="76"/>
                    </a:cubicBezTo>
                    <a:cubicBezTo>
                      <a:pt x="35" y="76"/>
                      <a:pt x="36" y="76"/>
                      <a:pt x="36" y="76"/>
                    </a:cubicBezTo>
                    <a:cubicBezTo>
                      <a:pt x="36" y="62"/>
                      <a:pt x="36" y="62"/>
                      <a:pt x="36" y="62"/>
                    </a:cubicBezTo>
                    <a:close/>
                    <a:moveTo>
                      <a:pt x="36" y="88"/>
                    </a:moveTo>
                    <a:cubicBezTo>
                      <a:pt x="36" y="105"/>
                      <a:pt x="36" y="105"/>
                      <a:pt x="36" y="105"/>
                    </a:cubicBezTo>
                    <a:cubicBezTo>
                      <a:pt x="33" y="114"/>
                      <a:pt x="28" y="118"/>
                      <a:pt x="28" y="118"/>
                    </a:cubicBezTo>
                    <a:cubicBezTo>
                      <a:pt x="27" y="119"/>
                      <a:pt x="27" y="119"/>
                      <a:pt x="27" y="119"/>
                    </a:cubicBezTo>
                    <a:cubicBezTo>
                      <a:pt x="27" y="64"/>
                      <a:pt x="27" y="64"/>
                      <a:pt x="27" y="64"/>
                    </a:cubicBezTo>
                    <a:cubicBezTo>
                      <a:pt x="28" y="67"/>
                      <a:pt x="29" y="70"/>
                      <a:pt x="30" y="72"/>
                    </a:cubicBezTo>
                    <a:cubicBezTo>
                      <a:pt x="30" y="73"/>
                      <a:pt x="31" y="75"/>
                      <a:pt x="32" y="76"/>
                    </a:cubicBezTo>
                    <a:cubicBezTo>
                      <a:pt x="33" y="79"/>
                      <a:pt x="35" y="83"/>
                      <a:pt x="36" y="88"/>
                    </a:cubicBezTo>
                    <a:close/>
                    <a:moveTo>
                      <a:pt x="36" y="112"/>
                    </a:moveTo>
                    <a:cubicBezTo>
                      <a:pt x="35" y="112"/>
                      <a:pt x="35" y="112"/>
                      <a:pt x="35" y="112"/>
                    </a:cubicBezTo>
                    <a:cubicBezTo>
                      <a:pt x="34" y="114"/>
                      <a:pt x="33" y="116"/>
                      <a:pt x="32" y="117"/>
                    </a:cubicBezTo>
                    <a:cubicBezTo>
                      <a:pt x="33" y="117"/>
                      <a:pt x="34" y="117"/>
                      <a:pt x="36" y="117"/>
                    </a:cubicBezTo>
                    <a:cubicBezTo>
                      <a:pt x="36" y="112"/>
                      <a:pt x="36" y="112"/>
                      <a:pt x="36" y="112"/>
                    </a:cubicBezTo>
                    <a:close/>
                    <a:moveTo>
                      <a:pt x="36" y="150"/>
                    </a:moveTo>
                    <a:cubicBezTo>
                      <a:pt x="36" y="180"/>
                      <a:pt x="36" y="180"/>
                      <a:pt x="36" y="180"/>
                    </a:cubicBezTo>
                    <a:cubicBezTo>
                      <a:pt x="35" y="180"/>
                      <a:pt x="35" y="180"/>
                      <a:pt x="35" y="180"/>
                    </a:cubicBezTo>
                    <a:cubicBezTo>
                      <a:pt x="35" y="180"/>
                      <a:pt x="31" y="175"/>
                      <a:pt x="27" y="170"/>
                    </a:cubicBezTo>
                    <a:cubicBezTo>
                      <a:pt x="27" y="139"/>
                      <a:pt x="27" y="139"/>
                      <a:pt x="27" y="139"/>
                    </a:cubicBezTo>
                    <a:cubicBezTo>
                      <a:pt x="30" y="141"/>
                      <a:pt x="33" y="145"/>
                      <a:pt x="36" y="150"/>
                    </a:cubicBezTo>
                    <a:close/>
                    <a:moveTo>
                      <a:pt x="36" y="183"/>
                    </a:moveTo>
                    <a:cubicBezTo>
                      <a:pt x="36" y="185"/>
                      <a:pt x="36" y="185"/>
                      <a:pt x="36" y="185"/>
                    </a:cubicBezTo>
                    <a:cubicBezTo>
                      <a:pt x="34" y="183"/>
                      <a:pt x="34" y="181"/>
                      <a:pt x="34" y="181"/>
                    </a:cubicBezTo>
                    <a:cubicBezTo>
                      <a:pt x="36" y="183"/>
                      <a:pt x="36" y="183"/>
                      <a:pt x="36" y="183"/>
                    </a:cubicBezTo>
                    <a:close/>
                    <a:moveTo>
                      <a:pt x="36" y="196"/>
                    </a:moveTo>
                    <a:cubicBezTo>
                      <a:pt x="36" y="231"/>
                      <a:pt x="36" y="231"/>
                      <a:pt x="36" y="231"/>
                    </a:cubicBezTo>
                    <a:cubicBezTo>
                      <a:pt x="34" y="229"/>
                      <a:pt x="32" y="227"/>
                      <a:pt x="30" y="224"/>
                    </a:cubicBezTo>
                    <a:cubicBezTo>
                      <a:pt x="29" y="223"/>
                      <a:pt x="28" y="222"/>
                      <a:pt x="27" y="221"/>
                    </a:cubicBezTo>
                    <a:cubicBezTo>
                      <a:pt x="27" y="191"/>
                      <a:pt x="27" y="191"/>
                      <a:pt x="27" y="191"/>
                    </a:cubicBezTo>
                    <a:cubicBezTo>
                      <a:pt x="30" y="192"/>
                      <a:pt x="33" y="195"/>
                      <a:pt x="36" y="196"/>
                    </a:cubicBezTo>
                    <a:close/>
                    <a:moveTo>
                      <a:pt x="27" y="182"/>
                    </a:moveTo>
                    <a:cubicBezTo>
                      <a:pt x="29" y="184"/>
                      <a:pt x="31" y="184"/>
                      <a:pt x="31" y="184"/>
                    </a:cubicBezTo>
                    <a:cubicBezTo>
                      <a:pt x="34" y="186"/>
                      <a:pt x="34" y="186"/>
                      <a:pt x="34" y="186"/>
                    </a:cubicBezTo>
                    <a:cubicBezTo>
                      <a:pt x="32" y="183"/>
                      <a:pt x="32" y="183"/>
                      <a:pt x="32" y="183"/>
                    </a:cubicBezTo>
                    <a:cubicBezTo>
                      <a:pt x="32" y="183"/>
                      <a:pt x="30" y="180"/>
                      <a:pt x="27" y="176"/>
                    </a:cubicBezTo>
                    <a:cubicBezTo>
                      <a:pt x="27" y="182"/>
                      <a:pt x="27" y="182"/>
                      <a:pt x="27" y="182"/>
                    </a:cubicBezTo>
                    <a:close/>
                    <a:moveTo>
                      <a:pt x="27" y="132"/>
                    </a:moveTo>
                    <a:cubicBezTo>
                      <a:pt x="27" y="124"/>
                      <a:pt x="27" y="124"/>
                      <a:pt x="27" y="124"/>
                    </a:cubicBezTo>
                    <a:cubicBezTo>
                      <a:pt x="28" y="124"/>
                      <a:pt x="28" y="124"/>
                      <a:pt x="28" y="124"/>
                    </a:cubicBezTo>
                    <a:cubicBezTo>
                      <a:pt x="31" y="119"/>
                      <a:pt x="31" y="119"/>
                      <a:pt x="31" y="119"/>
                    </a:cubicBezTo>
                    <a:cubicBezTo>
                      <a:pt x="28" y="129"/>
                      <a:pt x="31" y="135"/>
                      <a:pt x="29" y="135"/>
                    </a:cubicBezTo>
                    <a:cubicBezTo>
                      <a:pt x="28" y="135"/>
                      <a:pt x="28" y="133"/>
                      <a:pt x="27" y="132"/>
                    </a:cubicBezTo>
                    <a:close/>
                    <a:moveTo>
                      <a:pt x="27" y="64"/>
                    </a:moveTo>
                    <a:cubicBezTo>
                      <a:pt x="27" y="119"/>
                      <a:pt x="27" y="119"/>
                      <a:pt x="27" y="119"/>
                    </a:cubicBezTo>
                    <a:cubicBezTo>
                      <a:pt x="27" y="119"/>
                      <a:pt x="27" y="119"/>
                      <a:pt x="27" y="119"/>
                    </a:cubicBezTo>
                    <a:cubicBezTo>
                      <a:pt x="27" y="118"/>
                      <a:pt x="27" y="118"/>
                      <a:pt x="27" y="118"/>
                    </a:cubicBezTo>
                    <a:cubicBezTo>
                      <a:pt x="26" y="118"/>
                      <a:pt x="22" y="107"/>
                      <a:pt x="21" y="99"/>
                    </a:cubicBezTo>
                    <a:cubicBezTo>
                      <a:pt x="21" y="97"/>
                      <a:pt x="21" y="91"/>
                      <a:pt x="21" y="88"/>
                    </a:cubicBezTo>
                    <a:cubicBezTo>
                      <a:pt x="19" y="90"/>
                      <a:pt x="18" y="95"/>
                      <a:pt x="18" y="100"/>
                    </a:cubicBezTo>
                    <a:cubicBezTo>
                      <a:pt x="19" y="106"/>
                      <a:pt x="23" y="120"/>
                      <a:pt x="23" y="120"/>
                    </a:cubicBezTo>
                    <a:cubicBezTo>
                      <a:pt x="23" y="123"/>
                      <a:pt x="23" y="123"/>
                      <a:pt x="23" y="123"/>
                    </a:cubicBezTo>
                    <a:cubicBezTo>
                      <a:pt x="21" y="120"/>
                      <a:pt x="21" y="120"/>
                      <a:pt x="21" y="120"/>
                    </a:cubicBezTo>
                    <a:cubicBezTo>
                      <a:pt x="21" y="120"/>
                      <a:pt x="13" y="111"/>
                      <a:pt x="10" y="93"/>
                    </a:cubicBezTo>
                    <a:cubicBezTo>
                      <a:pt x="10" y="90"/>
                      <a:pt x="9" y="87"/>
                      <a:pt x="9" y="84"/>
                    </a:cubicBezTo>
                    <a:cubicBezTo>
                      <a:pt x="8" y="65"/>
                      <a:pt x="23" y="54"/>
                      <a:pt x="23" y="54"/>
                    </a:cubicBezTo>
                    <a:cubicBezTo>
                      <a:pt x="24" y="53"/>
                      <a:pt x="24" y="53"/>
                      <a:pt x="24" y="53"/>
                    </a:cubicBezTo>
                    <a:cubicBezTo>
                      <a:pt x="25" y="54"/>
                      <a:pt x="25" y="54"/>
                      <a:pt x="25" y="54"/>
                    </a:cubicBezTo>
                    <a:cubicBezTo>
                      <a:pt x="25" y="54"/>
                      <a:pt x="26" y="59"/>
                      <a:pt x="27" y="64"/>
                    </a:cubicBezTo>
                    <a:close/>
                    <a:moveTo>
                      <a:pt x="27" y="124"/>
                    </a:moveTo>
                    <a:cubicBezTo>
                      <a:pt x="24" y="118"/>
                      <a:pt x="24" y="118"/>
                      <a:pt x="24" y="118"/>
                    </a:cubicBezTo>
                    <a:cubicBezTo>
                      <a:pt x="24" y="118"/>
                      <a:pt x="26" y="127"/>
                      <a:pt x="27" y="132"/>
                    </a:cubicBezTo>
                    <a:cubicBezTo>
                      <a:pt x="27" y="124"/>
                      <a:pt x="27" y="124"/>
                      <a:pt x="27" y="124"/>
                    </a:cubicBezTo>
                    <a:close/>
                    <a:moveTo>
                      <a:pt x="27" y="139"/>
                    </a:moveTo>
                    <a:cubicBezTo>
                      <a:pt x="27" y="138"/>
                      <a:pt x="27" y="138"/>
                      <a:pt x="27" y="138"/>
                    </a:cubicBezTo>
                    <a:cubicBezTo>
                      <a:pt x="25" y="136"/>
                      <a:pt x="24" y="135"/>
                      <a:pt x="23" y="134"/>
                    </a:cubicBezTo>
                    <a:cubicBezTo>
                      <a:pt x="20" y="130"/>
                      <a:pt x="13" y="119"/>
                      <a:pt x="13" y="119"/>
                    </a:cubicBezTo>
                    <a:cubicBezTo>
                      <a:pt x="12" y="118"/>
                      <a:pt x="12" y="118"/>
                      <a:pt x="12" y="118"/>
                    </a:cubicBezTo>
                    <a:cubicBezTo>
                      <a:pt x="11" y="119"/>
                      <a:pt x="11" y="119"/>
                      <a:pt x="11" y="119"/>
                    </a:cubicBezTo>
                    <a:cubicBezTo>
                      <a:pt x="11" y="120"/>
                      <a:pt x="0" y="136"/>
                      <a:pt x="8" y="154"/>
                    </a:cubicBezTo>
                    <a:cubicBezTo>
                      <a:pt x="9" y="157"/>
                      <a:pt x="10" y="160"/>
                      <a:pt x="11" y="162"/>
                    </a:cubicBezTo>
                    <a:cubicBezTo>
                      <a:pt x="17" y="173"/>
                      <a:pt x="23" y="179"/>
                      <a:pt x="27" y="182"/>
                    </a:cubicBezTo>
                    <a:cubicBezTo>
                      <a:pt x="27" y="176"/>
                      <a:pt x="27" y="176"/>
                      <a:pt x="27" y="176"/>
                    </a:cubicBezTo>
                    <a:cubicBezTo>
                      <a:pt x="25" y="172"/>
                      <a:pt x="23" y="168"/>
                      <a:pt x="22" y="166"/>
                    </a:cubicBezTo>
                    <a:cubicBezTo>
                      <a:pt x="19" y="162"/>
                      <a:pt x="19" y="156"/>
                      <a:pt x="20" y="153"/>
                    </a:cubicBezTo>
                    <a:cubicBezTo>
                      <a:pt x="21" y="156"/>
                      <a:pt x="23" y="162"/>
                      <a:pt x="24" y="164"/>
                    </a:cubicBezTo>
                    <a:cubicBezTo>
                      <a:pt x="25" y="166"/>
                      <a:pt x="26" y="168"/>
                      <a:pt x="27" y="170"/>
                    </a:cubicBezTo>
                    <a:cubicBezTo>
                      <a:pt x="27" y="139"/>
                      <a:pt x="27" y="139"/>
                      <a:pt x="27" y="139"/>
                    </a:cubicBezTo>
                    <a:close/>
                    <a:moveTo>
                      <a:pt x="27" y="191"/>
                    </a:moveTo>
                    <a:cubicBezTo>
                      <a:pt x="27" y="221"/>
                      <a:pt x="27" y="221"/>
                      <a:pt x="27" y="221"/>
                    </a:cubicBezTo>
                    <a:cubicBezTo>
                      <a:pt x="17" y="206"/>
                      <a:pt x="21" y="188"/>
                      <a:pt x="21" y="188"/>
                    </a:cubicBezTo>
                    <a:cubicBezTo>
                      <a:pt x="22" y="187"/>
                      <a:pt x="22" y="187"/>
                      <a:pt x="22" y="187"/>
                    </a:cubicBezTo>
                    <a:cubicBezTo>
                      <a:pt x="23" y="187"/>
                      <a:pt x="23" y="187"/>
                      <a:pt x="23" y="187"/>
                    </a:cubicBezTo>
                    <a:cubicBezTo>
                      <a:pt x="23" y="188"/>
                      <a:pt x="25" y="189"/>
                      <a:pt x="27" y="191"/>
                    </a:cubicBezTo>
                    <a:close/>
                  </a:path>
                </a:pathLst>
              </a:custGeom>
              <a:solidFill>
                <a:srgbClr val="939D2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0"/>
              <p:cNvSpPr>
                <a:spLocks noEditPoints="1"/>
              </p:cNvSpPr>
              <p:nvPr/>
            </p:nvSpPr>
            <p:spPr bwMode="auto">
              <a:xfrm>
                <a:off x="5926138" y="2239963"/>
                <a:ext cx="1882775" cy="2632075"/>
              </a:xfrm>
              <a:custGeom>
                <a:avLst/>
                <a:gdLst>
                  <a:gd name="T0" fmla="*/ 217 w 244"/>
                  <a:gd name="T1" fmla="*/ 176 h 341"/>
                  <a:gd name="T2" fmla="*/ 232 w 244"/>
                  <a:gd name="T3" fmla="*/ 119 h 341"/>
                  <a:gd name="T4" fmla="*/ 217 w 244"/>
                  <a:gd name="T5" fmla="*/ 124 h 341"/>
                  <a:gd name="T6" fmla="*/ 222 w 244"/>
                  <a:gd name="T7" fmla="*/ 120 h 341"/>
                  <a:gd name="T8" fmla="*/ 217 w 244"/>
                  <a:gd name="T9" fmla="*/ 64 h 341"/>
                  <a:gd name="T10" fmla="*/ 215 w 244"/>
                  <a:gd name="T11" fmla="*/ 72 h 341"/>
                  <a:gd name="T12" fmla="*/ 217 w 244"/>
                  <a:gd name="T13" fmla="*/ 139 h 341"/>
                  <a:gd name="T14" fmla="*/ 211 w 244"/>
                  <a:gd name="T15" fmla="*/ 186 h 341"/>
                  <a:gd name="T16" fmla="*/ 209 w 244"/>
                  <a:gd name="T17" fmla="*/ 196 h 341"/>
                  <a:gd name="T18" fmla="*/ 210 w 244"/>
                  <a:gd name="T19" fmla="*/ 112 h 341"/>
                  <a:gd name="T20" fmla="*/ 209 w 244"/>
                  <a:gd name="T21" fmla="*/ 16 h 341"/>
                  <a:gd name="T22" fmla="*/ 209 w 244"/>
                  <a:gd name="T23" fmla="*/ 43 h 341"/>
                  <a:gd name="T24" fmla="*/ 207 w 244"/>
                  <a:gd name="T25" fmla="*/ 65 h 341"/>
                  <a:gd name="T26" fmla="*/ 209 w 244"/>
                  <a:gd name="T27" fmla="*/ 88 h 341"/>
                  <a:gd name="T28" fmla="*/ 209 w 244"/>
                  <a:gd name="T29" fmla="*/ 181 h 341"/>
                  <a:gd name="T30" fmla="*/ 207 w 244"/>
                  <a:gd name="T31" fmla="*/ 189 h 341"/>
                  <a:gd name="T32" fmla="*/ 209 w 244"/>
                  <a:gd name="T33" fmla="*/ 196 h 341"/>
                  <a:gd name="T34" fmla="*/ 207 w 244"/>
                  <a:gd name="T35" fmla="*/ 107 h 341"/>
                  <a:gd name="T36" fmla="*/ 206 w 244"/>
                  <a:gd name="T37" fmla="*/ 41 h 341"/>
                  <a:gd name="T38" fmla="*/ 207 w 244"/>
                  <a:gd name="T39" fmla="*/ 70 h 341"/>
                  <a:gd name="T40" fmla="*/ 207 w 244"/>
                  <a:gd name="T41" fmla="*/ 106 h 341"/>
                  <a:gd name="T42" fmla="*/ 195 w 244"/>
                  <a:gd name="T43" fmla="*/ 112 h 341"/>
                  <a:gd name="T44" fmla="*/ 195 w 244"/>
                  <a:gd name="T45" fmla="*/ 157 h 341"/>
                  <a:gd name="T46" fmla="*/ 207 w 244"/>
                  <a:gd name="T47" fmla="*/ 189 h 341"/>
                  <a:gd name="T48" fmla="*/ 195 w 244"/>
                  <a:gd name="T49" fmla="*/ 232 h 341"/>
                  <a:gd name="T50" fmla="*/ 207 w 244"/>
                  <a:gd name="T51" fmla="*/ 198 h 341"/>
                  <a:gd name="T52" fmla="*/ 202 w 244"/>
                  <a:gd name="T53" fmla="*/ 61 h 341"/>
                  <a:gd name="T54" fmla="*/ 189 w 244"/>
                  <a:gd name="T55" fmla="*/ 24 h 341"/>
                  <a:gd name="T56" fmla="*/ 178 w 244"/>
                  <a:gd name="T57" fmla="*/ 51 h 341"/>
                  <a:gd name="T58" fmla="*/ 195 w 244"/>
                  <a:gd name="T59" fmla="*/ 112 h 341"/>
                  <a:gd name="T60" fmla="*/ 192 w 244"/>
                  <a:gd name="T61" fmla="*/ 152 h 341"/>
                  <a:gd name="T62" fmla="*/ 195 w 244"/>
                  <a:gd name="T63" fmla="*/ 140 h 341"/>
                  <a:gd name="T64" fmla="*/ 195 w 244"/>
                  <a:gd name="T65" fmla="*/ 204 h 341"/>
                  <a:gd name="T66" fmla="*/ 178 w 244"/>
                  <a:gd name="T67" fmla="*/ 277 h 341"/>
                  <a:gd name="T68" fmla="*/ 180 w 244"/>
                  <a:gd name="T69" fmla="*/ 241 h 341"/>
                  <a:gd name="T70" fmla="*/ 178 w 244"/>
                  <a:gd name="T71" fmla="*/ 51 h 341"/>
                  <a:gd name="T72" fmla="*/ 178 w 244"/>
                  <a:gd name="T73" fmla="*/ 39 h 341"/>
                  <a:gd name="T74" fmla="*/ 178 w 244"/>
                  <a:gd name="T75" fmla="*/ 39 h 341"/>
                  <a:gd name="T76" fmla="*/ 178 w 244"/>
                  <a:gd name="T77" fmla="*/ 195 h 341"/>
                  <a:gd name="T78" fmla="*/ 160 w 244"/>
                  <a:gd name="T79" fmla="*/ 209 h 341"/>
                  <a:gd name="T80" fmla="*/ 178 w 244"/>
                  <a:gd name="T81" fmla="*/ 224 h 341"/>
                  <a:gd name="T82" fmla="*/ 178 w 244"/>
                  <a:gd name="T83" fmla="*/ 246 h 341"/>
                  <a:gd name="T84" fmla="*/ 125 w 244"/>
                  <a:gd name="T85" fmla="*/ 295 h 341"/>
                  <a:gd name="T86" fmla="*/ 125 w 244"/>
                  <a:gd name="T87" fmla="*/ 286 h 341"/>
                  <a:gd name="T88" fmla="*/ 128 w 244"/>
                  <a:gd name="T89" fmla="*/ 306 h 341"/>
                  <a:gd name="T90" fmla="*/ 125 w 244"/>
                  <a:gd name="T91" fmla="*/ 279 h 341"/>
                  <a:gd name="T92" fmla="*/ 146 w 244"/>
                  <a:gd name="T93" fmla="*/ 260 h 341"/>
                  <a:gd name="T94" fmla="*/ 76 w 244"/>
                  <a:gd name="T95" fmla="*/ 298 h 341"/>
                  <a:gd name="T96" fmla="*/ 118 w 244"/>
                  <a:gd name="T97" fmla="*/ 252 h 341"/>
                  <a:gd name="T98" fmla="*/ 119 w 244"/>
                  <a:gd name="T99" fmla="*/ 291 h 341"/>
                  <a:gd name="T100" fmla="*/ 125 w 244"/>
                  <a:gd name="T101" fmla="*/ 295 h 341"/>
                  <a:gd name="T102" fmla="*/ 93 w 244"/>
                  <a:gd name="T103" fmla="*/ 317 h 341"/>
                  <a:gd name="T104" fmla="*/ 125 w 244"/>
                  <a:gd name="T105" fmla="*/ 305 h 341"/>
                  <a:gd name="T106" fmla="*/ 64 w 244"/>
                  <a:gd name="T107" fmla="*/ 278 h 341"/>
                  <a:gd name="T108" fmla="*/ 76 w 244"/>
                  <a:gd name="T109" fmla="*/ 300 h 341"/>
                  <a:gd name="T110" fmla="*/ 57 w 244"/>
                  <a:gd name="T111" fmla="*/ 319 h 341"/>
                  <a:gd name="T112" fmla="*/ 57 w 244"/>
                  <a:gd name="T113" fmla="*/ 312 h 341"/>
                  <a:gd name="T114" fmla="*/ 57 w 244"/>
                  <a:gd name="T115" fmla="*/ 32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4" h="341">
                    <a:moveTo>
                      <a:pt x="217" y="221"/>
                    </a:moveTo>
                    <a:cubicBezTo>
                      <a:pt x="217" y="191"/>
                      <a:pt x="217" y="191"/>
                      <a:pt x="217" y="191"/>
                    </a:cubicBezTo>
                    <a:cubicBezTo>
                      <a:pt x="220" y="189"/>
                      <a:pt x="222" y="188"/>
                      <a:pt x="222" y="187"/>
                    </a:cubicBezTo>
                    <a:cubicBezTo>
                      <a:pt x="223" y="187"/>
                      <a:pt x="223" y="187"/>
                      <a:pt x="223" y="187"/>
                    </a:cubicBezTo>
                    <a:cubicBezTo>
                      <a:pt x="223" y="188"/>
                      <a:pt x="223" y="188"/>
                      <a:pt x="223" y="188"/>
                    </a:cubicBezTo>
                    <a:cubicBezTo>
                      <a:pt x="223" y="188"/>
                      <a:pt x="228" y="206"/>
                      <a:pt x="217" y="221"/>
                    </a:cubicBezTo>
                    <a:close/>
                    <a:moveTo>
                      <a:pt x="217" y="182"/>
                    </a:moveTo>
                    <a:cubicBezTo>
                      <a:pt x="217" y="176"/>
                      <a:pt x="217" y="176"/>
                      <a:pt x="217" y="176"/>
                    </a:cubicBezTo>
                    <a:cubicBezTo>
                      <a:pt x="220" y="172"/>
                      <a:pt x="222" y="168"/>
                      <a:pt x="223" y="166"/>
                    </a:cubicBezTo>
                    <a:cubicBezTo>
                      <a:pt x="225" y="162"/>
                      <a:pt x="226" y="156"/>
                      <a:pt x="225" y="153"/>
                    </a:cubicBezTo>
                    <a:cubicBezTo>
                      <a:pt x="224" y="156"/>
                      <a:pt x="222" y="162"/>
                      <a:pt x="221" y="164"/>
                    </a:cubicBezTo>
                    <a:cubicBezTo>
                      <a:pt x="220" y="166"/>
                      <a:pt x="219" y="168"/>
                      <a:pt x="217" y="170"/>
                    </a:cubicBezTo>
                    <a:cubicBezTo>
                      <a:pt x="217" y="139"/>
                      <a:pt x="217" y="139"/>
                      <a:pt x="217" y="139"/>
                    </a:cubicBezTo>
                    <a:cubicBezTo>
                      <a:pt x="218" y="138"/>
                      <a:pt x="218" y="138"/>
                      <a:pt x="218" y="138"/>
                    </a:cubicBezTo>
                    <a:cubicBezTo>
                      <a:pt x="219" y="136"/>
                      <a:pt x="221" y="135"/>
                      <a:pt x="222" y="134"/>
                    </a:cubicBezTo>
                    <a:cubicBezTo>
                      <a:pt x="225" y="130"/>
                      <a:pt x="232" y="119"/>
                      <a:pt x="232" y="119"/>
                    </a:cubicBezTo>
                    <a:cubicBezTo>
                      <a:pt x="233" y="118"/>
                      <a:pt x="233" y="118"/>
                      <a:pt x="233" y="118"/>
                    </a:cubicBezTo>
                    <a:cubicBezTo>
                      <a:pt x="234" y="119"/>
                      <a:pt x="234" y="119"/>
                      <a:pt x="234" y="119"/>
                    </a:cubicBezTo>
                    <a:cubicBezTo>
                      <a:pt x="234" y="120"/>
                      <a:pt x="244" y="136"/>
                      <a:pt x="237" y="154"/>
                    </a:cubicBezTo>
                    <a:cubicBezTo>
                      <a:pt x="236" y="157"/>
                      <a:pt x="235" y="160"/>
                      <a:pt x="233" y="162"/>
                    </a:cubicBezTo>
                    <a:cubicBezTo>
                      <a:pt x="228" y="173"/>
                      <a:pt x="221" y="179"/>
                      <a:pt x="217" y="182"/>
                    </a:cubicBezTo>
                    <a:close/>
                    <a:moveTo>
                      <a:pt x="217" y="132"/>
                    </a:moveTo>
                    <a:cubicBezTo>
                      <a:pt x="219" y="127"/>
                      <a:pt x="220" y="118"/>
                      <a:pt x="220" y="118"/>
                    </a:cubicBezTo>
                    <a:cubicBezTo>
                      <a:pt x="217" y="124"/>
                      <a:pt x="217" y="124"/>
                      <a:pt x="217" y="124"/>
                    </a:cubicBezTo>
                    <a:cubicBezTo>
                      <a:pt x="217" y="132"/>
                      <a:pt x="217" y="132"/>
                      <a:pt x="217" y="132"/>
                    </a:cubicBezTo>
                    <a:close/>
                    <a:moveTo>
                      <a:pt x="217" y="119"/>
                    </a:moveTo>
                    <a:cubicBezTo>
                      <a:pt x="218" y="119"/>
                      <a:pt x="218" y="119"/>
                      <a:pt x="218" y="119"/>
                    </a:cubicBezTo>
                    <a:cubicBezTo>
                      <a:pt x="218" y="118"/>
                      <a:pt x="218" y="118"/>
                      <a:pt x="218" y="118"/>
                    </a:cubicBezTo>
                    <a:cubicBezTo>
                      <a:pt x="219" y="118"/>
                      <a:pt x="223" y="107"/>
                      <a:pt x="224" y="99"/>
                    </a:cubicBezTo>
                    <a:cubicBezTo>
                      <a:pt x="224" y="97"/>
                      <a:pt x="224" y="91"/>
                      <a:pt x="224" y="88"/>
                    </a:cubicBezTo>
                    <a:cubicBezTo>
                      <a:pt x="226" y="90"/>
                      <a:pt x="227" y="95"/>
                      <a:pt x="227" y="100"/>
                    </a:cubicBezTo>
                    <a:cubicBezTo>
                      <a:pt x="226" y="106"/>
                      <a:pt x="222" y="120"/>
                      <a:pt x="222" y="120"/>
                    </a:cubicBezTo>
                    <a:cubicBezTo>
                      <a:pt x="222" y="123"/>
                      <a:pt x="222" y="123"/>
                      <a:pt x="222" y="123"/>
                    </a:cubicBezTo>
                    <a:cubicBezTo>
                      <a:pt x="224" y="120"/>
                      <a:pt x="224" y="120"/>
                      <a:pt x="224" y="120"/>
                    </a:cubicBezTo>
                    <a:cubicBezTo>
                      <a:pt x="224" y="120"/>
                      <a:pt x="232" y="111"/>
                      <a:pt x="235" y="93"/>
                    </a:cubicBezTo>
                    <a:cubicBezTo>
                      <a:pt x="235" y="90"/>
                      <a:pt x="236" y="87"/>
                      <a:pt x="236" y="84"/>
                    </a:cubicBezTo>
                    <a:cubicBezTo>
                      <a:pt x="237" y="65"/>
                      <a:pt x="222" y="54"/>
                      <a:pt x="222" y="54"/>
                    </a:cubicBezTo>
                    <a:cubicBezTo>
                      <a:pt x="221" y="53"/>
                      <a:pt x="221" y="53"/>
                      <a:pt x="221" y="53"/>
                    </a:cubicBezTo>
                    <a:cubicBezTo>
                      <a:pt x="220" y="54"/>
                      <a:pt x="220" y="54"/>
                      <a:pt x="220" y="54"/>
                    </a:cubicBezTo>
                    <a:cubicBezTo>
                      <a:pt x="220" y="54"/>
                      <a:pt x="219" y="59"/>
                      <a:pt x="217" y="64"/>
                    </a:cubicBezTo>
                    <a:lnTo>
                      <a:pt x="217" y="119"/>
                    </a:lnTo>
                    <a:close/>
                    <a:moveTo>
                      <a:pt x="217" y="64"/>
                    </a:moveTo>
                    <a:cubicBezTo>
                      <a:pt x="217" y="119"/>
                      <a:pt x="217" y="119"/>
                      <a:pt x="217" y="119"/>
                    </a:cubicBezTo>
                    <a:cubicBezTo>
                      <a:pt x="217" y="118"/>
                      <a:pt x="217" y="118"/>
                      <a:pt x="217" y="118"/>
                    </a:cubicBezTo>
                    <a:cubicBezTo>
                      <a:pt x="217" y="118"/>
                      <a:pt x="211" y="114"/>
                      <a:pt x="209" y="105"/>
                    </a:cubicBezTo>
                    <a:cubicBezTo>
                      <a:pt x="209" y="88"/>
                      <a:pt x="209" y="88"/>
                      <a:pt x="209" y="88"/>
                    </a:cubicBezTo>
                    <a:cubicBezTo>
                      <a:pt x="210" y="83"/>
                      <a:pt x="212" y="79"/>
                      <a:pt x="213" y="76"/>
                    </a:cubicBezTo>
                    <a:cubicBezTo>
                      <a:pt x="214" y="75"/>
                      <a:pt x="215" y="73"/>
                      <a:pt x="215" y="72"/>
                    </a:cubicBezTo>
                    <a:cubicBezTo>
                      <a:pt x="216" y="70"/>
                      <a:pt x="216" y="67"/>
                      <a:pt x="217" y="64"/>
                    </a:cubicBezTo>
                    <a:close/>
                    <a:moveTo>
                      <a:pt x="217" y="124"/>
                    </a:moveTo>
                    <a:cubicBezTo>
                      <a:pt x="217" y="132"/>
                      <a:pt x="217" y="132"/>
                      <a:pt x="217" y="132"/>
                    </a:cubicBezTo>
                    <a:cubicBezTo>
                      <a:pt x="217" y="133"/>
                      <a:pt x="216" y="135"/>
                      <a:pt x="216" y="135"/>
                    </a:cubicBezTo>
                    <a:cubicBezTo>
                      <a:pt x="214" y="135"/>
                      <a:pt x="216" y="129"/>
                      <a:pt x="214" y="119"/>
                    </a:cubicBezTo>
                    <a:cubicBezTo>
                      <a:pt x="217" y="124"/>
                      <a:pt x="217" y="124"/>
                      <a:pt x="217" y="124"/>
                    </a:cubicBezTo>
                    <a:cubicBezTo>
                      <a:pt x="217" y="124"/>
                      <a:pt x="217" y="124"/>
                      <a:pt x="217" y="124"/>
                    </a:cubicBezTo>
                    <a:close/>
                    <a:moveTo>
                      <a:pt x="217" y="139"/>
                    </a:moveTo>
                    <a:cubicBezTo>
                      <a:pt x="217" y="170"/>
                      <a:pt x="217" y="170"/>
                      <a:pt x="217" y="170"/>
                    </a:cubicBezTo>
                    <a:cubicBezTo>
                      <a:pt x="214" y="175"/>
                      <a:pt x="210" y="180"/>
                      <a:pt x="209" y="180"/>
                    </a:cubicBezTo>
                    <a:cubicBezTo>
                      <a:pt x="209" y="180"/>
                      <a:pt x="209" y="180"/>
                      <a:pt x="209" y="180"/>
                    </a:cubicBezTo>
                    <a:cubicBezTo>
                      <a:pt x="209" y="150"/>
                      <a:pt x="209" y="150"/>
                      <a:pt x="209" y="150"/>
                    </a:cubicBezTo>
                    <a:cubicBezTo>
                      <a:pt x="212" y="145"/>
                      <a:pt x="215" y="141"/>
                      <a:pt x="217" y="139"/>
                    </a:cubicBezTo>
                    <a:close/>
                    <a:moveTo>
                      <a:pt x="217" y="176"/>
                    </a:moveTo>
                    <a:cubicBezTo>
                      <a:pt x="215" y="180"/>
                      <a:pt x="213" y="183"/>
                      <a:pt x="213" y="183"/>
                    </a:cubicBezTo>
                    <a:cubicBezTo>
                      <a:pt x="211" y="186"/>
                      <a:pt x="211" y="186"/>
                      <a:pt x="211" y="186"/>
                    </a:cubicBezTo>
                    <a:cubicBezTo>
                      <a:pt x="214" y="184"/>
                      <a:pt x="214" y="184"/>
                      <a:pt x="214" y="184"/>
                    </a:cubicBezTo>
                    <a:cubicBezTo>
                      <a:pt x="214" y="184"/>
                      <a:pt x="215" y="184"/>
                      <a:pt x="217" y="182"/>
                    </a:cubicBezTo>
                    <a:cubicBezTo>
                      <a:pt x="217" y="176"/>
                      <a:pt x="217" y="176"/>
                      <a:pt x="217" y="176"/>
                    </a:cubicBezTo>
                    <a:close/>
                    <a:moveTo>
                      <a:pt x="217" y="191"/>
                    </a:moveTo>
                    <a:cubicBezTo>
                      <a:pt x="217" y="221"/>
                      <a:pt x="217" y="221"/>
                      <a:pt x="217" y="221"/>
                    </a:cubicBezTo>
                    <a:cubicBezTo>
                      <a:pt x="217" y="222"/>
                      <a:pt x="216" y="223"/>
                      <a:pt x="215" y="224"/>
                    </a:cubicBezTo>
                    <a:cubicBezTo>
                      <a:pt x="213" y="227"/>
                      <a:pt x="211" y="229"/>
                      <a:pt x="209" y="231"/>
                    </a:cubicBezTo>
                    <a:cubicBezTo>
                      <a:pt x="209" y="196"/>
                      <a:pt x="209" y="196"/>
                      <a:pt x="209" y="196"/>
                    </a:cubicBezTo>
                    <a:cubicBezTo>
                      <a:pt x="212" y="195"/>
                      <a:pt x="215" y="192"/>
                      <a:pt x="217" y="191"/>
                    </a:cubicBezTo>
                    <a:close/>
                    <a:moveTo>
                      <a:pt x="209" y="185"/>
                    </a:moveTo>
                    <a:cubicBezTo>
                      <a:pt x="209" y="183"/>
                      <a:pt x="209" y="183"/>
                      <a:pt x="209" y="183"/>
                    </a:cubicBezTo>
                    <a:cubicBezTo>
                      <a:pt x="211" y="181"/>
                      <a:pt x="211" y="181"/>
                      <a:pt x="211" y="181"/>
                    </a:cubicBezTo>
                    <a:cubicBezTo>
                      <a:pt x="211" y="181"/>
                      <a:pt x="210" y="183"/>
                      <a:pt x="209" y="185"/>
                    </a:cubicBezTo>
                    <a:close/>
                    <a:moveTo>
                      <a:pt x="209" y="117"/>
                    </a:moveTo>
                    <a:cubicBezTo>
                      <a:pt x="210" y="117"/>
                      <a:pt x="212" y="117"/>
                      <a:pt x="213" y="117"/>
                    </a:cubicBezTo>
                    <a:cubicBezTo>
                      <a:pt x="212" y="116"/>
                      <a:pt x="211" y="114"/>
                      <a:pt x="210" y="112"/>
                    </a:cubicBezTo>
                    <a:cubicBezTo>
                      <a:pt x="209" y="112"/>
                      <a:pt x="209" y="112"/>
                      <a:pt x="209" y="112"/>
                    </a:cubicBezTo>
                    <a:cubicBezTo>
                      <a:pt x="209" y="117"/>
                      <a:pt x="209" y="117"/>
                      <a:pt x="209" y="117"/>
                    </a:cubicBezTo>
                    <a:close/>
                    <a:moveTo>
                      <a:pt x="209" y="76"/>
                    </a:moveTo>
                    <a:cubicBezTo>
                      <a:pt x="209" y="76"/>
                      <a:pt x="209" y="76"/>
                      <a:pt x="210" y="76"/>
                    </a:cubicBezTo>
                    <a:cubicBezTo>
                      <a:pt x="211" y="75"/>
                      <a:pt x="210" y="66"/>
                      <a:pt x="209" y="62"/>
                    </a:cubicBezTo>
                    <a:cubicBezTo>
                      <a:pt x="209" y="76"/>
                      <a:pt x="209" y="76"/>
                      <a:pt x="209" y="76"/>
                    </a:cubicBezTo>
                    <a:close/>
                    <a:moveTo>
                      <a:pt x="209" y="43"/>
                    </a:moveTo>
                    <a:cubicBezTo>
                      <a:pt x="209" y="16"/>
                      <a:pt x="209" y="16"/>
                      <a:pt x="209" y="16"/>
                    </a:cubicBezTo>
                    <a:cubicBezTo>
                      <a:pt x="210" y="18"/>
                      <a:pt x="211" y="20"/>
                      <a:pt x="212" y="23"/>
                    </a:cubicBezTo>
                    <a:cubicBezTo>
                      <a:pt x="213" y="26"/>
                      <a:pt x="213" y="29"/>
                      <a:pt x="214" y="32"/>
                    </a:cubicBezTo>
                    <a:cubicBezTo>
                      <a:pt x="217" y="48"/>
                      <a:pt x="213" y="60"/>
                      <a:pt x="212" y="60"/>
                    </a:cubicBezTo>
                    <a:cubicBezTo>
                      <a:pt x="211" y="63"/>
                      <a:pt x="211" y="63"/>
                      <a:pt x="211" y="63"/>
                    </a:cubicBezTo>
                    <a:cubicBezTo>
                      <a:pt x="211" y="60"/>
                      <a:pt x="211" y="60"/>
                      <a:pt x="211" y="60"/>
                    </a:cubicBezTo>
                    <a:cubicBezTo>
                      <a:pt x="211" y="60"/>
                      <a:pt x="210" y="50"/>
                      <a:pt x="209" y="43"/>
                    </a:cubicBezTo>
                    <a:close/>
                    <a:moveTo>
                      <a:pt x="209" y="16"/>
                    </a:moveTo>
                    <a:cubicBezTo>
                      <a:pt x="209" y="43"/>
                      <a:pt x="209" y="43"/>
                      <a:pt x="209" y="43"/>
                    </a:cubicBezTo>
                    <a:cubicBezTo>
                      <a:pt x="209" y="42"/>
                      <a:pt x="209" y="41"/>
                      <a:pt x="209" y="41"/>
                    </a:cubicBezTo>
                    <a:cubicBezTo>
                      <a:pt x="208" y="39"/>
                      <a:pt x="208" y="37"/>
                      <a:pt x="207" y="36"/>
                    </a:cubicBezTo>
                    <a:cubicBezTo>
                      <a:pt x="207" y="13"/>
                      <a:pt x="207" y="13"/>
                      <a:pt x="207" y="13"/>
                    </a:cubicBezTo>
                    <a:cubicBezTo>
                      <a:pt x="208" y="14"/>
                      <a:pt x="208" y="15"/>
                      <a:pt x="209" y="16"/>
                    </a:cubicBezTo>
                    <a:close/>
                    <a:moveTo>
                      <a:pt x="209" y="62"/>
                    </a:moveTo>
                    <a:cubicBezTo>
                      <a:pt x="209" y="76"/>
                      <a:pt x="209" y="76"/>
                      <a:pt x="209" y="76"/>
                    </a:cubicBezTo>
                    <a:cubicBezTo>
                      <a:pt x="208" y="76"/>
                      <a:pt x="208" y="73"/>
                      <a:pt x="207" y="70"/>
                    </a:cubicBezTo>
                    <a:cubicBezTo>
                      <a:pt x="207" y="65"/>
                      <a:pt x="207" y="65"/>
                      <a:pt x="207" y="65"/>
                    </a:cubicBezTo>
                    <a:cubicBezTo>
                      <a:pt x="207" y="66"/>
                      <a:pt x="207" y="66"/>
                      <a:pt x="207" y="66"/>
                    </a:cubicBezTo>
                    <a:cubicBezTo>
                      <a:pt x="209" y="59"/>
                      <a:pt x="209" y="59"/>
                      <a:pt x="209" y="59"/>
                    </a:cubicBezTo>
                    <a:cubicBezTo>
                      <a:pt x="209" y="59"/>
                      <a:pt x="209" y="61"/>
                      <a:pt x="209" y="62"/>
                    </a:cubicBezTo>
                    <a:close/>
                    <a:moveTo>
                      <a:pt x="209" y="88"/>
                    </a:moveTo>
                    <a:cubicBezTo>
                      <a:pt x="209" y="105"/>
                      <a:pt x="209" y="105"/>
                      <a:pt x="209" y="105"/>
                    </a:cubicBezTo>
                    <a:cubicBezTo>
                      <a:pt x="208" y="102"/>
                      <a:pt x="208" y="99"/>
                      <a:pt x="208" y="96"/>
                    </a:cubicBezTo>
                    <a:cubicBezTo>
                      <a:pt x="208" y="94"/>
                      <a:pt x="208" y="92"/>
                      <a:pt x="209" y="91"/>
                    </a:cubicBezTo>
                    <a:cubicBezTo>
                      <a:pt x="209" y="90"/>
                      <a:pt x="209" y="89"/>
                      <a:pt x="209" y="88"/>
                    </a:cubicBezTo>
                    <a:close/>
                    <a:moveTo>
                      <a:pt x="209" y="112"/>
                    </a:moveTo>
                    <a:cubicBezTo>
                      <a:pt x="209" y="117"/>
                      <a:pt x="209" y="117"/>
                      <a:pt x="209" y="117"/>
                    </a:cubicBezTo>
                    <a:cubicBezTo>
                      <a:pt x="208" y="116"/>
                      <a:pt x="208" y="116"/>
                      <a:pt x="207" y="116"/>
                    </a:cubicBezTo>
                    <a:cubicBezTo>
                      <a:pt x="207" y="111"/>
                      <a:pt x="207" y="111"/>
                      <a:pt x="207" y="111"/>
                    </a:cubicBezTo>
                    <a:cubicBezTo>
                      <a:pt x="208" y="111"/>
                      <a:pt x="208" y="112"/>
                      <a:pt x="209" y="112"/>
                    </a:cubicBezTo>
                    <a:close/>
                    <a:moveTo>
                      <a:pt x="209" y="150"/>
                    </a:moveTo>
                    <a:cubicBezTo>
                      <a:pt x="209" y="180"/>
                      <a:pt x="209" y="180"/>
                      <a:pt x="209" y="180"/>
                    </a:cubicBezTo>
                    <a:cubicBezTo>
                      <a:pt x="209" y="181"/>
                      <a:pt x="209" y="181"/>
                      <a:pt x="209" y="181"/>
                    </a:cubicBezTo>
                    <a:cubicBezTo>
                      <a:pt x="208" y="180"/>
                      <a:pt x="208" y="180"/>
                      <a:pt x="208" y="180"/>
                    </a:cubicBezTo>
                    <a:cubicBezTo>
                      <a:pt x="208" y="180"/>
                      <a:pt x="207" y="179"/>
                      <a:pt x="207" y="178"/>
                    </a:cubicBezTo>
                    <a:cubicBezTo>
                      <a:pt x="207" y="155"/>
                      <a:pt x="207" y="155"/>
                      <a:pt x="207" y="155"/>
                    </a:cubicBezTo>
                    <a:cubicBezTo>
                      <a:pt x="207" y="153"/>
                      <a:pt x="208" y="151"/>
                      <a:pt x="209" y="150"/>
                    </a:cubicBezTo>
                    <a:cubicBezTo>
                      <a:pt x="209" y="150"/>
                      <a:pt x="209" y="150"/>
                      <a:pt x="209" y="150"/>
                    </a:cubicBezTo>
                    <a:close/>
                    <a:moveTo>
                      <a:pt x="209" y="183"/>
                    </a:moveTo>
                    <a:cubicBezTo>
                      <a:pt x="209" y="185"/>
                      <a:pt x="209" y="185"/>
                      <a:pt x="209" y="185"/>
                    </a:cubicBezTo>
                    <a:cubicBezTo>
                      <a:pt x="208" y="186"/>
                      <a:pt x="208" y="188"/>
                      <a:pt x="207" y="189"/>
                    </a:cubicBezTo>
                    <a:cubicBezTo>
                      <a:pt x="207" y="185"/>
                      <a:pt x="207" y="185"/>
                      <a:pt x="207" y="185"/>
                    </a:cubicBezTo>
                    <a:cubicBezTo>
                      <a:pt x="209" y="183"/>
                      <a:pt x="209" y="183"/>
                      <a:pt x="209" y="183"/>
                    </a:cubicBezTo>
                    <a:close/>
                    <a:moveTo>
                      <a:pt x="209" y="196"/>
                    </a:moveTo>
                    <a:cubicBezTo>
                      <a:pt x="209" y="231"/>
                      <a:pt x="209" y="231"/>
                      <a:pt x="209" y="231"/>
                    </a:cubicBezTo>
                    <a:cubicBezTo>
                      <a:pt x="209" y="231"/>
                      <a:pt x="209" y="231"/>
                      <a:pt x="209" y="231"/>
                    </a:cubicBezTo>
                    <a:cubicBezTo>
                      <a:pt x="208" y="232"/>
                      <a:pt x="207" y="232"/>
                      <a:pt x="207" y="233"/>
                    </a:cubicBezTo>
                    <a:cubicBezTo>
                      <a:pt x="207" y="198"/>
                      <a:pt x="207" y="198"/>
                      <a:pt x="207" y="198"/>
                    </a:cubicBezTo>
                    <a:cubicBezTo>
                      <a:pt x="207" y="197"/>
                      <a:pt x="208" y="197"/>
                      <a:pt x="209" y="196"/>
                    </a:cubicBezTo>
                    <a:close/>
                    <a:moveTo>
                      <a:pt x="207" y="150"/>
                    </a:moveTo>
                    <a:cubicBezTo>
                      <a:pt x="207" y="147"/>
                      <a:pt x="207" y="147"/>
                      <a:pt x="207" y="147"/>
                    </a:cubicBezTo>
                    <a:cubicBezTo>
                      <a:pt x="207" y="147"/>
                      <a:pt x="207" y="148"/>
                      <a:pt x="208" y="148"/>
                    </a:cubicBezTo>
                    <a:cubicBezTo>
                      <a:pt x="208" y="148"/>
                      <a:pt x="207" y="149"/>
                      <a:pt x="207" y="149"/>
                    </a:cubicBezTo>
                    <a:cubicBezTo>
                      <a:pt x="207" y="150"/>
                      <a:pt x="207" y="150"/>
                      <a:pt x="207" y="150"/>
                    </a:cubicBezTo>
                    <a:close/>
                    <a:moveTo>
                      <a:pt x="207" y="106"/>
                    </a:moveTo>
                    <a:cubicBezTo>
                      <a:pt x="207" y="104"/>
                      <a:pt x="207" y="104"/>
                      <a:pt x="207" y="104"/>
                    </a:cubicBezTo>
                    <a:cubicBezTo>
                      <a:pt x="207" y="105"/>
                      <a:pt x="207" y="106"/>
                      <a:pt x="207" y="107"/>
                    </a:cubicBezTo>
                    <a:cubicBezTo>
                      <a:pt x="207" y="107"/>
                      <a:pt x="207" y="107"/>
                      <a:pt x="207" y="106"/>
                    </a:cubicBezTo>
                    <a:close/>
                    <a:moveTo>
                      <a:pt x="207" y="89"/>
                    </a:moveTo>
                    <a:cubicBezTo>
                      <a:pt x="207" y="89"/>
                      <a:pt x="207" y="89"/>
                      <a:pt x="207" y="89"/>
                    </a:cubicBezTo>
                    <a:cubicBezTo>
                      <a:pt x="207" y="89"/>
                      <a:pt x="207" y="89"/>
                      <a:pt x="207" y="89"/>
                    </a:cubicBezTo>
                    <a:close/>
                    <a:moveTo>
                      <a:pt x="207" y="13"/>
                    </a:moveTo>
                    <a:cubicBezTo>
                      <a:pt x="207" y="36"/>
                      <a:pt x="207" y="36"/>
                      <a:pt x="207" y="36"/>
                    </a:cubicBezTo>
                    <a:cubicBezTo>
                      <a:pt x="205" y="33"/>
                      <a:pt x="204" y="31"/>
                      <a:pt x="202" y="31"/>
                    </a:cubicBezTo>
                    <a:cubicBezTo>
                      <a:pt x="204" y="33"/>
                      <a:pt x="205" y="38"/>
                      <a:pt x="206" y="41"/>
                    </a:cubicBezTo>
                    <a:cubicBezTo>
                      <a:pt x="207" y="48"/>
                      <a:pt x="207" y="59"/>
                      <a:pt x="207" y="60"/>
                    </a:cubicBezTo>
                    <a:cubicBezTo>
                      <a:pt x="207" y="61"/>
                      <a:pt x="207" y="61"/>
                      <a:pt x="207" y="61"/>
                    </a:cubicBezTo>
                    <a:cubicBezTo>
                      <a:pt x="206" y="61"/>
                      <a:pt x="206" y="61"/>
                      <a:pt x="206" y="61"/>
                    </a:cubicBezTo>
                    <a:cubicBezTo>
                      <a:pt x="205" y="61"/>
                      <a:pt x="200" y="59"/>
                      <a:pt x="195" y="53"/>
                    </a:cubicBezTo>
                    <a:cubicBezTo>
                      <a:pt x="195" y="3"/>
                      <a:pt x="195" y="3"/>
                      <a:pt x="195" y="3"/>
                    </a:cubicBezTo>
                    <a:cubicBezTo>
                      <a:pt x="199" y="5"/>
                      <a:pt x="203" y="8"/>
                      <a:pt x="207" y="13"/>
                    </a:cubicBezTo>
                    <a:close/>
                    <a:moveTo>
                      <a:pt x="207" y="65"/>
                    </a:moveTo>
                    <a:cubicBezTo>
                      <a:pt x="207" y="70"/>
                      <a:pt x="207" y="70"/>
                      <a:pt x="207" y="70"/>
                    </a:cubicBezTo>
                    <a:cubicBezTo>
                      <a:pt x="206" y="67"/>
                      <a:pt x="205" y="65"/>
                      <a:pt x="203" y="62"/>
                    </a:cubicBezTo>
                    <a:cubicBezTo>
                      <a:pt x="207" y="65"/>
                      <a:pt x="207" y="65"/>
                      <a:pt x="207" y="65"/>
                    </a:cubicBezTo>
                    <a:close/>
                    <a:moveTo>
                      <a:pt x="207" y="89"/>
                    </a:moveTo>
                    <a:cubicBezTo>
                      <a:pt x="207" y="89"/>
                      <a:pt x="207" y="89"/>
                      <a:pt x="207" y="89"/>
                    </a:cubicBezTo>
                    <a:cubicBezTo>
                      <a:pt x="207" y="90"/>
                      <a:pt x="207" y="90"/>
                      <a:pt x="206" y="90"/>
                    </a:cubicBezTo>
                    <a:cubicBezTo>
                      <a:pt x="206" y="92"/>
                      <a:pt x="206" y="94"/>
                      <a:pt x="206" y="96"/>
                    </a:cubicBezTo>
                    <a:cubicBezTo>
                      <a:pt x="206" y="99"/>
                      <a:pt x="206" y="102"/>
                      <a:pt x="207" y="104"/>
                    </a:cubicBezTo>
                    <a:cubicBezTo>
                      <a:pt x="207" y="106"/>
                      <a:pt x="207" y="106"/>
                      <a:pt x="207" y="106"/>
                    </a:cubicBezTo>
                    <a:cubicBezTo>
                      <a:pt x="206" y="106"/>
                      <a:pt x="206" y="106"/>
                      <a:pt x="206" y="106"/>
                    </a:cubicBezTo>
                    <a:cubicBezTo>
                      <a:pt x="203" y="105"/>
                      <a:pt x="198" y="101"/>
                      <a:pt x="195" y="100"/>
                    </a:cubicBezTo>
                    <a:cubicBezTo>
                      <a:pt x="195" y="87"/>
                      <a:pt x="195" y="87"/>
                      <a:pt x="195" y="87"/>
                    </a:cubicBezTo>
                    <a:cubicBezTo>
                      <a:pt x="198" y="87"/>
                      <a:pt x="202" y="88"/>
                      <a:pt x="207" y="89"/>
                    </a:cubicBezTo>
                    <a:close/>
                    <a:moveTo>
                      <a:pt x="207" y="111"/>
                    </a:moveTo>
                    <a:cubicBezTo>
                      <a:pt x="206" y="110"/>
                      <a:pt x="205" y="110"/>
                      <a:pt x="204" y="109"/>
                    </a:cubicBezTo>
                    <a:cubicBezTo>
                      <a:pt x="200" y="107"/>
                      <a:pt x="197" y="103"/>
                      <a:pt x="195" y="101"/>
                    </a:cubicBezTo>
                    <a:cubicBezTo>
                      <a:pt x="195" y="112"/>
                      <a:pt x="195" y="112"/>
                      <a:pt x="195" y="112"/>
                    </a:cubicBezTo>
                    <a:cubicBezTo>
                      <a:pt x="199" y="114"/>
                      <a:pt x="203" y="115"/>
                      <a:pt x="207" y="116"/>
                    </a:cubicBezTo>
                    <a:cubicBezTo>
                      <a:pt x="207" y="111"/>
                      <a:pt x="207" y="111"/>
                      <a:pt x="207" y="111"/>
                    </a:cubicBezTo>
                    <a:close/>
                    <a:moveTo>
                      <a:pt x="207" y="147"/>
                    </a:moveTo>
                    <a:cubicBezTo>
                      <a:pt x="207" y="150"/>
                      <a:pt x="207" y="150"/>
                      <a:pt x="207" y="150"/>
                    </a:cubicBezTo>
                    <a:cubicBezTo>
                      <a:pt x="206" y="151"/>
                      <a:pt x="205" y="153"/>
                      <a:pt x="205" y="154"/>
                    </a:cubicBezTo>
                    <a:cubicBezTo>
                      <a:pt x="203" y="158"/>
                      <a:pt x="202" y="162"/>
                      <a:pt x="202" y="165"/>
                    </a:cubicBezTo>
                    <a:cubicBezTo>
                      <a:pt x="202" y="165"/>
                      <a:pt x="202" y="165"/>
                      <a:pt x="202" y="164"/>
                    </a:cubicBezTo>
                    <a:cubicBezTo>
                      <a:pt x="200" y="162"/>
                      <a:pt x="197" y="159"/>
                      <a:pt x="195" y="157"/>
                    </a:cubicBezTo>
                    <a:cubicBezTo>
                      <a:pt x="195" y="140"/>
                      <a:pt x="195" y="140"/>
                      <a:pt x="195" y="140"/>
                    </a:cubicBezTo>
                    <a:cubicBezTo>
                      <a:pt x="198" y="142"/>
                      <a:pt x="202" y="144"/>
                      <a:pt x="207" y="147"/>
                    </a:cubicBezTo>
                    <a:close/>
                    <a:moveTo>
                      <a:pt x="207" y="155"/>
                    </a:moveTo>
                    <a:cubicBezTo>
                      <a:pt x="207" y="155"/>
                      <a:pt x="207" y="155"/>
                      <a:pt x="207" y="155"/>
                    </a:cubicBezTo>
                    <a:cubicBezTo>
                      <a:pt x="203" y="165"/>
                      <a:pt x="205" y="173"/>
                      <a:pt x="207" y="178"/>
                    </a:cubicBezTo>
                    <a:cubicBezTo>
                      <a:pt x="207" y="155"/>
                      <a:pt x="207" y="155"/>
                      <a:pt x="207" y="155"/>
                    </a:cubicBezTo>
                    <a:close/>
                    <a:moveTo>
                      <a:pt x="207" y="185"/>
                    </a:moveTo>
                    <a:cubicBezTo>
                      <a:pt x="207" y="189"/>
                      <a:pt x="207" y="189"/>
                      <a:pt x="207" y="189"/>
                    </a:cubicBezTo>
                    <a:cubicBezTo>
                      <a:pt x="205" y="193"/>
                      <a:pt x="202" y="196"/>
                      <a:pt x="201" y="196"/>
                    </a:cubicBezTo>
                    <a:cubicBezTo>
                      <a:pt x="199" y="195"/>
                      <a:pt x="204" y="190"/>
                      <a:pt x="205" y="180"/>
                    </a:cubicBezTo>
                    <a:cubicBezTo>
                      <a:pt x="206" y="186"/>
                      <a:pt x="206" y="186"/>
                      <a:pt x="206" y="186"/>
                    </a:cubicBezTo>
                    <a:cubicBezTo>
                      <a:pt x="207" y="185"/>
                      <a:pt x="207" y="185"/>
                      <a:pt x="207" y="185"/>
                    </a:cubicBezTo>
                    <a:close/>
                    <a:moveTo>
                      <a:pt x="207" y="198"/>
                    </a:moveTo>
                    <a:cubicBezTo>
                      <a:pt x="207" y="233"/>
                      <a:pt x="207" y="233"/>
                      <a:pt x="207" y="233"/>
                    </a:cubicBezTo>
                    <a:cubicBezTo>
                      <a:pt x="203" y="236"/>
                      <a:pt x="199" y="239"/>
                      <a:pt x="195" y="240"/>
                    </a:cubicBezTo>
                    <a:cubicBezTo>
                      <a:pt x="195" y="232"/>
                      <a:pt x="195" y="232"/>
                      <a:pt x="195" y="232"/>
                    </a:cubicBezTo>
                    <a:cubicBezTo>
                      <a:pt x="196" y="232"/>
                      <a:pt x="197" y="231"/>
                      <a:pt x="197" y="231"/>
                    </a:cubicBezTo>
                    <a:cubicBezTo>
                      <a:pt x="201" y="227"/>
                      <a:pt x="203" y="221"/>
                      <a:pt x="203" y="218"/>
                    </a:cubicBezTo>
                    <a:cubicBezTo>
                      <a:pt x="201" y="221"/>
                      <a:pt x="198" y="226"/>
                      <a:pt x="195" y="228"/>
                    </a:cubicBezTo>
                    <a:cubicBezTo>
                      <a:pt x="195" y="228"/>
                      <a:pt x="195" y="228"/>
                      <a:pt x="195" y="228"/>
                    </a:cubicBezTo>
                    <a:cubicBezTo>
                      <a:pt x="195" y="204"/>
                      <a:pt x="195" y="204"/>
                      <a:pt x="195" y="204"/>
                    </a:cubicBezTo>
                    <a:cubicBezTo>
                      <a:pt x="198" y="203"/>
                      <a:pt x="200" y="201"/>
                      <a:pt x="202" y="200"/>
                    </a:cubicBezTo>
                    <a:cubicBezTo>
                      <a:pt x="204" y="200"/>
                      <a:pt x="205" y="199"/>
                      <a:pt x="206" y="198"/>
                    </a:cubicBezTo>
                    <a:cubicBezTo>
                      <a:pt x="207" y="198"/>
                      <a:pt x="207" y="198"/>
                      <a:pt x="207" y="198"/>
                    </a:cubicBezTo>
                    <a:close/>
                    <a:moveTo>
                      <a:pt x="195" y="171"/>
                    </a:moveTo>
                    <a:cubicBezTo>
                      <a:pt x="199" y="174"/>
                      <a:pt x="202" y="176"/>
                      <a:pt x="205" y="178"/>
                    </a:cubicBezTo>
                    <a:cubicBezTo>
                      <a:pt x="204" y="176"/>
                      <a:pt x="203" y="174"/>
                      <a:pt x="203" y="171"/>
                    </a:cubicBezTo>
                    <a:cubicBezTo>
                      <a:pt x="201" y="169"/>
                      <a:pt x="199" y="168"/>
                      <a:pt x="198" y="166"/>
                    </a:cubicBezTo>
                    <a:cubicBezTo>
                      <a:pt x="197" y="165"/>
                      <a:pt x="196" y="163"/>
                      <a:pt x="195" y="162"/>
                    </a:cubicBezTo>
                    <a:cubicBezTo>
                      <a:pt x="195" y="171"/>
                      <a:pt x="195" y="171"/>
                      <a:pt x="195" y="171"/>
                    </a:cubicBezTo>
                    <a:close/>
                    <a:moveTo>
                      <a:pt x="195" y="62"/>
                    </a:moveTo>
                    <a:cubicBezTo>
                      <a:pt x="198" y="62"/>
                      <a:pt x="200" y="62"/>
                      <a:pt x="202" y="61"/>
                    </a:cubicBezTo>
                    <a:cubicBezTo>
                      <a:pt x="200" y="60"/>
                      <a:pt x="199" y="59"/>
                      <a:pt x="197" y="58"/>
                    </a:cubicBezTo>
                    <a:cubicBezTo>
                      <a:pt x="196" y="58"/>
                      <a:pt x="196" y="58"/>
                      <a:pt x="195" y="58"/>
                    </a:cubicBezTo>
                    <a:lnTo>
                      <a:pt x="195" y="62"/>
                    </a:lnTo>
                    <a:close/>
                    <a:moveTo>
                      <a:pt x="195" y="3"/>
                    </a:moveTo>
                    <a:cubicBezTo>
                      <a:pt x="195" y="53"/>
                      <a:pt x="195" y="53"/>
                      <a:pt x="195" y="53"/>
                    </a:cubicBezTo>
                    <a:cubicBezTo>
                      <a:pt x="193" y="50"/>
                      <a:pt x="191" y="47"/>
                      <a:pt x="190" y="43"/>
                    </a:cubicBezTo>
                    <a:cubicBezTo>
                      <a:pt x="190" y="42"/>
                      <a:pt x="189" y="40"/>
                      <a:pt x="189" y="38"/>
                    </a:cubicBezTo>
                    <a:cubicBezTo>
                      <a:pt x="188" y="33"/>
                      <a:pt x="189" y="28"/>
                      <a:pt x="189" y="24"/>
                    </a:cubicBezTo>
                    <a:cubicBezTo>
                      <a:pt x="189" y="22"/>
                      <a:pt x="189" y="20"/>
                      <a:pt x="189" y="19"/>
                    </a:cubicBezTo>
                    <a:cubicBezTo>
                      <a:pt x="189" y="14"/>
                      <a:pt x="189" y="1"/>
                      <a:pt x="189" y="1"/>
                    </a:cubicBezTo>
                    <a:cubicBezTo>
                      <a:pt x="189" y="0"/>
                      <a:pt x="189" y="0"/>
                      <a:pt x="189" y="0"/>
                    </a:cubicBezTo>
                    <a:cubicBezTo>
                      <a:pt x="190" y="0"/>
                      <a:pt x="190" y="0"/>
                      <a:pt x="190" y="0"/>
                    </a:cubicBezTo>
                    <a:cubicBezTo>
                      <a:pt x="190" y="0"/>
                      <a:pt x="192" y="1"/>
                      <a:pt x="195" y="3"/>
                    </a:cubicBezTo>
                    <a:close/>
                    <a:moveTo>
                      <a:pt x="195" y="58"/>
                    </a:moveTo>
                    <a:cubicBezTo>
                      <a:pt x="193" y="57"/>
                      <a:pt x="192" y="57"/>
                      <a:pt x="191" y="57"/>
                    </a:cubicBezTo>
                    <a:cubicBezTo>
                      <a:pt x="185" y="56"/>
                      <a:pt x="180" y="52"/>
                      <a:pt x="178" y="51"/>
                    </a:cubicBezTo>
                    <a:cubicBezTo>
                      <a:pt x="178" y="61"/>
                      <a:pt x="178" y="61"/>
                      <a:pt x="178" y="61"/>
                    </a:cubicBezTo>
                    <a:cubicBezTo>
                      <a:pt x="185" y="63"/>
                      <a:pt x="190" y="63"/>
                      <a:pt x="195" y="62"/>
                    </a:cubicBezTo>
                    <a:cubicBezTo>
                      <a:pt x="195" y="58"/>
                      <a:pt x="195" y="58"/>
                      <a:pt x="195" y="58"/>
                    </a:cubicBezTo>
                    <a:close/>
                    <a:moveTo>
                      <a:pt x="195" y="87"/>
                    </a:moveTo>
                    <a:cubicBezTo>
                      <a:pt x="195" y="100"/>
                      <a:pt x="195" y="100"/>
                      <a:pt x="195" y="100"/>
                    </a:cubicBezTo>
                    <a:cubicBezTo>
                      <a:pt x="194" y="99"/>
                      <a:pt x="193" y="99"/>
                      <a:pt x="193" y="99"/>
                    </a:cubicBezTo>
                    <a:cubicBezTo>
                      <a:pt x="193" y="99"/>
                      <a:pt x="194" y="100"/>
                      <a:pt x="195" y="101"/>
                    </a:cubicBezTo>
                    <a:cubicBezTo>
                      <a:pt x="195" y="112"/>
                      <a:pt x="195" y="112"/>
                      <a:pt x="195" y="112"/>
                    </a:cubicBezTo>
                    <a:cubicBezTo>
                      <a:pt x="193" y="110"/>
                      <a:pt x="191" y="109"/>
                      <a:pt x="189" y="108"/>
                    </a:cubicBezTo>
                    <a:cubicBezTo>
                      <a:pt x="184" y="104"/>
                      <a:pt x="181" y="100"/>
                      <a:pt x="178" y="96"/>
                    </a:cubicBezTo>
                    <a:cubicBezTo>
                      <a:pt x="178" y="81"/>
                      <a:pt x="178" y="81"/>
                      <a:pt x="178" y="81"/>
                    </a:cubicBezTo>
                    <a:cubicBezTo>
                      <a:pt x="182" y="83"/>
                      <a:pt x="187" y="85"/>
                      <a:pt x="190" y="86"/>
                    </a:cubicBezTo>
                    <a:cubicBezTo>
                      <a:pt x="192" y="87"/>
                      <a:pt x="193" y="87"/>
                      <a:pt x="195" y="87"/>
                    </a:cubicBezTo>
                    <a:close/>
                    <a:moveTo>
                      <a:pt x="195" y="140"/>
                    </a:moveTo>
                    <a:cubicBezTo>
                      <a:pt x="195" y="157"/>
                      <a:pt x="195" y="157"/>
                      <a:pt x="195" y="157"/>
                    </a:cubicBezTo>
                    <a:cubicBezTo>
                      <a:pt x="193" y="154"/>
                      <a:pt x="192" y="152"/>
                      <a:pt x="192" y="152"/>
                    </a:cubicBezTo>
                    <a:cubicBezTo>
                      <a:pt x="192" y="152"/>
                      <a:pt x="193" y="157"/>
                      <a:pt x="195" y="162"/>
                    </a:cubicBezTo>
                    <a:cubicBezTo>
                      <a:pt x="195" y="171"/>
                      <a:pt x="195" y="171"/>
                      <a:pt x="195" y="171"/>
                    </a:cubicBezTo>
                    <a:cubicBezTo>
                      <a:pt x="191" y="168"/>
                      <a:pt x="188" y="164"/>
                      <a:pt x="184" y="159"/>
                    </a:cubicBezTo>
                    <a:cubicBezTo>
                      <a:pt x="181" y="155"/>
                      <a:pt x="179" y="150"/>
                      <a:pt x="178" y="146"/>
                    </a:cubicBezTo>
                    <a:cubicBezTo>
                      <a:pt x="178" y="129"/>
                      <a:pt x="178" y="129"/>
                      <a:pt x="178" y="129"/>
                    </a:cubicBezTo>
                    <a:cubicBezTo>
                      <a:pt x="179" y="127"/>
                      <a:pt x="179" y="125"/>
                      <a:pt x="179" y="125"/>
                    </a:cubicBezTo>
                    <a:cubicBezTo>
                      <a:pt x="179" y="125"/>
                      <a:pt x="189" y="136"/>
                      <a:pt x="193" y="139"/>
                    </a:cubicBezTo>
                    <a:cubicBezTo>
                      <a:pt x="193" y="139"/>
                      <a:pt x="194" y="140"/>
                      <a:pt x="195" y="140"/>
                    </a:cubicBezTo>
                    <a:close/>
                    <a:moveTo>
                      <a:pt x="195" y="204"/>
                    </a:moveTo>
                    <a:cubicBezTo>
                      <a:pt x="195" y="228"/>
                      <a:pt x="195" y="228"/>
                      <a:pt x="195" y="228"/>
                    </a:cubicBezTo>
                    <a:cubicBezTo>
                      <a:pt x="189" y="233"/>
                      <a:pt x="179" y="239"/>
                      <a:pt x="178" y="239"/>
                    </a:cubicBezTo>
                    <a:cubicBezTo>
                      <a:pt x="178" y="239"/>
                      <a:pt x="178" y="239"/>
                      <a:pt x="178" y="239"/>
                    </a:cubicBezTo>
                    <a:cubicBezTo>
                      <a:pt x="178" y="224"/>
                      <a:pt x="178" y="224"/>
                      <a:pt x="178" y="224"/>
                    </a:cubicBezTo>
                    <a:cubicBezTo>
                      <a:pt x="180" y="220"/>
                      <a:pt x="181" y="216"/>
                      <a:pt x="184" y="213"/>
                    </a:cubicBezTo>
                    <a:cubicBezTo>
                      <a:pt x="186" y="212"/>
                      <a:pt x="187" y="210"/>
                      <a:pt x="188" y="209"/>
                    </a:cubicBezTo>
                    <a:cubicBezTo>
                      <a:pt x="191" y="207"/>
                      <a:pt x="193" y="205"/>
                      <a:pt x="195" y="204"/>
                    </a:cubicBezTo>
                    <a:close/>
                    <a:moveTo>
                      <a:pt x="195" y="232"/>
                    </a:moveTo>
                    <a:cubicBezTo>
                      <a:pt x="190" y="237"/>
                      <a:pt x="181" y="244"/>
                      <a:pt x="181" y="244"/>
                    </a:cubicBezTo>
                    <a:cubicBezTo>
                      <a:pt x="178" y="246"/>
                      <a:pt x="178" y="246"/>
                      <a:pt x="178" y="246"/>
                    </a:cubicBezTo>
                    <a:cubicBezTo>
                      <a:pt x="178" y="246"/>
                      <a:pt x="178" y="246"/>
                      <a:pt x="178" y="246"/>
                    </a:cubicBezTo>
                    <a:cubicBezTo>
                      <a:pt x="181" y="245"/>
                      <a:pt x="181" y="245"/>
                      <a:pt x="181" y="245"/>
                    </a:cubicBezTo>
                    <a:cubicBezTo>
                      <a:pt x="182" y="245"/>
                      <a:pt x="187" y="244"/>
                      <a:pt x="195" y="240"/>
                    </a:cubicBezTo>
                    <a:cubicBezTo>
                      <a:pt x="195" y="232"/>
                      <a:pt x="195" y="232"/>
                      <a:pt x="195" y="232"/>
                    </a:cubicBezTo>
                    <a:close/>
                    <a:moveTo>
                      <a:pt x="178" y="277"/>
                    </a:moveTo>
                    <a:cubicBezTo>
                      <a:pt x="178" y="257"/>
                      <a:pt x="178" y="257"/>
                      <a:pt x="178" y="257"/>
                    </a:cubicBezTo>
                    <a:cubicBezTo>
                      <a:pt x="182" y="256"/>
                      <a:pt x="185" y="255"/>
                      <a:pt x="185" y="255"/>
                    </a:cubicBezTo>
                    <a:cubicBezTo>
                      <a:pt x="186" y="255"/>
                      <a:pt x="186" y="255"/>
                      <a:pt x="186" y="255"/>
                    </a:cubicBezTo>
                    <a:cubicBezTo>
                      <a:pt x="186" y="256"/>
                      <a:pt x="186" y="256"/>
                      <a:pt x="186" y="256"/>
                    </a:cubicBezTo>
                    <a:cubicBezTo>
                      <a:pt x="186" y="256"/>
                      <a:pt x="185" y="267"/>
                      <a:pt x="178" y="277"/>
                    </a:cubicBezTo>
                    <a:close/>
                    <a:moveTo>
                      <a:pt x="178" y="243"/>
                    </a:moveTo>
                    <a:cubicBezTo>
                      <a:pt x="178" y="242"/>
                      <a:pt x="178" y="242"/>
                      <a:pt x="178" y="242"/>
                    </a:cubicBezTo>
                    <a:cubicBezTo>
                      <a:pt x="180" y="241"/>
                      <a:pt x="180" y="241"/>
                      <a:pt x="180" y="241"/>
                    </a:cubicBezTo>
                    <a:cubicBezTo>
                      <a:pt x="180" y="241"/>
                      <a:pt x="179" y="242"/>
                      <a:pt x="178" y="243"/>
                    </a:cubicBezTo>
                    <a:close/>
                    <a:moveTo>
                      <a:pt x="178" y="218"/>
                    </a:moveTo>
                    <a:cubicBezTo>
                      <a:pt x="179" y="216"/>
                      <a:pt x="181" y="214"/>
                      <a:pt x="183" y="212"/>
                    </a:cubicBezTo>
                    <a:cubicBezTo>
                      <a:pt x="184" y="210"/>
                      <a:pt x="185" y="209"/>
                      <a:pt x="187" y="207"/>
                    </a:cubicBezTo>
                    <a:cubicBezTo>
                      <a:pt x="187" y="207"/>
                      <a:pt x="187" y="207"/>
                      <a:pt x="188" y="206"/>
                    </a:cubicBezTo>
                    <a:cubicBezTo>
                      <a:pt x="185" y="201"/>
                      <a:pt x="181" y="198"/>
                      <a:pt x="178" y="195"/>
                    </a:cubicBezTo>
                    <a:cubicBezTo>
                      <a:pt x="178" y="218"/>
                      <a:pt x="178" y="218"/>
                      <a:pt x="178" y="218"/>
                    </a:cubicBezTo>
                    <a:close/>
                    <a:moveTo>
                      <a:pt x="178" y="51"/>
                    </a:moveTo>
                    <a:cubicBezTo>
                      <a:pt x="180" y="51"/>
                      <a:pt x="188" y="53"/>
                      <a:pt x="192" y="53"/>
                    </a:cubicBezTo>
                    <a:cubicBezTo>
                      <a:pt x="192" y="53"/>
                      <a:pt x="193" y="53"/>
                      <a:pt x="193" y="53"/>
                    </a:cubicBezTo>
                    <a:cubicBezTo>
                      <a:pt x="191" y="51"/>
                      <a:pt x="190" y="48"/>
                      <a:pt x="188" y="44"/>
                    </a:cubicBezTo>
                    <a:cubicBezTo>
                      <a:pt x="188" y="42"/>
                      <a:pt x="187" y="41"/>
                      <a:pt x="187" y="39"/>
                    </a:cubicBezTo>
                    <a:cubicBezTo>
                      <a:pt x="187" y="38"/>
                      <a:pt x="187" y="38"/>
                      <a:pt x="187" y="38"/>
                    </a:cubicBezTo>
                    <a:cubicBezTo>
                      <a:pt x="184" y="38"/>
                      <a:pt x="181" y="38"/>
                      <a:pt x="178" y="39"/>
                    </a:cubicBezTo>
                    <a:lnTo>
                      <a:pt x="178" y="51"/>
                    </a:lnTo>
                    <a:close/>
                    <a:moveTo>
                      <a:pt x="178" y="39"/>
                    </a:moveTo>
                    <a:cubicBezTo>
                      <a:pt x="178" y="51"/>
                      <a:pt x="178" y="51"/>
                      <a:pt x="178" y="51"/>
                    </a:cubicBezTo>
                    <a:cubicBezTo>
                      <a:pt x="178" y="51"/>
                      <a:pt x="178" y="51"/>
                      <a:pt x="178" y="51"/>
                    </a:cubicBezTo>
                    <a:cubicBezTo>
                      <a:pt x="178" y="51"/>
                      <a:pt x="178" y="51"/>
                      <a:pt x="178" y="51"/>
                    </a:cubicBezTo>
                    <a:cubicBezTo>
                      <a:pt x="178" y="61"/>
                      <a:pt x="178" y="61"/>
                      <a:pt x="178" y="61"/>
                    </a:cubicBezTo>
                    <a:cubicBezTo>
                      <a:pt x="178" y="61"/>
                      <a:pt x="177" y="61"/>
                      <a:pt x="177" y="61"/>
                    </a:cubicBezTo>
                    <a:cubicBezTo>
                      <a:pt x="160" y="57"/>
                      <a:pt x="154" y="40"/>
                      <a:pt x="154" y="40"/>
                    </a:cubicBezTo>
                    <a:cubicBezTo>
                      <a:pt x="154" y="40"/>
                      <a:pt x="166" y="41"/>
                      <a:pt x="171" y="41"/>
                    </a:cubicBezTo>
                    <a:cubicBezTo>
                      <a:pt x="173" y="41"/>
                      <a:pt x="176" y="40"/>
                      <a:pt x="178" y="39"/>
                    </a:cubicBezTo>
                    <a:close/>
                    <a:moveTo>
                      <a:pt x="178" y="81"/>
                    </a:moveTo>
                    <a:cubicBezTo>
                      <a:pt x="178" y="96"/>
                      <a:pt x="178" y="96"/>
                      <a:pt x="178" y="96"/>
                    </a:cubicBezTo>
                    <a:cubicBezTo>
                      <a:pt x="174" y="87"/>
                      <a:pt x="174" y="79"/>
                      <a:pt x="174" y="79"/>
                    </a:cubicBezTo>
                    <a:cubicBezTo>
                      <a:pt x="174" y="79"/>
                      <a:pt x="176" y="80"/>
                      <a:pt x="178" y="81"/>
                    </a:cubicBezTo>
                    <a:close/>
                    <a:moveTo>
                      <a:pt x="178" y="129"/>
                    </a:moveTo>
                    <a:cubicBezTo>
                      <a:pt x="178" y="146"/>
                      <a:pt x="178" y="146"/>
                      <a:pt x="178" y="146"/>
                    </a:cubicBezTo>
                    <a:cubicBezTo>
                      <a:pt x="177" y="139"/>
                      <a:pt x="178" y="133"/>
                      <a:pt x="178" y="129"/>
                    </a:cubicBezTo>
                    <a:close/>
                    <a:moveTo>
                      <a:pt x="178" y="195"/>
                    </a:moveTo>
                    <a:cubicBezTo>
                      <a:pt x="178" y="218"/>
                      <a:pt x="178" y="218"/>
                      <a:pt x="178" y="218"/>
                    </a:cubicBezTo>
                    <a:cubicBezTo>
                      <a:pt x="178" y="219"/>
                      <a:pt x="177" y="221"/>
                      <a:pt x="177" y="222"/>
                    </a:cubicBezTo>
                    <a:cubicBezTo>
                      <a:pt x="176" y="221"/>
                      <a:pt x="176" y="221"/>
                      <a:pt x="176" y="221"/>
                    </a:cubicBezTo>
                    <a:cubicBezTo>
                      <a:pt x="174" y="215"/>
                      <a:pt x="171" y="204"/>
                      <a:pt x="171" y="204"/>
                    </a:cubicBezTo>
                    <a:cubicBezTo>
                      <a:pt x="171" y="204"/>
                      <a:pt x="169" y="213"/>
                      <a:pt x="172" y="221"/>
                    </a:cubicBezTo>
                    <a:cubicBezTo>
                      <a:pt x="173" y="223"/>
                      <a:pt x="174" y="226"/>
                      <a:pt x="175" y="228"/>
                    </a:cubicBezTo>
                    <a:cubicBezTo>
                      <a:pt x="175" y="231"/>
                      <a:pt x="174" y="233"/>
                      <a:pt x="175" y="235"/>
                    </a:cubicBezTo>
                    <a:cubicBezTo>
                      <a:pt x="170" y="229"/>
                      <a:pt x="164" y="221"/>
                      <a:pt x="160" y="209"/>
                    </a:cubicBezTo>
                    <a:cubicBezTo>
                      <a:pt x="155" y="189"/>
                      <a:pt x="167" y="173"/>
                      <a:pt x="167" y="173"/>
                    </a:cubicBezTo>
                    <a:cubicBezTo>
                      <a:pt x="167" y="173"/>
                      <a:pt x="173" y="187"/>
                      <a:pt x="176" y="192"/>
                    </a:cubicBezTo>
                    <a:cubicBezTo>
                      <a:pt x="177" y="193"/>
                      <a:pt x="177" y="194"/>
                      <a:pt x="178" y="195"/>
                    </a:cubicBezTo>
                    <a:close/>
                    <a:moveTo>
                      <a:pt x="178" y="224"/>
                    </a:moveTo>
                    <a:cubicBezTo>
                      <a:pt x="176" y="232"/>
                      <a:pt x="177" y="238"/>
                      <a:pt x="177" y="239"/>
                    </a:cubicBezTo>
                    <a:cubicBezTo>
                      <a:pt x="177" y="240"/>
                      <a:pt x="177" y="240"/>
                      <a:pt x="177" y="240"/>
                    </a:cubicBezTo>
                    <a:cubicBezTo>
                      <a:pt x="178" y="239"/>
                      <a:pt x="178" y="239"/>
                      <a:pt x="178" y="239"/>
                    </a:cubicBezTo>
                    <a:cubicBezTo>
                      <a:pt x="178" y="224"/>
                      <a:pt x="178" y="224"/>
                      <a:pt x="178" y="224"/>
                    </a:cubicBezTo>
                    <a:close/>
                    <a:moveTo>
                      <a:pt x="178" y="242"/>
                    </a:moveTo>
                    <a:cubicBezTo>
                      <a:pt x="178" y="243"/>
                      <a:pt x="178" y="243"/>
                      <a:pt x="178" y="243"/>
                    </a:cubicBezTo>
                    <a:cubicBezTo>
                      <a:pt x="175" y="246"/>
                      <a:pt x="167" y="252"/>
                      <a:pt x="165" y="252"/>
                    </a:cubicBezTo>
                    <a:cubicBezTo>
                      <a:pt x="164" y="250"/>
                      <a:pt x="170" y="247"/>
                      <a:pt x="174" y="237"/>
                    </a:cubicBezTo>
                    <a:cubicBezTo>
                      <a:pt x="173" y="243"/>
                      <a:pt x="173" y="243"/>
                      <a:pt x="173" y="243"/>
                    </a:cubicBezTo>
                    <a:cubicBezTo>
                      <a:pt x="178" y="242"/>
                      <a:pt x="178" y="242"/>
                      <a:pt x="178" y="242"/>
                    </a:cubicBezTo>
                    <a:close/>
                    <a:moveTo>
                      <a:pt x="178" y="246"/>
                    </a:moveTo>
                    <a:cubicBezTo>
                      <a:pt x="178" y="246"/>
                      <a:pt x="178" y="246"/>
                      <a:pt x="178" y="246"/>
                    </a:cubicBezTo>
                    <a:cubicBezTo>
                      <a:pt x="178" y="246"/>
                      <a:pt x="178" y="246"/>
                      <a:pt x="178" y="246"/>
                    </a:cubicBezTo>
                    <a:cubicBezTo>
                      <a:pt x="178" y="246"/>
                      <a:pt x="178" y="246"/>
                      <a:pt x="178" y="246"/>
                    </a:cubicBezTo>
                    <a:close/>
                    <a:moveTo>
                      <a:pt x="178" y="257"/>
                    </a:moveTo>
                    <a:cubicBezTo>
                      <a:pt x="178" y="277"/>
                      <a:pt x="178" y="277"/>
                      <a:pt x="178" y="277"/>
                    </a:cubicBezTo>
                    <a:cubicBezTo>
                      <a:pt x="175" y="281"/>
                      <a:pt x="172" y="285"/>
                      <a:pt x="166" y="288"/>
                    </a:cubicBezTo>
                    <a:cubicBezTo>
                      <a:pt x="163" y="290"/>
                      <a:pt x="160" y="291"/>
                      <a:pt x="157" y="292"/>
                    </a:cubicBezTo>
                    <a:cubicBezTo>
                      <a:pt x="140" y="299"/>
                      <a:pt x="127" y="296"/>
                      <a:pt x="126" y="296"/>
                    </a:cubicBezTo>
                    <a:cubicBezTo>
                      <a:pt x="125" y="295"/>
                      <a:pt x="125" y="295"/>
                      <a:pt x="125" y="295"/>
                    </a:cubicBezTo>
                    <a:cubicBezTo>
                      <a:pt x="125" y="295"/>
                      <a:pt x="125" y="295"/>
                      <a:pt x="125" y="295"/>
                    </a:cubicBezTo>
                    <a:cubicBezTo>
                      <a:pt x="126" y="294"/>
                      <a:pt x="126" y="294"/>
                      <a:pt x="126" y="294"/>
                    </a:cubicBezTo>
                    <a:cubicBezTo>
                      <a:pt x="126" y="294"/>
                      <a:pt x="141" y="290"/>
                      <a:pt x="147" y="287"/>
                    </a:cubicBezTo>
                    <a:cubicBezTo>
                      <a:pt x="151" y="285"/>
                      <a:pt x="156" y="281"/>
                      <a:pt x="156" y="278"/>
                    </a:cubicBezTo>
                    <a:cubicBezTo>
                      <a:pt x="153" y="280"/>
                      <a:pt x="148" y="283"/>
                      <a:pt x="146" y="284"/>
                    </a:cubicBezTo>
                    <a:cubicBezTo>
                      <a:pt x="138" y="287"/>
                      <a:pt x="126" y="289"/>
                      <a:pt x="125" y="289"/>
                    </a:cubicBezTo>
                    <a:cubicBezTo>
                      <a:pt x="125" y="289"/>
                      <a:pt x="125" y="289"/>
                      <a:pt x="125" y="289"/>
                    </a:cubicBezTo>
                    <a:cubicBezTo>
                      <a:pt x="125" y="286"/>
                      <a:pt x="125" y="286"/>
                      <a:pt x="125" y="286"/>
                    </a:cubicBezTo>
                    <a:cubicBezTo>
                      <a:pt x="126" y="282"/>
                      <a:pt x="129" y="271"/>
                      <a:pt x="140" y="266"/>
                    </a:cubicBezTo>
                    <a:cubicBezTo>
                      <a:pt x="142" y="265"/>
                      <a:pt x="143" y="264"/>
                      <a:pt x="145" y="263"/>
                    </a:cubicBezTo>
                    <a:cubicBezTo>
                      <a:pt x="151" y="261"/>
                      <a:pt x="157" y="260"/>
                      <a:pt x="161" y="260"/>
                    </a:cubicBezTo>
                    <a:cubicBezTo>
                      <a:pt x="163" y="260"/>
                      <a:pt x="165" y="260"/>
                      <a:pt x="166" y="259"/>
                    </a:cubicBezTo>
                    <a:cubicBezTo>
                      <a:pt x="169" y="259"/>
                      <a:pt x="174" y="258"/>
                      <a:pt x="178" y="257"/>
                    </a:cubicBezTo>
                    <a:close/>
                    <a:moveTo>
                      <a:pt x="125" y="314"/>
                    </a:moveTo>
                    <a:cubicBezTo>
                      <a:pt x="125" y="305"/>
                      <a:pt x="125" y="305"/>
                      <a:pt x="125" y="305"/>
                    </a:cubicBezTo>
                    <a:cubicBezTo>
                      <a:pt x="127" y="306"/>
                      <a:pt x="128" y="306"/>
                      <a:pt x="128" y="306"/>
                    </a:cubicBezTo>
                    <a:cubicBezTo>
                      <a:pt x="129" y="306"/>
                      <a:pt x="129" y="306"/>
                      <a:pt x="129" y="306"/>
                    </a:cubicBezTo>
                    <a:cubicBezTo>
                      <a:pt x="129" y="307"/>
                      <a:pt x="129" y="307"/>
                      <a:pt x="129" y="307"/>
                    </a:cubicBezTo>
                    <a:cubicBezTo>
                      <a:pt x="129" y="307"/>
                      <a:pt x="128" y="310"/>
                      <a:pt x="125" y="314"/>
                    </a:cubicBezTo>
                    <a:close/>
                    <a:moveTo>
                      <a:pt x="125" y="292"/>
                    </a:moveTo>
                    <a:cubicBezTo>
                      <a:pt x="126" y="292"/>
                      <a:pt x="126" y="291"/>
                      <a:pt x="126" y="291"/>
                    </a:cubicBezTo>
                    <a:cubicBezTo>
                      <a:pt x="125" y="291"/>
                      <a:pt x="125" y="291"/>
                      <a:pt x="125" y="291"/>
                    </a:cubicBezTo>
                    <a:cubicBezTo>
                      <a:pt x="125" y="292"/>
                      <a:pt x="125" y="292"/>
                      <a:pt x="125" y="292"/>
                    </a:cubicBezTo>
                    <a:close/>
                    <a:moveTo>
                      <a:pt x="125" y="279"/>
                    </a:moveTo>
                    <a:cubicBezTo>
                      <a:pt x="125" y="278"/>
                      <a:pt x="126" y="277"/>
                      <a:pt x="126" y="277"/>
                    </a:cubicBezTo>
                    <a:cubicBezTo>
                      <a:pt x="126" y="274"/>
                      <a:pt x="125" y="271"/>
                      <a:pt x="125" y="269"/>
                    </a:cubicBezTo>
                    <a:cubicBezTo>
                      <a:pt x="125" y="260"/>
                      <a:pt x="129" y="252"/>
                      <a:pt x="129" y="252"/>
                    </a:cubicBezTo>
                    <a:cubicBezTo>
                      <a:pt x="129" y="252"/>
                      <a:pt x="129" y="263"/>
                      <a:pt x="129" y="270"/>
                    </a:cubicBezTo>
                    <a:cubicBezTo>
                      <a:pt x="129" y="270"/>
                      <a:pt x="130" y="271"/>
                      <a:pt x="130" y="271"/>
                    </a:cubicBezTo>
                    <a:cubicBezTo>
                      <a:pt x="132" y="268"/>
                      <a:pt x="135" y="266"/>
                      <a:pt x="139" y="263"/>
                    </a:cubicBezTo>
                    <a:cubicBezTo>
                      <a:pt x="141" y="262"/>
                      <a:pt x="142" y="262"/>
                      <a:pt x="144" y="261"/>
                    </a:cubicBezTo>
                    <a:cubicBezTo>
                      <a:pt x="145" y="261"/>
                      <a:pt x="145" y="261"/>
                      <a:pt x="146" y="260"/>
                    </a:cubicBezTo>
                    <a:cubicBezTo>
                      <a:pt x="144" y="252"/>
                      <a:pt x="140" y="246"/>
                      <a:pt x="139" y="242"/>
                    </a:cubicBezTo>
                    <a:cubicBezTo>
                      <a:pt x="137" y="236"/>
                      <a:pt x="137" y="220"/>
                      <a:pt x="137" y="220"/>
                    </a:cubicBezTo>
                    <a:cubicBezTo>
                      <a:pt x="137" y="220"/>
                      <a:pt x="130" y="224"/>
                      <a:pt x="125" y="232"/>
                    </a:cubicBezTo>
                    <a:lnTo>
                      <a:pt x="125" y="279"/>
                    </a:lnTo>
                    <a:close/>
                    <a:moveTo>
                      <a:pt x="88" y="296"/>
                    </a:moveTo>
                    <a:cubicBezTo>
                      <a:pt x="88" y="296"/>
                      <a:pt x="87" y="296"/>
                      <a:pt x="87" y="296"/>
                    </a:cubicBezTo>
                    <a:cubicBezTo>
                      <a:pt x="85" y="296"/>
                      <a:pt x="83" y="296"/>
                      <a:pt x="81" y="297"/>
                    </a:cubicBezTo>
                    <a:cubicBezTo>
                      <a:pt x="79" y="297"/>
                      <a:pt x="77" y="297"/>
                      <a:pt x="76" y="298"/>
                    </a:cubicBezTo>
                    <a:cubicBezTo>
                      <a:pt x="76" y="262"/>
                      <a:pt x="76" y="262"/>
                      <a:pt x="76" y="262"/>
                    </a:cubicBezTo>
                    <a:cubicBezTo>
                      <a:pt x="84" y="256"/>
                      <a:pt x="93" y="254"/>
                      <a:pt x="93" y="254"/>
                    </a:cubicBezTo>
                    <a:cubicBezTo>
                      <a:pt x="93" y="254"/>
                      <a:pt x="88" y="269"/>
                      <a:pt x="88" y="276"/>
                    </a:cubicBezTo>
                    <a:cubicBezTo>
                      <a:pt x="88" y="281"/>
                      <a:pt x="89" y="287"/>
                      <a:pt x="88" y="296"/>
                    </a:cubicBezTo>
                    <a:close/>
                    <a:moveTo>
                      <a:pt x="125" y="232"/>
                    </a:moveTo>
                    <a:cubicBezTo>
                      <a:pt x="125" y="279"/>
                      <a:pt x="125" y="279"/>
                      <a:pt x="125" y="279"/>
                    </a:cubicBezTo>
                    <a:cubicBezTo>
                      <a:pt x="124" y="280"/>
                      <a:pt x="123" y="282"/>
                      <a:pt x="123" y="283"/>
                    </a:cubicBezTo>
                    <a:cubicBezTo>
                      <a:pt x="120" y="276"/>
                      <a:pt x="118" y="266"/>
                      <a:pt x="118" y="252"/>
                    </a:cubicBezTo>
                    <a:cubicBezTo>
                      <a:pt x="118" y="244"/>
                      <a:pt x="121" y="237"/>
                      <a:pt x="125" y="232"/>
                    </a:cubicBezTo>
                    <a:close/>
                    <a:moveTo>
                      <a:pt x="125" y="286"/>
                    </a:moveTo>
                    <a:cubicBezTo>
                      <a:pt x="125" y="289"/>
                      <a:pt x="125" y="289"/>
                      <a:pt x="125" y="289"/>
                    </a:cubicBezTo>
                    <a:cubicBezTo>
                      <a:pt x="124" y="289"/>
                      <a:pt x="124" y="289"/>
                      <a:pt x="124" y="289"/>
                    </a:cubicBezTo>
                    <a:cubicBezTo>
                      <a:pt x="124" y="288"/>
                      <a:pt x="124" y="288"/>
                      <a:pt x="124" y="288"/>
                    </a:cubicBezTo>
                    <a:cubicBezTo>
                      <a:pt x="124" y="288"/>
                      <a:pt x="125" y="287"/>
                      <a:pt x="125" y="286"/>
                    </a:cubicBezTo>
                    <a:close/>
                    <a:moveTo>
                      <a:pt x="125" y="291"/>
                    </a:moveTo>
                    <a:cubicBezTo>
                      <a:pt x="119" y="291"/>
                      <a:pt x="119" y="291"/>
                      <a:pt x="119" y="291"/>
                    </a:cubicBezTo>
                    <a:cubicBezTo>
                      <a:pt x="122" y="285"/>
                      <a:pt x="122" y="285"/>
                      <a:pt x="122" y="285"/>
                    </a:cubicBezTo>
                    <a:cubicBezTo>
                      <a:pt x="115" y="293"/>
                      <a:pt x="107" y="294"/>
                      <a:pt x="109" y="296"/>
                    </a:cubicBezTo>
                    <a:cubicBezTo>
                      <a:pt x="110" y="297"/>
                      <a:pt x="121" y="293"/>
                      <a:pt x="125" y="292"/>
                    </a:cubicBezTo>
                    <a:cubicBezTo>
                      <a:pt x="125" y="291"/>
                      <a:pt x="125" y="291"/>
                      <a:pt x="125" y="291"/>
                    </a:cubicBezTo>
                    <a:close/>
                    <a:moveTo>
                      <a:pt x="125" y="295"/>
                    </a:moveTo>
                    <a:cubicBezTo>
                      <a:pt x="125" y="295"/>
                      <a:pt x="125" y="295"/>
                      <a:pt x="125" y="295"/>
                    </a:cubicBezTo>
                    <a:cubicBezTo>
                      <a:pt x="123" y="295"/>
                      <a:pt x="123" y="295"/>
                      <a:pt x="123" y="295"/>
                    </a:cubicBezTo>
                    <a:cubicBezTo>
                      <a:pt x="125" y="295"/>
                      <a:pt x="125" y="295"/>
                      <a:pt x="125" y="295"/>
                    </a:cubicBezTo>
                    <a:close/>
                    <a:moveTo>
                      <a:pt x="125" y="305"/>
                    </a:moveTo>
                    <a:cubicBezTo>
                      <a:pt x="125" y="314"/>
                      <a:pt x="125" y="314"/>
                      <a:pt x="125" y="314"/>
                    </a:cubicBezTo>
                    <a:cubicBezTo>
                      <a:pt x="120" y="321"/>
                      <a:pt x="112" y="329"/>
                      <a:pt x="99" y="331"/>
                    </a:cubicBezTo>
                    <a:cubicBezTo>
                      <a:pt x="96" y="331"/>
                      <a:pt x="93" y="331"/>
                      <a:pt x="89" y="331"/>
                    </a:cubicBezTo>
                    <a:cubicBezTo>
                      <a:pt x="84" y="331"/>
                      <a:pt x="80" y="331"/>
                      <a:pt x="76" y="330"/>
                    </a:cubicBezTo>
                    <a:cubicBezTo>
                      <a:pt x="76" y="323"/>
                      <a:pt x="76" y="323"/>
                      <a:pt x="76" y="323"/>
                    </a:cubicBezTo>
                    <a:cubicBezTo>
                      <a:pt x="78" y="323"/>
                      <a:pt x="79" y="323"/>
                      <a:pt x="80" y="323"/>
                    </a:cubicBezTo>
                    <a:cubicBezTo>
                      <a:pt x="86" y="323"/>
                      <a:pt x="91" y="320"/>
                      <a:pt x="93" y="317"/>
                    </a:cubicBezTo>
                    <a:cubicBezTo>
                      <a:pt x="90" y="318"/>
                      <a:pt x="84" y="319"/>
                      <a:pt x="81" y="319"/>
                    </a:cubicBezTo>
                    <a:cubicBezTo>
                      <a:pt x="79" y="319"/>
                      <a:pt x="78" y="319"/>
                      <a:pt x="76" y="319"/>
                    </a:cubicBezTo>
                    <a:cubicBezTo>
                      <a:pt x="76" y="300"/>
                      <a:pt x="76" y="300"/>
                      <a:pt x="76" y="300"/>
                    </a:cubicBezTo>
                    <a:cubicBezTo>
                      <a:pt x="77" y="300"/>
                      <a:pt x="79" y="299"/>
                      <a:pt x="81" y="299"/>
                    </a:cubicBezTo>
                    <a:cubicBezTo>
                      <a:pt x="83" y="299"/>
                      <a:pt x="85" y="299"/>
                      <a:pt x="87" y="299"/>
                    </a:cubicBezTo>
                    <a:cubicBezTo>
                      <a:pt x="93" y="299"/>
                      <a:pt x="99" y="300"/>
                      <a:pt x="103" y="302"/>
                    </a:cubicBezTo>
                    <a:cubicBezTo>
                      <a:pt x="105" y="302"/>
                      <a:pt x="107" y="303"/>
                      <a:pt x="108" y="303"/>
                    </a:cubicBezTo>
                    <a:cubicBezTo>
                      <a:pt x="112" y="304"/>
                      <a:pt x="120" y="305"/>
                      <a:pt x="125" y="305"/>
                    </a:cubicBezTo>
                    <a:close/>
                    <a:moveTo>
                      <a:pt x="76" y="298"/>
                    </a:moveTo>
                    <a:cubicBezTo>
                      <a:pt x="73" y="298"/>
                      <a:pt x="71" y="300"/>
                      <a:pt x="69" y="301"/>
                    </a:cubicBezTo>
                    <a:cubicBezTo>
                      <a:pt x="69" y="300"/>
                      <a:pt x="69" y="300"/>
                      <a:pt x="70" y="299"/>
                    </a:cubicBezTo>
                    <a:cubicBezTo>
                      <a:pt x="71" y="293"/>
                      <a:pt x="75" y="282"/>
                      <a:pt x="75" y="282"/>
                    </a:cubicBezTo>
                    <a:cubicBezTo>
                      <a:pt x="75" y="282"/>
                      <a:pt x="69" y="288"/>
                      <a:pt x="66" y="297"/>
                    </a:cubicBezTo>
                    <a:cubicBezTo>
                      <a:pt x="65" y="299"/>
                      <a:pt x="65" y="301"/>
                      <a:pt x="64" y="305"/>
                    </a:cubicBezTo>
                    <a:cubicBezTo>
                      <a:pt x="62" y="306"/>
                      <a:pt x="60" y="308"/>
                      <a:pt x="59" y="310"/>
                    </a:cubicBezTo>
                    <a:cubicBezTo>
                      <a:pt x="59" y="302"/>
                      <a:pt x="60" y="291"/>
                      <a:pt x="64" y="278"/>
                    </a:cubicBezTo>
                    <a:cubicBezTo>
                      <a:pt x="67" y="271"/>
                      <a:pt x="71" y="266"/>
                      <a:pt x="76" y="262"/>
                    </a:cubicBezTo>
                    <a:cubicBezTo>
                      <a:pt x="76" y="298"/>
                      <a:pt x="76" y="298"/>
                      <a:pt x="76" y="298"/>
                    </a:cubicBezTo>
                    <a:close/>
                    <a:moveTo>
                      <a:pt x="76" y="300"/>
                    </a:moveTo>
                    <a:cubicBezTo>
                      <a:pt x="64" y="304"/>
                      <a:pt x="59" y="314"/>
                      <a:pt x="59" y="315"/>
                    </a:cubicBezTo>
                    <a:cubicBezTo>
                      <a:pt x="58" y="316"/>
                      <a:pt x="58" y="316"/>
                      <a:pt x="58" y="316"/>
                    </a:cubicBezTo>
                    <a:cubicBezTo>
                      <a:pt x="59" y="316"/>
                      <a:pt x="59" y="316"/>
                      <a:pt x="59" y="316"/>
                    </a:cubicBezTo>
                    <a:cubicBezTo>
                      <a:pt x="60" y="316"/>
                      <a:pt x="68" y="318"/>
                      <a:pt x="76" y="319"/>
                    </a:cubicBezTo>
                    <a:cubicBezTo>
                      <a:pt x="76" y="300"/>
                      <a:pt x="76" y="300"/>
                      <a:pt x="76" y="300"/>
                    </a:cubicBezTo>
                    <a:close/>
                    <a:moveTo>
                      <a:pt x="76" y="323"/>
                    </a:moveTo>
                    <a:cubicBezTo>
                      <a:pt x="76" y="330"/>
                      <a:pt x="76" y="330"/>
                      <a:pt x="76" y="330"/>
                    </a:cubicBezTo>
                    <a:cubicBezTo>
                      <a:pt x="65" y="328"/>
                      <a:pt x="58" y="324"/>
                      <a:pt x="58" y="323"/>
                    </a:cubicBezTo>
                    <a:cubicBezTo>
                      <a:pt x="57" y="323"/>
                      <a:pt x="57" y="323"/>
                      <a:pt x="57" y="323"/>
                    </a:cubicBezTo>
                    <a:cubicBezTo>
                      <a:pt x="57" y="321"/>
                      <a:pt x="57" y="321"/>
                      <a:pt x="57" y="321"/>
                    </a:cubicBezTo>
                    <a:cubicBezTo>
                      <a:pt x="59" y="321"/>
                      <a:pt x="59" y="321"/>
                      <a:pt x="59" y="321"/>
                    </a:cubicBezTo>
                    <a:cubicBezTo>
                      <a:pt x="59" y="321"/>
                      <a:pt x="69" y="322"/>
                      <a:pt x="76" y="323"/>
                    </a:cubicBezTo>
                    <a:close/>
                    <a:moveTo>
                      <a:pt x="57" y="319"/>
                    </a:moveTo>
                    <a:cubicBezTo>
                      <a:pt x="57" y="318"/>
                      <a:pt x="57" y="318"/>
                      <a:pt x="57" y="318"/>
                    </a:cubicBezTo>
                    <a:cubicBezTo>
                      <a:pt x="59" y="319"/>
                      <a:pt x="59" y="319"/>
                      <a:pt x="59" y="319"/>
                    </a:cubicBezTo>
                    <a:cubicBezTo>
                      <a:pt x="59" y="319"/>
                      <a:pt x="58" y="319"/>
                      <a:pt x="57" y="319"/>
                    </a:cubicBezTo>
                    <a:close/>
                    <a:moveTo>
                      <a:pt x="57" y="312"/>
                    </a:moveTo>
                    <a:cubicBezTo>
                      <a:pt x="57" y="312"/>
                      <a:pt x="57" y="312"/>
                      <a:pt x="57" y="312"/>
                    </a:cubicBezTo>
                    <a:cubicBezTo>
                      <a:pt x="57" y="312"/>
                      <a:pt x="57" y="312"/>
                      <a:pt x="57" y="312"/>
                    </a:cubicBezTo>
                    <a:close/>
                    <a:moveTo>
                      <a:pt x="57" y="312"/>
                    </a:moveTo>
                    <a:cubicBezTo>
                      <a:pt x="57" y="312"/>
                      <a:pt x="57" y="312"/>
                      <a:pt x="57" y="312"/>
                    </a:cubicBezTo>
                    <a:cubicBezTo>
                      <a:pt x="53" y="316"/>
                      <a:pt x="53" y="316"/>
                      <a:pt x="53" y="316"/>
                    </a:cubicBezTo>
                    <a:cubicBezTo>
                      <a:pt x="57" y="318"/>
                      <a:pt x="57" y="318"/>
                      <a:pt x="57" y="318"/>
                    </a:cubicBezTo>
                    <a:cubicBezTo>
                      <a:pt x="57" y="319"/>
                      <a:pt x="57" y="319"/>
                      <a:pt x="57" y="319"/>
                    </a:cubicBezTo>
                    <a:cubicBezTo>
                      <a:pt x="44" y="319"/>
                      <a:pt x="17" y="327"/>
                      <a:pt x="9" y="341"/>
                    </a:cubicBezTo>
                    <a:cubicBezTo>
                      <a:pt x="0" y="341"/>
                      <a:pt x="0" y="341"/>
                      <a:pt x="0" y="341"/>
                    </a:cubicBezTo>
                    <a:cubicBezTo>
                      <a:pt x="13" y="323"/>
                      <a:pt x="29" y="320"/>
                      <a:pt x="47" y="315"/>
                    </a:cubicBezTo>
                    <a:cubicBezTo>
                      <a:pt x="51" y="314"/>
                      <a:pt x="54" y="313"/>
                      <a:pt x="57" y="312"/>
                    </a:cubicBezTo>
                    <a:close/>
                    <a:moveTo>
                      <a:pt x="57" y="321"/>
                    </a:moveTo>
                    <a:cubicBezTo>
                      <a:pt x="55" y="321"/>
                      <a:pt x="55" y="321"/>
                      <a:pt x="55" y="321"/>
                    </a:cubicBezTo>
                    <a:cubicBezTo>
                      <a:pt x="57" y="323"/>
                      <a:pt x="57" y="323"/>
                      <a:pt x="57" y="323"/>
                    </a:cubicBezTo>
                    <a:lnTo>
                      <a:pt x="57" y="321"/>
                    </a:lnTo>
                    <a:close/>
                  </a:path>
                </a:pathLst>
              </a:custGeom>
              <a:solidFill>
                <a:srgbClr val="939D2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1"/>
              <p:cNvSpPr>
                <a:spLocks noEditPoints="1"/>
              </p:cNvSpPr>
              <p:nvPr/>
            </p:nvSpPr>
            <p:spPr bwMode="auto">
              <a:xfrm>
                <a:off x="5278438" y="2047876"/>
                <a:ext cx="1643063" cy="1720850"/>
              </a:xfrm>
              <a:custGeom>
                <a:avLst/>
                <a:gdLst>
                  <a:gd name="T0" fmla="*/ 165 w 213"/>
                  <a:gd name="T1" fmla="*/ 212 h 223"/>
                  <a:gd name="T2" fmla="*/ 186 w 213"/>
                  <a:gd name="T3" fmla="*/ 194 h 223"/>
                  <a:gd name="T4" fmla="*/ 163 w 213"/>
                  <a:gd name="T5" fmla="*/ 170 h 223"/>
                  <a:gd name="T6" fmla="*/ 183 w 213"/>
                  <a:gd name="T7" fmla="*/ 155 h 223"/>
                  <a:gd name="T8" fmla="*/ 211 w 213"/>
                  <a:gd name="T9" fmla="*/ 190 h 223"/>
                  <a:gd name="T10" fmla="*/ 161 w 213"/>
                  <a:gd name="T11" fmla="*/ 130 h 223"/>
                  <a:gd name="T12" fmla="*/ 187 w 213"/>
                  <a:gd name="T13" fmla="*/ 141 h 223"/>
                  <a:gd name="T14" fmla="*/ 205 w 213"/>
                  <a:gd name="T15" fmla="*/ 138 h 223"/>
                  <a:gd name="T16" fmla="*/ 182 w 213"/>
                  <a:gd name="T17" fmla="*/ 116 h 223"/>
                  <a:gd name="T18" fmla="*/ 157 w 213"/>
                  <a:gd name="T19" fmla="*/ 61 h 223"/>
                  <a:gd name="T20" fmla="*/ 179 w 213"/>
                  <a:gd name="T21" fmla="*/ 72 h 223"/>
                  <a:gd name="T22" fmla="*/ 202 w 213"/>
                  <a:gd name="T23" fmla="*/ 104 h 223"/>
                  <a:gd name="T24" fmla="*/ 169 w 213"/>
                  <a:gd name="T25" fmla="*/ 96 h 223"/>
                  <a:gd name="T26" fmla="*/ 171 w 213"/>
                  <a:gd name="T27" fmla="*/ 30 h 223"/>
                  <a:gd name="T28" fmla="*/ 184 w 213"/>
                  <a:gd name="T29" fmla="*/ 54 h 223"/>
                  <a:gd name="T30" fmla="*/ 149 w 213"/>
                  <a:gd name="T31" fmla="*/ 205 h 223"/>
                  <a:gd name="T32" fmla="*/ 129 w 213"/>
                  <a:gd name="T33" fmla="*/ 194 h 223"/>
                  <a:gd name="T34" fmla="*/ 113 w 213"/>
                  <a:gd name="T35" fmla="*/ 182 h 223"/>
                  <a:gd name="T36" fmla="*/ 122 w 213"/>
                  <a:gd name="T37" fmla="*/ 161 h 223"/>
                  <a:gd name="T38" fmla="*/ 139 w 213"/>
                  <a:gd name="T39" fmla="*/ 179 h 223"/>
                  <a:gd name="T40" fmla="*/ 149 w 213"/>
                  <a:gd name="T41" fmla="*/ 143 h 223"/>
                  <a:gd name="T42" fmla="*/ 129 w 213"/>
                  <a:gd name="T43" fmla="*/ 131 h 223"/>
                  <a:gd name="T44" fmla="*/ 141 w 213"/>
                  <a:gd name="T45" fmla="*/ 119 h 223"/>
                  <a:gd name="T46" fmla="*/ 152 w 213"/>
                  <a:gd name="T47" fmla="*/ 103 h 223"/>
                  <a:gd name="T48" fmla="*/ 134 w 213"/>
                  <a:gd name="T49" fmla="*/ 91 h 223"/>
                  <a:gd name="T50" fmla="*/ 118 w 213"/>
                  <a:gd name="T51" fmla="*/ 76 h 223"/>
                  <a:gd name="T52" fmla="*/ 112 w 213"/>
                  <a:gd name="T53" fmla="*/ 135 h 223"/>
                  <a:gd name="T54" fmla="*/ 127 w 213"/>
                  <a:gd name="T55" fmla="*/ 153 h 223"/>
                  <a:gd name="T56" fmla="*/ 151 w 213"/>
                  <a:gd name="T57" fmla="*/ 165 h 223"/>
                  <a:gd name="T58" fmla="*/ 135 w 213"/>
                  <a:gd name="T59" fmla="*/ 37 h 223"/>
                  <a:gd name="T60" fmla="*/ 120 w 213"/>
                  <a:gd name="T61" fmla="*/ 26 h 223"/>
                  <a:gd name="T62" fmla="*/ 109 w 213"/>
                  <a:gd name="T63" fmla="*/ 14 h 223"/>
                  <a:gd name="T64" fmla="*/ 120 w 213"/>
                  <a:gd name="T65" fmla="*/ 35 h 223"/>
                  <a:gd name="T66" fmla="*/ 134 w 213"/>
                  <a:gd name="T67" fmla="*/ 47 h 223"/>
                  <a:gd name="T68" fmla="*/ 151 w 213"/>
                  <a:gd name="T69" fmla="*/ 58 h 223"/>
                  <a:gd name="T70" fmla="*/ 141 w 213"/>
                  <a:gd name="T71" fmla="*/ 78 h 223"/>
                  <a:gd name="T72" fmla="*/ 124 w 213"/>
                  <a:gd name="T73" fmla="*/ 65 h 223"/>
                  <a:gd name="T74" fmla="*/ 112 w 213"/>
                  <a:gd name="T75" fmla="*/ 49 h 223"/>
                  <a:gd name="T76" fmla="*/ 100 w 213"/>
                  <a:gd name="T77" fmla="*/ 53 h 223"/>
                  <a:gd name="T78" fmla="*/ 88 w 213"/>
                  <a:gd name="T79" fmla="*/ 69 h 223"/>
                  <a:gd name="T80" fmla="*/ 73 w 213"/>
                  <a:gd name="T81" fmla="*/ 83 h 223"/>
                  <a:gd name="T82" fmla="*/ 60 w 213"/>
                  <a:gd name="T83" fmla="*/ 61 h 223"/>
                  <a:gd name="T84" fmla="*/ 80 w 213"/>
                  <a:gd name="T85" fmla="*/ 48 h 223"/>
                  <a:gd name="T86" fmla="*/ 95 w 213"/>
                  <a:gd name="T87" fmla="*/ 32 h 223"/>
                  <a:gd name="T88" fmla="*/ 102 w 213"/>
                  <a:gd name="T89" fmla="*/ 16 h 223"/>
                  <a:gd name="T90" fmla="*/ 88 w 213"/>
                  <a:gd name="T91" fmla="*/ 30 h 223"/>
                  <a:gd name="T92" fmla="*/ 66 w 213"/>
                  <a:gd name="T93" fmla="*/ 41 h 223"/>
                  <a:gd name="T94" fmla="*/ 77 w 213"/>
                  <a:gd name="T95" fmla="*/ 19 h 223"/>
                  <a:gd name="T96" fmla="*/ 99 w 213"/>
                  <a:gd name="T97" fmla="*/ 7 h 223"/>
                  <a:gd name="T98" fmla="*/ 115 w 213"/>
                  <a:gd name="T99" fmla="*/ 8 h 223"/>
                  <a:gd name="T100" fmla="*/ 136 w 213"/>
                  <a:gd name="T101" fmla="*/ 19 h 223"/>
                  <a:gd name="T102" fmla="*/ 82 w 213"/>
                  <a:gd name="T103" fmla="*/ 174 h 223"/>
                  <a:gd name="T104" fmla="*/ 103 w 213"/>
                  <a:gd name="T105" fmla="*/ 175 h 223"/>
                  <a:gd name="T106" fmla="*/ 88 w 213"/>
                  <a:gd name="T107" fmla="*/ 153 h 223"/>
                  <a:gd name="T108" fmla="*/ 101 w 213"/>
                  <a:gd name="T109" fmla="*/ 70 h 223"/>
                  <a:gd name="T110" fmla="*/ 81 w 213"/>
                  <a:gd name="T111" fmla="*/ 111 h 223"/>
                  <a:gd name="T112" fmla="*/ 26 w 213"/>
                  <a:gd name="T113" fmla="*/ 53 h 223"/>
                  <a:gd name="T114" fmla="*/ 48 w 213"/>
                  <a:gd name="T115" fmla="*/ 28 h 223"/>
                  <a:gd name="T116" fmla="*/ 36 w 213"/>
                  <a:gd name="T117" fmla="*/ 101 h 223"/>
                  <a:gd name="T118" fmla="*/ 13 w 213"/>
                  <a:gd name="T119" fmla="*/ 87 h 223"/>
                  <a:gd name="T120" fmla="*/ 47 w 213"/>
                  <a:gd name="T121" fmla="*/ 67 h 223"/>
                  <a:gd name="T122" fmla="*/ 9 w 213"/>
                  <a:gd name="T123" fmla="*/ 139 h 223"/>
                  <a:gd name="T124" fmla="*/ 49 w 213"/>
                  <a:gd name="T125" fmla="*/ 21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3" h="223">
                    <a:moveTo>
                      <a:pt x="202" y="223"/>
                    </a:moveTo>
                    <a:cubicBezTo>
                      <a:pt x="202" y="223"/>
                      <a:pt x="202" y="223"/>
                      <a:pt x="202" y="223"/>
                    </a:cubicBezTo>
                    <a:cubicBezTo>
                      <a:pt x="202" y="222"/>
                      <a:pt x="202" y="222"/>
                      <a:pt x="202" y="222"/>
                    </a:cubicBezTo>
                    <a:cubicBezTo>
                      <a:pt x="202" y="222"/>
                      <a:pt x="202" y="222"/>
                      <a:pt x="202" y="222"/>
                    </a:cubicBezTo>
                    <a:cubicBezTo>
                      <a:pt x="202" y="222"/>
                      <a:pt x="202" y="222"/>
                      <a:pt x="202" y="222"/>
                    </a:cubicBezTo>
                    <a:cubicBezTo>
                      <a:pt x="202" y="222"/>
                      <a:pt x="202" y="222"/>
                      <a:pt x="202" y="222"/>
                    </a:cubicBezTo>
                    <a:cubicBezTo>
                      <a:pt x="201" y="222"/>
                      <a:pt x="201" y="222"/>
                      <a:pt x="201" y="222"/>
                    </a:cubicBezTo>
                    <a:cubicBezTo>
                      <a:pt x="201" y="222"/>
                      <a:pt x="201" y="222"/>
                      <a:pt x="201" y="222"/>
                    </a:cubicBezTo>
                    <a:cubicBezTo>
                      <a:pt x="201" y="222"/>
                      <a:pt x="201" y="222"/>
                      <a:pt x="201" y="222"/>
                    </a:cubicBezTo>
                    <a:cubicBezTo>
                      <a:pt x="201" y="222"/>
                      <a:pt x="201" y="222"/>
                      <a:pt x="201" y="222"/>
                    </a:cubicBezTo>
                    <a:cubicBezTo>
                      <a:pt x="201" y="222"/>
                      <a:pt x="201" y="222"/>
                      <a:pt x="201" y="222"/>
                    </a:cubicBezTo>
                    <a:cubicBezTo>
                      <a:pt x="201" y="222"/>
                      <a:pt x="201" y="222"/>
                      <a:pt x="201" y="222"/>
                    </a:cubicBezTo>
                    <a:cubicBezTo>
                      <a:pt x="201" y="222"/>
                      <a:pt x="201" y="222"/>
                      <a:pt x="201" y="222"/>
                    </a:cubicBezTo>
                    <a:cubicBezTo>
                      <a:pt x="200" y="222"/>
                      <a:pt x="200" y="222"/>
                      <a:pt x="200" y="222"/>
                    </a:cubicBezTo>
                    <a:cubicBezTo>
                      <a:pt x="200" y="222"/>
                      <a:pt x="200" y="222"/>
                      <a:pt x="200" y="222"/>
                    </a:cubicBezTo>
                    <a:cubicBezTo>
                      <a:pt x="200" y="222"/>
                      <a:pt x="200" y="222"/>
                      <a:pt x="200" y="222"/>
                    </a:cubicBezTo>
                    <a:cubicBezTo>
                      <a:pt x="200" y="222"/>
                      <a:pt x="200" y="222"/>
                      <a:pt x="200" y="222"/>
                    </a:cubicBezTo>
                    <a:cubicBezTo>
                      <a:pt x="200" y="222"/>
                      <a:pt x="200" y="222"/>
                      <a:pt x="200" y="222"/>
                    </a:cubicBezTo>
                    <a:cubicBezTo>
                      <a:pt x="200" y="222"/>
                      <a:pt x="200" y="222"/>
                      <a:pt x="200" y="222"/>
                    </a:cubicBezTo>
                    <a:cubicBezTo>
                      <a:pt x="200" y="222"/>
                      <a:pt x="200"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8" y="222"/>
                      <a:pt x="198" y="222"/>
                      <a:pt x="198" y="222"/>
                    </a:cubicBezTo>
                    <a:cubicBezTo>
                      <a:pt x="198" y="221"/>
                      <a:pt x="198" y="221"/>
                      <a:pt x="198" y="221"/>
                    </a:cubicBezTo>
                    <a:cubicBezTo>
                      <a:pt x="198" y="221"/>
                      <a:pt x="198" y="221"/>
                      <a:pt x="198" y="221"/>
                    </a:cubicBezTo>
                    <a:cubicBezTo>
                      <a:pt x="198" y="221"/>
                      <a:pt x="198" y="221"/>
                      <a:pt x="198" y="221"/>
                    </a:cubicBezTo>
                    <a:cubicBezTo>
                      <a:pt x="198" y="221"/>
                      <a:pt x="198" y="221"/>
                      <a:pt x="198" y="221"/>
                    </a:cubicBezTo>
                    <a:cubicBezTo>
                      <a:pt x="198" y="221"/>
                      <a:pt x="198" y="221"/>
                      <a:pt x="198" y="221"/>
                    </a:cubicBezTo>
                    <a:cubicBezTo>
                      <a:pt x="198" y="221"/>
                      <a:pt x="198" y="221"/>
                      <a:pt x="198" y="221"/>
                    </a:cubicBezTo>
                    <a:cubicBezTo>
                      <a:pt x="197" y="221"/>
                      <a:pt x="197" y="221"/>
                      <a:pt x="197" y="221"/>
                    </a:cubicBezTo>
                    <a:cubicBezTo>
                      <a:pt x="197" y="221"/>
                      <a:pt x="197" y="221"/>
                      <a:pt x="197" y="221"/>
                    </a:cubicBezTo>
                    <a:cubicBezTo>
                      <a:pt x="197" y="221"/>
                      <a:pt x="197" y="221"/>
                      <a:pt x="197" y="221"/>
                    </a:cubicBezTo>
                    <a:cubicBezTo>
                      <a:pt x="197" y="221"/>
                      <a:pt x="197" y="221"/>
                      <a:pt x="197" y="221"/>
                    </a:cubicBezTo>
                    <a:cubicBezTo>
                      <a:pt x="197" y="221"/>
                      <a:pt x="197" y="221"/>
                      <a:pt x="197" y="221"/>
                    </a:cubicBezTo>
                    <a:cubicBezTo>
                      <a:pt x="197" y="221"/>
                      <a:pt x="197" y="221"/>
                      <a:pt x="197" y="221"/>
                    </a:cubicBezTo>
                    <a:cubicBezTo>
                      <a:pt x="196" y="221"/>
                      <a:pt x="196" y="221"/>
                      <a:pt x="196" y="221"/>
                    </a:cubicBezTo>
                    <a:cubicBezTo>
                      <a:pt x="196" y="221"/>
                      <a:pt x="196" y="221"/>
                      <a:pt x="196" y="221"/>
                    </a:cubicBezTo>
                    <a:cubicBezTo>
                      <a:pt x="196" y="221"/>
                      <a:pt x="196" y="221"/>
                      <a:pt x="196" y="221"/>
                    </a:cubicBezTo>
                    <a:cubicBezTo>
                      <a:pt x="196" y="221"/>
                      <a:pt x="196" y="221"/>
                      <a:pt x="196" y="221"/>
                    </a:cubicBezTo>
                    <a:cubicBezTo>
                      <a:pt x="196" y="221"/>
                      <a:pt x="196" y="221"/>
                      <a:pt x="196" y="221"/>
                    </a:cubicBezTo>
                    <a:cubicBezTo>
                      <a:pt x="196" y="221"/>
                      <a:pt x="196"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4" y="221"/>
                      <a:pt x="194" y="221"/>
                      <a:pt x="194" y="221"/>
                    </a:cubicBezTo>
                    <a:cubicBezTo>
                      <a:pt x="194" y="221"/>
                      <a:pt x="194" y="221"/>
                      <a:pt x="194" y="221"/>
                    </a:cubicBezTo>
                    <a:cubicBezTo>
                      <a:pt x="194" y="221"/>
                      <a:pt x="194" y="221"/>
                      <a:pt x="194" y="221"/>
                    </a:cubicBezTo>
                    <a:cubicBezTo>
                      <a:pt x="194" y="221"/>
                      <a:pt x="194" y="221"/>
                      <a:pt x="194" y="221"/>
                    </a:cubicBezTo>
                    <a:cubicBezTo>
                      <a:pt x="194" y="221"/>
                      <a:pt x="193" y="221"/>
                      <a:pt x="193" y="221"/>
                    </a:cubicBezTo>
                    <a:cubicBezTo>
                      <a:pt x="193" y="221"/>
                      <a:pt x="193" y="221"/>
                      <a:pt x="193" y="221"/>
                    </a:cubicBezTo>
                    <a:cubicBezTo>
                      <a:pt x="193" y="221"/>
                      <a:pt x="193" y="221"/>
                      <a:pt x="193" y="221"/>
                    </a:cubicBezTo>
                    <a:cubicBezTo>
                      <a:pt x="193" y="221"/>
                      <a:pt x="193" y="221"/>
                      <a:pt x="193" y="221"/>
                    </a:cubicBezTo>
                    <a:cubicBezTo>
                      <a:pt x="193" y="221"/>
                      <a:pt x="192" y="221"/>
                      <a:pt x="192" y="221"/>
                    </a:cubicBezTo>
                    <a:cubicBezTo>
                      <a:pt x="192" y="221"/>
                      <a:pt x="192" y="221"/>
                      <a:pt x="192" y="221"/>
                    </a:cubicBezTo>
                    <a:cubicBezTo>
                      <a:pt x="192" y="221"/>
                      <a:pt x="192" y="221"/>
                      <a:pt x="192" y="221"/>
                    </a:cubicBezTo>
                    <a:cubicBezTo>
                      <a:pt x="192" y="221"/>
                      <a:pt x="192" y="221"/>
                      <a:pt x="192" y="221"/>
                    </a:cubicBezTo>
                    <a:cubicBezTo>
                      <a:pt x="192" y="221"/>
                      <a:pt x="191" y="221"/>
                      <a:pt x="191" y="221"/>
                    </a:cubicBezTo>
                    <a:cubicBezTo>
                      <a:pt x="191" y="221"/>
                      <a:pt x="191" y="221"/>
                      <a:pt x="191" y="221"/>
                    </a:cubicBezTo>
                    <a:cubicBezTo>
                      <a:pt x="191" y="221"/>
                      <a:pt x="191" y="221"/>
                      <a:pt x="191" y="221"/>
                    </a:cubicBezTo>
                    <a:cubicBezTo>
                      <a:pt x="191" y="221"/>
                      <a:pt x="191" y="221"/>
                      <a:pt x="191" y="221"/>
                    </a:cubicBezTo>
                    <a:cubicBezTo>
                      <a:pt x="191" y="221"/>
                      <a:pt x="191" y="221"/>
                      <a:pt x="191" y="221"/>
                    </a:cubicBezTo>
                    <a:cubicBezTo>
                      <a:pt x="191" y="221"/>
                      <a:pt x="191" y="221"/>
                      <a:pt x="191" y="221"/>
                    </a:cubicBezTo>
                    <a:cubicBezTo>
                      <a:pt x="191" y="221"/>
                      <a:pt x="191" y="221"/>
                      <a:pt x="191" y="221"/>
                    </a:cubicBezTo>
                    <a:cubicBezTo>
                      <a:pt x="191" y="221"/>
                      <a:pt x="191" y="221"/>
                      <a:pt x="191" y="221"/>
                    </a:cubicBezTo>
                    <a:cubicBezTo>
                      <a:pt x="191" y="221"/>
                      <a:pt x="190" y="221"/>
                      <a:pt x="190" y="221"/>
                    </a:cubicBezTo>
                    <a:cubicBezTo>
                      <a:pt x="190" y="221"/>
                      <a:pt x="190" y="221"/>
                      <a:pt x="190" y="221"/>
                    </a:cubicBezTo>
                    <a:cubicBezTo>
                      <a:pt x="190" y="221"/>
                      <a:pt x="190" y="221"/>
                      <a:pt x="190" y="221"/>
                    </a:cubicBezTo>
                    <a:cubicBezTo>
                      <a:pt x="190" y="221"/>
                      <a:pt x="190" y="221"/>
                      <a:pt x="190" y="221"/>
                    </a:cubicBezTo>
                    <a:cubicBezTo>
                      <a:pt x="190" y="220"/>
                      <a:pt x="190" y="220"/>
                      <a:pt x="190" y="220"/>
                    </a:cubicBezTo>
                    <a:cubicBezTo>
                      <a:pt x="190" y="220"/>
                      <a:pt x="190" y="220"/>
                      <a:pt x="190" y="220"/>
                    </a:cubicBezTo>
                    <a:cubicBezTo>
                      <a:pt x="190" y="220"/>
                      <a:pt x="190" y="220"/>
                      <a:pt x="190" y="220"/>
                    </a:cubicBezTo>
                    <a:cubicBezTo>
                      <a:pt x="190" y="220"/>
                      <a:pt x="190" y="220"/>
                      <a:pt x="190" y="220"/>
                    </a:cubicBezTo>
                    <a:cubicBezTo>
                      <a:pt x="190" y="220"/>
                      <a:pt x="190" y="220"/>
                      <a:pt x="190" y="220"/>
                    </a:cubicBezTo>
                    <a:cubicBezTo>
                      <a:pt x="189" y="220"/>
                      <a:pt x="189" y="220"/>
                      <a:pt x="189" y="220"/>
                    </a:cubicBezTo>
                    <a:cubicBezTo>
                      <a:pt x="189" y="220"/>
                      <a:pt x="189" y="220"/>
                      <a:pt x="189" y="220"/>
                    </a:cubicBezTo>
                    <a:cubicBezTo>
                      <a:pt x="189" y="220"/>
                      <a:pt x="189" y="220"/>
                      <a:pt x="189" y="220"/>
                    </a:cubicBezTo>
                    <a:cubicBezTo>
                      <a:pt x="189" y="220"/>
                      <a:pt x="189" y="220"/>
                      <a:pt x="188" y="220"/>
                    </a:cubicBezTo>
                    <a:cubicBezTo>
                      <a:pt x="188" y="220"/>
                      <a:pt x="188" y="220"/>
                      <a:pt x="188" y="220"/>
                    </a:cubicBezTo>
                    <a:cubicBezTo>
                      <a:pt x="188" y="220"/>
                      <a:pt x="188" y="220"/>
                      <a:pt x="188" y="220"/>
                    </a:cubicBezTo>
                    <a:cubicBezTo>
                      <a:pt x="188" y="220"/>
                      <a:pt x="188" y="220"/>
                      <a:pt x="188" y="220"/>
                    </a:cubicBezTo>
                    <a:cubicBezTo>
                      <a:pt x="188" y="220"/>
                      <a:pt x="188" y="220"/>
                      <a:pt x="188" y="220"/>
                    </a:cubicBezTo>
                    <a:cubicBezTo>
                      <a:pt x="188" y="220"/>
                      <a:pt x="188" y="220"/>
                      <a:pt x="187" y="220"/>
                    </a:cubicBezTo>
                    <a:cubicBezTo>
                      <a:pt x="187" y="220"/>
                      <a:pt x="187" y="220"/>
                      <a:pt x="187" y="220"/>
                    </a:cubicBezTo>
                    <a:cubicBezTo>
                      <a:pt x="187" y="220"/>
                      <a:pt x="187" y="220"/>
                      <a:pt x="187" y="220"/>
                    </a:cubicBezTo>
                    <a:cubicBezTo>
                      <a:pt x="187" y="220"/>
                      <a:pt x="187" y="220"/>
                      <a:pt x="187" y="220"/>
                    </a:cubicBezTo>
                    <a:cubicBezTo>
                      <a:pt x="187" y="220"/>
                      <a:pt x="187" y="220"/>
                      <a:pt x="187" y="220"/>
                    </a:cubicBezTo>
                    <a:cubicBezTo>
                      <a:pt x="187" y="220"/>
                      <a:pt x="187" y="220"/>
                      <a:pt x="187" y="220"/>
                    </a:cubicBezTo>
                    <a:cubicBezTo>
                      <a:pt x="186" y="219"/>
                      <a:pt x="186" y="219"/>
                      <a:pt x="186" y="219"/>
                    </a:cubicBezTo>
                    <a:cubicBezTo>
                      <a:pt x="186" y="219"/>
                      <a:pt x="186" y="219"/>
                      <a:pt x="186" y="219"/>
                    </a:cubicBezTo>
                    <a:cubicBezTo>
                      <a:pt x="186" y="219"/>
                      <a:pt x="186" y="219"/>
                      <a:pt x="186" y="219"/>
                    </a:cubicBezTo>
                    <a:cubicBezTo>
                      <a:pt x="186" y="219"/>
                      <a:pt x="186" y="219"/>
                      <a:pt x="186" y="219"/>
                    </a:cubicBezTo>
                    <a:cubicBezTo>
                      <a:pt x="186" y="219"/>
                      <a:pt x="186" y="219"/>
                      <a:pt x="186" y="219"/>
                    </a:cubicBezTo>
                    <a:cubicBezTo>
                      <a:pt x="185" y="219"/>
                      <a:pt x="185" y="219"/>
                      <a:pt x="185" y="219"/>
                    </a:cubicBezTo>
                    <a:cubicBezTo>
                      <a:pt x="185" y="219"/>
                      <a:pt x="185" y="219"/>
                      <a:pt x="185" y="219"/>
                    </a:cubicBezTo>
                    <a:cubicBezTo>
                      <a:pt x="185" y="219"/>
                      <a:pt x="185" y="219"/>
                      <a:pt x="185" y="219"/>
                    </a:cubicBezTo>
                    <a:cubicBezTo>
                      <a:pt x="185" y="219"/>
                      <a:pt x="185" y="219"/>
                      <a:pt x="185" y="219"/>
                    </a:cubicBezTo>
                    <a:cubicBezTo>
                      <a:pt x="185" y="219"/>
                      <a:pt x="185" y="219"/>
                      <a:pt x="185" y="219"/>
                    </a:cubicBezTo>
                    <a:cubicBezTo>
                      <a:pt x="185" y="219"/>
                      <a:pt x="185" y="219"/>
                      <a:pt x="185" y="219"/>
                    </a:cubicBezTo>
                    <a:cubicBezTo>
                      <a:pt x="185" y="219"/>
                      <a:pt x="185" y="219"/>
                      <a:pt x="185" y="219"/>
                    </a:cubicBezTo>
                    <a:cubicBezTo>
                      <a:pt x="184" y="219"/>
                      <a:pt x="184" y="219"/>
                      <a:pt x="184" y="219"/>
                    </a:cubicBezTo>
                    <a:cubicBezTo>
                      <a:pt x="184" y="219"/>
                      <a:pt x="184" y="219"/>
                      <a:pt x="184" y="219"/>
                    </a:cubicBezTo>
                    <a:cubicBezTo>
                      <a:pt x="184" y="219"/>
                      <a:pt x="184" y="219"/>
                      <a:pt x="184" y="219"/>
                    </a:cubicBezTo>
                    <a:cubicBezTo>
                      <a:pt x="184" y="219"/>
                      <a:pt x="184" y="219"/>
                      <a:pt x="184" y="219"/>
                    </a:cubicBezTo>
                    <a:cubicBezTo>
                      <a:pt x="184" y="219"/>
                      <a:pt x="184" y="219"/>
                      <a:pt x="184" y="219"/>
                    </a:cubicBezTo>
                    <a:cubicBezTo>
                      <a:pt x="184" y="219"/>
                      <a:pt x="184" y="219"/>
                      <a:pt x="184" y="219"/>
                    </a:cubicBezTo>
                    <a:cubicBezTo>
                      <a:pt x="184" y="219"/>
                      <a:pt x="184" y="219"/>
                      <a:pt x="184" y="219"/>
                    </a:cubicBezTo>
                    <a:cubicBezTo>
                      <a:pt x="184" y="219"/>
                      <a:pt x="184" y="219"/>
                      <a:pt x="184" y="219"/>
                    </a:cubicBezTo>
                    <a:cubicBezTo>
                      <a:pt x="184" y="219"/>
                      <a:pt x="184" y="219"/>
                      <a:pt x="184" y="219"/>
                    </a:cubicBezTo>
                    <a:cubicBezTo>
                      <a:pt x="183" y="219"/>
                      <a:pt x="183" y="219"/>
                      <a:pt x="183" y="219"/>
                    </a:cubicBezTo>
                    <a:cubicBezTo>
                      <a:pt x="183" y="218"/>
                      <a:pt x="183" y="218"/>
                      <a:pt x="183" y="218"/>
                    </a:cubicBezTo>
                    <a:cubicBezTo>
                      <a:pt x="183" y="218"/>
                      <a:pt x="183" y="218"/>
                      <a:pt x="183" y="218"/>
                    </a:cubicBezTo>
                    <a:cubicBezTo>
                      <a:pt x="183" y="218"/>
                      <a:pt x="183" y="218"/>
                      <a:pt x="183" y="218"/>
                    </a:cubicBezTo>
                    <a:cubicBezTo>
                      <a:pt x="183" y="218"/>
                      <a:pt x="183" y="218"/>
                      <a:pt x="183" y="218"/>
                    </a:cubicBezTo>
                    <a:cubicBezTo>
                      <a:pt x="183" y="218"/>
                      <a:pt x="183" y="218"/>
                      <a:pt x="183" y="218"/>
                    </a:cubicBezTo>
                    <a:cubicBezTo>
                      <a:pt x="183" y="218"/>
                      <a:pt x="183" y="218"/>
                      <a:pt x="183" y="218"/>
                    </a:cubicBezTo>
                    <a:cubicBezTo>
                      <a:pt x="183" y="218"/>
                      <a:pt x="183" y="218"/>
                      <a:pt x="183" y="218"/>
                    </a:cubicBezTo>
                    <a:cubicBezTo>
                      <a:pt x="183" y="218"/>
                      <a:pt x="183" y="218"/>
                      <a:pt x="183" y="218"/>
                    </a:cubicBezTo>
                    <a:cubicBezTo>
                      <a:pt x="183" y="218"/>
                      <a:pt x="183" y="218"/>
                      <a:pt x="182" y="218"/>
                    </a:cubicBezTo>
                    <a:cubicBezTo>
                      <a:pt x="182" y="218"/>
                      <a:pt x="182" y="218"/>
                      <a:pt x="182" y="218"/>
                    </a:cubicBezTo>
                    <a:cubicBezTo>
                      <a:pt x="182" y="218"/>
                      <a:pt x="182" y="218"/>
                      <a:pt x="182" y="218"/>
                    </a:cubicBezTo>
                    <a:cubicBezTo>
                      <a:pt x="182" y="218"/>
                      <a:pt x="182" y="218"/>
                      <a:pt x="182" y="218"/>
                    </a:cubicBezTo>
                    <a:cubicBezTo>
                      <a:pt x="182" y="218"/>
                      <a:pt x="182" y="218"/>
                      <a:pt x="182" y="218"/>
                    </a:cubicBezTo>
                    <a:cubicBezTo>
                      <a:pt x="182" y="218"/>
                      <a:pt x="182" y="218"/>
                      <a:pt x="182" y="218"/>
                    </a:cubicBezTo>
                    <a:cubicBezTo>
                      <a:pt x="182" y="218"/>
                      <a:pt x="182" y="218"/>
                      <a:pt x="182" y="218"/>
                    </a:cubicBezTo>
                    <a:cubicBezTo>
                      <a:pt x="182" y="218"/>
                      <a:pt x="182" y="218"/>
                      <a:pt x="182" y="218"/>
                    </a:cubicBezTo>
                    <a:cubicBezTo>
                      <a:pt x="182" y="218"/>
                      <a:pt x="182" y="218"/>
                      <a:pt x="182" y="218"/>
                    </a:cubicBezTo>
                    <a:cubicBezTo>
                      <a:pt x="182" y="218"/>
                      <a:pt x="181" y="218"/>
                      <a:pt x="181" y="218"/>
                    </a:cubicBezTo>
                    <a:cubicBezTo>
                      <a:pt x="181" y="218"/>
                      <a:pt x="181" y="218"/>
                      <a:pt x="181" y="218"/>
                    </a:cubicBezTo>
                    <a:cubicBezTo>
                      <a:pt x="181" y="218"/>
                      <a:pt x="181" y="218"/>
                      <a:pt x="181" y="218"/>
                    </a:cubicBezTo>
                    <a:cubicBezTo>
                      <a:pt x="181" y="218"/>
                      <a:pt x="181" y="218"/>
                      <a:pt x="181" y="218"/>
                    </a:cubicBezTo>
                    <a:cubicBezTo>
                      <a:pt x="181" y="218"/>
                      <a:pt x="181" y="218"/>
                      <a:pt x="181" y="218"/>
                    </a:cubicBezTo>
                    <a:cubicBezTo>
                      <a:pt x="181" y="218"/>
                      <a:pt x="181" y="218"/>
                      <a:pt x="181" y="218"/>
                    </a:cubicBezTo>
                    <a:cubicBezTo>
                      <a:pt x="181" y="218"/>
                      <a:pt x="181" y="218"/>
                      <a:pt x="181" y="218"/>
                    </a:cubicBezTo>
                    <a:cubicBezTo>
                      <a:pt x="181" y="217"/>
                      <a:pt x="181" y="217"/>
                      <a:pt x="181" y="217"/>
                    </a:cubicBezTo>
                    <a:cubicBezTo>
                      <a:pt x="181" y="217"/>
                      <a:pt x="181" y="217"/>
                      <a:pt x="181" y="217"/>
                    </a:cubicBezTo>
                    <a:cubicBezTo>
                      <a:pt x="181" y="217"/>
                      <a:pt x="181" y="217"/>
                      <a:pt x="181" y="217"/>
                    </a:cubicBezTo>
                    <a:cubicBezTo>
                      <a:pt x="181" y="217"/>
                      <a:pt x="181" y="217"/>
                      <a:pt x="181" y="217"/>
                    </a:cubicBezTo>
                    <a:cubicBezTo>
                      <a:pt x="181" y="217"/>
                      <a:pt x="181" y="217"/>
                      <a:pt x="181" y="217"/>
                    </a:cubicBezTo>
                    <a:cubicBezTo>
                      <a:pt x="181" y="217"/>
                      <a:pt x="181" y="217"/>
                      <a:pt x="181" y="217"/>
                    </a:cubicBezTo>
                    <a:cubicBezTo>
                      <a:pt x="181" y="217"/>
                      <a:pt x="181" y="217"/>
                      <a:pt x="181" y="217"/>
                    </a:cubicBezTo>
                    <a:cubicBezTo>
                      <a:pt x="181" y="217"/>
                      <a:pt x="181" y="217"/>
                      <a:pt x="181" y="217"/>
                    </a:cubicBezTo>
                    <a:cubicBezTo>
                      <a:pt x="180" y="217"/>
                      <a:pt x="180" y="217"/>
                      <a:pt x="180" y="217"/>
                    </a:cubicBezTo>
                    <a:cubicBezTo>
                      <a:pt x="180" y="217"/>
                      <a:pt x="180" y="217"/>
                      <a:pt x="180" y="217"/>
                    </a:cubicBezTo>
                    <a:cubicBezTo>
                      <a:pt x="180" y="217"/>
                      <a:pt x="180" y="217"/>
                      <a:pt x="180" y="217"/>
                    </a:cubicBezTo>
                    <a:cubicBezTo>
                      <a:pt x="180" y="217"/>
                      <a:pt x="180" y="217"/>
                      <a:pt x="180" y="217"/>
                    </a:cubicBezTo>
                    <a:cubicBezTo>
                      <a:pt x="180" y="217"/>
                      <a:pt x="180" y="217"/>
                      <a:pt x="180" y="217"/>
                    </a:cubicBezTo>
                    <a:cubicBezTo>
                      <a:pt x="180" y="217"/>
                      <a:pt x="180" y="217"/>
                      <a:pt x="180" y="217"/>
                    </a:cubicBezTo>
                    <a:cubicBezTo>
                      <a:pt x="180" y="217"/>
                      <a:pt x="180" y="217"/>
                      <a:pt x="180" y="217"/>
                    </a:cubicBezTo>
                    <a:cubicBezTo>
                      <a:pt x="180" y="217"/>
                      <a:pt x="180" y="217"/>
                      <a:pt x="180" y="217"/>
                    </a:cubicBezTo>
                    <a:cubicBezTo>
                      <a:pt x="180" y="217"/>
                      <a:pt x="180" y="217"/>
                      <a:pt x="180" y="217"/>
                    </a:cubicBezTo>
                    <a:cubicBezTo>
                      <a:pt x="180" y="217"/>
                      <a:pt x="179" y="217"/>
                      <a:pt x="179" y="217"/>
                    </a:cubicBezTo>
                    <a:cubicBezTo>
                      <a:pt x="179" y="217"/>
                      <a:pt x="179" y="217"/>
                      <a:pt x="179" y="217"/>
                    </a:cubicBezTo>
                    <a:cubicBezTo>
                      <a:pt x="179" y="217"/>
                      <a:pt x="179" y="217"/>
                      <a:pt x="179" y="217"/>
                    </a:cubicBezTo>
                    <a:cubicBezTo>
                      <a:pt x="179" y="217"/>
                      <a:pt x="179" y="217"/>
                      <a:pt x="179" y="217"/>
                    </a:cubicBezTo>
                    <a:cubicBezTo>
                      <a:pt x="179" y="217"/>
                      <a:pt x="179" y="217"/>
                      <a:pt x="179" y="217"/>
                    </a:cubicBezTo>
                    <a:cubicBezTo>
                      <a:pt x="179" y="217"/>
                      <a:pt x="179" y="217"/>
                      <a:pt x="179" y="217"/>
                    </a:cubicBezTo>
                    <a:cubicBezTo>
                      <a:pt x="179" y="217"/>
                      <a:pt x="179" y="217"/>
                      <a:pt x="178" y="217"/>
                    </a:cubicBezTo>
                    <a:cubicBezTo>
                      <a:pt x="178" y="217"/>
                      <a:pt x="178" y="217"/>
                      <a:pt x="178" y="217"/>
                    </a:cubicBezTo>
                    <a:cubicBezTo>
                      <a:pt x="178" y="217"/>
                      <a:pt x="178" y="217"/>
                      <a:pt x="178" y="217"/>
                    </a:cubicBezTo>
                    <a:cubicBezTo>
                      <a:pt x="178" y="217"/>
                      <a:pt x="178" y="217"/>
                      <a:pt x="178" y="217"/>
                    </a:cubicBezTo>
                    <a:cubicBezTo>
                      <a:pt x="178" y="217"/>
                      <a:pt x="178" y="217"/>
                      <a:pt x="178" y="217"/>
                    </a:cubicBezTo>
                    <a:cubicBezTo>
                      <a:pt x="178" y="217"/>
                      <a:pt x="178" y="217"/>
                      <a:pt x="178" y="217"/>
                    </a:cubicBezTo>
                    <a:cubicBezTo>
                      <a:pt x="178" y="217"/>
                      <a:pt x="178" y="217"/>
                      <a:pt x="178" y="217"/>
                    </a:cubicBezTo>
                    <a:cubicBezTo>
                      <a:pt x="178" y="217"/>
                      <a:pt x="178" y="217"/>
                      <a:pt x="178" y="217"/>
                    </a:cubicBezTo>
                    <a:cubicBezTo>
                      <a:pt x="178" y="216"/>
                      <a:pt x="178" y="216"/>
                      <a:pt x="178" y="216"/>
                    </a:cubicBezTo>
                    <a:cubicBezTo>
                      <a:pt x="178" y="216"/>
                      <a:pt x="178" y="216"/>
                      <a:pt x="178" y="216"/>
                    </a:cubicBezTo>
                    <a:cubicBezTo>
                      <a:pt x="178" y="216"/>
                      <a:pt x="178" y="216"/>
                      <a:pt x="178"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6" y="216"/>
                      <a:pt x="176" y="216"/>
                      <a:pt x="176" y="216"/>
                    </a:cubicBezTo>
                    <a:cubicBezTo>
                      <a:pt x="176" y="216"/>
                      <a:pt x="176" y="216"/>
                      <a:pt x="176" y="216"/>
                    </a:cubicBezTo>
                    <a:cubicBezTo>
                      <a:pt x="176" y="216"/>
                      <a:pt x="176" y="216"/>
                      <a:pt x="176" y="216"/>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5" y="215"/>
                      <a:pt x="174" y="215"/>
                      <a:pt x="174" y="215"/>
                    </a:cubicBezTo>
                    <a:cubicBezTo>
                      <a:pt x="174" y="215"/>
                      <a:pt x="174" y="215"/>
                      <a:pt x="174" y="215"/>
                    </a:cubicBezTo>
                    <a:cubicBezTo>
                      <a:pt x="174" y="215"/>
                      <a:pt x="174" y="215"/>
                      <a:pt x="174" y="215"/>
                    </a:cubicBezTo>
                    <a:cubicBezTo>
                      <a:pt x="173" y="215"/>
                      <a:pt x="173" y="215"/>
                      <a:pt x="173" y="215"/>
                    </a:cubicBezTo>
                    <a:cubicBezTo>
                      <a:pt x="173" y="215"/>
                      <a:pt x="173" y="215"/>
                      <a:pt x="173" y="215"/>
                    </a:cubicBezTo>
                    <a:cubicBezTo>
                      <a:pt x="173" y="215"/>
                      <a:pt x="173" y="215"/>
                      <a:pt x="173" y="215"/>
                    </a:cubicBezTo>
                    <a:cubicBezTo>
                      <a:pt x="173" y="215"/>
                      <a:pt x="173" y="215"/>
                      <a:pt x="173" y="215"/>
                    </a:cubicBezTo>
                    <a:cubicBezTo>
                      <a:pt x="173" y="215"/>
                      <a:pt x="173" y="215"/>
                      <a:pt x="173" y="215"/>
                    </a:cubicBezTo>
                    <a:cubicBezTo>
                      <a:pt x="173" y="215"/>
                      <a:pt x="173" y="215"/>
                      <a:pt x="173" y="215"/>
                    </a:cubicBezTo>
                    <a:cubicBezTo>
                      <a:pt x="172" y="215"/>
                      <a:pt x="172" y="215"/>
                      <a:pt x="172" y="215"/>
                    </a:cubicBezTo>
                    <a:cubicBezTo>
                      <a:pt x="172" y="215"/>
                      <a:pt x="172" y="215"/>
                      <a:pt x="172" y="215"/>
                    </a:cubicBezTo>
                    <a:cubicBezTo>
                      <a:pt x="172" y="215"/>
                      <a:pt x="172" y="215"/>
                      <a:pt x="172" y="215"/>
                    </a:cubicBezTo>
                    <a:cubicBezTo>
                      <a:pt x="172" y="215"/>
                      <a:pt x="172" y="215"/>
                      <a:pt x="172" y="215"/>
                    </a:cubicBezTo>
                    <a:cubicBezTo>
                      <a:pt x="172" y="215"/>
                      <a:pt x="172" y="215"/>
                      <a:pt x="172" y="215"/>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0" y="214"/>
                      <a:pt x="170" y="214"/>
                      <a:pt x="170" y="214"/>
                    </a:cubicBezTo>
                    <a:cubicBezTo>
                      <a:pt x="170" y="214"/>
                      <a:pt x="170" y="214"/>
                      <a:pt x="170" y="214"/>
                    </a:cubicBezTo>
                    <a:cubicBezTo>
                      <a:pt x="170" y="214"/>
                      <a:pt x="170" y="214"/>
                      <a:pt x="170" y="214"/>
                    </a:cubicBezTo>
                    <a:cubicBezTo>
                      <a:pt x="170" y="214"/>
                      <a:pt x="170" y="214"/>
                      <a:pt x="170" y="214"/>
                    </a:cubicBezTo>
                    <a:cubicBezTo>
                      <a:pt x="170" y="213"/>
                      <a:pt x="170" y="213"/>
                      <a:pt x="170" y="213"/>
                    </a:cubicBezTo>
                    <a:cubicBezTo>
                      <a:pt x="170" y="213"/>
                      <a:pt x="170" y="213"/>
                      <a:pt x="170" y="213"/>
                    </a:cubicBezTo>
                    <a:cubicBezTo>
                      <a:pt x="170" y="213"/>
                      <a:pt x="170" y="213"/>
                      <a:pt x="170" y="213"/>
                    </a:cubicBezTo>
                    <a:cubicBezTo>
                      <a:pt x="170" y="213"/>
                      <a:pt x="170" y="213"/>
                      <a:pt x="170" y="213"/>
                    </a:cubicBezTo>
                    <a:cubicBezTo>
                      <a:pt x="170" y="213"/>
                      <a:pt x="170" y="213"/>
                      <a:pt x="170" y="213"/>
                    </a:cubicBezTo>
                    <a:cubicBezTo>
                      <a:pt x="170" y="213"/>
                      <a:pt x="170" y="213"/>
                      <a:pt x="170" y="213"/>
                    </a:cubicBezTo>
                    <a:cubicBezTo>
                      <a:pt x="170" y="213"/>
                      <a:pt x="170" y="213"/>
                      <a:pt x="170" y="213"/>
                    </a:cubicBezTo>
                    <a:cubicBezTo>
                      <a:pt x="170" y="213"/>
                      <a:pt x="170" y="213"/>
                      <a:pt x="170" y="213"/>
                    </a:cubicBezTo>
                    <a:cubicBezTo>
                      <a:pt x="169" y="213"/>
                      <a:pt x="169" y="213"/>
                      <a:pt x="169" y="213"/>
                    </a:cubicBezTo>
                    <a:cubicBezTo>
                      <a:pt x="169" y="213"/>
                      <a:pt x="169" y="213"/>
                      <a:pt x="169" y="213"/>
                    </a:cubicBezTo>
                    <a:cubicBezTo>
                      <a:pt x="169" y="213"/>
                      <a:pt x="168" y="213"/>
                      <a:pt x="168" y="213"/>
                    </a:cubicBezTo>
                    <a:cubicBezTo>
                      <a:pt x="168" y="213"/>
                      <a:pt x="168" y="213"/>
                      <a:pt x="168" y="213"/>
                    </a:cubicBezTo>
                    <a:cubicBezTo>
                      <a:pt x="168" y="213"/>
                      <a:pt x="168" y="213"/>
                      <a:pt x="168" y="213"/>
                    </a:cubicBezTo>
                    <a:cubicBezTo>
                      <a:pt x="168" y="213"/>
                      <a:pt x="168" y="213"/>
                      <a:pt x="168" y="213"/>
                    </a:cubicBezTo>
                    <a:cubicBezTo>
                      <a:pt x="168" y="213"/>
                      <a:pt x="168" y="213"/>
                      <a:pt x="168" y="213"/>
                    </a:cubicBezTo>
                    <a:cubicBezTo>
                      <a:pt x="168" y="213"/>
                      <a:pt x="168" y="213"/>
                      <a:pt x="168" y="213"/>
                    </a:cubicBezTo>
                    <a:cubicBezTo>
                      <a:pt x="168" y="213"/>
                      <a:pt x="168" y="213"/>
                      <a:pt x="168" y="213"/>
                    </a:cubicBezTo>
                    <a:cubicBezTo>
                      <a:pt x="168" y="213"/>
                      <a:pt x="168" y="213"/>
                      <a:pt x="168" y="213"/>
                    </a:cubicBezTo>
                    <a:cubicBezTo>
                      <a:pt x="168" y="213"/>
                      <a:pt x="167" y="213"/>
                      <a:pt x="167" y="213"/>
                    </a:cubicBezTo>
                    <a:cubicBezTo>
                      <a:pt x="167" y="213"/>
                      <a:pt x="167" y="213"/>
                      <a:pt x="167" y="213"/>
                    </a:cubicBezTo>
                    <a:cubicBezTo>
                      <a:pt x="167" y="213"/>
                      <a:pt x="167" y="213"/>
                      <a:pt x="167" y="213"/>
                    </a:cubicBezTo>
                    <a:cubicBezTo>
                      <a:pt x="167" y="213"/>
                      <a:pt x="167" y="213"/>
                      <a:pt x="167" y="213"/>
                    </a:cubicBezTo>
                    <a:cubicBezTo>
                      <a:pt x="167" y="213"/>
                      <a:pt x="167" y="213"/>
                      <a:pt x="167" y="213"/>
                    </a:cubicBezTo>
                    <a:cubicBezTo>
                      <a:pt x="167" y="213"/>
                      <a:pt x="167" y="213"/>
                      <a:pt x="167" y="213"/>
                    </a:cubicBezTo>
                    <a:cubicBezTo>
                      <a:pt x="167" y="213"/>
                      <a:pt x="167" y="213"/>
                      <a:pt x="167" y="213"/>
                    </a:cubicBezTo>
                    <a:cubicBezTo>
                      <a:pt x="167" y="213"/>
                      <a:pt x="167" y="213"/>
                      <a:pt x="167" y="213"/>
                    </a:cubicBezTo>
                    <a:cubicBezTo>
                      <a:pt x="167" y="213"/>
                      <a:pt x="167" y="213"/>
                      <a:pt x="167" y="213"/>
                    </a:cubicBezTo>
                    <a:cubicBezTo>
                      <a:pt x="167" y="213"/>
                      <a:pt x="167" y="213"/>
                      <a:pt x="167" y="213"/>
                    </a:cubicBezTo>
                    <a:cubicBezTo>
                      <a:pt x="166" y="213"/>
                      <a:pt x="166" y="213"/>
                      <a:pt x="166" y="213"/>
                    </a:cubicBezTo>
                    <a:cubicBezTo>
                      <a:pt x="166" y="213"/>
                      <a:pt x="166" y="213"/>
                      <a:pt x="166" y="213"/>
                    </a:cubicBezTo>
                    <a:cubicBezTo>
                      <a:pt x="166" y="213"/>
                      <a:pt x="166" y="213"/>
                      <a:pt x="166" y="213"/>
                    </a:cubicBezTo>
                    <a:cubicBezTo>
                      <a:pt x="166" y="213"/>
                      <a:pt x="166" y="213"/>
                      <a:pt x="166" y="213"/>
                    </a:cubicBezTo>
                    <a:cubicBezTo>
                      <a:pt x="166" y="213"/>
                      <a:pt x="166" y="213"/>
                      <a:pt x="166" y="213"/>
                    </a:cubicBezTo>
                    <a:cubicBezTo>
                      <a:pt x="166" y="213"/>
                      <a:pt x="166" y="213"/>
                      <a:pt x="166" y="213"/>
                    </a:cubicBezTo>
                    <a:cubicBezTo>
                      <a:pt x="166" y="213"/>
                      <a:pt x="166" y="213"/>
                      <a:pt x="166" y="213"/>
                    </a:cubicBezTo>
                    <a:cubicBezTo>
                      <a:pt x="166" y="212"/>
                      <a:pt x="166" y="212"/>
                      <a:pt x="166" y="212"/>
                    </a:cubicBezTo>
                    <a:cubicBezTo>
                      <a:pt x="166" y="212"/>
                      <a:pt x="166" y="212"/>
                      <a:pt x="166" y="212"/>
                    </a:cubicBezTo>
                    <a:cubicBezTo>
                      <a:pt x="166" y="212"/>
                      <a:pt x="166" y="212"/>
                      <a:pt x="166" y="212"/>
                    </a:cubicBezTo>
                    <a:cubicBezTo>
                      <a:pt x="166" y="212"/>
                      <a:pt x="166" y="212"/>
                      <a:pt x="166" y="212"/>
                    </a:cubicBezTo>
                    <a:cubicBezTo>
                      <a:pt x="166" y="212"/>
                      <a:pt x="166" y="212"/>
                      <a:pt x="166" y="212"/>
                    </a:cubicBezTo>
                    <a:cubicBezTo>
                      <a:pt x="166" y="212"/>
                      <a:pt x="166" y="212"/>
                      <a:pt x="166" y="212"/>
                    </a:cubicBezTo>
                    <a:cubicBezTo>
                      <a:pt x="166" y="212"/>
                      <a:pt x="166" y="212"/>
                      <a:pt x="166"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4" y="212"/>
                      <a:pt x="164" y="212"/>
                      <a:pt x="164" y="212"/>
                    </a:cubicBezTo>
                    <a:cubicBezTo>
                      <a:pt x="164" y="212"/>
                      <a:pt x="164" y="212"/>
                      <a:pt x="164" y="212"/>
                    </a:cubicBezTo>
                    <a:cubicBezTo>
                      <a:pt x="164" y="212"/>
                      <a:pt x="164" y="212"/>
                      <a:pt x="164" y="212"/>
                    </a:cubicBezTo>
                    <a:cubicBezTo>
                      <a:pt x="164" y="212"/>
                      <a:pt x="164" y="212"/>
                      <a:pt x="164" y="212"/>
                    </a:cubicBezTo>
                    <a:cubicBezTo>
                      <a:pt x="164" y="212"/>
                      <a:pt x="164" y="212"/>
                      <a:pt x="164" y="212"/>
                    </a:cubicBezTo>
                    <a:cubicBezTo>
                      <a:pt x="164" y="212"/>
                      <a:pt x="164" y="212"/>
                      <a:pt x="164" y="212"/>
                    </a:cubicBezTo>
                    <a:cubicBezTo>
                      <a:pt x="164" y="211"/>
                      <a:pt x="164" y="211"/>
                      <a:pt x="164" y="211"/>
                    </a:cubicBezTo>
                    <a:cubicBezTo>
                      <a:pt x="164" y="211"/>
                      <a:pt x="164" y="211"/>
                      <a:pt x="164" y="211"/>
                    </a:cubicBezTo>
                    <a:cubicBezTo>
                      <a:pt x="164" y="211"/>
                      <a:pt x="164" y="211"/>
                      <a:pt x="164" y="211"/>
                    </a:cubicBezTo>
                    <a:cubicBezTo>
                      <a:pt x="164" y="211"/>
                      <a:pt x="164" y="211"/>
                      <a:pt x="164" y="211"/>
                    </a:cubicBezTo>
                    <a:cubicBezTo>
                      <a:pt x="164" y="211"/>
                      <a:pt x="164" y="211"/>
                      <a:pt x="164" y="211"/>
                    </a:cubicBezTo>
                    <a:cubicBezTo>
                      <a:pt x="164" y="211"/>
                      <a:pt x="164" y="211"/>
                      <a:pt x="164" y="211"/>
                    </a:cubicBezTo>
                    <a:cubicBezTo>
                      <a:pt x="164" y="211"/>
                      <a:pt x="164" y="211"/>
                      <a:pt x="164" y="211"/>
                    </a:cubicBezTo>
                    <a:cubicBezTo>
                      <a:pt x="164" y="211"/>
                      <a:pt x="164" y="211"/>
                      <a:pt x="164" y="211"/>
                    </a:cubicBezTo>
                    <a:cubicBezTo>
                      <a:pt x="163" y="211"/>
                      <a:pt x="163" y="211"/>
                      <a:pt x="163" y="211"/>
                    </a:cubicBezTo>
                    <a:cubicBezTo>
                      <a:pt x="163" y="211"/>
                      <a:pt x="163" y="211"/>
                      <a:pt x="163" y="211"/>
                    </a:cubicBezTo>
                    <a:cubicBezTo>
                      <a:pt x="163" y="211"/>
                      <a:pt x="163" y="211"/>
                      <a:pt x="163" y="211"/>
                    </a:cubicBezTo>
                    <a:cubicBezTo>
                      <a:pt x="163" y="211"/>
                      <a:pt x="163" y="211"/>
                      <a:pt x="163" y="211"/>
                    </a:cubicBezTo>
                    <a:cubicBezTo>
                      <a:pt x="163" y="211"/>
                      <a:pt x="163" y="211"/>
                      <a:pt x="163" y="211"/>
                    </a:cubicBezTo>
                    <a:cubicBezTo>
                      <a:pt x="163" y="211"/>
                      <a:pt x="163" y="211"/>
                      <a:pt x="163" y="211"/>
                    </a:cubicBezTo>
                    <a:cubicBezTo>
                      <a:pt x="163" y="211"/>
                      <a:pt x="163" y="211"/>
                      <a:pt x="163" y="211"/>
                    </a:cubicBezTo>
                    <a:cubicBezTo>
                      <a:pt x="163" y="211"/>
                      <a:pt x="163" y="211"/>
                      <a:pt x="163" y="211"/>
                    </a:cubicBezTo>
                    <a:cubicBezTo>
                      <a:pt x="163" y="211"/>
                      <a:pt x="163" y="211"/>
                      <a:pt x="163" y="211"/>
                    </a:cubicBezTo>
                    <a:cubicBezTo>
                      <a:pt x="162" y="211"/>
                      <a:pt x="162" y="211"/>
                      <a:pt x="162" y="211"/>
                    </a:cubicBezTo>
                    <a:cubicBezTo>
                      <a:pt x="162" y="211"/>
                      <a:pt x="162" y="211"/>
                      <a:pt x="162" y="211"/>
                    </a:cubicBezTo>
                    <a:cubicBezTo>
                      <a:pt x="162" y="211"/>
                      <a:pt x="162" y="211"/>
                      <a:pt x="162" y="211"/>
                    </a:cubicBezTo>
                    <a:cubicBezTo>
                      <a:pt x="162" y="211"/>
                      <a:pt x="162" y="211"/>
                      <a:pt x="162" y="211"/>
                    </a:cubicBezTo>
                    <a:cubicBezTo>
                      <a:pt x="162" y="211"/>
                      <a:pt x="162" y="211"/>
                      <a:pt x="162" y="211"/>
                    </a:cubicBezTo>
                    <a:cubicBezTo>
                      <a:pt x="162" y="211"/>
                      <a:pt x="162" y="211"/>
                      <a:pt x="162" y="211"/>
                    </a:cubicBezTo>
                    <a:cubicBezTo>
                      <a:pt x="162" y="211"/>
                      <a:pt x="162" y="211"/>
                      <a:pt x="162" y="211"/>
                    </a:cubicBezTo>
                    <a:cubicBezTo>
                      <a:pt x="162" y="211"/>
                      <a:pt x="162" y="211"/>
                      <a:pt x="162" y="211"/>
                    </a:cubicBezTo>
                    <a:cubicBezTo>
                      <a:pt x="162" y="210"/>
                      <a:pt x="162" y="210"/>
                      <a:pt x="162" y="210"/>
                    </a:cubicBezTo>
                    <a:cubicBezTo>
                      <a:pt x="162" y="210"/>
                      <a:pt x="162" y="210"/>
                      <a:pt x="162" y="210"/>
                    </a:cubicBezTo>
                    <a:cubicBezTo>
                      <a:pt x="162" y="210"/>
                      <a:pt x="162" y="210"/>
                      <a:pt x="162" y="210"/>
                    </a:cubicBezTo>
                    <a:cubicBezTo>
                      <a:pt x="162" y="210"/>
                      <a:pt x="162" y="210"/>
                      <a:pt x="162" y="210"/>
                    </a:cubicBezTo>
                    <a:cubicBezTo>
                      <a:pt x="161" y="210"/>
                      <a:pt x="161" y="210"/>
                      <a:pt x="161" y="210"/>
                    </a:cubicBezTo>
                    <a:cubicBezTo>
                      <a:pt x="161" y="210"/>
                      <a:pt x="161" y="210"/>
                      <a:pt x="161" y="210"/>
                    </a:cubicBezTo>
                    <a:cubicBezTo>
                      <a:pt x="161" y="210"/>
                      <a:pt x="161" y="210"/>
                      <a:pt x="161" y="210"/>
                    </a:cubicBezTo>
                    <a:cubicBezTo>
                      <a:pt x="161" y="210"/>
                      <a:pt x="161" y="210"/>
                      <a:pt x="161" y="210"/>
                    </a:cubicBezTo>
                    <a:cubicBezTo>
                      <a:pt x="161" y="210"/>
                      <a:pt x="161" y="210"/>
                      <a:pt x="161" y="210"/>
                    </a:cubicBezTo>
                    <a:cubicBezTo>
                      <a:pt x="161" y="210"/>
                      <a:pt x="161" y="210"/>
                      <a:pt x="161" y="210"/>
                    </a:cubicBezTo>
                    <a:cubicBezTo>
                      <a:pt x="161"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59" y="210"/>
                      <a:pt x="159" y="210"/>
                      <a:pt x="159" y="210"/>
                    </a:cubicBezTo>
                    <a:cubicBezTo>
                      <a:pt x="159" y="210"/>
                      <a:pt x="159" y="210"/>
                      <a:pt x="159" y="210"/>
                    </a:cubicBezTo>
                    <a:cubicBezTo>
                      <a:pt x="159" y="209"/>
                      <a:pt x="159" y="209"/>
                      <a:pt x="159" y="209"/>
                    </a:cubicBezTo>
                    <a:cubicBezTo>
                      <a:pt x="159" y="209"/>
                      <a:pt x="159" y="209"/>
                      <a:pt x="159" y="209"/>
                    </a:cubicBezTo>
                    <a:cubicBezTo>
                      <a:pt x="159" y="209"/>
                      <a:pt x="159"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7" y="209"/>
                      <a:pt x="157" y="209"/>
                      <a:pt x="157" y="209"/>
                    </a:cubicBezTo>
                    <a:cubicBezTo>
                      <a:pt x="157" y="209"/>
                      <a:pt x="157" y="209"/>
                      <a:pt x="157" y="209"/>
                    </a:cubicBezTo>
                    <a:cubicBezTo>
                      <a:pt x="157" y="209"/>
                      <a:pt x="157" y="209"/>
                      <a:pt x="157" y="209"/>
                    </a:cubicBezTo>
                    <a:cubicBezTo>
                      <a:pt x="157" y="209"/>
                      <a:pt x="157" y="209"/>
                      <a:pt x="157" y="209"/>
                    </a:cubicBezTo>
                    <a:cubicBezTo>
                      <a:pt x="157" y="209"/>
                      <a:pt x="157" y="209"/>
                      <a:pt x="157" y="209"/>
                    </a:cubicBezTo>
                    <a:cubicBezTo>
                      <a:pt x="157" y="209"/>
                      <a:pt x="157" y="209"/>
                      <a:pt x="157" y="209"/>
                    </a:cubicBezTo>
                    <a:cubicBezTo>
                      <a:pt x="157" y="208"/>
                      <a:pt x="157" y="208"/>
                      <a:pt x="157" y="208"/>
                    </a:cubicBezTo>
                    <a:cubicBezTo>
                      <a:pt x="157" y="208"/>
                      <a:pt x="157" y="208"/>
                      <a:pt x="157" y="208"/>
                    </a:cubicBezTo>
                    <a:cubicBezTo>
                      <a:pt x="157" y="208"/>
                      <a:pt x="157" y="208"/>
                      <a:pt x="157" y="208"/>
                    </a:cubicBezTo>
                    <a:cubicBezTo>
                      <a:pt x="157" y="208"/>
                      <a:pt x="157" y="208"/>
                      <a:pt x="157" y="208"/>
                    </a:cubicBezTo>
                    <a:cubicBezTo>
                      <a:pt x="157" y="208"/>
                      <a:pt x="157" y="208"/>
                      <a:pt x="157" y="208"/>
                    </a:cubicBezTo>
                    <a:cubicBezTo>
                      <a:pt x="157" y="208"/>
                      <a:pt x="157" y="208"/>
                      <a:pt x="157" y="208"/>
                    </a:cubicBezTo>
                    <a:cubicBezTo>
                      <a:pt x="157" y="208"/>
                      <a:pt x="157" y="208"/>
                      <a:pt x="157" y="208"/>
                    </a:cubicBezTo>
                    <a:cubicBezTo>
                      <a:pt x="156" y="208"/>
                      <a:pt x="156" y="208"/>
                      <a:pt x="156" y="208"/>
                    </a:cubicBezTo>
                    <a:cubicBezTo>
                      <a:pt x="156" y="186"/>
                      <a:pt x="156" y="186"/>
                      <a:pt x="156" y="186"/>
                    </a:cubicBezTo>
                    <a:cubicBezTo>
                      <a:pt x="156" y="186"/>
                      <a:pt x="156" y="186"/>
                      <a:pt x="156" y="186"/>
                    </a:cubicBezTo>
                    <a:cubicBezTo>
                      <a:pt x="156" y="186"/>
                      <a:pt x="156" y="186"/>
                      <a:pt x="157" y="186"/>
                    </a:cubicBezTo>
                    <a:cubicBezTo>
                      <a:pt x="157" y="186"/>
                      <a:pt x="157" y="186"/>
                      <a:pt x="157" y="186"/>
                    </a:cubicBezTo>
                    <a:cubicBezTo>
                      <a:pt x="157" y="186"/>
                      <a:pt x="157" y="186"/>
                      <a:pt x="157" y="186"/>
                    </a:cubicBezTo>
                    <a:cubicBezTo>
                      <a:pt x="157" y="186"/>
                      <a:pt x="157" y="186"/>
                      <a:pt x="157" y="187"/>
                    </a:cubicBezTo>
                    <a:cubicBezTo>
                      <a:pt x="157" y="187"/>
                      <a:pt x="157" y="187"/>
                      <a:pt x="157" y="187"/>
                    </a:cubicBezTo>
                    <a:cubicBezTo>
                      <a:pt x="157" y="187"/>
                      <a:pt x="157" y="187"/>
                      <a:pt x="157" y="187"/>
                    </a:cubicBezTo>
                    <a:cubicBezTo>
                      <a:pt x="158" y="187"/>
                      <a:pt x="158" y="187"/>
                      <a:pt x="158" y="187"/>
                    </a:cubicBezTo>
                    <a:cubicBezTo>
                      <a:pt x="158" y="187"/>
                      <a:pt x="158" y="187"/>
                      <a:pt x="158" y="187"/>
                    </a:cubicBezTo>
                    <a:cubicBezTo>
                      <a:pt x="158" y="187"/>
                      <a:pt x="158" y="187"/>
                      <a:pt x="158" y="187"/>
                    </a:cubicBezTo>
                    <a:cubicBezTo>
                      <a:pt x="158" y="187"/>
                      <a:pt x="158" y="187"/>
                      <a:pt x="158" y="187"/>
                    </a:cubicBezTo>
                    <a:cubicBezTo>
                      <a:pt x="158" y="187"/>
                      <a:pt x="158" y="187"/>
                      <a:pt x="159" y="187"/>
                    </a:cubicBezTo>
                    <a:cubicBezTo>
                      <a:pt x="159" y="187"/>
                      <a:pt x="159" y="187"/>
                      <a:pt x="159" y="187"/>
                    </a:cubicBezTo>
                    <a:cubicBezTo>
                      <a:pt x="159" y="187"/>
                      <a:pt x="159" y="187"/>
                      <a:pt x="159" y="187"/>
                    </a:cubicBezTo>
                    <a:cubicBezTo>
                      <a:pt x="159" y="187"/>
                      <a:pt x="159" y="187"/>
                      <a:pt x="159" y="187"/>
                    </a:cubicBezTo>
                    <a:cubicBezTo>
                      <a:pt x="159" y="187"/>
                      <a:pt x="159" y="187"/>
                      <a:pt x="159" y="187"/>
                    </a:cubicBezTo>
                    <a:cubicBezTo>
                      <a:pt x="159" y="187"/>
                      <a:pt x="159" y="187"/>
                      <a:pt x="159" y="187"/>
                    </a:cubicBezTo>
                    <a:cubicBezTo>
                      <a:pt x="159" y="187"/>
                      <a:pt x="159" y="187"/>
                      <a:pt x="159" y="187"/>
                    </a:cubicBezTo>
                    <a:cubicBezTo>
                      <a:pt x="159" y="187"/>
                      <a:pt x="159" y="187"/>
                      <a:pt x="159" y="187"/>
                    </a:cubicBezTo>
                    <a:cubicBezTo>
                      <a:pt x="159" y="187"/>
                      <a:pt x="160" y="187"/>
                      <a:pt x="160" y="187"/>
                    </a:cubicBezTo>
                    <a:cubicBezTo>
                      <a:pt x="160" y="187"/>
                      <a:pt x="160" y="187"/>
                      <a:pt x="160" y="187"/>
                    </a:cubicBezTo>
                    <a:cubicBezTo>
                      <a:pt x="160" y="187"/>
                      <a:pt x="160" y="187"/>
                      <a:pt x="160" y="187"/>
                    </a:cubicBezTo>
                    <a:cubicBezTo>
                      <a:pt x="160" y="187"/>
                      <a:pt x="160" y="187"/>
                      <a:pt x="160" y="187"/>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9"/>
                    </a:cubicBezTo>
                    <a:cubicBezTo>
                      <a:pt x="162" y="189"/>
                      <a:pt x="162" y="189"/>
                      <a:pt x="162" y="189"/>
                    </a:cubicBezTo>
                    <a:cubicBezTo>
                      <a:pt x="162" y="189"/>
                      <a:pt x="162" y="189"/>
                      <a:pt x="162" y="189"/>
                    </a:cubicBezTo>
                    <a:cubicBezTo>
                      <a:pt x="162" y="189"/>
                      <a:pt x="162" y="189"/>
                      <a:pt x="162" y="189"/>
                    </a:cubicBezTo>
                    <a:cubicBezTo>
                      <a:pt x="162" y="189"/>
                      <a:pt x="162" y="189"/>
                      <a:pt x="162" y="189"/>
                    </a:cubicBezTo>
                    <a:cubicBezTo>
                      <a:pt x="162" y="189"/>
                      <a:pt x="162" y="189"/>
                      <a:pt x="162" y="189"/>
                    </a:cubicBezTo>
                    <a:cubicBezTo>
                      <a:pt x="162" y="189"/>
                      <a:pt x="162" y="189"/>
                      <a:pt x="162" y="189"/>
                    </a:cubicBezTo>
                    <a:cubicBezTo>
                      <a:pt x="162" y="189"/>
                      <a:pt x="162" y="189"/>
                      <a:pt x="162" y="189"/>
                    </a:cubicBezTo>
                    <a:cubicBezTo>
                      <a:pt x="162" y="189"/>
                      <a:pt x="162" y="189"/>
                      <a:pt x="162" y="189"/>
                    </a:cubicBezTo>
                    <a:cubicBezTo>
                      <a:pt x="162" y="189"/>
                      <a:pt x="162" y="189"/>
                      <a:pt x="162" y="189"/>
                    </a:cubicBezTo>
                    <a:cubicBezTo>
                      <a:pt x="162" y="189"/>
                      <a:pt x="163" y="189"/>
                      <a:pt x="163" y="189"/>
                    </a:cubicBezTo>
                    <a:cubicBezTo>
                      <a:pt x="163" y="189"/>
                      <a:pt x="163" y="189"/>
                      <a:pt x="163" y="189"/>
                    </a:cubicBezTo>
                    <a:cubicBezTo>
                      <a:pt x="163" y="189"/>
                      <a:pt x="163" y="189"/>
                      <a:pt x="163" y="189"/>
                    </a:cubicBezTo>
                    <a:cubicBezTo>
                      <a:pt x="163" y="189"/>
                      <a:pt x="164" y="189"/>
                      <a:pt x="164" y="189"/>
                    </a:cubicBezTo>
                    <a:cubicBezTo>
                      <a:pt x="164" y="189"/>
                      <a:pt x="164" y="189"/>
                      <a:pt x="164" y="189"/>
                    </a:cubicBezTo>
                    <a:cubicBezTo>
                      <a:pt x="164" y="189"/>
                      <a:pt x="164" y="189"/>
                      <a:pt x="164" y="189"/>
                    </a:cubicBezTo>
                    <a:cubicBezTo>
                      <a:pt x="165" y="189"/>
                      <a:pt x="165" y="189"/>
                      <a:pt x="165" y="189"/>
                    </a:cubicBezTo>
                    <a:cubicBezTo>
                      <a:pt x="165" y="189"/>
                      <a:pt x="165" y="189"/>
                      <a:pt x="165" y="189"/>
                    </a:cubicBezTo>
                    <a:cubicBezTo>
                      <a:pt x="165" y="189"/>
                      <a:pt x="165" y="189"/>
                      <a:pt x="165" y="189"/>
                    </a:cubicBezTo>
                    <a:cubicBezTo>
                      <a:pt x="165" y="189"/>
                      <a:pt x="165" y="189"/>
                      <a:pt x="165" y="189"/>
                    </a:cubicBezTo>
                    <a:cubicBezTo>
                      <a:pt x="165" y="189"/>
                      <a:pt x="165" y="189"/>
                      <a:pt x="165" y="189"/>
                    </a:cubicBezTo>
                    <a:cubicBezTo>
                      <a:pt x="165" y="189"/>
                      <a:pt x="165" y="189"/>
                      <a:pt x="165" y="189"/>
                    </a:cubicBezTo>
                    <a:cubicBezTo>
                      <a:pt x="165" y="189"/>
                      <a:pt x="165" y="189"/>
                      <a:pt x="165" y="189"/>
                    </a:cubicBezTo>
                    <a:cubicBezTo>
                      <a:pt x="165" y="189"/>
                      <a:pt x="165" y="189"/>
                      <a:pt x="165" y="189"/>
                    </a:cubicBezTo>
                    <a:cubicBezTo>
                      <a:pt x="165" y="189"/>
                      <a:pt x="165" y="189"/>
                      <a:pt x="165" y="189"/>
                    </a:cubicBezTo>
                    <a:cubicBezTo>
                      <a:pt x="165" y="189"/>
                      <a:pt x="165" y="189"/>
                      <a:pt x="166" y="189"/>
                    </a:cubicBezTo>
                    <a:cubicBezTo>
                      <a:pt x="166" y="189"/>
                      <a:pt x="166" y="189"/>
                      <a:pt x="166" y="189"/>
                    </a:cubicBezTo>
                    <a:cubicBezTo>
                      <a:pt x="166" y="189"/>
                      <a:pt x="166" y="189"/>
                      <a:pt x="166" y="190"/>
                    </a:cubicBezTo>
                    <a:cubicBezTo>
                      <a:pt x="166" y="190"/>
                      <a:pt x="166" y="190"/>
                      <a:pt x="166" y="190"/>
                    </a:cubicBezTo>
                    <a:cubicBezTo>
                      <a:pt x="166" y="190"/>
                      <a:pt x="166" y="190"/>
                      <a:pt x="166" y="190"/>
                    </a:cubicBezTo>
                    <a:cubicBezTo>
                      <a:pt x="166" y="190"/>
                      <a:pt x="166" y="190"/>
                      <a:pt x="166" y="190"/>
                    </a:cubicBezTo>
                    <a:cubicBezTo>
                      <a:pt x="166" y="190"/>
                      <a:pt x="167" y="190"/>
                      <a:pt x="167" y="190"/>
                    </a:cubicBezTo>
                    <a:cubicBezTo>
                      <a:pt x="167" y="190"/>
                      <a:pt x="167" y="190"/>
                      <a:pt x="167" y="190"/>
                    </a:cubicBezTo>
                    <a:cubicBezTo>
                      <a:pt x="167" y="190"/>
                      <a:pt x="167" y="190"/>
                      <a:pt x="167" y="190"/>
                    </a:cubicBezTo>
                    <a:cubicBezTo>
                      <a:pt x="167" y="190"/>
                      <a:pt x="167" y="190"/>
                      <a:pt x="167" y="190"/>
                    </a:cubicBezTo>
                    <a:cubicBezTo>
                      <a:pt x="167" y="190"/>
                      <a:pt x="167" y="190"/>
                      <a:pt x="167" y="190"/>
                    </a:cubicBezTo>
                    <a:cubicBezTo>
                      <a:pt x="167" y="190"/>
                      <a:pt x="167" y="190"/>
                      <a:pt x="167" y="190"/>
                    </a:cubicBezTo>
                    <a:cubicBezTo>
                      <a:pt x="167" y="190"/>
                      <a:pt x="167" y="190"/>
                      <a:pt x="167" y="190"/>
                    </a:cubicBezTo>
                    <a:cubicBezTo>
                      <a:pt x="167" y="190"/>
                      <a:pt x="167" y="190"/>
                      <a:pt x="167" y="190"/>
                    </a:cubicBezTo>
                    <a:cubicBezTo>
                      <a:pt x="168" y="190"/>
                      <a:pt x="168" y="190"/>
                      <a:pt x="168" y="190"/>
                    </a:cubicBezTo>
                    <a:cubicBezTo>
                      <a:pt x="168" y="190"/>
                      <a:pt x="168" y="190"/>
                      <a:pt x="169" y="190"/>
                    </a:cubicBezTo>
                    <a:cubicBezTo>
                      <a:pt x="169" y="190"/>
                      <a:pt x="169" y="190"/>
                      <a:pt x="169" y="190"/>
                    </a:cubicBezTo>
                    <a:cubicBezTo>
                      <a:pt x="169" y="190"/>
                      <a:pt x="169" y="190"/>
                      <a:pt x="169" y="190"/>
                    </a:cubicBezTo>
                    <a:cubicBezTo>
                      <a:pt x="169" y="190"/>
                      <a:pt x="169" y="190"/>
                      <a:pt x="169" y="190"/>
                    </a:cubicBezTo>
                    <a:cubicBezTo>
                      <a:pt x="169" y="190"/>
                      <a:pt x="169" y="190"/>
                      <a:pt x="169" y="190"/>
                    </a:cubicBezTo>
                    <a:cubicBezTo>
                      <a:pt x="169" y="190"/>
                      <a:pt x="169" y="190"/>
                      <a:pt x="169" y="190"/>
                    </a:cubicBezTo>
                    <a:cubicBezTo>
                      <a:pt x="169" y="190"/>
                      <a:pt x="169" y="190"/>
                      <a:pt x="169" y="190"/>
                    </a:cubicBezTo>
                    <a:cubicBezTo>
                      <a:pt x="169" y="190"/>
                      <a:pt x="169" y="190"/>
                      <a:pt x="170" y="190"/>
                    </a:cubicBezTo>
                    <a:cubicBezTo>
                      <a:pt x="170" y="190"/>
                      <a:pt x="170" y="190"/>
                      <a:pt x="170" y="190"/>
                    </a:cubicBezTo>
                    <a:cubicBezTo>
                      <a:pt x="170" y="190"/>
                      <a:pt x="170" y="190"/>
                      <a:pt x="170" y="190"/>
                    </a:cubicBezTo>
                    <a:cubicBezTo>
                      <a:pt x="170" y="190"/>
                      <a:pt x="170" y="190"/>
                      <a:pt x="170" y="190"/>
                    </a:cubicBezTo>
                    <a:cubicBezTo>
                      <a:pt x="170" y="190"/>
                      <a:pt x="170" y="190"/>
                      <a:pt x="170" y="190"/>
                    </a:cubicBezTo>
                    <a:cubicBezTo>
                      <a:pt x="170" y="190"/>
                      <a:pt x="170" y="190"/>
                      <a:pt x="170" y="190"/>
                    </a:cubicBezTo>
                    <a:cubicBezTo>
                      <a:pt x="170" y="190"/>
                      <a:pt x="170" y="190"/>
                      <a:pt x="170" y="190"/>
                    </a:cubicBezTo>
                    <a:cubicBezTo>
                      <a:pt x="170" y="190"/>
                      <a:pt x="170" y="190"/>
                      <a:pt x="170" y="190"/>
                    </a:cubicBezTo>
                    <a:cubicBezTo>
                      <a:pt x="170" y="190"/>
                      <a:pt x="170" y="190"/>
                      <a:pt x="170" y="190"/>
                    </a:cubicBezTo>
                    <a:cubicBezTo>
                      <a:pt x="170" y="190"/>
                      <a:pt x="170" y="190"/>
                      <a:pt x="170" y="190"/>
                    </a:cubicBezTo>
                    <a:cubicBezTo>
                      <a:pt x="170" y="190"/>
                      <a:pt x="171" y="190"/>
                      <a:pt x="171" y="190"/>
                    </a:cubicBezTo>
                    <a:cubicBezTo>
                      <a:pt x="171" y="191"/>
                      <a:pt x="171" y="191"/>
                      <a:pt x="171" y="191"/>
                    </a:cubicBezTo>
                    <a:cubicBezTo>
                      <a:pt x="171" y="191"/>
                      <a:pt x="171" y="191"/>
                      <a:pt x="171" y="191"/>
                    </a:cubicBezTo>
                    <a:cubicBezTo>
                      <a:pt x="171" y="191"/>
                      <a:pt x="172" y="191"/>
                      <a:pt x="172" y="191"/>
                    </a:cubicBezTo>
                    <a:cubicBezTo>
                      <a:pt x="172" y="191"/>
                      <a:pt x="172" y="191"/>
                      <a:pt x="172" y="191"/>
                    </a:cubicBezTo>
                    <a:cubicBezTo>
                      <a:pt x="172" y="191"/>
                      <a:pt x="172" y="191"/>
                      <a:pt x="172" y="191"/>
                    </a:cubicBezTo>
                    <a:cubicBezTo>
                      <a:pt x="172" y="191"/>
                      <a:pt x="172" y="191"/>
                      <a:pt x="172" y="191"/>
                    </a:cubicBezTo>
                    <a:cubicBezTo>
                      <a:pt x="172" y="191"/>
                      <a:pt x="172" y="191"/>
                      <a:pt x="172" y="191"/>
                    </a:cubicBezTo>
                    <a:cubicBezTo>
                      <a:pt x="172" y="191"/>
                      <a:pt x="172" y="191"/>
                      <a:pt x="172" y="191"/>
                    </a:cubicBezTo>
                    <a:cubicBezTo>
                      <a:pt x="172" y="191"/>
                      <a:pt x="172" y="191"/>
                      <a:pt x="172" y="191"/>
                    </a:cubicBezTo>
                    <a:cubicBezTo>
                      <a:pt x="172" y="191"/>
                      <a:pt x="172" y="191"/>
                      <a:pt x="172" y="191"/>
                    </a:cubicBezTo>
                    <a:cubicBezTo>
                      <a:pt x="172" y="191"/>
                      <a:pt x="172" y="191"/>
                      <a:pt x="172" y="191"/>
                    </a:cubicBezTo>
                    <a:cubicBezTo>
                      <a:pt x="173" y="191"/>
                      <a:pt x="173" y="191"/>
                      <a:pt x="173" y="191"/>
                    </a:cubicBezTo>
                    <a:cubicBezTo>
                      <a:pt x="173" y="191"/>
                      <a:pt x="173" y="191"/>
                      <a:pt x="173" y="191"/>
                    </a:cubicBezTo>
                    <a:cubicBezTo>
                      <a:pt x="173" y="191"/>
                      <a:pt x="173" y="191"/>
                      <a:pt x="173" y="191"/>
                    </a:cubicBezTo>
                    <a:cubicBezTo>
                      <a:pt x="173" y="191"/>
                      <a:pt x="173" y="191"/>
                      <a:pt x="173" y="191"/>
                    </a:cubicBezTo>
                    <a:cubicBezTo>
                      <a:pt x="173" y="191"/>
                      <a:pt x="173" y="191"/>
                      <a:pt x="173" y="191"/>
                    </a:cubicBezTo>
                    <a:cubicBezTo>
                      <a:pt x="173" y="191"/>
                      <a:pt x="173" y="191"/>
                      <a:pt x="173" y="191"/>
                    </a:cubicBezTo>
                    <a:cubicBezTo>
                      <a:pt x="173" y="191"/>
                      <a:pt x="173" y="191"/>
                      <a:pt x="173" y="191"/>
                    </a:cubicBezTo>
                    <a:cubicBezTo>
                      <a:pt x="173" y="191"/>
                      <a:pt x="173" y="191"/>
                      <a:pt x="173" y="191"/>
                    </a:cubicBezTo>
                    <a:cubicBezTo>
                      <a:pt x="173" y="191"/>
                      <a:pt x="173" y="191"/>
                      <a:pt x="174" y="191"/>
                    </a:cubicBezTo>
                    <a:cubicBezTo>
                      <a:pt x="174" y="191"/>
                      <a:pt x="174" y="191"/>
                      <a:pt x="174" y="191"/>
                    </a:cubicBezTo>
                    <a:cubicBezTo>
                      <a:pt x="174" y="191"/>
                      <a:pt x="174" y="191"/>
                      <a:pt x="174" y="191"/>
                    </a:cubicBezTo>
                    <a:cubicBezTo>
                      <a:pt x="174" y="191"/>
                      <a:pt x="174" y="191"/>
                      <a:pt x="174" y="191"/>
                    </a:cubicBezTo>
                    <a:cubicBezTo>
                      <a:pt x="174" y="191"/>
                      <a:pt x="174" y="191"/>
                      <a:pt x="174" y="191"/>
                    </a:cubicBezTo>
                    <a:cubicBezTo>
                      <a:pt x="174" y="191"/>
                      <a:pt x="174" y="191"/>
                      <a:pt x="174" y="191"/>
                    </a:cubicBezTo>
                    <a:cubicBezTo>
                      <a:pt x="174" y="191"/>
                      <a:pt x="174" y="191"/>
                      <a:pt x="174" y="191"/>
                    </a:cubicBezTo>
                    <a:cubicBezTo>
                      <a:pt x="175" y="191"/>
                      <a:pt x="175" y="191"/>
                      <a:pt x="176" y="191"/>
                    </a:cubicBezTo>
                    <a:cubicBezTo>
                      <a:pt x="176" y="191"/>
                      <a:pt x="176" y="191"/>
                      <a:pt x="176" y="191"/>
                    </a:cubicBezTo>
                    <a:cubicBezTo>
                      <a:pt x="176" y="191"/>
                      <a:pt x="176" y="191"/>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7" y="192"/>
                      <a:pt x="177" y="192"/>
                      <a:pt x="177" y="192"/>
                    </a:cubicBezTo>
                    <a:cubicBezTo>
                      <a:pt x="177" y="192"/>
                      <a:pt x="177" y="192"/>
                      <a:pt x="177" y="192"/>
                    </a:cubicBezTo>
                    <a:cubicBezTo>
                      <a:pt x="177" y="192"/>
                      <a:pt x="177" y="192"/>
                      <a:pt x="177" y="192"/>
                    </a:cubicBezTo>
                    <a:cubicBezTo>
                      <a:pt x="177" y="192"/>
                      <a:pt x="177" y="192"/>
                      <a:pt x="177" y="192"/>
                    </a:cubicBezTo>
                    <a:cubicBezTo>
                      <a:pt x="177" y="192"/>
                      <a:pt x="177" y="192"/>
                      <a:pt x="177" y="192"/>
                    </a:cubicBezTo>
                    <a:cubicBezTo>
                      <a:pt x="177" y="192"/>
                      <a:pt x="177" y="192"/>
                      <a:pt x="177" y="192"/>
                    </a:cubicBezTo>
                    <a:cubicBezTo>
                      <a:pt x="178" y="192"/>
                      <a:pt x="179" y="192"/>
                      <a:pt x="180" y="192"/>
                    </a:cubicBezTo>
                    <a:cubicBezTo>
                      <a:pt x="180" y="192"/>
                      <a:pt x="180" y="192"/>
                      <a:pt x="180" y="192"/>
                    </a:cubicBezTo>
                    <a:cubicBezTo>
                      <a:pt x="180" y="192"/>
                      <a:pt x="180" y="192"/>
                      <a:pt x="180" y="192"/>
                    </a:cubicBezTo>
                    <a:cubicBezTo>
                      <a:pt x="180" y="192"/>
                      <a:pt x="180" y="192"/>
                      <a:pt x="180" y="192"/>
                    </a:cubicBezTo>
                    <a:cubicBezTo>
                      <a:pt x="180" y="192"/>
                      <a:pt x="180" y="192"/>
                      <a:pt x="180" y="192"/>
                    </a:cubicBezTo>
                    <a:cubicBezTo>
                      <a:pt x="180" y="192"/>
                      <a:pt x="180" y="192"/>
                      <a:pt x="180" y="193"/>
                    </a:cubicBezTo>
                    <a:cubicBezTo>
                      <a:pt x="180" y="193"/>
                      <a:pt x="180" y="193"/>
                      <a:pt x="180" y="193"/>
                    </a:cubicBezTo>
                    <a:cubicBezTo>
                      <a:pt x="180" y="193"/>
                      <a:pt x="180" y="193"/>
                      <a:pt x="180" y="193"/>
                    </a:cubicBezTo>
                    <a:cubicBezTo>
                      <a:pt x="180" y="193"/>
                      <a:pt x="180" y="193"/>
                      <a:pt x="181" y="193"/>
                    </a:cubicBezTo>
                    <a:cubicBezTo>
                      <a:pt x="181" y="193"/>
                      <a:pt x="181" y="193"/>
                      <a:pt x="181" y="193"/>
                    </a:cubicBezTo>
                    <a:cubicBezTo>
                      <a:pt x="181" y="193"/>
                      <a:pt x="181" y="193"/>
                      <a:pt x="181" y="193"/>
                    </a:cubicBezTo>
                    <a:cubicBezTo>
                      <a:pt x="181" y="193"/>
                      <a:pt x="181" y="193"/>
                      <a:pt x="181" y="193"/>
                    </a:cubicBezTo>
                    <a:cubicBezTo>
                      <a:pt x="181" y="193"/>
                      <a:pt x="181" y="193"/>
                      <a:pt x="181" y="193"/>
                    </a:cubicBezTo>
                    <a:cubicBezTo>
                      <a:pt x="181" y="193"/>
                      <a:pt x="181" y="193"/>
                      <a:pt x="181" y="193"/>
                    </a:cubicBezTo>
                    <a:cubicBezTo>
                      <a:pt x="181" y="193"/>
                      <a:pt x="181" y="193"/>
                      <a:pt x="181" y="193"/>
                    </a:cubicBezTo>
                    <a:cubicBezTo>
                      <a:pt x="181" y="193"/>
                      <a:pt x="181" y="193"/>
                      <a:pt x="181" y="193"/>
                    </a:cubicBezTo>
                    <a:cubicBezTo>
                      <a:pt x="181" y="193"/>
                      <a:pt x="181" y="193"/>
                      <a:pt x="182" y="193"/>
                    </a:cubicBezTo>
                    <a:cubicBezTo>
                      <a:pt x="182" y="193"/>
                      <a:pt x="182" y="193"/>
                      <a:pt x="182" y="193"/>
                    </a:cubicBezTo>
                    <a:cubicBezTo>
                      <a:pt x="182" y="193"/>
                      <a:pt x="182" y="193"/>
                      <a:pt x="182" y="193"/>
                    </a:cubicBezTo>
                    <a:cubicBezTo>
                      <a:pt x="182" y="193"/>
                      <a:pt x="182" y="193"/>
                      <a:pt x="182" y="193"/>
                    </a:cubicBezTo>
                    <a:cubicBezTo>
                      <a:pt x="182" y="193"/>
                      <a:pt x="182" y="193"/>
                      <a:pt x="182" y="193"/>
                    </a:cubicBezTo>
                    <a:cubicBezTo>
                      <a:pt x="182" y="193"/>
                      <a:pt x="182" y="193"/>
                      <a:pt x="182" y="193"/>
                    </a:cubicBezTo>
                    <a:cubicBezTo>
                      <a:pt x="182" y="193"/>
                      <a:pt x="182" y="193"/>
                      <a:pt x="182" y="193"/>
                    </a:cubicBezTo>
                    <a:cubicBezTo>
                      <a:pt x="182" y="193"/>
                      <a:pt x="182" y="193"/>
                      <a:pt x="182" y="193"/>
                    </a:cubicBezTo>
                    <a:cubicBezTo>
                      <a:pt x="182" y="193"/>
                      <a:pt x="182" y="193"/>
                      <a:pt x="183" y="193"/>
                    </a:cubicBezTo>
                    <a:cubicBezTo>
                      <a:pt x="183" y="193"/>
                      <a:pt x="183" y="193"/>
                      <a:pt x="183" y="193"/>
                    </a:cubicBezTo>
                    <a:cubicBezTo>
                      <a:pt x="183" y="193"/>
                      <a:pt x="183" y="193"/>
                      <a:pt x="183" y="193"/>
                    </a:cubicBezTo>
                    <a:cubicBezTo>
                      <a:pt x="183" y="193"/>
                      <a:pt x="183" y="193"/>
                      <a:pt x="183" y="193"/>
                    </a:cubicBezTo>
                    <a:cubicBezTo>
                      <a:pt x="183" y="193"/>
                      <a:pt x="183" y="193"/>
                      <a:pt x="183" y="193"/>
                    </a:cubicBezTo>
                    <a:cubicBezTo>
                      <a:pt x="183" y="193"/>
                      <a:pt x="183" y="193"/>
                      <a:pt x="183" y="193"/>
                    </a:cubicBezTo>
                    <a:cubicBezTo>
                      <a:pt x="183" y="193"/>
                      <a:pt x="183" y="193"/>
                      <a:pt x="183" y="193"/>
                    </a:cubicBezTo>
                    <a:cubicBezTo>
                      <a:pt x="183" y="193"/>
                      <a:pt x="183" y="193"/>
                      <a:pt x="183" y="193"/>
                    </a:cubicBezTo>
                    <a:cubicBezTo>
                      <a:pt x="183" y="193"/>
                      <a:pt x="184" y="193"/>
                      <a:pt x="184" y="193"/>
                    </a:cubicBezTo>
                    <a:cubicBezTo>
                      <a:pt x="184" y="193"/>
                      <a:pt x="184" y="193"/>
                      <a:pt x="184" y="193"/>
                    </a:cubicBezTo>
                    <a:cubicBezTo>
                      <a:pt x="184" y="193"/>
                      <a:pt x="184" y="193"/>
                      <a:pt x="184" y="193"/>
                    </a:cubicBezTo>
                    <a:cubicBezTo>
                      <a:pt x="185" y="193"/>
                      <a:pt x="185" y="193"/>
                      <a:pt x="185" y="193"/>
                    </a:cubicBezTo>
                    <a:cubicBezTo>
                      <a:pt x="185" y="193"/>
                      <a:pt x="185" y="193"/>
                      <a:pt x="185" y="193"/>
                    </a:cubicBezTo>
                    <a:cubicBezTo>
                      <a:pt x="185" y="193"/>
                      <a:pt x="185" y="193"/>
                      <a:pt x="185" y="193"/>
                    </a:cubicBezTo>
                    <a:cubicBezTo>
                      <a:pt x="185" y="193"/>
                      <a:pt x="186" y="193"/>
                      <a:pt x="186" y="193"/>
                    </a:cubicBezTo>
                    <a:cubicBezTo>
                      <a:pt x="186" y="193"/>
                      <a:pt x="186" y="193"/>
                      <a:pt x="186" y="194"/>
                    </a:cubicBezTo>
                    <a:cubicBezTo>
                      <a:pt x="186" y="194"/>
                      <a:pt x="186" y="194"/>
                      <a:pt x="186" y="194"/>
                    </a:cubicBezTo>
                    <a:cubicBezTo>
                      <a:pt x="186" y="194"/>
                      <a:pt x="186" y="194"/>
                      <a:pt x="186" y="194"/>
                    </a:cubicBezTo>
                    <a:cubicBezTo>
                      <a:pt x="186" y="194"/>
                      <a:pt x="186" y="194"/>
                      <a:pt x="186" y="194"/>
                    </a:cubicBezTo>
                    <a:cubicBezTo>
                      <a:pt x="186" y="194"/>
                      <a:pt x="186" y="194"/>
                      <a:pt x="186" y="194"/>
                    </a:cubicBezTo>
                    <a:cubicBezTo>
                      <a:pt x="186" y="194"/>
                      <a:pt x="187" y="194"/>
                      <a:pt x="187" y="194"/>
                    </a:cubicBezTo>
                    <a:cubicBezTo>
                      <a:pt x="187" y="194"/>
                      <a:pt x="187" y="194"/>
                      <a:pt x="187" y="194"/>
                    </a:cubicBezTo>
                    <a:cubicBezTo>
                      <a:pt x="187" y="194"/>
                      <a:pt x="187" y="194"/>
                      <a:pt x="187" y="194"/>
                    </a:cubicBezTo>
                    <a:cubicBezTo>
                      <a:pt x="187" y="194"/>
                      <a:pt x="188" y="194"/>
                      <a:pt x="188" y="194"/>
                    </a:cubicBezTo>
                    <a:cubicBezTo>
                      <a:pt x="188" y="194"/>
                      <a:pt x="188" y="194"/>
                      <a:pt x="188" y="194"/>
                    </a:cubicBezTo>
                    <a:cubicBezTo>
                      <a:pt x="188" y="194"/>
                      <a:pt x="188" y="194"/>
                      <a:pt x="188" y="194"/>
                    </a:cubicBezTo>
                    <a:cubicBezTo>
                      <a:pt x="188" y="194"/>
                      <a:pt x="188" y="193"/>
                      <a:pt x="188" y="193"/>
                    </a:cubicBezTo>
                    <a:cubicBezTo>
                      <a:pt x="188" y="193"/>
                      <a:pt x="188" y="193"/>
                      <a:pt x="188" y="193"/>
                    </a:cubicBezTo>
                    <a:cubicBezTo>
                      <a:pt x="188" y="193"/>
                      <a:pt x="188" y="193"/>
                      <a:pt x="188" y="193"/>
                    </a:cubicBezTo>
                    <a:cubicBezTo>
                      <a:pt x="188" y="193"/>
                      <a:pt x="188" y="193"/>
                      <a:pt x="189" y="193"/>
                    </a:cubicBezTo>
                    <a:cubicBezTo>
                      <a:pt x="189" y="193"/>
                      <a:pt x="189" y="193"/>
                      <a:pt x="189" y="193"/>
                    </a:cubicBezTo>
                    <a:cubicBezTo>
                      <a:pt x="189" y="193"/>
                      <a:pt x="189" y="193"/>
                      <a:pt x="189" y="193"/>
                    </a:cubicBezTo>
                    <a:cubicBezTo>
                      <a:pt x="189" y="193"/>
                      <a:pt x="189" y="192"/>
                      <a:pt x="189" y="192"/>
                    </a:cubicBezTo>
                    <a:cubicBezTo>
                      <a:pt x="189" y="192"/>
                      <a:pt x="189" y="192"/>
                      <a:pt x="189" y="192"/>
                    </a:cubicBezTo>
                    <a:cubicBezTo>
                      <a:pt x="189" y="191"/>
                      <a:pt x="189" y="191"/>
                      <a:pt x="189" y="191"/>
                    </a:cubicBezTo>
                    <a:cubicBezTo>
                      <a:pt x="189" y="191"/>
                      <a:pt x="189" y="191"/>
                      <a:pt x="189" y="191"/>
                    </a:cubicBezTo>
                    <a:cubicBezTo>
                      <a:pt x="189" y="189"/>
                      <a:pt x="189" y="188"/>
                      <a:pt x="189" y="187"/>
                    </a:cubicBezTo>
                    <a:cubicBezTo>
                      <a:pt x="189" y="187"/>
                      <a:pt x="189" y="187"/>
                      <a:pt x="189" y="187"/>
                    </a:cubicBezTo>
                    <a:cubicBezTo>
                      <a:pt x="189" y="187"/>
                      <a:pt x="189" y="186"/>
                      <a:pt x="189" y="186"/>
                    </a:cubicBezTo>
                    <a:cubicBezTo>
                      <a:pt x="188" y="186"/>
                      <a:pt x="188" y="186"/>
                      <a:pt x="188" y="186"/>
                    </a:cubicBezTo>
                    <a:cubicBezTo>
                      <a:pt x="188" y="185"/>
                      <a:pt x="188" y="185"/>
                      <a:pt x="188" y="185"/>
                    </a:cubicBezTo>
                    <a:cubicBezTo>
                      <a:pt x="188" y="185"/>
                      <a:pt x="188" y="185"/>
                      <a:pt x="188" y="185"/>
                    </a:cubicBezTo>
                    <a:cubicBezTo>
                      <a:pt x="188" y="184"/>
                      <a:pt x="188" y="184"/>
                      <a:pt x="188" y="183"/>
                    </a:cubicBezTo>
                    <a:cubicBezTo>
                      <a:pt x="188" y="183"/>
                      <a:pt x="188" y="183"/>
                      <a:pt x="188" y="183"/>
                    </a:cubicBezTo>
                    <a:cubicBezTo>
                      <a:pt x="188" y="183"/>
                      <a:pt x="188" y="182"/>
                      <a:pt x="188" y="182"/>
                    </a:cubicBezTo>
                    <a:cubicBezTo>
                      <a:pt x="188" y="182"/>
                      <a:pt x="188" y="182"/>
                      <a:pt x="188" y="182"/>
                    </a:cubicBezTo>
                    <a:cubicBezTo>
                      <a:pt x="188" y="182"/>
                      <a:pt x="188" y="182"/>
                      <a:pt x="188" y="182"/>
                    </a:cubicBezTo>
                    <a:cubicBezTo>
                      <a:pt x="188" y="182"/>
                      <a:pt x="188" y="182"/>
                      <a:pt x="188" y="182"/>
                    </a:cubicBezTo>
                    <a:cubicBezTo>
                      <a:pt x="188" y="182"/>
                      <a:pt x="188" y="182"/>
                      <a:pt x="188" y="182"/>
                    </a:cubicBezTo>
                    <a:cubicBezTo>
                      <a:pt x="188" y="182"/>
                      <a:pt x="188" y="182"/>
                      <a:pt x="188" y="182"/>
                    </a:cubicBezTo>
                    <a:cubicBezTo>
                      <a:pt x="188" y="182"/>
                      <a:pt x="188" y="182"/>
                      <a:pt x="188" y="182"/>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7" y="181"/>
                      <a:pt x="187" y="181"/>
                      <a:pt x="187" y="181"/>
                    </a:cubicBezTo>
                    <a:cubicBezTo>
                      <a:pt x="187" y="180"/>
                      <a:pt x="187" y="180"/>
                      <a:pt x="187" y="180"/>
                    </a:cubicBezTo>
                    <a:cubicBezTo>
                      <a:pt x="187" y="180"/>
                      <a:pt x="187" y="180"/>
                      <a:pt x="187" y="180"/>
                    </a:cubicBezTo>
                    <a:cubicBezTo>
                      <a:pt x="187" y="180"/>
                      <a:pt x="187" y="180"/>
                      <a:pt x="187" y="180"/>
                    </a:cubicBezTo>
                    <a:cubicBezTo>
                      <a:pt x="187" y="180"/>
                      <a:pt x="187" y="180"/>
                      <a:pt x="187" y="180"/>
                    </a:cubicBezTo>
                    <a:cubicBezTo>
                      <a:pt x="187" y="180"/>
                      <a:pt x="187" y="180"/>
                      <a:pt x="187" y="180"/>
                    </a:cubicBezTo>
                    <a:cubicBezTo>
                      <a:pt x="187" y="180"/>
                      <a:pt x="187" y="180"/>
                      <a:pt x="187" y="180"/>
                    </a:cubicBezTo>
                    <a:cubicBezTo>
                      <a:pt x="187" y="179"/>
                      <a:pt x="187" y="179"/>
                      <a:pt x="187" y="179"/>
                    </a:cubicBezTo>
                    <a:cubicBezTo>
                      <a:pt x="187" y="179"/>
                      <a:pt x="187" y="179"/>
                      <a:pt x="187" y="179"/>
                    </a:cubicBezTo>
                    <a:cubicBezTo>
                      <a:pt x="187" y="179"/>
                      <a:pt x="187" y="179"/>
                      <a:pt x="187" y="179"/>
                    </a:cubicBezTo>
                    <a:cubicBezTo>
                      <a:pt x="187" y="179"/>
                      <a:pt x="187" y="179"/>
                      <a:pt x="187" y="179"/>
                    </a:cubicBezTo>
                    <a:cubicBezTo>
                      <a:pt x="187" y="179"/>
                      <a:pt x="187" y="179"/>
                      <a:pt x="187" y="179"/>
                    </a:cubicBezTo>
                    <a:cubicBezTo>
                      <a:pt x="187" y="179"/>
                      <a:pt x="187" y="179"/>
                      <a:pt x="187" y="179"/>
                    </a:cubicBezTo>
                    <a:cubicBezTo>
                      <a:pt x="187" y="179"/>
                      <a:pt x="187" y="178"/>
                      <a:pt x="187" y="178"/>
                    </a:cubicBezTo>
                    <a:cubicBezTo>
                      <a:pt x="187" y="178"/>
                      <a:pt x="187" y="178"/>
                      <a:pt x="187" y="178"/>
                    </a:cubicBezTo>
                    <a:cubicBezTo>
                      <a:pt x="187" y="178"/>
                      <a:pt x="187" y="178"/>
                      <a:pt x="187" y="178"/>
                    </a:cubicBezTo>
                    <a:cubicBezTo>
                      <a:pt x="187" y="178"/>
                      <a:pt x="187" y="178"/>
                      <a:pt x="187" y="178"/>
                    </a:cubicBezTo>
                    <a:cubicBezTo>
                      <a:pt x="187" y="178"/>
                      <a:pt x="187" y="178"/>
                      <a:pt x="187" y="178"/>
                    </a:cubicBezTo>
                    <a:cubicBezTo>
                      <a:pt x="187" y="178"/>
                      <a:pt x="187" y="178"/>
                      <a:pt x="187" y="178"/>
                    </a:cubicBezTo>
                    <a:cubicBezTo>
                      <a:pt x="187" y="178"/>
                      <a:pt x="187" y="178"/>
                      <a:pt x="187" y="178"/>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6"/>
                      <a:pt x="186" y="176"/>
                      <a:pt x="186" y="176"/>
                    </a:cubicBezTo>
                    <a:cubicBezTo>
                      <a:pt x="186" y="176"/>
                      <a:pt x="186" y="176"/>
                      <a:pt x="186" y="176"/>
                    </a:cubicBezTo>
                    <a:cubicBezTo>
                      <a:pt x="185" y="176"/>
                      <a:pt x="185" y="176"/>
                      <a:pt x="185" y="176"/>
                    </a:cubicBezTo>
                    <a:cubicBezTo>
                      <a:pt x="185" y="176"/>
                      <a:pt x="185" y="176"/>
                      <a:pt x="185" y="176"/>
                    </a:cubicBezTo>
                    <a:cubicBezTo>
                      <a:pt x="185" y="176"/>
                      <a:pt x="185" y="176"/>
                      <a:pt x="185" y="176"/>
                    </a:cubicBezTo>
                    <a:cubicBezTo>
                      <a:pt x="185" y="176"/>
                      <a:pt x="185" y="176"/>
                      <a:pt x="185" y="176"/>
                    </a:cubicBezTo>
                    <a:cubicBezTo>
                      <a:pt x="185" y="176"/>
                      <a:pt x="185" y="176"/>
                      <a:pt x="185" y="176"/>
                    </a:cubicBezTo>
                    <a:cubicBezTo>
                      <a:pt x="185" y="176"/>
                      <a:pt x="185" y="176"/>
                      <a:pt x="185" y="176"/>
                    </a:cubicBezTo>
                    <a:cubicBezTo>
                      <a:pt x="185" y="176"/>
                      <a:pt x="184" y="176"/>
                      <a:pt x="184" y="176"/>
                    </a:cubicBezTo>
                    <a:cubicBezTo>
                      <a:pt x="184" y="176"/>
                      <a:pt x="184" y="176"/>
                      <a:pt x="184" y="176"/>
                    </a:cubicBezTo>
                    <a:cubicBezTo>
                      <a:pt x="184" y="176"/>
                      <a:pt x="184" y="176"/>
                      <a:pt x="184" y="176"/>
                    </a:cubicBezTo>
                    <a:cubicBezTo>
                      <a:pt x="184" y="176"/>
                      <a:pt x="184" y="176"/>
                      <a:pt x="184" y="176"/>
                    </a:cubicBezTo>
                    <a:cubicBezTo>
                      <a:pt x="184" y="176"/>
                      <a:pt x="184" y="176"/>
                      <a:pt x="184" y="176"/>
                    </a:cubicBezTo>
                    <a:cubicBezTo>
                      <a:pt x="184" y="176"/>
                      <a:pt x="184" y="176"/>
                      <a:pt x="184" y="176"/>
                    </a:cubicBezTo>
                    <a:cubicBezTo>
                      <a:pt x="184" y="176"/>
                      <a:pt x="184" y="176"/>
                      <a:pt x="184" y="176"/>
                    </a:cubicBezTo>
                    <a:cubicBezTo>
                      <a:pt x="184" y="176"/>
                      <a:pt x="184" y="176"/>
                      <a:pt x="184"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79" y="175"/>
                      <a:pt x="179" y="175"/>
                      <a:pt x="179" y="175"/>
                    </a:cubicBezTo>
                    <a:cubicBezTo>
                      <a:pt x="179" y="175"/>
                      <a:pt x="179" y="175"/>
                      <a:pt x="179" y="175"/>
                    </a:cubicBezTo>
                    <a:cubicBezTo>
                      <a:pt x="179" y="175"/>
                      <a:pt x="179" y="175"/>
                      <a:pt x="179" y="175"/>
                    </a:cubicBezTo>
                    <a:cubicBezTo>
                      <a:pt x="179" y="175"/>
                      <a:pt x="179" y="175"/>
                      <a:pt x="179" y="175"/>
                    </a:cubicBezTo>
                    <a:cubicBezTo>
                      <a:pt x="179" y="175"/>
                      <a:pt x="179" y="175"/>
                      <a:pt x="179" y="175"/>
                    </a:cubicBezTo>
                    <a:cubicBezTo>
                      <a:pt x="179" y="175"/>
                      <a:pt x="179" y="175"/>
                      <a:pt x="179" y="175"/>
                    </a:cubicBezTo>
                    <a:cubicBezTo>
                      <a:pt x="179" y="175"/>
                      <a:pt x="179" y="175"/>
                      <a:pt x="179" y="175"/>
                    </a:cubicBezTo>
                    <a:cubicBezTo>
                      <a:pt x="179" y="174"/>
                      <a:pt x="179" y="174"/>
                      <a:pt x="179" y="174"/>
                    </a:cubicBezTo>
                    <a:cubicBezTo>
                      <a:pt x="179" y="174"/>
                      <a:pt x="179" y="174"/>
                      <a:pt x="179" y="174"/>
                    </a:cubicBezTo>
                    <a:cubicBezTo>
                      <a:pt x="178" y="174"/>
                      <a:pt x="178" y="174"/>
                      <a:pt x="178" y="174"/>
                    </a:cubicBezTo>
                    <a:cubicBezTo>
                      <a:pt x="178" y="174"/>
                      <a:pt x="178" y="174"/>
                      <a:pt x="178" y="174"/>
                    </a:cubicBezTo>
                    <a:cubicBezTo>
                      <a:pt x="178" y="174"/>
                      <a:pt x="178" y="174"/>
                      <a:pt x="178" y="174"/>
                    </a:cubicBezTo>
                    <a:cubicBezTo>
                      <a:pt x="178" y="174"/>
                      <a:pt x="178" y="174"/>
                      <a:pt x="178"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6" y="174"/>
                      <a:pt x="176" y="174"/>
                      <a:pt x="176" y="174"/>
                    </a:cubicBezTo>
                    <a:cubicBezTo>
                      <a:pt x="176" y="174"/>
                      <a:pt x="176" y="174"/>
                      <a:pt x="176" y="174"/>
                    </a:cubicBezTo>
                    <a:cubicBezTo>
                      <a:pt x="176" y="174"/>
                      <a:pt x="176" y="174"/>
                      <a:pt x="176" y="174"/>
                    </a:cubicBezTo>
                    <a:cubicBezTo>
                      <a:pt x="176" y="174"/>
                      <a:pt x="176" y="174"/>
                      <a:pt x="176" y="174"/>
                    </a:cubicBezTo>
                    <a:cubicBezTo>
                      <a:pt x="176" y="174"/>
                      <a:pt x="176" y="174"/>
                      <a:pt x="176" y="174"/>
                    </a:cubicBezTo>
                    <a:cubicBezTo>
                      <a:pt x="176" y="174"/>
                      <a:pt x="176" y="174"/>
                      <a:pt x="176" y="174"/>
                    </a:cubicBezTo>
                    <a:cubicBezTo>
                      <a:pt x="176" y="174"/>
                      <a:pt x="176" y="174"/>
                      <a:pt x="176" y="174"/>
                    </a:cubicBezTo>
                    <a:cubicBezTo>
                      <a:pt x="176" y="174"/>
                      <a:pt x="176" y="174"/>
                      <a:pt x="176" y="174"/>
                    </a:cubicBezTo>
                    <a:cubicBezTo>
                      <a:pt x="176" y="174"/>
                      <a:pt x="176" y="174"/>
                      <a:pt x="176" y="174"/>
                    </a:cubicBezTo>
                    <a:cubicBezTo>
                      <a:pt x="176" y="174"/>
                      <a:pt x="175" y="174"/>
                      <a:pt x="175" y="174"/>
                    </a:cubicBezTo>
                    <a:cubicBezTo>
                      <a:pt x="175" y="174"/>
                      <a:pt x="175" y="174"/>
                      <a:pt x="175" y="174"/>
                    </a:cubicBezTo>
                    <a:cubicBezTo>
                      <a:pt x="175" y="174"/>
                      <a:pt x="175" y="174"/>
                      <a:pt x="175" y="174"/>
                    </a:cubicBezTo>
                    <a:cubicBezTo>
                      <a:pt x="175" y="174"/>
                      <a:pt x="175" y="174"/>
                      <a:pt x="175" y="174"/>
                    </a:cubicBezTo>
                    <a:cubicBezTo>
                      <a:pt x="175" y="173"/>
                      <a:pt x="175" y="173"/>
                      <a:pt x="175" y="173"/>
                    </a:cubicBezTo>
                    <a:cubicBezTo>
                      <a:pt x="175" y="173"/>
                      <a:pt x="175" y="173"/>
                      <a:pt x="175" y="173"/>
                    </a:cubicBezTo>
                    <a:cubicBezTo>
                      <a:pt x="174" y="173"/>
                      <a:pt x="174" y="173"/>
                      <a:pt x="174" y="173"/>
                    </a:cubicBezTo>
                    <a:cubicBezTo>
                      <a:pt x="174" y="173"/>
                      <a:pt x="174" y="173"/>
                      <a:pt x="174" y="173"/>
                    </a:cubicBezTo>
                    <a:cubicBezTo>
                      <a:pt x="174" y="173"/>
                      <a:pt x="174" y="173"/>
                      <a:pt x="174" y="173"/>
                    </a:cubicBezTo>
                    <a:cubicBezTo>
                      <a:pt x="174" y="173"/>
                      <a:pt x="174" y="173"/>
                      <a:pt x="174" y="173"/>
                    </a:cubicBezTo>
                    <a:cubicBezTo>
                      <a:pt x="174" y="173"/>
                      <a:pt x="174" y="173"/>
                      <a:pt x="174" y="173"/>
                    </a:cubicBezTo>
                    <a:cubicBezTo>
                      <a:pt x="173" y="173"/>
                      <a:pt x="173" y="173"/>
                      <a:pt x="173" y="173"/>
                    </a:cubicBezTo>
                    <a:cubicBezTo>
                      <a:pt x="173" y="173"/>
                      <a:pt x="173" y="173"/>
                      <a:pt x="173" y="173"/>
                    </a:cubicBezTo>
                    <a:cubicBezTo>
                      <a:pt x="173" y="173"/>
                      <a:pt x="173" y="173"/>
                      <a:pt x="173" y="173"/>
                    </a:cubicBezTo>
                    <a:cubicBezTo>
                      <a:pt x="173" y="173"/>
                      <a:pt x="173" y="173"/>
                      <a:pt x="173" y="173"/>
                    </a:cubicBezTo>
                    <a:cubicBezTo>
                      <a:pt x="173" y="173"/>
                      <a:pt x="173" y="173"/>
                      <a:pt x="173" y="173"/>
                    </a:cubicBezTo>
                    <a:cubicBezTo>
                      <a:pt x="173" y="173"/>
                      <a:pt x="173" y="173"/>
                      <a:pt x="173" y="173"/>
                    </a:cubicBezTo>
                    <a:cubicBezTo>
                      <a:pt x="173" y="173"/>
                      <a:pt x="173" y="173"/>
                      <a:pt x="173" y="173"/>
                    </a:cubicBezTo>
                    <a:cubicBezTo>
                      <a:pt x="173" y="173"/>
                      <a:pt x="173" y="173"/>
                      <a:pt x="173" y="173"/>
                    </a:cubicBezTo>
                    <a:cubicBezTo>
                      <a:pt x="173" y="173"/>
                      <a:pt x="173" y="173"/>
                      <a:pt x="173" y="173"/>
                    </a:cubicBezTo>
                    <a:cubicBezTo>
                      <a:pt x="173" y="173"/>
                      <a:pt x="173" y="173"/>
                      <a:pt x="173" y="173"/>
                    </a:cubicBezTo>
                    <a:cubicBezTo>
                      <a:pt x="172" y="173"/>
                      <a:pt x="172" y="173"/>
                      <a:pt x="172" y="173"/>
                    </a:cubicBezTo>
                    <a:cubicBezTo>
                      <a:pt x="172" y="173"/>
                      <a:pt x="172" y="173"/>
                      <a:pt x="172" y="173"/>
                    </a:cubicBezTo>
                    <a:cubicBezTo>
                      <a:pt x="172" y="173"/>
                      <a:pt x="172" y="173"/>
                      <a:pt x="172" y="173"/>
                    </a:cubicBezTo>
                    <a:cubicBezTo>
                      <a:pt x="172" y="173"/>
                      <a:pt x="172" y="173"/>
                      <a:pt x="172" y="173"/>
                    </a:cubicBezTo>
                    <a:cubicBezTo>
                      <a:pt x="172" y="173"/>
                      <a:pt x="172" y="173"/>
                      <a:pt x="172" y="173"/>
                    </a:cubicBezTo>
                    <a:cubicBezTo>
                      <a:pt x="172" y="173"/>
                      <a:pt x="172" y="173"/>
                      <a:pt x="172" y="173"/>
                    </a:cubicBezTo>
                    <a:cubicBezTo>
                      <a:pt x="171" y="173"/>
                      <a:pt x="171" y="173"/>
                      <a:pt x="171" y="173"/>
                    </a:cubicBezTo>
                    <a:cubicBezTo>
                      <a:pt x="171" y="173"/>
                      <a:pt x="171" y="173"/>
                      <a:pt x="171" y="173"/>
                    </a:cubicBezTo>
                    <a:cubicBezTo>
                      <a:pt x="171" y="173"/>
                      <a:pt x="171" y="173"/>
                      <a:pt x="171" y="173"/>
                    </a:cubicBezTo>
                    <a:cubicBezTo>
                      <a:pt x="171" y="173"/>
                      <a:pt x="171" y="173"/>
                      <a:pt x="171" y="173"/>
                    </a:cubicBezTo>
                    <a:cubicBezTo>
                      <a:pt x="171" y="173"/>
                      <a:pt x="170" y="173"/>
                      <a:pt x="170" y="173"/>
                    </a:cubicBezTo>
                    <a:cubicBezTo>
                      <a:pt x="170" y="172"/>
                      <a:pt x="170" y="172"/>
                      <a:pt x="170" y="172"/>
                    </a:cubicBezTo>
                    <a:cubicBezTo>
                      <a:pt x="170" y="172"/>
                      <a:pt x="170" y="172"/>
                      <a:pt x="170" y="172"/>
                    </a:cubicBezTo>
                    <a:cubicBezTo>
                      <a:pt x="170" y="172"/>
                      <a:pt x="170" y="172"/>
                      <a:pt x="170" y="172"/>
                    </a:cubicBezTo>
                    <a:cubicBezTo>
                      <a:pt x="170" y="172"/>
                      <a:pt x="169" y="172"/>
                      <a:pt x="169" y="172"/>
                    </a:cubicBezTo>
                    <a:cubicBezTo>
                      <a:pt x="169" y="172"/>
                      <a:pt x="169" y="172"/>
                      <a:pt x="169" y="172"/>
                    </a:cubicBezTo>
                    <a:cubicBezTo>
                      <a:pt x="169" y="172"/>
                      <a:pt x="169" y="172"/>
                      <a:pt x="169" y="172"/>
                    </a:cubicBezTo>
                    <a:cubicBezTo>
                      <a:pt x="169" y="172"/>
                      <a:pt x="169" y="172"/>
                      <a:pt x="169" y="172"/>
                    </a:cubicBezTo>
                    <a:cubicBezTo>
                      <a:pt x="169" y="172"/>
                      <a:pt x="169" y="172"/>
                      <a:pt x="169" y="172"/>
                    </a:cubicBezTo>
                    <a:cubicBezTo>
                      <a:pt x="169" y="172"/>
                      <a:pt x="169" y="172"/>
                      <a:pt x="169" y="172"/>
                    </a:cubicBezTo>
                    <a:cubicBezTo>
                      <a:pt x="169" y="172"/>
                      <a:pt x="169" y="172"/>
                      <a:pt x="169" y="172"/>
                    </a:cubicBezTo>
                    <a:cubicBezTo>
                      <a:pt x="169" y="172"/>
                      <a:pt x="169" y="172"/>
                      <a:pt x="169"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7" y="172"/>
                    </a:cubicBezTo>
                    <a:cubicBezTo>
                      <a:pt x="167" y="172"/>
                      <a:pt x="167" y="172"/>
                      <a:pt x="167" y="172"/>
                    </a:cubicBezTo>
                    <a:cubicBezTo>
                      <a:pt x="167" y="172"/>
                      <a:pt x="167" y="172"/>
                      <a:pt x="167" y="172"/>
                    </a:cubicBezTo>
                    <a:cubicBezTo>
                      <a:pt x="167" y="172"/>
                      <a:pt x="167" y="172"/>
                      <a:pt x="167" y="172"/>
                    </a:cubicBezTo>
                    <a:cubicBezTo>
                      <a:pt x="167" y="172"/>
                      <a:pt x="167" y="172"/>
                      <a:pt x="167" y="172"/>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0"/>
                      <a:pt x="165" y="170"/>
                      <a:pt x="165" y="170"/>
                    </a:cubicBezTo>
                    <a:cubicBezTo>
                      <a:pt x="165" y="170"/>
                      <a:pt x="165" y="170"/>
                      <a:pt x="165" y="170"/>
                    </a:cubicBezTo>
                    <a:cubicBezTo>
                      <a:pt x="165" y="170"/>
                      <a:pt x="165" y="170"/>
                      <a:pt x="165" y="170"/>
                    </a:cubicBezTo>
                    <a:cubicBezTo>
                      <a:pt x="165" y="170"/>
                      <a:pt x="165" y="170"/>
                      <a:pt x="165" y="170"/>
                    </a:cubicBezTo>
                    <a:cubicBezTo>
                      <a:pt x="165" y="170"/>
                      <a:pt x="165" y="170"/>
                      <a:pt x="165" y="170"/>
                    </a:cubicBezTo>
                    <a:cubicBezTo>
                      <a:pt x="165" y="170"/>
                      <a:pt x="165" y="170"/>
                      <a:pt x="165" y="170"/>
                    </a:cubicBezTo>
                    <a:cubicBezTo>
                      <a:pt x="165" y="170"/>
                      <a:pt x="165" y="170"/>
                      <a:pt x="165" y="170"/>
                    </a:cubicBezTo>
                    <a:cubicBezTo>
                      <a:pt x="165" y="170"/>
                      <a:pt x="165" y="170"/>
                      <a:pt x="165" y="170"/>
                    </a:cubicBezTo>
                    <a:cubicBezTo>
                      <a:pt x="164" y="170"/>
                      <a:pt x="164" y="170"/>
                      <a:pt x="164" y="170"/>
                    </a:cubicBezTo>
                    <a:cubicBezTo>
                      <a:pt x="164" y="170"/>
                      <a:pt x="164" y="170"/>
                      <a:pt x="164" y="170"/>
                    </a:cubicBezTo>
                    <a:cubicBezTo>
                      <a:pt x="164" y="170"/>
                      <a:pt x="164" y="170"/>
                      <a:pt x="164" y="170"/>
                    </a:cubicBezTo>
                    <a:cubicBezTo>
                      <a:pt x="164" y="170"/>
                      <a:pt x="164" y="170"/>
                      <a:pt x="164" y="170"/>
                    </a:cubicBezTo>
                    <a:cubicBezTo>
                      <a:pt x="164" y="170"/>
                      <a:pt x="164" y="170"/>
                      <a:pt x="164" y="170"/>
                    </a:cubicBezTo>
                    <a:cubicBezTo>
                      <a:pt x="164" y="170"/>
                      <a:pt x="164" y="170"/>
                      <a:pt x="164" y="170"/>
                    </a:cubicBezTo>
                    <a:cubicBezTo>
                      <a:pt x="164" y="170"/>
                      <a:pt x="164" y="170"/>
                      <a:pt x="164" y="170"/>
                    </a:cubicBezTo>
                    <a:cubicBezTo>
                      <a:pt x="164" y="170"/>
                      <a:pt x="164" y="170"/>
                      <a:pt x="164" y="170"/>
                    </a:cubicBezTo>
                    <a:cubicBezTo>
                      <a:pt x="164" y="170"/>
                      <a:pt x="164" y="170"/>
                      <a:pt x="164" y="170"/>
                    </a:cubicBezTo>
                    <a:cubicBezTo>
                      <a:pt x="164" y="170"/>
                      <a:pt x="164" y="170"/>
                      <a:pt x="164" y="170"/>
                    </a:cubicBezTo>
                    <a:cubicBezTo>
                      <a:pt x="163" y="170"/>
                      <a:pt x="163" y="170"/>
                      <a:pt x="163" y="170"/>
                    </a:cubicBezTo>
                    <a:cubicBezTo>
                      <a:pt x="163" y="170"/>
                      <a:pt x="163" y="170"/>
                      <a:pt x="163" y="170"/>
                    </a:cubicBezTo>
                    <a:cubicBezTo>
                      <a:pt x="162" y="170"/>
                      <a:pt x="162" y="170"/>
                      <a:pt x="162" y="170"/>
                    </a:cubicBezTo>
                    <a:cubicBezTo>
                      <a:pt x="162" y="170"/>
                      <a:pt x="162" y="170"/>
                      <a:pt x="162" y="170"/>
                    </a:cubicBezTo>
                    <a:cubicBezTo>
                      <a:pt x="162" y="170"/>
                      <a:pt x="162" y="170"/>
                      <a:pt x="162" y="170"/>
                    </a:cubicBezTo>
                    <a:cubicBezTo>
                      <a:pt x="162" y="170"/>
                      <a:pt x="162" y="170"/>
                      <a:pt x="162" y="170"/>
                    </a:cubicBezTo>
                    <a:cubicBezTo>
                      <a:pt x="162" y="170"/>
                      <a:pt x="162" y="170"/>
                      <a:pt x="162" y="170"/>
                    </a:cubicBezTo>
                    <a:cubicBezTo>
                      <a:pt x="162" y="169"/>
                      <a:pt x="162" y="169"/>
                      <a:pt x="162" y="169"/>
                    </a:cubicBezTo>
                    <a:cubicBezTo>
                      <a:pt x="162" y="169"/>
                      <a:pt x="162" y="169"/>
                      <a:pt x="162" y="169"/>
                    </a:cubicBezTo>
                    <a:cubicBezTo>
                      <a:pt x="162" y="169"/>
                      <a:pt x="162" y="169"/>
                      <a:pt x="162" y="169"/>
                    </a:cubicBezTo>
                    <a:cubicBezTo>
                      <a:pt x="162" y="169"/>
                      <a:pt x="161" y="169"/>
                      <a:pt x="161" y="169"/>
                    </a:cubicBezTo>
                    <a:cubicBezTo>
                      <a:pt x="161" y="169"/>
                      <a:pt x="161" y="169"/>
                      <a:pt x="161" y="169"/>
                    </a:cubicBezTo>
                    <a:cubicBezTo>
                      <a:pt x="161" y="169"/>
                      <a:pt x="161" y="169"/>
                      <a:pt x="161" y="169"/>
                    </a:cubicBezTo>
                    <a:cubicBezTo>
                      <a:pt x="161" y="169"/>
                      <a:pt x="161" y="169"/>
                      <a:pt x="161" y="169"/>
                    </a:cubicBezTo>
                    <a:cubicBezTo>
                      <a:pt x="161" y="169"/>
                      <a:pt x="161" y="169"/>
                      <a:pt x="161" y="169"/>
                    </a:cubicBezTo>
                    <a:cubicBezTo>
                      <a:pt x="161" y="169"/>
                      <a:pt x="161" y="169"/>
                      <a:pt x="161" y="169"/>
                    </a:cubicBezTo>
                    <a:cubicBezTo>
                      <a:pt x="160" y="169"/>
                      <a:pt x="160" y="169"/>
                      <a:pt x="160" y="169"/>
                    </a:cubicBezTo>
                    <a:cubicBezTo>
                      <a:pt x="160" y="169"/>
                      <a:pt x="160" y="169"/>
                      <a:pt x="160" y="169"/>
                    </a:cubicBezTo>
                    <a:cubicBezTo>
                      <a:pt x="160" y="169"/>
                      <a:pt x="160" y="169"/>
                      <a:pt x="160" y="169"/>
                    </a:cubicBezTo>
                    <a:cubicBezTo>
                      <a:pt x="160" y="169"/>
                      <a:pt x="160" y="169"/>
                      <a:pt x="160" y="169"/>
                    </a:cubicBezTo>
                    <a:cubicBezTo>
                      <a:pt x="160" y="169"/>
                      <a:pt x="160" y="169"/>
                      <a:pt x="160" y="169"/>
                    </a:cubicBezTo>
                    <a:cubicBezTo>
                      <a:pt x="160" y="169"/>
                      <a:pt x="160" y="169"/>
                      <a:pt x="160" y="169"/>
                    </a:cubicBezTo>
                    <a:cubicBezTo>
                      <a:pt x="160" y="169"/>
                      <a:pt x="160" y="169"/>
                      <a:pt x="160" y="169"/>
                    </a:cubicBezTo>
                    <a:cubicBezTo>
                      <a:pt x="160" y="169"/>
                      <a:pt x="160" y="169"/>
                      <a:pt x="159" y="169"/>
                    </a:cubicBezTo>
                    <a:cubicBezTo>
                      <a:pt x="159" y="169"/>
                      <a:pt x="159" y="169"/>
                      <a:pt x="159" y="169"/>
                    </a:cubicBezTo>
                    <a:cubicBezTo>
                      <a:pt x="159" y="169"/>
                      <a:pt x="159" y="169"/>
                      <a:pt x="159" y="169"/>
                    </a:cubicBezTo>
                    <a:cubicBezTo>
                      <a:pt x="159" y="169"/>
                      <a:pt x="159" y="169"/>
                      <a:pt x="159" y="169"/>
                    </a:cubicBezTo>
                    <a:cubicBezTo>
                      <a:pt x="159" y="169"/>
                      <a:pt x="159" y="169"/>
                      <a:pt x="159" y="169"/>
                    </a:cubicBezTo>
                    <a:cubicBezTo>
                      <a:pt x="159" y="168"/>
                      <a:pt x="159" y="168"/>
                      <a:pt x="159" y="168"/>
                    </a:cubicBezTo>
                    <a:cubicBezTo>
                      <a:pt x="159" y="168"/>
                      <a:pt x="159" y="168"/>
                      <a:pt x="159" y="168"/>
                    </a:cubicBezTo>
                    <a:cubicBezTo>
                      <a:pt x="159" y="168"/>
                      <a:pt x="159" y="168"/>
                      <a:pt x="159"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7"/>
                      <a:pt x="157" y="167"/>
                    </a:cubicBezTo>
                    <a:cubicBezTo>
                      <a:pt x="157" y="167"/>
                      <a:pt x="157" y="167"/>
                      <a:pt x="157" y="167"/>
                    </a:cubicBezTo>
                    <a:cubicBezTo>
                      <a:pt x="157" y="167"/>
                      <a:pt x="157" y="167"/>
                      <a:pt x="157" y="167"/>
                    </a:cubicBezTo>
                    <a:cubicBezTo>
                      <a:pt x="157" y="167"/>
                      <a:pt x="157" y="167"/>
                      <a:pt x="157" y="167"/>
                    </a:cubicBezTo>
                    <a:cubicBezTo>
                      <a:pt x="157" y="167"/>
                      <a:pt x="157" y="167"/>
                      <a:pt x="157" y="167"/>
                    </a:cubicBezTo>
                    <a:cubicBezTo>
                      <a:pt x="157" y="167"/>
                      <a:pt x="157" y="167"/>
                      <a:pt x="157" y="167"/>
                    </a:cubicBezTo>
                    <a:cubicBezTo>
                      <a:pt x="157"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7"/>
                      <a:pt x="157" y="147"/>
                      <a:pt x="157" y="147"/>
                    </a:cubicBezTo>
                    <a:cubicBezTo>
                      <a:pt x="157" y="147"/>
                      <a:pt x="157" y="147"/>
                      <a:pt x="157" y="147"/>
                    </a:cubicBezTo>
                    <a:cubicBezTo>
                      <a:pt x="157" y="147"/>
                      <a:pt x="157" y="147"/>
                      <a:pt x="157" y="147"/>
                    </a:cubicBezTo>
                    <a:cubicBezTo>
                      <a:pt x="157" y="147"/>
                      <a:pt x="157" y="147"/>
                      <a:pt x="157" y="147"/>
                    </a:cubicBezTo>
                    <a:cubicBezTo>
                      <a:pt x="157" y="147"/>
                      <a:pt x="157" y="147"/>
                      <a:pt x="157" y="147"/>
                    </a:cubicBezTo>
                    <a:cubicBezTo>
                      <a:pt x="157" y="147"/>
                      <a:pt x="157" y="147"/>
                      <a:pt x="157" y="147"/>
                    </a:cubicBezTo>
                    <a:cubicBezTo>
                      <a:pt x="157" y="147"/>
                      <a:pt x="157"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8"/>
                    </a:cubicBezTo>
                    <a:cubicBezTo>
                      <a:pt x="159" y="148"/>
                      <a:pt x="159" y="148"/>
                      <a:pt x="159"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1" y="148"/>
                    </a:cubicBezTo>
                    <a:cubicBezTo>
                      <a:pt x="161" y="148"/>
                      <a:pt x="161" y="148"/>
                      <a:pt x="161" y="148"/>
                    </a:cubicBezTo>
                    <a:cubicBezTo>
                      <a:pt x="161" y="148"/>
                      <a:pt x="161" y="148"/>
                      <a:pt x="161" y="148"/>
                    </a:cubicBezTo>
                    <a:cubicBezTo>
                      <a:pt x="161" y="148"/>
                      <a:pt x="161" y="148"/>
                      <a:pt x="161" y="148"/>
                    </a:cubicBezTo>
                    <a:cubicBezTo>
                      <a:pt x="161" y="148"/>
                      <a:pt x="161" y="148"/>
                      <a:pt x="161" y="148"/>
                    </a:cubicBezTo>
                    <a:cubicBezTo>
                      <a:pt x="161" y="148"/>
                      <a:pt x="161" y="148"/>
                      <a:pt x="161" y="149"/>
                    </a:cubicBezTo>
                    <a:cubicBezTo>
                      <a:pt x="161" y="149"/>
                      <a:pt x="161" y="149"/>
                      <a:pt x="161" y="149"/>
                    </a:cubicBezTo>
                    <a:cubicBezTo>
                      <a:pt x="161" y="149"/>
                      <a:pt x="161" y="149"/>
                      <a:pt x="161" y="149"/>
                    </a:cubicBezTo>
                    <a:cubicBezTo>
                      <a:pt x="161" y="149"/>
                      <a:pt x="161" y="149"/>
                      <a:pt x="161" y="149"/>
                    </a:cubicBezTo>
                    <a:cubicBezTo>
                      <a:pt x="162" y="149"/>
                      <a:pt x="162" y="149"/>
                      <a:pt x="162" y="149"/>
                    </a:cubicBezTo>
                    <a:cubicBezTo>
                      <a:pt x="162" y="149"/>
                      <a:pt x="162" y="149"/>
                      <a:pt x="162" y="149"/>
                    </a:cubicBezTo>
                    <a:cubicBezTo>
                      <a:pt x="162" y="149"/>
                      <a:pt x="162" y="149"/>
                      <a:pt x="162" y="149"/>
                    </a:cubicBezTo>
                    <a:cubicBezTo>
                      <a:pt x="162" y="149"/>
                      <a:pt x="162" y="149"/>
                      <a:pt x="162" y="149"/>
                    </a:cubicBezTo>
                    <a:cubicBezTo>
                      <a:pt x="162" y="149"/>
                      <a:pt x="162" y="149"/>
                      <a:pt x="162" y="149"/>
                    </a:cubicBezTo>
                    <a:cubicBezTo>
                      <a:pt x="162" y="149"/>
                      <a:pt x="162" y="149"/>
                      <a:pt x="162" y="149"/>
                    </a:cubicBezTo>
                    <a:cubicBezTo>
                      <a:pt x="162" y="149"/>
                      <a:pt x="162" y="149"/>
                      <a:pt x="163" y="149"/>
                    </a:cubicBezTo>
                    <a:cubicBezTo>
                      <a:pt x="163" y="149"/>
                      <a:pt x="163" y="149"/>
                      <a:pt x="163" y="149"/>
                    </a:cubicBezTo>
                    <a:cubicBezTo>
                      <a:pt x="163" y="149"/>
                      <a:pt x="164" y="149"/>
                      <a:pt x="164" y="149"/>
                    </a:cubicBezTo>
                    <a:cubicBezTo>
                      <a:pt x="164" y="149"/>
                      <a:pt x="164" y="149"/>
                      <a:pt x="164" y="149"/>
                    </a:cubicBezTo>
                    <a:cubicBezTo>
                      <a:pt x="164" y="149"/>
                      <a:pt x="165" y="149"/>
                      <a:pt x="165" y="149"/>
                    </a:cubicBezTo>
                    <a:cubicBezTo>
                      <a:pt x="165" y="149"/>
                      <a:pt x="165" y="149"/>
                      <a:pt x="165" y="149"/>
                    </a:cubicBezTo>
                    <a:cubicBezTo>
                      <a:pt x="165" y="149"/>
                      <a:pt x="165" y="149"/>
                      <a:pt x="165" y="149"/>
                    </a:cubicBezTo>
                    <a:cubicBezTo>
                      <a:pt x="165" y="149"/>
                      <a:pt x="165" y="149"/>
                      <a:pt x="165" y="149"/>
                    </a:cubicBezTo>
                    <a:cubicBezTo>
                      <a:pt x="165" y="149"/>
                      <a:pt x="166" y="149"/>
                      <a:pt x="166" y="150"/>
                    </a:cubicBezTo>
                    <a:cubicBezTo>
                      <a:pt x="166" y="150"/>
                      <a:pt x="166" y="150"/>
                      <a:pt x="166" y="150"/>
                    </a:cubicBezTo>
                    <a:cubicBezTo>
                      <a:pt x="166" y="150"/>
                      <a:pt x="166" y="150"/>
                      <a:pt x="166" y="150"/>
                    </a:cubicBezTo>
                    <a:cubicBezTo>
                      <a:pt x="166" y="150"/>
                      <a:pt x="166" y="150"/>
                      <a:pt x="166" y="150"/>
                    </a:cubicBezTo>
                    <a:cubicBezTo>
                      <a:pt x="166" y="150"/>
                      <a:pt x="166" y="150"/>
                      <a:pt x="166" y="150"/>
                    </a:cubicBezTo>
                    <a:cubicBezTo>
                      <a:pt x="166" y="150"/>
                      <a:pt x="166" y="150"/>
                      <a:pt x="166" y="150"/>
                    </a:cubicBezTo>
                    <a:cubicBezTo>
                      <a:pt x="166" y="150"/>
                      <a:pt x="166" y="150"/>
                      <a:pt x="167" y="150"/>
                    </a:cubicBezTo>
                    <a:cubicBezTo>
                      <a:pt x="167" y="150"/>
                      <a:pt x="167" y="150"/>
                      <a:pt x="167" y="150"/>
                    </a:cubicBezTo>
                    <a:cubicBezTo>
                      <a:pt x="167" y="150"/>
                      <a:pt x="167" y="150"/>
                      <a:pt x="167" y="150"/>
                    </a:cubicBezTo>
                    <a:cubicBezTo>
                      <a:pt x="167" y="150"/>
                      <a:pt x="167" y="150"/>
                      <a:pt x="167" y="150"/>
                    </a:cubicBezTo>
                    <a:cubicBezTo>
                      <a:pt x="167" y="150"/>
                      <a:pt x="167" y="150"/>
                      <a:pt x="167" y="150"/>
                    </a:cubicBezTo>
                    <a:cubicBezTo>
                      <a:pt x="167" y="150"/>
                      <a:pt x="167" y="150"/>
                      <a:pt x="167" y="150"/>
                    </a:cubicBezTo>
                    <a:cubicBezTo>
                      <a:pt x="167" y="150"/>
                      <a:pt x="167" y="150"/>
                      <a:pt x="167" y="150"/>
                    </a:cubicBezTo>
                    <a:cubicBezTo>
                      <a:pt x="167" y="150"/>
                      <a:pt x="167" y="150"/>
                      <a:pt x="167" y="150"/>
                    </a:cubicBezTo>
                    <a:cubicBezTo>
                      <a:pt x="167" y="150"/>
                      <a:pt x="167" y="150"/>
                      <a:pt x="167" y="150"/>
                    </a:cubicBezTo>
                    <a:cubicBezTo>
                      <a:pt x="167" y="150"/>
                      <a:pt x="167" y="150"/>
                      <a:pt x="167" y="150"/>
                    </a:cubicBezTo>
                    <a:cubicBezTo>
                      <a:pt x="167" y="150"/>
                      <a:pt x="168" y="150"/>
                      <a:pt x="168" y="150"/>
                    </a:cubicBezTo>
                    <a:cubicBezTo>
                      <a:pt x="168" y="150"/>
                      <a:pt x="168" y="150"/>
                      <a:pt x="168" y="150"/>
                    </a:cubicBezTo>
                    <a:cubicBezTo>
                      <a:pt x="168" y="150"/>
                      <a:pt x="168" y="150"/>
                      <a:pt x="168" y="150"/>
                    </a:cubicBezTo>
                    <a:cubicBezTo>
                      <a:pt x="168" y="150"/>
                      <a:pt x="168" y="150"/>
                      <a:pt x="168" y="151"/>
                    </a:cubicBezTo>
                    <a:cubicBezTo>
                      <a:pt x="168" y="151"/>
                      <a:pt x="168" y="151"/>
                      <a:pt x="168" y="151"/>
                    </a:cubicBezTo>
                    <a:cubicBezTo>
                      <a:pt x="168" y="151"/>
                      <a:pt x="168" y="151"/>
                      <a:pt x="168" y="151"/>
                    </a:cubicBezTo>
                    <a:cubicBezTo>
                      <a:pt x="168" y="151"/>
                      <a:pt x="168" y="151"/>
                      <a:pt x="168" y="151"/>
                    </a:cubicBezTo>
                    <a:cubicBezTo>
                      <a:pt x="168" y="151"/>
                      <a:pt x="168" y="151"/>
                      <a:pt x="168" y="151"/>
                    </a:cubicBezTo>
                    <a:cubicBezTo>
                      <a:pt x="168" y="151"/>
                      <a:pt x="168" y="151"/>
                      <a:pt x="168" y="151"/>
                    </a:cubicBezTo>
                    <a:cubicBezTo>
                      <a:pt x="168" y="151"/>
                      <a:pt x="168" y="151"/>
                      <a:pt x="168" y="151"/>
                    </a:cubicBezTo>
                    <a:cubicBezTo>
                      <a:pt x="168" y="151"/>
                      <a:pt x="168" y="151"/>
                      <a:pt x="168" y="151"/>
                    </a:cubicBezTo>
                    <a:cubicBezTo>
                      <a:pt x="169" y="151"/>
                      <a:pt x="169" y="151"/>
                      <a:pt x="169" y="151"/>
                    </a:cubicBezTo>
                    <a:cubicBezTo>
                      <a:pt x="169" y="151"/>
                      <a:pt x="169" y="151"/>
                      <a:pt x="169" y="151"/>
                    </a:cubicBezTo>
                    <a:cubicBezTo>
                      <a:pt x="169" y="151"/>
                      <a:pt x="169" y="151"/>
                      <a:pt x="169" y="151"/>
                    </a:cubicBezTo>
                    <a:cubicBezTo>
                      <a:pt x="169" y="151"/>
                      <a:pt x="169" y="151"/>
                      <a:pt x="169" y="151"/>
                    </a:cubicBezTo>
                    <a:cubicBezTo>
                      <a:pt x="169" y="151"/>
                      <a:pt x="169" y="151"/>
                      <a:pt x="169" y="151"/>
                    </a:cubicBezTo>
                    <a:cubicBezTo>
                      <a:pt x="169" y="151"/>
                      <a:pt x="169" y="151"/>
                      <a:pt x="169" y="151"/>
                    </a:cubicBezTo>
                    <a:cubicBezTo>
                      <a:pt x="169" y="151"/>
                      <a:pt x="169" y="151"/>
                      <a:pt x="169" y="151"/>
                    </a:cubicBezTo>
                    <a:cubicBezTo>
                      <a:pt x="169" y="151"/>
                      <a:pt x="169" y="151"/>
                      <a:pt x="169" y="151"/>
                    </a:cubicBezTo>
                    <a:cubicBezTo>
                      <a:pt x="169" y="151"/>
                      <a:pt x="169" y="151"/>
                      <a:pt x="169" y="151"/>
                    </a:cubicBezTo>
                    <a:cubicBezTo>
                      <a:pt x="169" y="151"/>
                      <a:pt x="169" y="151"/>
                      <a:pt x="169" y="151"/>
                    </a:cubicBezTo>
                    <a:cubicBezTo>
                      <a:pt x="169" y="151"/>
                      <a:pt x="169" y="151"/>
                      <a:pt x="170" y="151"/>
                    </a:cubicBezTo>
                    <a:cubicBezTo>
                      <a:pt x="170" y="151"/>
                      <a:pt x="170" y="151"/>
                      <a:pt x="170" y="151"/>
                    </a:cubicBezTo>
                    <a:cubicBezTo>
                      <a:pt x="170" y="151"/>
                      <a:pt x="170" y="151"/>
                      <a:pt x="170" y="151"/>
                    </a:cubicBezTo>
                    <a:cubicBezTo>
                      <a:pt x="170" y="151"/>
                      <a:pt x="170" y="151"/>
                      <a:pt x="170" y="151"/>
                    </a:cubicBezTo>
                    <a:cubicBezTo>
                      <a:pt x="170" y="151"/>
                      <a:pt x="170" y="151"/>
                      <a:pt x="170" y="151"/>
                    </a:cubicBezTo>
                    <a:cubicBezTo>
                      <a:pt x="170" y="151"/>
                      <a:pt x="170" y="151"/>
                      <a:pt x="170" y="151"/>
                    </a:cubicBezTo>
                    <a:cubicBezTo>
                      <a:pt x="170" y="151"/>
                      <a:pt x="170" y="151"/>
                      <a:pt x="170" y="151"/>
                    </a:cubicBezTo>
                    <a:cubicBezTo>
                      <a:pt x="170" y="151"/>
                      <a:pt x="170" y="151"/>
                      <a:pt x="170" y="151"/>
                    </a:cubicBezTo>
                    <a:cubicBezTo>
                      <a:pt x="170" y="151"/>
                      <a:pt x="170" y="151"/>
                      <a:pt x="170" y="152"/>
                    </a:cubicBezTo>
                    <a:cubicBezTo>
                      <a:pt x="171" y="152"/>
                      <a:pt x="171" y="152"/>
                      <a:pt x="172" y="152"/>
                    </a:cubicBezTo>
                    <a:cubicBezTo>
                      <a:pt x="172" y="152"/>
                      <a:pt x="172" y="152"/>
                      <a:pt x="172" y="152"/>
                    </a:cubicBezTo>
                    <a:cubicBezTo>
                      <a:pt x="172" y="152"/>
                      <a:pt x="172" y="152"/>
                      <a:pt x="172" y="152"/>
                    </a:cubicBezTo>
                    <a:cubicBezTo>
                      <a:pt x="172" y="152"/>
                      <a:pt x="172" y="152"/>
                      <a:pt x="172" y="152"/>
                    </a:cubicBezTo>
                    <a:cubicBezTo>
                      <a:pt x="172" y="152"/>
                      <a:pt x="172" y="152"/>
                      <a:pt x="172" y="152"/>
                    </a:cubicBezTo>
                    <a:cubicBezTo>
                      <a:pt x="172" y="152"/>
                      <a:pt x="172" y="152"/>
                      <a:pt x="172" y="152"/>
                    </a:cubicBezTo>
                    <a:cubicBezTo>
                      <a:pt x="172" y="152"/>
                      <a:pt x="172" y="152"/>
                      <a:pt x="172" y="152"/>
                    </a:cubicBezTo>
                    <a:cubicBezTo>
                      <a:pt x="172" y="152"/>
                      <a:pt x="172" y="152"/>
                      <a:pt x="172" y="152"/>
                    </a:cubicBezTo>
                    <a:cubicBezTo>
                      <a:pt x="172" y="152"/>
                      <a:pt x="172" y="152"/>
                      <a:pt x="172" y="152"/>
                    </a:cubicBezTo>
                    <a:cubicBezTo>
                      <a:pt x="172" y="152"/>
                      <a:pt x="172" y="152"/>
                      <a:pt x="172" y="152"/>
                    </a:cubicBezTo>
                    <a:cubicBezTo>
                      <a:pt x="172" y="152"/>
                      <a:pt x="172" y="152"/>
                      <a:pt x="172" y="152"/>
                    </a:cubicBezTo>
                    <a:cubicBezTo>
                      <a:pt x="172" y="152"/>
                      <a:pt x="172"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4" y="153"/>
                    </a:cubicBezTo>
                    <a:cubicBezTo>
                      <a:pt x="174" y="153"/>
                      <a:pt x="174" y="153"/>
                      <a:pt x="174" y="153"/>
                    </a:cubicBezTo>
                    <a:cubicBezTo>
                      <a:pt x="174" y="153"/>
                      <a:pt x="174" y="153"/>
                      <a:pt x="174" y="153"/>
                    </a:cubicBezTo>
                    <a:cubicBezTo>
                      <a:pt x="174" y="153"/>
                      <a:pt x="174" y="153"/>
                      <a:pt x="174" y="153"/>
                    </a:cubicBezTo>
                    <a:cubicBezTo>
                      <a:pt x="174" y="153"/>
                      <a:pt x="174" y="153"/>
                      <a:pt x="175" y="153"/>
                    </a:cubicBezTo>
                    <a:cubicBezTo>
                      <a:pt x="175" y="153"/>
                      <a:pt x="175" y="153"/>
                      <a:pt x="175" y="153"/>
                    </a:cubicBezTo>
                    <a:cubicBezTo>
                      <a:pt x="175" y="153"/>
                      <a:pt x="175" y="153"/>
                      <a:pt x="175" y="153"/>
                    </a:cubicBezTo>
                    <a:cubicBezTo>
                      <a:pt x="175" y="153"/>
                      <a:pt x="175" y="153"/>
                      <a:pt x="175" y="153"/>
                    </a:cubicBezTo>
                    <a:cubicBezTo>
                      <a:pt x="175" y="153"/>
                      <a:pt x="175" y="153"/>
                      <a:pt x="175" y="153"/>
                    </a:cubicBezTo>
                    <a:cubicBezTo>
                      <a:pt x="175" y="153"/>
                      <a:pt x="175" y="153"/>
                      <a:pt x="175" y="153"/>
                    </a:cubicBezTo>
                    <a:cubicBezTo>
                      <a:pt x="175" y="153"/>
                      <a:pt x="176" y="153"/>
                      <a:pt x="176" y="153"/>
                    </a:cubicBezTo>
                    <a:cubicBezTo>
                      <a:pt x="176" y="153"/>
                      <a:pt x="176" y="153"/>
                      <a:pt x="176" y="153"/>
                    </a:cubicBezTo>
                    <a:cubicBezTo>
                      <a:pt x="176" y="153"/>
                      <a:pt x="176" y="153"/>
                      <a:pt x="176" y="153"/>
                    </a:cubicBezTo>
                    <a:cubicBezTo>
                      <a:pt x="177" y="153"/>
                      <a:pt x="177" y="153"/>
                      <a:pt x="177" y="153"/>
                    </a:cubicBezTo>
                    <a:cubicBezTo>
                      <a:pt x="177" y="153"/>
                      <a:pt x="177" y="153"/>
                      <a:pt x="177" y="153"/>
                    </a:cubicBezTo>
                    <a:cubicBezTo>
                      <a:pt x="177" y="153"/>
                      <a:pt x="177" y="153"/>
                      <a:pt x="177" y="153"/>
                    </a:cubicBezTo>
                    <a:cubicBezTo>
                      <a:pt x="177" y="153"/>
                      <a:pt x="178" y="153"/>
                      <a:pt x="178" y="153"/>
                    </a:cubicBezTo>
                    <a:cubicBezTo>
                      <a:pt x="178" y="153"/>
                      <a:pt x="178" y="153"/>
                      <a:pt x="178" y="153"/>
                    </a:cubicBezTo>
                    <a:cubicBezTo>
                      <a:pt x="178" y="153"/>
                      <a:pt x="178" y="153"/>
                      <a:pt x="178" y="153"/>
                    </a:cubicBezTo>
                    <a:cubicBezTo>
                      <a:pt x="178" y="153"/>
                      <a:pt x="178" y="153"/>
                      <a:pt x="178" y="153"/>
                    </a:cubicBezTo>
                    <a:cubicBezTo>
                      <a:pt x="178" y="153"/>
                      <a:pt x="178" y="153"/>
                      <a:pt x="178" y="153"/>
                    </a:cubicBezTo>
                    <a:cubicBezTo>
                      <a:pt x="178" y="153"/>
                      <a:pt x="178" y="153"/>
                      <a:pt x="178" y="153"/>
                    </a:cubicBezTo>
                    <a:cubicBezTo>
                      <a:pt x="179" y="153"/>
                      <a:pt x="179" y="153"/>
                      <a:pt x="179" y="153"/>
                    </a:cubicBezTo>
                    <a:cubicBezTo>
                      <a:pt x="179" y="153"/>
                      <a:pt x="179" y="153"/>
                      <a:pt x="179" y="153"/>
                    </a:cubicBezTo>
                    <a:cubicBezTo>
                      <a:pt x="179" y="153"/>
                      <a:pt x="179" y="153"/>
                      <a:pt x="179" y="153"/>
                    </a:cubicBezTo>
                    <a:cubicBezTo>
                      <a:pt x="179" y="154"/>
                      <a:pt x="179" y="154"/>
                      <a:pt x="179" y="154"/>
                    </a:cubicBezTo>
                    <a:cubicBezTo>
                      <a:pt x="179" y="154"/>
                      <a:pt x="179" y="154"/>
                      <a:pt x="179" y="154"/>
                    </a:cubicBezTo>
                    <a:cubicBezTo>
                      <a:pt x="179" y="154"/>
                      <a:pt x="179" y="154"/>
                      <a:pt x="179" y="154"/>
                    </a:cubicBezTo>
                    <a:cubicBezTo>
                      <a:pt x="179" y="154"/>
                      <a:pt x="179" y="154"/>
                      <a:pt x="179" y="154"/>
                    </a:cubicBezTo>
                    <a:cubicBezTo>
                      <a:pt x="179" y="154"/>
                      <a:pt x="179" y="154"/>
                      <a:pt x="179" y="154"/>
                    </a:cubicBezTo>
                    <a:cubicBezTo>
                      <a:pt x="179" y="154"/>
                      <a:pt x="179" y="154"/>
                      <a:pt x="179" y="154"/>
                    </a:cubicBezTo>
                    <a:cubicBezTo>
                      <a:pt x="179" y="154"/>
                      <a:pt x="179" y="154"/>
                      <a:pt x="179" y="154"/>
                    </a:cubicBezTo>
                    <a:cubicBezTo>
                      <a:pt x="179" y="154"/>
                      <a:pt x="179" y="154"/>
                      <a:pt x="179" y="154"/>
                    </a:cubicBezTo>
                    <a:cubicBezTo>
                      <a:pt x="179" y="154"/>
                      <a:pt x="179" y="154"/>
                      <a:pt x="179"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2" y="154"/>
                      <a:pt x="182" y="154"/>
                      <a:pt x="182" y="154"/>
                    </a:cubicBezTo>
                    <a:cubicBezTo>
                      <a:pt x="182" y="154"/>
                      <a:pt x="182" y="154"/>
                      <a:pt x="182" y="155"/>
                    </a:cubicBezTo>
                    <a:cubicBezTo>
                      <a:pt x="182" y="155"/>
                      <a:pt x="182" y="155"/>
                      <a:pt x="182" y="155"/>
                    </a:cubicBezTo>
                    <a:cubicBezTo>
                      <a:pt x="182" y="155"/>
                      <a:pt x="182" y="155"/>
                      <a:pt x="182" y="155"/>
                    </a:cubicBezTo>
                    <a:cubicBezTo>
                      <a:pt x="182"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5" y="155"/>
                      <a:pt x="185" y="155"/>
                      <a:pt x="185" y="155"/>
                    </a:cubicBezTo>
                    <a:cubicBezTo>
                      <a:pt x="185" y="155"/>
                      <a:pt x="185" y="155"/>
                      <a:pt x="185" y="155"/>
                    </a:cubicBezTo>
                    <a:cubicBezTo>
                      <a:pt x="185" y="155"/>
                      <a:pt x="185" y="155"/>
                      <a:pt x="185" y="155"/>
                    </a:cubicBezTo>
                    <a:cubicBezTo>
                      <a:pt x="185" y="155"/>
                      <a:pt x="185" y="155"/>
                      <a:pt x="185" y="155"/>
                    </a:cubicBezTo>
                    <a:cubicBezTo>
                      <a:pt x="185" y="155"/>
                      <a:pt x="185" y="155"/>
                      <a:pt x="185" y="155"/>
                    </a:cubicBezTo>
                    <a:cubicBezTo>
                      <a:pt x="185" y="155"/>
                      <a:pt x="185" y="155"/>
                      <a:pt x="186" y="155"/>
                    </a:cubicBezTo>
                    <a:cubicBezTo>
                      <a:pt x="186" y="155"/>
                      <a:pt x="186" y="155"/>
                      <a:pt x="186" y="156"/>
                    </a:cubicBezTo>
                    <a:cubicBezTo>
                      <a:pt x="186" y="156"/>
                      <a:pt x="186" y="156"/>
                      <a:pt x="186" y="156"/>
                    </a:cubicBezTo>
                    <a:cubicBezTo>
                      <a:pt x="186" y="156"/>
                      <a:pt x="186" y="156"/>
                      <a:pt x="186" y="156"/>
                    </a:cubicBezTo>
                    <a:cubicBezTo>
                      <a:pt x="186" y="156"/>
                      <a:pt x="186" y="156"/>
                      <a:pt x="186" y="156"/>
                    </a:cubicBezTo>
                    <a:cubicBezTo>
                      <a:pt x="186" y="156"/>
                      <a:pt x="186" y="156"/>
                      <a:pt x="186" y="156"/>
                    </a:cubicBezTo>
                    <a:cubicBezTo>
                      <a:pt x="186" y="156"/>
                      <a:pt x="186" y="156"/>
                      <a:pt x="186" y="156"/>
                    </a:cubicBezTo>
                    <a:cubicBezTo>
                      <a:pt x="186" y="156"/>
                      <a:pt x="186" y="156"/>
                      <a:pt x="186" y="156"/>
                    </a:cubicBezTo>
                    <a:cubicBezTo>
                      <a:pt x="186" y="156"/>
                      <a:pt x="186" y="156"/>
                      <a:pt x="187" y="156"/>
                    </a:cubicBezTo>
                    <a:cubicBezTo>
                      <a:pt x="187" y="156"/>
                      <a:pt x="187" y="156"/>
                      <a:pt x="187" y="156"/>
                    </a:cubicBezTo>
                    <a:cubicBezTo>
                      <a:pt x="187" y="156"/>
                      <a:pt x="187" y="156"/>
                      <a:pt x="187" y="156"/>
                    </a:cubicBezTo>
                    <a:cubicBezTo>
                      <a:pt x="187" y="156"/>
                      <a:pt x="187" y="156"/>
                      <a:pt x="187" y="156"/>
                    </a:cubicBezTo>
                    <a:cubicBezTo>
                      <a:pt x="187" y="156"/>
                      <a:pt x="187" y="156"/>
                      <a:pt x="187" y="156"/>
                    </a:cubicBezTo>
                    <a:cubicBezTo>
                      <a:pt x="187" y="156"/>
                      <a:pt x="187" y="156"/>
                      <a:pt x="187" y="156"/>
                    </a:cubicBezTo>
                    <a:cubicBezTo>
                      <a:pt x="187" y="156"/>
                      <a:pt x="187" y="156"/>
                      <a:pt x="187" y="156"/>
                    </a:cubicBezTo>
                    <a:cubicBezTo>
                      <a:pt x="188" y="156"/>
                      <a:pt x="188" y="156"/>
                      <a:pt x="188" y="156"/>
                    </a:cubicBezTo>
                    <a:cubicBezTo>
                      <a:pt x="188" y="156"/>
                      <a:pt x="188" y="156"/>
                      <a:pt x="188" y="156"/>
                    </a:cubicBezTo>
                    <a:cubicBezTo>
                      <a:pt x="188" y="156"/>
                      <a:pt x="188" y="156"/>
                      <a:pt x="188" y="156"/>
                    </a:cubicBezTo>
                    <a:cubicBezTo>
                      <a:pt x="189" y="156"/>
                      <a:pt x="189" y="156"/>
                      <a:pt x="189" y="156"/>
                    </a:cubicBezTo>
                    <a:cubicBezTo>
                      <a:pt x="189" y="156"/>
                      <a:pt x="189" y="156"/>
                      <a:pt x="189" y="156"/>
                    </a:cubicBezTo>
                    <a:cubicBezTo>
                      <a:pt x="189" y="156"/>
                      <a:pt x="189" y="156"/>
                      <a:pt x="189" y="156"/>
                    </a:cubicBezTo>
                    <a:cubicBezTo>
                      <a:pt x="189" y="156"/>
                      <a:pt x="189" y="156"/>
                      <a:pt x="189" y="156"/>
                    </a:cubicBezTo>
                    <a:cubicBezTo>
                      <a:pt x="189" y="156"/>
                      <a:pt x="189" y="156"/>
                      <a:pt x="189" y="156"/>
                    </a:cubicBezTo>
                    <a:cubicBezTo>
                      <a:pt x="189" y="156"/>
                      <a:pt x="189" y="156"/>
                      <a:pt x="189" y="156"/>
                    </a:cubicBezTo>
                    <a:cubicBezTo>
                      <a:pt x="189" y="156"/>
                      <a:pt x="189" y="156"/>
                      <a:pt x="189" y="156"/>
                    </a:cubicBezTo>
                    <a:cubicBezTo>
                      <a:pt x="189" y="156"/>
                      <a:pt x="189" y="156"/>
                      <a:pt x="189" y="156"/>
                    </a:cubicBezTo>
                    <a:cubicBezTo>
                      <a:pt x="189" y="156"/>
                      <a:pt x="189" y="156"/>
                      <a:pt x="190" y="156"/>
                    </a:cubicBezTo>
                    <a:cubicBezTo>
                      <a:pt x="190" y="156"/>
                      <a:pt x="190" y="156"/>
                      <a:pt x="190" y="156"/>
                    </a:cubicBezTo>
                    <a:cubicBezTo>
                      <a:pt x="190" y="156"/>
                      <a:pt x="190" y="156"/>
                      <a:pt x="190" y="156"/>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1" y="157"/>
                      <a:pt x="191" y="157"/>
                      <a:pt x="191" y="157"/>
                    </a:cubicBezTo>
                    <a:cubicBezTo>
                      <a:pt x="191" y="157"/>
                      <a:pt x="191" y="157"/>
                      <a:pt x="191" y="157"/>
                    </a:cubicBezTo>
                    <a:cubicBezTo>
                      <a:pt x="191" y="157"/>
                      <a:pt x="191" y="157"/>
                      <a:pt x="191" y="157"/>
                    </a:cubicBezTo>
                    <a:cubicBezTo>
                      <a:pt x="191" y="157"/>
                      <a:pt x="191" y="157"/>
                      <a:pt x="191" y="157"/>
                    </a:cubicBezTo>
                    <a:cubicBezTo>
                      <a:pt x="191" y="157"/>
                      <a:pt x="191" y="157"/>
                      <a:pt x="191" y="157"/>
                    </a:cubicBezTo>
                    <a:cubicBezTo>
                      <a:pt x="191" y="157"/>
                      <a:pt x="191" y="157"/>
                      <a:pt x="191" y="157"/>
                    </a:cubicBezTo>
                    <a:cubicBezTo>
                      <a:pt x="191" y="157"/>
                      <a:pt x="191" y="157"/>
                      <a:pt x="191" y="157"/>
                    </a:cubicBezTo>
                    <a:cubicBezTo>
                      <a:pt x="191" y="157"/>
                      <a:pt x="191" y="157"/>
                      <a:pt x="192" y="157"/>
                    </a:cubicBezTo>
                    <a:cubicBezTo>
                      <a:pt x="192" y="157"/>
                      <a:pt x="192" y="157"/>
                      <a:pt x="192" y="157"/>
                    </a:cubicBezTo>
                    <a:cubicBezTo>
                      <a:pt x="192" y="157"/>
                      <a:pt x="192" y="157"/>
                      <a:pt x="192" y="157"/>
                    </a:cubicBezTo>
                    <a:cubicBezTo>
                      <a:pt x="192" y="157"/>
                      <a:pt x="192" y="157"/>
                      <a:pt x="192" y="157"/>
                    </a:cubicBezTo>
                    <a:cubicBezTo>
                      <a:pt x="192" y="157"/>
                      <a:pt x="193" y="157"/>
                      <a:pt x="193" y="157"/>
                    </a:cubicBezTo>
                    <a:cubicBezTo>
                      <a:pt x="193" y="157"/>
                      <a:pt x="193" y="157"/>
                      <a:pt x="193" y="157"/>
                    </a:cubicBezTo>
                    <a:cubicBezTo>
                      <a:pt x="193" y="157"/>
                      <a:pt x="193" y="157"/>
                      <a:pt x="193" y="157"/>
                    </a:cubicBezTo>
                    <a:cubicBezTo>
                      <a:pt x="193" y="157"/>
                      <a:pt x="193" y="157"/>
                      <a:pt x="193" y="157"/>
                    </a:cubicBezTo>
                    <a:cubicBezTo>
                      <a:pt x="193" y="157"/>
                      <a:pt x="193" y="157"/>
                      <a:pt x="193" y="157"/>
                    </a:cubicBezTo>
                    <a:cubicBezTo>
                      <a:pt x="193" y="157"/>
                      <a:pt x="193" y="157"/>
                      <a:pt x="193" y="157"/>
                    </a:cubicBezTo>
                    <a:cubicBezTo>
                      <a:pt x="193" y="157"/>
                      <a:pt x="193" y="157"/>
                      <a:pt x="193" y="157"/>
                    </a:cubicBezTo>
                    <a:cubicBezTo>
                      <a:pt x="193" y="157"/>
                      <a:pt x="193" y="157"/>
                      <a:pt x="194" y="157"/>
                    </a:cubicBezTo>
                    <a:cubicBezTo>
                      <a:pt x="194" y="157"/>
                      <a:pt x="194" y="157"/>
                      <a:pt x="194" y="157"/>
                    </a:cubicBezTo>
                    <a:cubicBezTo>
                      <a:pt x="194" y="157"/>
                      <a:pt x="194" y="157"/>
                      <a:pt x="194" y="158"/>
                    </a:cubicBezTo>
                    <a:cubicBezTo>
                      <a:pt x="194" y="158"/>
                      <a:pt x="194" y="158"/>
                      <a:pt x="194" y="158"/>
                    </a:cubicBezTo>
                    <a:cubicBezTo>
                      <a:pt x="194" y="158"/>
                      <a:pt x="194" y="158"/>
                      <a:pt x="194" y="158"/>
                    </a:cubicBezTo>
                    <a:cubicBezTo>
                      <a:pt x="194" y="158"/>
                      <a:pt x="194"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6" y="158"/>
                      <a:pt x="196" y="158"/>
                      <a:pt x="196" y="158"/>
                    </a:cubicBezTo>
                    <a:cubicBezTo>
                      <a:pt x="196" y="158"/>
                      <a:pt x="196" y="158"/>
                      <a:pt x="196" y="158"/>
                    </a:cubicBezTo>
                    <a:cubicBezTo>
                      <a:pt x="196" y="158"/>
                      <a:pt x="196" y="158"/>
                      <a:pt x="196" y="158"/>
                    </a:cubicBezTo>
                    <a:cubicBezTo>
                      <a:pt x="196" y="158"/>
                      <a:pt x="196" y="158"/>
                      <a:pt x="196" y="158"/>
                    </a:cubicBezTo>
                    <a:cubicBezTo>
                      <a:pt x="196" y="158"/>
                      <a:pt x="196" y="158"/>
                      <a:pt x="196" y="158"/>
                    </a:cubicBezTo>
                    <a:cubicBezTo>
                      <a:pt x="196" y="158"/>
                      <a:pt x="196" y="158"/>
                      <a:pt x="197" y="158"/>
                    </a:cubicBezTo>
                    <a:cubicBezTo>
                      <a:pt x="197" y="158"/>
                      <a:pt x="197" y="158"/>
                      <a:pt x="197" y="158"/>
                    </a:cubicBezTo>
                    <a:cubicBezTo>
                      <a:pt x="197" y="158"/>
                      <a:pt x="197" y="158"/>
                      <a:pt x="197" y="158"/>
                    </a:cubicBezTo>
                    <a:cubicBezTo>
                      <a:pt x="197" y="158"/>
                      <a:pt x="197" y="158"/>
                      <a:pt x="197" y="158"/>
                    </a:cubicBezTo>
                    <a:cubicBezTo>
                      <a:pt x="197" y="158"/>
                      <a:pt x="197" y="158"/>
                      <a:pt x="197" y="158"/>
                    </a:cubicBezTo>
                    <a:cubicBezTo>
                      <a:pt x="197" y="158"/>
                      <a:pt x="197" y="158"/>
                      <a:pt x="197" y="158"/>
                    </a:cubicBezTo>
                    <a:cubicBezTo>
                      <a:pt x="197" y="158"/>
                      <a:pt x="197" y="158"/>
                      <a:pt x="197" y="158"/>
                    </a:cubicBezTo>
                    <a:cubicBezTo>
                      <a:pt x="197" y="158"/>
                      <a:pt x="197" y="158"/>
                      <a:pt x="197" y="158"/>
                    </a:cubicBezTo>
                    <a:cubicBezTo>
                      <a:pt x="197" y="158"/>
                      <a:pt x="198" y="158"/>
                      <a:pt x="198" y="158"/>
                    </a:cubicBezTo>
                    <a:cubicBezTo>
                      <a:pt x="198" y="158"/>
                      <a:pt x="198" y="158"/>
                      <a:pt x="198" y="159"/>
                    </a:cubicBezTo>
                    <a:cubicBezTo>
                      <a:pt x="198" y="159"/>
                      <a:pt x="198" y="159"/>
                      <a:pt x="198" y="159"/>
                    </a:cubicBezTo>
                    <a:cubicBezTo>
                      <a:pt x="198" y="159"/>
                      <a:pt x="198" y="159"/>
                      <a:pt x="198" y="159"/>
                    </a:cubicBezTo>
                    <a:cubicBezTo>
                      <a:pt x="198" y="159"/>
                      <a:pt x="198" y="159"/>
                      <a:pt x="198" y="159"/>
                    </a:cubicBezTo>
                    <a:cubicBezTo>
                      <a:pt x="198" y="159"/>
                      <a:pt x="198" y="159"/>
                      <a:pt x="198" y="159"/>
                    </a:cubicBezTo>
                    <a:cubicBezTo>
                      <a:pt x="198" y="159"/>
                      <a:pt x="198" y="159"/>
                      <a:pt x="198" y="159"/>
                    </a:cubicBezTo>
                    <a:cubicBezTo>
                      <a:pt x="198" y="159"/>
                      <a:pt x="199" y="159"/>
                      <a:pt x="199" y="159"/>
                    </a:cubicBezTo>
                    <a:cubicBezTo>
                      <a:pt x="199" y="159"/>
                      <a:pt x="199" y="159"/>
                      <a:pt x="199" y="159"/>
                    </a:cubicBezTo>
                    <a:cubicBezTo>
                      <a:pt x="199" y="159"/>
                      <a:pt x="199" y="159"/>
                      <a:pt x="199" y="159"/>
                    </a:cubicBezTo>
                    <a:cubicBezTo>
                      <a:pt x="199" y="159"/>
                      <a:pt x="199" y="159"/>
                      <a:pt x="199" y="159"/>
                    </a:cubicBezTo>
                    <a:cubicBezTo>
                      <a:pt x="199" y="159"/>
                      <a:pt x="199" y="159"/>
                      <a:pt x="199" y="159"/>
                    </a:cubicBezTo>
                    <a:cubicBezTo>
                      <a:pt x="199" y="159"/>
                      <a:pt x="199" y="159"/>
                      <a:pt x="199" y="159"/>
                    </a:cubicBezTo>
                    <a:cubicBezTo>
                      <a:pt x="199" y="159"/>
                      <a:pt x="199" y="159"/>
                      <a:pt x="199" y="159"/>
                    </a:cubicBezTo>
                    <a:cubicBezTo>
                      <a:pt x="199" y="159"/>
                      <a:pt x="199" y="159"/>
                      <a:pt x="199" y="159"/>
                    </a:cubicBezTo>
                    <a:cubicBezTo>
                      <a:pt x="199" y="159"/>
                      <a:pt x="199" y="159"/>
                      <a:pt x="199" y="159"/>
                    </a:cubicBezTo>
                    <a:cubicBezTo>
                      <a:pt x="200" y="159"/>
                      <a:pt x="200" y="159"/>
                      <a:pt x="200" y="159"/>
                    </a:cubicBezTo>
                    <a:cubicBezTo>
                      <a:pt x="200" y="159"/>
                      <a:pt x="200" y="159"/>
                      <a:pt x="200" y="159"/>
                    </a:cubicBezTo>
                    <a:cubicBezTo>
                      <a:pt x="200" y="159"/>
                      <a:pt x="200" y="159"/>
                      <a:pt x="200" y="159"/>
                    </a:cubicBezTo>
                    <a:cubicBezTo>
                      <a:pt x="200" y="159"/>
                      <a:pt x="200" y="159"/>
                      <a:pt x="201" y="159"/>
                    </a:cubicBezTo>
                    <a:cubicBezTo>
                      <a:pt x="201" y="159"/>
                      <a:pt x="201" y="159"/>
                      <a:pt x="201" y="159"/>
                    </a:cubicBezTo>
                    <a:cubicBezTo>
                      <a:pt x="201" y="159"/>
                      <a:pt x="201" y="159"/>
                      <a:pt x="201" y="160"/>
                    </a:cubicBezTo>
                    <a:cubicBezTo>
                      <a:pt x="201" y="160"/>
                      <a:pt x="201" y="160"/>
                      <a:pt x="201" y="160"/>
                    </a:cubicBezTo>
                    <a:cubicBezTo>
                      <a:pt x="201" y="160"/>
                      <a:pt x="201" y="160"/>
                      <a:pt x="201" y="160"/>
                    </a:cubicBezTo>
                    <a:cubicBezTo>
                      <a:pt x="201" y="160"/>
                      <a:pt x="201" y="160"/>
                      <a:pt x="201" y="160"/>
                    </a:cubicBezTo>
                    <a:cubicBezTo>
                      <a:pt x="201" y="160"/>
                      <a:pt x="202" y="160"/>
                      <a:pt x="202" y="160"/>
                    </a:cubicBezTo>
                    <a:cubicBezTo>
                      <a:pt x="202" y="160"/>
                      <a:pt x="202" y="160"/>
                      <a:pt x="202" y="160"/>
                    </a:cubicBezTo>
                    <a:cubicBezTo>
                      <a:pt x="202" y="160"/>
                      <a:pt x="202" y="160"/>
                      <a:pt x="202" y="160"/>
                    </a:cubicBezTo>
                    <a:cubicBezTo>
                      <a:pt x="202" y="160"/>
                      <a:pt x="202" y="160"/>
                      <a:pt x="202" y="160"/>
                    </a:cubicBezTo>
                    <a:cubicBezTo>
                      <a:pt x="202" y="160"/>
                      <a:pt x="202" y="160"/>
                      <a:pt x="202" y="160"/>
                    </a:cubicBezTo>
                    <a:cubicBezTo>
                      <a:pt x="202" y="160"/>
                      <a:pt x="202" y="160"/>
                      <a:pt x="202" y="160"/>
                    </a:cubicBezTo>
                    <a:cubicBezTo>
                      <a:pt x="202" y="160"/>
                      <a:pt x="202" y="160"/>
                      <a:pt x="202" y="160"/>
                    </a:cubicBezTo>
                    <a:cubicBezTo>
                      <a:pt x="202" y="160"/>
                      <a:pt x="202" y="160"/>
                      <a:pt x="202" y="160"/>
                    </a:cubicBezTo>
                    <a:cubicBezTo>
                      <a:pt x="202" y="160"/>
                      <a:pt x="202" y="160"/>
                      <a:pt x="203" y="160"/>
                    </a:cubicBezTo>
                    <a:cubicBezTo>
                      <a:pt x="203" y="160"/>
                      <a:pt x="203" y="160"/>
                      <a:pt x="203" y="160"/>
                    </a:cubicBezTo>
                    <a:cubicBezTo>
                      <a:pt x="203" y="160"/>
                      <a:pt x="203" y="160"/>
                      <a:pt x="203" y="160"/>
                    </a:cubicBezTo>
                    <a:cubicBezTo>
                      <a:pt x="203" y="160"/>
                      <a:pt x="203" y="160"/>
                      <a:pt x="203" y="160"/>
                    </a:cubicBezTo>
                    <a:cubicBezTo>
                      <a:pt x="203" y="160"/>
                      <a:pt x="203" y="160"/>
                      <a:pt x="203" y="160"/>
                    </a:cubicBezTo>
                    <a:cubicBezTo>
                      <a:pt x="203" y="160"/>
                      <a:pt x="203" y="160"/>
                      <a:pt x="203" y="160"/>
                    </a:cubicBezTo>
                    <a:cubicBezTo>
                      <a:pt x="203" y="160"/>
                      <a:pt x="203" y="160"/>
                      <a:pt x="203" y="160"/>
                    </a:cubicBezTo>
                    <a:cubicBezTo>
                      <a:pt x="203" y="160"/>
                      <a:pt x="203" y="160"/>
                      <a:pt x="203" y="160"/>
                    </a:cubicBezTo>
                    <a:cubicBezTo>
                      <a:pt x="203" y="160"/>
                      <a:pt x="203" y="160"/>
                      <a:pt x="204" y="160"/>
                    </a:cubicBezTo>
                    <a:cubicBezTo>
                      <a:pt x="204" y="160"/>
                      <a:pt x="204" y="160"/>
                      <a:pt x="204" y="160"/>
                    </a:cubicBezTo>
                    <a:cubicBezTo>
                      <a:pt x="204" y="160"/>
                      <a:pt x="204" y="160"/>
                      <a:pt x="204" y="160"/>
                    </a:cubicBezTo>
                    <a:cubicBezTo>
                      <a:pt x="204" y="160"/>
                      <a:pt x="204" y="160"/>
                      <a:pt x="204" y="160"/>
                    </a:cubicBezTo>
                    <a:cubicBezTo>
                      <a:pt x="204" y="160"/>
                      <a:pt x="204" y="160"/>
                      <a:pt x="204" y="160"/>
                    </a:cubicBezTo>
                    <a:cubicBezTo>
                      <a:pt x="204" y="160"/>
                      <a:pt x="204" y="160"/>
                      <a:pt x="204" y="160"/>
                    </a:cubicBezTo>
                    <a:cubicBezTo>
                      <a:pt x="204" y="160"/>
                      <a:pt x="204" y="160"/>
                      <a:pt x="204" y="160"/>
                    </a:cubicBezTo>
                    <a:cubicBezTo>
                      <a:pt x="204" y="160"/>
                      <a:pt x="205" y="160"/>
                      <a:pt x="205" y="160"/>
                    </a:cubicBezTo>
                    <a:cubicBezTo>
                      <a:pt x="205" y="161"/>
                      <a:pt x="205" y="161"/>
                      <a:pt x="205" y="161"/>
                    </a:cubicBezTo>
                    <a:cubicBezTo>
                      <a:pt x="205" y="161"/>
                      <a:pt x="205" y="161"/>
                      <a:pt x="205" y="161"/>
                    </a:cubicBezTo>
                    <a:cubicBezTo>
                      <a:pt x="205" y="161"/>
                      <a:pt x="205" y="161"/>
                      <a:pt x="205" y="161"/>
                    </a:cubicBezTo>
                    <a:cubicBezTo>
                      <a:pt x="205" y="161"/>
                      <a:pt x="205" y="161"/>
                      <a:pt x="205" y="161"/>
                    </a:cubicBezTo>
                    <a:cubicBezTo>
                      <a:pt x="205" y="161"/>
                      <a:pt x="205" y="161"/>
                      <a:pt x="205" y="161"/>
                    </a:cubicBezTo>
                    <a:cubicBezTo>
                      <a:pt x="205" y="161"/>
                      <a:pt x="205" y="161"/>
                      <a:pt x="206" y="161"/>
                    </a:cubicBezTo>
                    <a:cubicBezTo>
                      <a:pt x="206" y="161"/>
                      <a:pt x="206" y="161"/>
                      <a:pt x="206" y="161"/>
                    </a:cubicBezTo>
                    <a:cubicBezTo>
                      <a:pt x="206" y="161"/>
                      <a:pt x="206" y="161"/>
                      <a:pt x="206" y="161"/>
                    </a:cubicBezTo>
                    <a:cubicBezTo>
                      <a:pt x="206" y="161"/>
                      <a:pt x="206" y="161"/>
                      <a:pt x="206" y="161"/>
                    </a:cubicBezTo>
                    <a:cubicBezTo>
                      <a:pt x="206" y="161"/>
                      <a:pt x="206" y="161"/>
                      <a:pt x="206" y="161"/>
                    </a:cubicBezTo>
                    <a:cubicBezTo>
                      <a:pt x="206" y="161"/>
                      <a:pt x="206" y="161"/>
                      <a:pt x="206" y="161"/>
                    </a:cubicBezTo>
                    <a:cubicBezTo>
                      <a:pt x="206" y="161"/>
                      <a:pt x="206" y="161"/>
                      <a:pt x="206" y="161"/>
                    </a:cubicBezTo>
                    <a:cubicBezTo>
                      <a:pt x="206" y="161"/>
                      <a:pt x="206" y="161"/>
                      <a:pt x="206" y="161"/>
                    </a:cubicBezTo>
                    <a:cubicBezTo>
                      <a:pt x="206" y="161"/>
                      <a:pt x="206" y="161"/>
                      <a:pt x="206" y="161"/>
                    </a:cubicBezTo>
                    <a:cubicBezTo>
                      <a:pt x="206" y="161"/>
                      <a:pt x="206" y="161"/>
                      <a:pt x="206" y="162"/>
                    </a:cubicBezTo>
                    <a:cubicBezTo>
                      <a:pt x="206" y="162"/>
                      <a:pt x="206" y="162"/>
                      <a:pt x="206" y="162"/>
                    </a:cubicBezTo>
                    <a:cubicBezTo>
                      <a:pt x="206" y="162"/>
                      <a:pt x="206" y="162"/>
                      <a:pt x="206" y="162"/>
                    </a:cubicBezTo>
                    <a:cubicBezTo>
                      <a:pt x="206" y="162"/>
                      <a:pt x="206" y="162"/>
                      <a:pt x="206" y="162"/>
                    </a:cubicBezTo>
                    <a:cubicBezTo>
                      <a:pt x="206" y="162"/>
                      <a:pt x="206" y="162"/>
                      <a:pt x="206" y="162"/>
                    </a:cubicBezTo>
                    <a:cubicBezTo>
                      <a:pt x="206" y="162"/>
                      <a:pt x="206" y="162"/>
                      <a:pt x="206" y="162"/>
                    </a:cubicBezTo>
                    <a:cubicBezTo>
                      <a:pt x="206" y="162"/>
                      <a:pt x="206" y="162"/>
                      <a:pt x="206" y="162"/>
                    </a:cubicBezTo>
                    <a:cubicBezTo>
                      <a:pt x="206" y="162"/>
                      <a:pt x="206" y="162"/>
                      <a:pt x="206" y="162"/>
                    </a:cubicBezTo>
                    <a:cubicBezTo>
                      <a:pt x="206" y="162"/>
                      <a:pt x="206" y="162"/>
                      <a:pt x="206" y="162"/>
                    </a:cubicBezTo>
                    <a:cubicBezTo>
                      <a:pt x="206" y="162"/>
                      <a:pt x="206" y="162"/>
                      <a:pt x="206" y="162"/>
                    </a:cubicBezTo>
                    <a:cubicBezTo>
                      <a:pt x="206" y="162"/>
                      <a:pt x="206" y="162"/>
                      <a:pt x="206" y="162"/>
                    </a:cubicBezTo>
                    <a:cubicBezTo>
                      <a:pt x="207" y="162"/>
                      <a:pt x="207" y="162"/>
                      <a:pt x="207" y="162"/>
                    </a:cubicBezTo>
                    <a:cubicBezTo>
                      <a:pt x="207" y="162"/>
                      <a:pt x="207" y="162"/>
                      <a:pt x="207" y="162"/>
                    </a:cubicBezTo>
                    <a:cubicBezTo>
                      <a:pt x="207" y="162"/>
                      <a:pt x="207" y="162"/>
                      <a:pt x="207" y="162"/>
                    </a:cubicBezTo>
                    <a:cubicBezTo>
                      <a:pt x="207" y="162"/>
                      <a:pt x="207" y="162"/>
                      <a:pt x="207" y="162"/>
                    </a:cubicBezTo>
                    <a:cubicBezTo>
                      <a:pt x="207" y="162"/>
                      <a:pt x="207" y="162"/>
                      <a:pt x="207" y="162"/>
                    </a:cubicBezTo>
                    <a:cubicBezTo>
                      <a:pt x="207" y="162"/>
                      <a:pt x="207" y="162"/>
                      <a:pt x="207" y="162"/>
                    </a:cubicBezTo>
                    <a:cubicBezTo>
                      <a:pt x="207" y="162"/>
                      <a:pt x="207" y="162"/>
                      <a:pt x="207" y="163"/>
                    </a:cubicBezTo>
                    <a:cubicBezTo>
                      <a:pt x="207" y="163"/>
                      <a:pt x="207" y="163"/>
                      <a:pt x="207" y="163"/>
                    </a:cubicBezTo>
                    <a:cubicBezTo>
                      <a:pt x="207" y="163"/>
                      <a:pt x="207" y="163"/>
                      <a:pt x="207" y="163"/>
                    </a:cubicBezTo>
                    <a:cubicBezTo>
                      <a:pt x="207" y="163"/>
                      <a:pt x="207" y="163"/>
                      <a:pt x="207" y="163"/>
                    </a:cubicBezTo>
                    <a:cubicBezTo>
                      <a:pt x="207" y="163"/>
                      <a:pt x="207" y="163"/>
                      <a:pt x="207" y="163"/>
                    </a:cubicBezTo>
                    <a:cubicBezTo>
                      <a:pt x="207" y="163"/>
                      <a:pt x="207" y="163"/>
                      <a:pt x="207" y="163"/>
                    </a:cubicBezTo>
                    <a:cubicBezTo>
                      <a:pt x="207" y="163"/>
                      <a:pt x="207" y="163"/>
                      <a:pt x="207" y="163"/>
                    </a:cubicBezTo>
                    <a:cubicBezTo>
                      <a:pt x="207" y="163"/>
                      <a:pt x="207" y="163"/>
                      <a:pt x="207" y="163"/>
                    </a:cubicBezTo>
                    <a:cubicBezTo>
                      <a:pt x="207" y="163"/>
                      <a:pt x="207" y="163"/>
                      <a:pt x="207" y="163"/>
                    </a:cubicBezTo>
                    <a:cubicBezTo>
                      <a:pt x="207" y="164"/>
                      <a:pt x="207" y="164"/>
                      <a:pt x="207" y="164"/>
                    </a:cubicBezTo>
                    <a:cubicBezTo>
                      <a:pt x="207" y="164"/>
                      <a:pt x="207" y="164"/>
                      <a:pt x="207" y="164"/>
                    </a:cubicBezTo>
                    <a:cubicBezTo>
                      <a:pt x="207" y="164"/>
                      <a:pt x="207" y="164"/>
                      <a:pt x="207" y="164"/>
                    </a:cubicBezTo>
                    <a:cubicBezTo>
                      <a:pt x="207" y="165"/>
                      <a:pt x="207" y="165"/>
                      <a:pt x="207" y="165"/>
                    </a:cubicBezTo>
                    <a:cubicBezTo>
                      <a:pt x="207" y="165"/>
                      <a:pt x="207" y="165"/>
                      <a:pt x="207" y="165"/>
                    </a:cubicBezTo>
                    <a:cubicBezTo>
                      <a:pt x="207" y="165"/>
                      <a:pt x="207" y="165"/>
                      <a:pt x="207" y="165"/>
                    </a:cubicBezTo>
                    <a:cubicBezTo>
                      <a:pt x="207" y="165"/>
                      <a:pt x="207" y="166"/>
                      <a:pt x="207" y="167"/>
                    </a:cubicBezTo>
                    <a:cubicBezTo>
                      <a:pt x="207" y="167"/>
                      <a:pt x="207" y="167"/>
                      <a:pt x="207" y="167"/>
                    </a:cubicBezTo>
                    <a:cubicBezTo>
                      <a:pt x="207" y="167"/>
                      <a:pt x="207" y="167"/>
                      <a:pt x="208" y="167"/>
                    </a:cubicBezTo>
                    <a:cubicBezTo>
                      <a:pt x="208" y="167"/>
                      <a:pt x="208" y="168"/>
                      <a:pt x="208" y="168"/>
                    </a:cubicBezTo>
                    <a:cubicBezTo>
                      <a:pt x="208" y="168"/>
                      <a:pt x="208" y="168"/>
                      <a:pt x="208" y="168"/>
                    </a:cubicBezTo>
                    <a:cubicBezTo>
                      <a:pt x="208" y="168"/>
                      <a:pt x="208" y="168"/>
                      <a:pt x="208" y="168"/>
                    </a:cubicBezTo>
                    <a:cubicBezTo>
                      <a:pt x="208" y="168"/>
                      <a:pt x="208" y="168"/>
                      <a:pt x="208" y="168"/>
                    </a:cubicBezTo>
                    <a:cubicBezTo>
                      <a:pt x="208" y="168"/>
                      <a:pt x="208" y="168"/>
                      <a:pt x="208" y="168"/>
                    </a:cubicBezTo>
                    <a:cubicBezTo>
                      <a:pt x="208" y="168"/>
                      <a:pt x="208" y="168"/>
                      <a:pt x="208" y="168"/>
                    </a:cubicBezTo>
                    <a:cubicBezTo>
                      <a:pt x="208" y="168"/>
                      <a:pt x="208" y="168"/>
                      <a:pt x="208" y="168"/>
                    </a:cubicBezTo>
                    <a:cubicBezTo>
                      <a:pt x="208" y="168"/>
                      <a:pt x="208" y="168"/>
                      <a:pt x="208" y="168"/>
                    </a:cubicBezTo>
                    <a:cubicBezTo>
                      <a:pt x="208" y="168"/>
                      <a:pt x="208" y="168"/>
                      <a:pt x="208" y="168"/>
                    </a:cubicBezTo>
                    <a:cubicBezTo>
                      <a:pt x="208" y="169"/>
                      <a:pt x="208" y="169"/>
                      <a:pt x="208" y="169"/>
                    </a:cubicBezTo>
                    <a:cubicBezTo>
                      <a:pt x="208" y="169"/>
                      <a:pt x="208" y="169"/>
                      <a:pt x="208" y="169"/>
                    </a:cubicBezTo>
                    <a:cubicBezTo>
                      <a:pt x="208" y="169"/>
                      <a:pt x="208" y="169"/>
                      <a:pt x="208" y="169"/>
                    </a:cubicBezTo>
                    <a:cubicBezTo>
                      <a:pt x="208" y="169"/>
                      <a:pt x="208" y="169"/>
                      <a:pt x="208" y="169"/>
                    </a:cubicBezTo>
                    <a:cubicBezTo>
                      <a:pt x="208" y="169"/>
                      <a:pt x="208" y="169"/>
                      <a:pt x="208" y="169"/>
                    </a:cubicBezTo>
                    <a:cubicBezTo>
                      <a:pt x="208" y="169"/>
                      <a:pt x="208" y="169"/>
                      <a:pt x="208" y="169"/>
                    </a:cubicBezTo>
                    <a:cubicBezTo>
                      <a:pt x="208" y="170"/>
                      <a:pt x="208" y="170"/>
                      <a:pt x="208" y="171"/>
                    </a:cubicBezTo>
                    <a:cubicBezTo>
                      <a:pt x="208" y="171"/>
                      <a:pt x="208" y="171"/>
                      <a:pt x="208" y="171"/>
                    </a:cubicBezTo>
                    <a:cubicBezTo>
                      <a:pt x="208" y="171"/>
                      <a:pt x="208" y="171"/>
                      <a:pt x="208" y="171"/>
                    </a:cubicBezTo>
                    <a:cubicBezTo>
                      <a:pt x="208" y="171"/>
                      <a:pt x="208" y="171"/>
                      <a:pt x="208" y="171"/>
                    </a:cubicBezTo>
                    <a:cubicBezTo>
                      <a:pt x="208" y="171"/>
                      <a:pt x="208" y="171"/>
                      <a:pt x="208" y="171"/>
                    </a:cubicBezTo>
                    <a:cubicBezTo>
                      <a:pt x="208" y="171"/>
                      <a:pt x="208" y="171"/>
                      <a:pt x="208" y="171"/>
                    </a:cubicBezTo>
                    <a:cubicBezTo>
                      <a:pt x="208" y="171"/>
                      <a:pt x="208" y="172"/>
                      <a:pt x="208" y="172"/>
                    </a:cubicBezTo>
                    <a:cubicBezTo>
                      <a:pt x="208" y="172"/>
                      <a:pt x="208" y="172"/>
                      <a:pt x="209" y="172"/>
                    </a:cubicBezTo>
                    <a:cubicBezTo>
                      <a:pt x="209" y="172"/>
                      <a:pt x="209" y="172"/>
                      <a:pt x="209" y="172"/>
                    </a:cubicBezTo>
                    <a:cubicBezTo>
                      <a:pt x="209" y="172"/>
                      <a:pt x="209" y="172"/>
                      <a:pt x="209" y="172"/>
                    </a:cubicBezTo>
                    <a:cubicBezTo>
                      <a:pt x="209" y="172"/>
                      <a:pt x="209" y="172"/>
                      <a:pt x="209" y="172"/>
                    </a:cubicBezTo>
                    <a:cubicBezTo>
                      <a:pt x="209" y="172"/>
                      <a:pt x="209" y="172"/>
                      <a:pt x="209" y="172"/>
                    </a:cubicBezTo>
                    <a:cubicBezTo>
                      <a:pt x="209" y="172"/>
                      <a:pt x="209" y="172"/>
                      <a:pt x="209" y="172"/>
                    </a:cubicBezTo>
                    <a:cubicBezTo>
                      <a:pt x="209" y="172"/>
                      <a:pt x="209" y="172"/>
                      <a:pt x="209" y="172"/>
                    </a:cubicBezTo>
                    <a:cubicBezTo>
                      <a:pt x="209" y="172"/>
                      <a:pt x="209" y="172"/>
                      <a:pt x="209" y="172"/>
                    </a:cubicBezTo>
                    <a:cubicBezTo>
                      <a:pt x="209" y="173"/>
                      <a:pt x="209" y="173"/>
                      <a:pt x="209" y="173"/>
                    </a:cubicBezTo>
                    <a:cubicBezTo>
                      <a:pt x="209" y="173"/>
                      <a:pt x="209" y="173"/>
                      <a:pt x="209" y="173"/>
                    </a:cubicBezTo>
                    <a:cubicBezTo>
                      <a:pt x="209" y="173"/>
                      <a:pt x="209" y="173"/>
                      <a:pt x="209" y="173"/>
                    </a:cubicBezTo>
                    <a:cubicBezTo>
                      <a:pt x="209" y="173"/>
                      <a:pt x="209" y="173"/>
                      <a:pt x="209" y="173"/>
                    </a:cubicBezTo>
                    <a:cubicBezTo>
                      <a:pt x="209" y="173"/>
                      <a:pt x="209" y="174"/>
                      <a:pt x="209" y="174"/>
                    </a:cubicBezTo>
                    <a:cubicBezTo>
                      <a:pt x="209" y="174"/>
                      <a:pt x="209" y="174"/>
                      <a:pt x="209" y="174"/>
                    </a:cubicBezTo>
                    <a:cubicBezTo>
                      <a:pt x="209" y="174"/>
                      <a:pt x="209" y="174"/>
                      <a:pt x="209" y="174"/>
                    </a:cubicBezTo>
                    <a:cubicBezTo>
                      <a:pt x="209" y="174"/>
                      <a:pt x="209" y="174"/>
                      <a:pt x="209" y="174"/>
                    </a:cubicBezTo>
                    <a:cubicBezTo>
                      <a:pt x="209" y="174"/>
                      <a:pt x="209" y="174"/>
                      <a:pt x="209" y="174"/>
                    </a:cubicBezTo>
                    <a:cubicBezTo>
                      <a:pt x="209" y="174"/>
                      <a:pt x="209" y="174"/>
                      <a:pt x="209" y="174"/>
                    </a:cubicBezTo>
                    <a:cubicBezTo>
                      <a:pt x="209" y="174"/>
                      <a:pt x="209" y="175"/>
                      <a:pt x="209" y="175"/>
                    </a:cubicBezTo>
                    <a:cubicBezTo>
                      <a:pt x="209" y="175"/>
                      <a:pt x="209" y="175"/>
                      <a:pt x="209" y="175"/>
                    </a:cubicBezTo>
                    <a:cubicBezTo>
                      <a:pt x="209" y="175"/>
                      <a:pt x="209" y="175"/>
                      <a:pt x="209" y="175"/>
                    </a:cubicBezTo>
                    <a:cubicBezTo>
                      <a:pt x="209" y="175"/>
                      <a:pt x="209" y="175"/>
                      <a:pt x="209" y="175"/>
                    </a:cubicBezTo>
                    <a:cubicBezTo>
                      <a:pt x="209" y="175"/>
                      <a:pt x="209" y="175"/>
                      <a:pt x="209" y="175"/>
                    </a:cubicBezTo>
                    <a:cubicBezTo>
                      <a:pt x="209" y="175"/>
                      <a:pt x="209" y="175"/>
                      <a:pt x="209" y="175"/>
                    </a:cubicBezTo>
                    <a:cubicBezTo>
                      <a:pt x="209" y="176"/>
                      <a:pt x="209" y="176"/>
                      <a:pt x="209" y="176"/>
                    </a:cubicBezTo>
                    <a:cubicBezTo>
                      <a:pt x="209" y="176"/>
                      <a:pt x="209" y="176"/>
                      <a:pt x="209" y="176"/>
                    </a:cubicBezTo>
                    <a:cubicBezTo>
                      <a:pt x="209" y="176"/>
                      <a:pt x="209" y="176"/>
                      <a:pt x="209" y="176"/>
                    </a:cubicBezTo>
                    <a:cubicBezTo>
                      <a:pt x="209" y="176"/>
                      <a:pt x="209" y="177"/>
                      <a:pt x="209" y="177"/>
                    </a:cubicBezTo>
                    <a:cubicBezTo>
                      <a:pt x="210" y="177"/>
                      <a:pt x="210" y="177"/>
                      <a:pt x="210" y="177"/>
                    </a:cubicBezTo>
                    <a:cubicBezTo>
                      <a:pt x="210" y="178"/>
                      <a:pt x="210" y="178"/>
                      <a:pt x="210" y="179"/>
                    </a:cubicBezTo>
                    <a:cubicBezTo>
                      <a:pt x="210" y="179"/>
                      <a:pt x="210" y="179"/>
                      <a:pt x="210" y="179"/>
                    </a:cubicBezTo>
                    <a:cubicBezTo>
                      <a:pt x="210" y="179"/>
                      <a:pt x="210" y="179"/>
                      <a:pt x="210" y="180"/>
                    </a:cubicBezTo>
                    <a:cubicBezTo>
                      <a:pt x="210" y="180"/>
                      <a:pt x="210" y="180"/>
                      <a:pt x="210" y="180"/>
                    </a:cubicBezTo>
                    <a:cubicBezTo>
                      <a:pt x="210" y="180"/>
                      <a:pt x="210" y="180"/>
                      <a:pt x="210" y="181"/>
                    </a:cubicBezTo>
                    <a:cubicBezTo>
                      <a:pt x="210" y="181"/>
                      <a:pt x="210" y="181"/>
                      <a:pt x="210" y="181"/>
                    </a:cubicBezTo>
                    <a:cubicBezTo>
                      <a:pt x="210" y="181"/>
                      <a:pt x="210" y="181"/>
                      <a:pt x="210" y="181"/>
                    </a:cubicBezTo>
                    <a:cubicBezTo>
                      <a:pt x="210" y="181"/>
                      <a:pt x="210" y="181"/>
                      <a:pt x="210" y="181"/>
                    </a:cubicBezTo>
                    <a:cubicBezTo>
                      <a:pt x="210" y="182"/>
                      <a:pt x="210" y="183"/>
                      <a:pt x="210" y="183"/>
                    </a:cubicBezTo>
                    <a:cubicBezTo>
                      <a:pt x="210" y="183"/>
                      <a:pt x="210" y="183"/>
                      <a:pt x="210" y="183"/>
                    </a:cubicBezTo>
                    <a:cubicBezTo>
                      <a:pt x="210" y="184"/>
                      <a:pt x="210" y="184"/>
                      <a:pt x="210" y="184"/>
                    </a:cubicBezTo>
                    <a:cubicBezTo>
                      <a:pt x="210" y="184"/>
                      <a:pt x="210" y="184"/>
                      <a:pt x="210" y="184"/>
                    </a:cubicBezTo>
                    <a:cubicBezTo>
                      <a:pt x="210" y="184"/>
                      <a:pt x="210" y="185"/>
                      <a:pt x="210" y="186"/>
                    </a:cubicBezTo>
                    <a:cubicBezTo>
                      <a:pt x="210" y="186"/>
                      <a:pt x="210" y="186"/>
                      <a:pt x="210" y="186"/>
                    </a:cubicBezTo>
                    <a:cubicBezTo>
                      <a:pt x="210" y="186"/>
                      <a:pt x="210" y="186"/>
                      <a:pt x="210" y="186"/>
                    </a:cubicBezTo>
                    <a:cubicBezTo>
                      <a:pt x="210" y="186"/>
                      <a:pt x="210" y="186"/>
                      <a:pt x="210" y="186"/>
                    </a:cubicBezTo>
                    <a:cubicBezTo>
                      <a:pt x="210" y="186"/>
                      <a:pt x="210" y="187"/>
                      <a:pt x="210" y="187"/>
                    </a:cubicBezTo>
                    <a:cubicBezTo>
                      <a:pt x="210" y="187"/>
                      <a:pt x="210" y="187"/>
                      <a:pt x="210" y="187"/>
                    </a:cubicBezTo>
                    <a:cubicBezTo>
                      <a:pt x="210" y="187"/>
                      <a:pt x="210" y="187"/>
                      <a:pt x="210" y="187"/>
                    </a:cubicBezTo>
                    <a:cubicBezTo>
                      <a:pt x="210" y="187"/>
                      <a:pt x="210" y="187"/>
                      <a:pt x="210" y="187"/>
                    </a:cubicBezTo>
                    <a:cubicBezTo>
                      <a:pt x="210" y="187"/>
                      <a:pt x="210" y="187"/>
                      <a:pt x="210" y="187"/>
                    </a:cubicBezTo>
                    <a:cubicBezTo>
                      <a:pt x="210" y="187"/>
                      <a:pt x="210" y="188"/>
                      <a:pt x="210" y="188"/>
                    </a:cubicBezTo>
                    <a:cubicBezTo>
                      <a:pt x="210" y="188"/>
                      <a:pt x="210" y="188"/>
                      <a:pt x="210" y="188"/>
                    </a:cubicBezTo>
                    <a:cubicBezTo>
                      <a:pt x="210" y="188"/>
                      <a:pt x="210" y="188"/>
                      <a:pt x="210" y="188"/>
                    </a:cubicBezTo>
                    <a:cubicBezTo>
                      <a:pt x="210" y="188"/>
                      <a:pt x="210" y="188"/>
                      <a:pt x="210" y="189"/>
                    </a:cubicBezTo>
                    <a:cubicBezTo>
                      <a:pt x="210" y="189"/>
                      <a:pt x="210" y="189"/>
                      <a:pt x="211" y="189"/>
                    </a:cubicBezTo>
                    <a:cubicBezTo>
                      <a:pt x="211" y="189"/>
                      <a:pt x="211" y="189"/>
                      <a:pt x="211" y="189"/>
                    </a:cubicBezTo>
                    <a:cubicBezTo>
                      <a:pt x="211" y="189"/>
                      <a:pt x="211" y="189"/>
                      <a:pt x="211" y="189"/>
                    </a:cubicBezTo>
                    <a:cubicBezTo>
                      <a:pt x="211" y="189"/>
                      <a:pt x="211" y="189"/>
                      <a:pt x="211" y="189"/>
                    </a:cubicBezTo>
                    <a:cubicBezTo>
                      <a:pt x="211" y="189"/>
                      <a:pt x="211" y="189"/>
                      <a:pt x="211" y="190"/>
                    </a:cubicBezTo>
                    <a:cubicBezTo>
                      <a:pt x="211" y="190"/>
                      <a:pt x="211" y="190"/>
                      <a:pt x="211" y="190"/>
                    </a:cubicBezTo>
                    <a:cubicBezTo>
                      <a:pt x="211" y="190"/>
                      <a:pt x="211" y="190"/>
                      <a:pt x="211"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09" y="190"/>
                      <a:pt x="209" y="190"/>
                    </a:cubicBezTo>
                    <a:cubicBezTo>
                      <a:pt x="209" y="190"/>
                      <a:pt x="209" y="190"/>
                      <a:pt x="209" y="190"/>
                    </a:cubicBezTo>
                    <a:cubicBezTo>
                      <a:pt x="209" y="190"/>
                      <a:pt x="209" y="190"/>
                      <a:pt x="209" y="190"/>
                    </a:cubicBezTo>
                    <a:cubicBezTo>
                      <a:pt x="209" y="191"/>
                      <a:pt x="209" y="191"/>
                      <a:pt x="209" y="191"/>
                    </a:cubicBezTo>
                    <a:cubicBezTo>
                      <a:pt x="209" y="191"/>
                      <a:pt x="209" y="191"/>
                      <a:pt x="209" y="191"/>
                    </a:cubicBezTo>
                    <a:cubicBezTo>
                      <a:pt x="209" y="191"/>
                      <a:pt x="209" y="191"/>
                      <a:pt x="209" y="191"/>
                    </a:cubicBezTo>
                    <a:cubicBezTo>
                      <a:pt x="209"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3"/>
                    </a:cubicBezTo>
                    <a:cubicBezTo>
                      <a:pt x="211" y="193"/>
                      <a:pt x="211" y="193"/>
                      <a:pt x="211" y="193"/>
                    </a:cubicBezTo>
                    <a:cubicBezTo>
                      <a:pt x="211" y="193"/>
                      <a:pt x="211" y="193"/>
                      <a:pt x="211" y="193"/>
                    </a:cubicBezTo>
                    <a:cubicBezTo>
                      <a:pt x="211" y="193"/>
                      <a:pt x="211" y="193"/>
                      <a:pt x="211" y="193"/>
                    </a:cubicBezTo>
                    <a:cubicBezTo>
                      <a:pt x="211" y="193"/>
                      <a:pt x="211" y="193"/>
                      <a:pt x="211" y="193"/>
                    </a:cubicBezTo>
                    <a:cubicBezTo>
                      <a:pt x="211" y="194"/>
                      <a:pt x="211" y="194"/>
                      <a:pt x="211" y="194"/>
                    </a:cubicBezTo>
                    <a:cubicBezTo>
                      <a:pt x="211" y="194"/>
                      <a:pt x="211" y="194"/>
                      <a:pt x="211" y="194"/>
                    </a:cubicBezTo>
                    <a:cubicBezTo>
                      <a:pt x="211" y="194"/>
                      <a:pt x="211" y="194"/>
                      <a:pt x="211" y="194"/>
                    </a:cubicBezTo>
                    <a:cubicBezTo>
                      <a:pt x="211" y="194"/>
                      <a:pt x="211" y="194"/>
                      <a:pt x="211" y="194"/>
                    </a:cubicBezTo>
                    <a:cubicBezTo>
                      <a:pt x="211" y="194"/>
                      <a:pt x="211" y="194"/>
                      <a:pt x="211" y="194"/>
                    </a:cubicBezTo>
                    <a:cubicBezTo>
                      <a:pt x="211" y="194"/>
                      <a:pt x="211" y="194"/>
                      <a:pt x="211" y="194"/>
                    </a:cubicBezTo>
                    <a:cubicBezTo>
                      <a:pt x="211" y="194"/>
                      <a:pt x="211" y="194"/>
                      <a:pt x="211" y="194"/>
                    </a:cubicBezTo>
                    <a:cubicBezTo>
                      <a:pt x="211" y="194"/>
                      <a:pt x="211" y="194"/>
                      <a:pt x="211" y="194"/>
                    </a:cubicBezTo>
                    <a:cubicBezTo>
                      <a:pt x="211" y="195"/>
                      <a:pt x="211" y="195"/>
                      <a:pt x="211" y="195"/>
                    </a:cubicBezTo>
                    <a:cubicBezTo>
                      <a:pt x="211" y="195"/>
                      <a:pt x="211" y="195"/>
                      <a:pt x="211" y="195"/>
                    </a:cubicBezTo>
                    <a:cubicBezTo>
                      <a:pt x="211" y="195"/>
                      <a:pt x="211" y="195"/>
                      <a:pt x="211" y="195"/>
                    </a:cubicBezTo>
                    <a:cubicBezTo>
                      <a:pt x="211" y="195"/>
                      <a:pt x="211" y="196"/>
                      <a:pt x="211" y="196"/>
                    </a:cubicBezTo>
                    <a:cubicBezTo>
                      <a:pt x="211" y="196"/>
                      <a:pt x="211" y="196"/>
                      <a:pt x="212" y="196"/>
                    </a:cubicBezTo>
                    <a:cubicBezTo>
                      <a:pt x="212" y="196"/>
                      <a:pt x="212" y="196"/>
                      <a:pt x="212" y="196"/>
                    </a:cubicBezTo>
                    <a:cubicBezTo>
                      <a:pt x="212" y="196"/>
                      <a:pt x="212" y="196"/>
                      <a:pt x="212" y="196"/>
                    </a:cubicBezTo>
                    <a:cubicBezTo>
                      <a:pt x="212" y="196"/>
                      <a:pt x="212" y="196"/>
                      <a:pt x="212" y="196"/>
                    </a:cubicBezTo>
                    <a:cubicBezTo>
                      <a:pt x="212" y="196"/>
                      <a:pt x="212" y="196"/>
                      <a:pt x="212" y="196"/>
                    </a:cubicBezTo>
                    <a:cubicBezTo>
                      <a:pt x="212" y="196"/>
                      <a:pt x="212" y="197"/>
                      <a:pt x="212" y="197"/>
                    </a:cubicBezTo>
                    <a:cubicBezTo>
                      <a:pt x="212" y="197"/>
                      <a:pt x="212" y="197"/>
                      <a:pt x="212" y="197"/>
                    </a:cubicBezTo>
                    <a:cubicBezTo>
                      <a:pt x="212" y="197"/>
                      <a:pt x="212" y="197"/>
                      <a:pt x="212" y="197"/>
                    </a:cubicBezTo>
                    <a:cubicBezTo>
                      <a:pt x="212" y="197"/>
                      <a:pt x="212" y="197"/>
                      <a:pt x="212" y="197"/>
                    </a:cubicBezTo>
                    <a:cubicBezTo>
                      <a:pt x="212" y="197"/>
                      <a:pt x="212" y="197"/>
                      <a:pt x="212" y="197"/>
                    </a:cubicBezTo>
                    <a:cubicBezTo>
                      <a:pt x="212" y="197"/>
                      <a:pt x="212" y="197"/>
                      <a:pt x="212" y="197"/>
                    </a:cubicBezTo>
                    <a:cubicBezTo>
                      <a:pt x="212" y="198"/>
                      <a:pt x="212" y="199"/>
                      <a:pt x="212" y="199"/>
                    </a:cubicBezTo>
                    <a:cubicBezTo>
                      <a:pt x="212" y="199"/>
                      <a:pt x="212" y="199"/>
                      <a:pt x="212" y="199"/>
                    </a:cubicBezTo>
                    <a:cubicBezTo>
                      <a:pt x="212" y="199"/>
                      <a:pt x="212" y="199"/>
                      <a:pt x="212" y="199"/>
                    </a:cubicBezTo>
                    <a:cubicBezTo>
                      <a:pt x="212" y="199"/>
                      <a:pt x="212" y="199"/>
                      <a:pt x="212" y="199"/>
                    </a:cubicBezTo>
                    <a:cubicBezTo>
                      <a:pt x="212" y="199"/>
                      <a:pt x="212" y="199"/>
                      <a:pt x="212" y="199"/>
                    </a:cubicBezTo>
                    <a:cubicBezTo>
                      <a:pt x="212" y="199"/>
                      <a:pt x="212" y="199"/>
                      <a:pt x="212" y="199"/>
                    </a:cubicBezTo>
                    <a:cubicBezTo>
                      <a:pt x="212" y="199"/>
                      <a:pt x="212" y="199"/>
                      <a:pt x="212" y="199"/>
                    </a:cubicBezTo>
                    <a:cubicBezTo>
                      <a:pt x="212" y="199"/>
                      <a:pt x="212" y="199"/>
                      <a:pt x="212" y="199"/>
                    </a:cubicBezTo>
                    <a:cubicBezTo>
                      <a:pt x="212" y="201"/>
                      <a:pt x="212" y="202"/>
                      <a:pt x="212" y="203"/>
                    </a:cubicBezTo>
                    <a:cubicBezTo>
                      <a:pt x="212" y="203"/>
                      <a:pt x="212" y="203"/>
                      <a:pt x="212" y="203"/>
                    </a:cubicBezTo>
                    <a:cubicBezTo>
                      <a:pt x="212" y="203"/>
                      <a:pt x="212" y="203"/>
                      <a:pt x="212" y="203"/>
                    </a:cubicBezTo>
                    <a:cubicBezTo>
                      <a:pt x="212" y="203"/>
                      <a:pt x="212" y="203"/>
                      <a:pt x="212" y="203"/>
                    </a:cubicBezTo>
                    <a:cubicBezTo>
                      <a:pt x="212" y="203"/>
                      <a:pt x="212" y="204"/>
                      <a:pt x="212" y="204"/>
                    </a:cubicBezTo>
                    <a:cubicBezTo>
                      <a:pt x="212" y="204"/>
                      <a:pt x="212" y="204"/>
                      <a:pt x="212" y="204"/>
                    </a:cubicBezTo>
                    <a:cubicBezTo>
                      <a:pt x="212" y="204"/>
                      <a:pt x="212" y="204"/>
                      <a:pt x="212" y="204"/>
                    </a:cubicBezTo>
                    <a:cubicBezTo>
                      <a:pt x="212" y="204"/>
                      <a:pt x="212" y="204"/>
                      <a:pt x="212" y="204"/>
                    </a:cubicBezTo>
                    <a:cubicBezTo>
                      <a:pt x="212" y="204"/>
                      <a:pt x="212" y="204"/>
                      <a:pt x="212" y="204"/>
                    </a:cubicBezTo>
                    <a:cubicBezTo>
                      <a:pt x="212" y="204"/>
                      <a:pt x="212" y="204"/>
                      <a:pt x="212" y="204"/>
                    </a:cubicBezTo>
                    <a:cubicBezTo>
                      <a:pt x="212" y="204"/>
                      <a:pt x="212" y="204"/>
                      <a:pt x="212" y="204"/>
                    </a:cubicBezTo>
                    <a:cubicBezTo>
                      <a:pt x="212" y="204"/>
                      <a:pt x="212" y="204"/>
                      <a:pt x="212" y="204"/>
                    </a:cubicBezTo>
                    <a:cubicBezTo>
                      <a:pt x="212" y="205"/>
                      <a:pt x="212" y="205"/>
                      <a:pt x="212" y="206"/>
                    </a:cubicBezTo>
                    <a:cubicBezTo>
                      <a:pt x="212" y="206"/>
                      <a:pt x="212" y="206"/>
                      <a:pt x="212" y="206"/>
                    </a:cubicBezTo>
                    <a:cubicBezTo>
                      <a:pt x="212" y="206"/>
                      <a:pt x="212" y="206"/>
                      <a:pt x="212" y="206"/>
                    </a:cubicBezTo>
                    <a:cubicBezTo>
                      <a:pt x="212" y="206"/>
                      <a:pt x="212" y="206"/>
                      <a:pt x="212" y="206"/>
                    </a:cubicBezTo>
                    <a:cubicBezTo>
                      <a:pt x="212" y="206"/>
                      <a:pt x="212" y="207"/>
                      <a:pt x="212" y="207"/>
                    </a:cubicBezTo>
                    <a:cubicBezTo>
                      <a:pt x="212" y="207"/>
                      <a:pt x="212" y="207"/>
                      <a:pt x="212" y="207"/>
                    </a:cubicBezTo>
                    <a:cubicBezTo>
                      <a:pt x="212" y="207"/>
                      <a:pt x="212" y="207"/>
                      <a:pt x="212" y="207"/>
                    </a:cubicBezTo>
                    <a:cubicBezTo>
                      <a:pt x="212" y="207"/>
                      <a:pt x="212" y="207"/>
                      <a:pt x="212" y="207"/>
                    </a:cubicBezTo>
                    <a:cubicBezTo>
                      <a:pt x="212" y="207"/>
                      <a:pt x="212" y="208"/>
                      <a:pt x="212" y="208"/>
                    </a:cubicBezTo>
                    <a:cubicBezTo>
                      <a:pt x="212" y="208"/>
                      <a:pt x="212" y="208"/>
                      <a:pt x="212" y="208"/>
                    </a:cubicBezTo>
                    <a:cubicBezTo>
                      <a:pt x="212" y="208"/>
                      <a:pt x="212" y="208"/>
                      <a:pt x="212" y="208"/>
                    </a:cubicBezTo>
                    <a:cubicBezTo>
                      <a:pt x="212" y="208"/>
                      <a:pt x="212" y="209"/>
                      <a:pt x="212" y="209"/>
                    </a:cubicBezTo>
                    <a:cubicBezTo>
                      <a:pt x="212" y="209"/>
                      <a:pt x="212" y="209"/>
                      <a:pt x="212" y="209"/>
                    </a:cubicBezTo>
                    <a:cubicBezTo>
                      <a:pt x="212" y="209"/>
                      <a:pt x="212" y="209"/>
                      <a:pt x="212" y="209"/>
                    </a:cubicBezTo>
                    <a:cubicBezTo>
                      <a:pt x="212" y="210"/>
                      <a:pt x="212" y="210"/>
                      <a:pt x="212" y="210"/>
                    </a:cubicBezTo>
                    <a:cubicBezTo>
                      <a:pt x="212" y="210"/>
                      <a:pt x="212" y="210"/>
                      <a:pt x="212" y="210"/>
                    </a:cubicBezTo>
                    <a:cubicBezTo>
                      <a:pt x="212" y="210"/>
                      <a:pt x="212" y="210"/>
                      <a:pt x="212" y="210"/>
                    </a:cubicBezTo>
                    <a:cubicBezTo>
                      <a:pt x="212" y="210"/>
                      <a:pt x="212" y="210"/>
                      <a:pt x="212" y="210"/>
                    </a:cubicBezTo>
                    <a:cubicBezTo>
                      <a:pt x="212" y="210"/>
                      <a:pt x="212" y="210"/>
                      <a:pt x="212" y="210"/>
                    </a:cubicBezTo>
                    <a:cubicBezTo>
                      <a:pt x="212" y="210"/>
                      <a:pt x="212" y="210"/>
                      <a:pt x="213" y="210"/>
                    </a:cubicBezTo>
                    <a:cubicBezTo>
                      <a:pt x="213" y="210"/>
                      <a:pt x="213" y="210"/>
                      <a:pt x="213" y="210"/>
                    </a:cubicBezTo>
                    <a:cubicBezTo>
                      <a:pt x="213" y="210"/>
                      <a:pt x="213" y="210"/>
                      <a:pt x="213" y="210"/>
                    </a:cubicBezTo>
                    <a:cubicBezTo>
                      <a:pt x="213" y="210"/>
                      <a:pt x="213" y="210"/>
                      <a:pt x="213" y="210"/>
                    </a:cubicBezTo>
                    <a:cubicBezTo>
                      <a:pt x="213" y="210"/>
                      <a:pt x="213" y="210"/>
                      <a:pt x="213" y="210"/>
                    </a:cubicBezTo>
                    <a:cubicBezTo>
                      <a:pt x="213" y="210"/>
                      <a:pt x="213" y="210"/>
                      <a:pt x="213" y="211"/>
                    </a:cubicBezTo>
                    <a:cubicBezTo>
                      <a:pt x="213" y="211"/>
                      <a:pt x="213" y="211"/>
                      <a:pt x="213" y="211"/>
                    </a:cubicBezTo>
                    <a:cubicBezTo>
                      <a:pt x="213" y="211"/>
                      <a:pt x="213" y="211"/>
                      <a:pt x="213" y="212"/>
                    </a:cubicBezTo>
                    <a:cubicBezTo>
                      <a:pt x="213" y="212"/>
                      <a:pt x="213" y="212"/>
                      <a:pt x="213" y="212"/>
                    </a:cubicBezTo>
                    <a:cubicBezTo>
                      <a:pt x="213" y="212"/>
                      <a:pt x="213" y="212"/>
                      <a:pt x="213" y="212"/>
                    </a:cubicBezTo>
                    <a:cubicBezTo>
                      <a:pt x="213" y="213"/>
                      <a:pt x="213" y="213"/>
                      <a:pt x="213" y="214"/>
                    </a:cubicBezTo>
                    <a:cubicBezTo>
                      <a:pt x="213" y="214"/>
                      <a:pt x="213" y="214"/>
                      <a:pt x="213" y="214"/>
                    </a:cubicBezTo>
                    <a:cubicBezTo>
                      <a:pt x="213" y="214"/>
                      <a:pt x="213" y="214"/>
                      <a:pt x="213" y="214"/>
                    </a:cubicBezTo>
                    <a:cubicBezTo>
                      <a:pt x="213" y="214"/>
                      <a:pt x="213" y="214"/>
                      <a:pt x="213" y="214"/>
                    </a:cubicBezTo>
                    <a:cubicBezTo>
                      <a:pt x="213" y="214"/>
                      <a:pt x="213" y="215"/>
                      <a:pt x="213" y="215"/>
                    </a:cubicBezTo>
                    <a:cubicBezTo>
                      <a:pt x="213" y="215"/>
                      <a:pt x="213" y="215"/>
                      <a:pt x="213" y="215"/>
                    </a:cubicBezTo>
                    <a:cubicBezTo>
                      <a:pt x="213" y="215"/>
                      <a:pt x="213" y="215"/>
                      <a:pt x="213" y="215"/>
                    </a:cubicBezTo>
                    <a:cubicBezTo>
                      <a:pt x="213" y="215"/>
                      <a:pt x="213" y="215"/>
                      <a:pt x="213" y="215"/>
                    </a:cubicBezTo>
                    <a:cubicBezTo>
                      <a:pt x="213" y="215"/>
                      <a:pt x="213" y="215"/>
                      <a:pt x="213" y="215"/>
                    </a:cubicBezTo>
                    <a:cubicBezTo>
                      <a:pt x="213" y="215"/>
                      <a:pt x="213" y="215"/>
                      <a:pt x="213" y="215"/>
                    </a:cubicBezTo>
                    <a:cubicBezTo>
                      <a:pt x="213" y="215"/>
                      <a:pt x="213" y="215"/>
                      <a:pt x="213" y="215"/>
                    </a:cubicBezTo>
                    <a:cubicBezTo>
                      <a:pt x="213" y="215"/>
                      <a:pt x="213" y="215"/>
                      <a:pt x="213" y="215"/>
                    </a:cubicBezTo>
                    <a:cubicBezTo>
                      <a:pt x="213" y="216"/>
                      <a:pt x="213" y="217"/>
                      <a:pt x="213" y="218"/>
                    </a:cubicBezTo>
                    <a:cubicBezTo>
                      <a:pt x="213" y="218"/>
                      <a:pt x="213" y="218"/>
                      <a:pt x="213" y="218"/>
                    </a:cubicBezTo>
                    <a:cubicBezTo>
                      <a:pt x="213" y="218"/>
                      <a:pt x="213" y="218"/>
                      <a:pt x="213" y="218"/>
                    </a:cubicBezTo>
                    <a:cubicBezTo>
                      <a:pt x="213" y="218"/>
                      <a:pt x="213" y="218"/>
                      <a:pt x="213" y="218"/>
                    </a:cubicBezTo>
                    <a:cubicBezTo>
                      <a:pt x="213" y="218"/>
                      <a:pt x="213" y="218"/>
                      <a:pt x="213" y="218"/>
                    </a:cubicBezTo>
                    <a:cubicBezTo>
                      <a:pt x="213" y="218"/>
                      <a:pt x="213" y="218"/>
                      <a:pt x="213" y="219"/>
                    </a:cubicBezTo>
                    <a:cubicBezTo>
                      <a:pt x="213" y="219"/>
                      <a:pt x="213" y="219"/>
                      <a:pt x="213" y="219"/>
                    </a:cubicBezTo>
                    <a:cubicBezTo>
                      <a:pt x="213" y="219"/>
                      <a:pt x="213" y="219"/>
                      <a:pt x="213" y="219"/>
                    </a:cubicBezTo>
                    <a:cubicBezTo>
                      <a:pt x="213" y="219"/>
                      <a:pt x="213" y="219"/>
                      <a:pt x="213" y="219"/>
                    </a:cubicBezTo>
                    <a:cubicBezTo>
                      <a:pt x="213" y="219"/>
                      <a:pt x="213" y="219"/>
                      <a:pt x="213" y="219"/>
                    </a:cubicBezTo>
                    <a:cubicBezTo>
                      <a:pt x="213" y="219"/>
                      <a:pt x="213" y="219"/>
                      <a:pt x="213" y="219"/>
                    </a:cubicBezTo>
                    <a:cubicBezTo>
                      <a:pt x="213" y="219"/>
                      <a:pt x="213" y="219"/>
                      <a:pt x="213" y="219"/>
                    </a:cubicBezTo>
                    <a:cubicBezTo>
                      <a:pt x="213" y="219"/>
                      <a:pt x="213" y="219"/>
                      <a:pt x="213" y="219"/>
                    </a:cubicBezTo>
                    <a:cubicBezTo>
                      <a:pt x="213" y="219"/>
                      <a:pt x="213" y="219"/>
                      <a:pt x="213" y="219"/>
                    </a:cubicBezTo>
                    <a:cubicBezTo>
                      <a:pt x="213" y="219"/>
                      <a:pt x="213" y="220"/>
                      <a:pt x="213" y="220"/>
                    </a:cubicBezTo>
                    <a:cubicBezTo>
                      <a:pt x="213" y="220"/>
                      <a:pt x="213" y="220"/>
                      <a:pt x="213" y="220"/>
                    </a:cubicBezTo>
                    <a:cubicBezTo>
                      <a:pt x="213" y="220"/>
                      <a:pt x="213" y="220"/>
                      <a:pt x="213" y="220"/>
                    </a:cubicBezTo>
                    <a:cubicBezTo>
                      <a:pt x="213" y="220"/>
                      <a:pt x="213" y="220"/>
                      <a:pt x="213" y="220"/>
                    </a:cubicBezTo>
                    <a:cubicBezTo>
                      <a:pt x="213" y="220"/>
                      <a:pt x="213" y="220"/>
                      <a:pt x="213" y="220"/>
                    </a:cubicBezTo>
                    <a:cubicBezTo>
                      <a:pt x="213" y="220"/>
                      <a:pt x="213" y="220"/>
                      <a:pt x="213" y="221"/>
                    </a:cubicBezTo>
                    <a:cubicBezTo>
                      <a:pt x="213" y="221"/>
                      <a:pt x="213" y="221"/>
                      <a:pt x="213" y="221"/>
                    </a:cubicBezTo>
                    <a:cubicBezTo>
                      <a:pt x="213" y="221"/>
                      <a:pt x="213" y="221"/>
                      <a:pt x="213" y="221"/>
                    </a:cubicBezTo>
                    <a:cubicBezTo>
                      <a:pt x="213" y="221"/>
                      <a:pt x="213" y="221"/>
                      <a:pt x="213" y="221"/>
                    </a:cubicBezTo>
                    <a:cubicBezTo>
                      <a:pt x="213" y="221"/>
                      <a:pt x="213" y="221"/>
                      <a:pt x="213" y="221"/>
                    </a:cubicBezTo>
                    <a:cubicBezTo>
                      <a:pt x="213" y="221"/>
                      <a:pt x="213" y="221"/>
                      <a:pt x="213" y="221"/>
                    </a:cubicBezTo>
                    <a:cubicBezTo>
                      <a:pt x="213" y="221"/>
                      <a:pt x="213" y="221"/>
                      <a:pt x="213" y="221"/>
                    </a:cubicBezTo>
                    <a:cubicBezTo>
                      <a:pt x="213" y="221"/>
                      <a:pt x="213" y="221"/>
                      <a:pt x="213" y="221"/>
                    </a:cubicBezTo>
                    <a:cubicBezTo>
                      <a:pt x="213" y="221"/>
                      <a:pt x="213" y="221"/>
                      <a:pt x="213" y="221"/>
                    </a:cubicBezTo>
                    <a:cubicBezTo>
                      <a:pt x="213" y="221"/>
                      <a:pt x="213" y="221"/>
                      <a:pt x="213" y="221"/>
                    </a:cubicBezTo>
                    <a:cubicBezTo>
                      <a:pt x="213" y="221"/>
                      <a:pt x="213" y="221"/>
                      <a:pt x="213" y="221"/>
                    </a:cubicBezTo>
                    <a:cubicBezTo>
                      <a:pt x="213" y="221"/>
                      <a:pt x="213" y="221"/>
                      <a:pt x="212" y="221"/>
                    </a:cubicBezTo>
                    <a:cubicBezTo>
                      <a:pt x="212" y="221"/>
                      <a:pt x="212" y="221"/>
                      <a:pt x="212" y="221"/>
                    </a:cubicBezTo>
                    <a:cubicBezTo>
                      <a:pt x="212" y="221"/>
                      <a:pt x="212" y="221"/>
                      <a:pt x="212" y="221"/>
                    </a:cubicBezTo>
                    <a:cubicBezTo>
                      <a:pt x="212" y="221"/>
                      <a:pt x="212" y="221"/>
                      <a:pt x="212" y="221"/>
                    </a:cubicBezTo>
                    <a:cubicBezTo>
                      <a:pt x="212" y="221"/>
                      <a:pt x="212" y="221"/>
                      <a:pt x="212" y="221"/>
                    </a:cubicBezTo>
                    <a:cubicBezTo>
                      <a:pt x="212" y="222"/>
                      <a:pt x="212" y="222"/>
                      <a:pt x="212" y="222"/>
                    </a:cubicBezTo>
                    <a:cubicBezTo>
                      <a:pt x="212" y="222"/>
                      <a:pt x="212" y="222"/>
                      <a:pt x="212" y="222"/>
                    </a:cubicBezTo>
                    <a:cubicBezTo>
                      <a:pt x="212" y="222"/>
                      <a:pt x="212" y="222"/>
                      <a:pt x="212" y="222"/>
                    </a:cubicBezTo>
                    <a:cubicBezTo>
                      <a:pt x="212" y="222"/>
                      <a:pt x="212" y="222"/>
                      <a:pt x="212" y="222"/>
                    </a:cubicBezTo>
                    <a:cubicBezTo>
                      <a:pt x="212" y="222"/>
                      <a:pt x="212" y="222"/>
                      <a:pt x="212" y="222"/>
                    </a:cubicBezTo>
                    <a:cubicBezTo>
                      <a:pt x="212" y="222"/>
                      <a:pt x="212" y="222"/>
                      <a:pt x="212" y="222"/>
                    </a:cubicBezTo>
                    <a:cubicBezTo>
                      <a:pt x="212" y="222"/>
                      <a:pt x="212" y="222"/>
                      <a:pt x="212" y="222"/>
                    </a:cubicBezTo>
                    <a:cubicBezTo>
                      <a:pt x="212" y="222"/>
                      <a:pt x="212" y="222"/>
                      <a:pt x="212" y="222"/>
                    </a:cubicBezTo>
                    <a:cubicBezTo>
                      <a:pt x="212" y="222"/>
                      <a:pt x="212" y="222"/>
                      <a:pt x="212" y="222"/>
                    </a:cubicBezTo>
                    <a:cubicBezTo>
                      <a:pt x="212" y="222"/>
                      <a:pt x="212" y="222"/>
                      <a:pt x="212" y="222"/>
                    </a:cubicBezTo>
                    <a:cubicBezTo>
                      <a:pt x="211" y="222"/>
                      <a:pt x="211" y="222"/>
                      <a:pt x="211" y="222"/>
                    </a:cubicBezTo>
                    <a:cubicBezTo>
                      <a:pt x="211" y="222"/>
                      <a:pt x="211" y="222"/>
                      <a:pt x="211" y="222"/>
                    </a:cubicBezTo>
                    <a:cubicBezTo>
                      <a:pt x="211" y="222"/>
                      <a:pt x="211" y="222"/>
                      <a:pt x="211" y="222"/>
                    </a:cubicBezTo>
                    <a:cubicBezTo>
                      <a:pt x="211" y="222"/>
                      <a:pt x="210" y="222"/>
                      <a:pt x="210" y="222"/>
                    </a:cubicBezTo>
                    <a:cubicBezTo>
                      <a:pt x="210" y="222"/>
                      <a:pt x="210" y="222"/>
                      <a:pt x="210" y="222"/>
                    </a:cubicBezTo>
                    <a:cubicBezTo>
                      <a:pt x="210" y="222"/>
                      <a:pt x="210" y="222"/>
                      <a:pt x="210" y="222"/>
                    </a:cubicBezTo>
                    <a:cubicBezTo>
                      <a:pt x="210" y="222"/>
                      <a:pt x="210" y="222"/>
                      <a:pt x="210" y="222"/>
                    </a:cubicBezTo>
                    <a:cubicBezTo>
                      <a:pt x="210" y="222"/>
                      <a:pt x="210" y="222"/>
                      <a:pt x="210" y="222"/>
                    </a:cubicBezTo>
                    <a:cubicBezTo>
                      <a:pt x="210" y="222"/>
                      <a:pt x="210" y="222"/>
                      <a:pt x="210"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8" y="222"/>
                    </a:cubicBezTo>
                    <a:cubicBezTo>
                      <a:pt x="208" y="222"/>
                      <a:pt x="208" y="222"/>
                      <a:pt x="208" y="222"/>
                    </a:cubicBezTo>
                    <a:cubicBezTo>
                      <a:pt x="208" y="222"/>
                      <a:pt x="208" y="222"/>
                      <a:pt x="208" y="222"/>
                    </a:cubicBezTo>
                    <a:cubicBezTo>
                      <a:pt x="208" y="222"/>
                      <a:pt x="208" y="222"/>
                      <a:pt x="208" y="222"/>
                    </a:cubicBezTo>
                    <a:cubicBezTo>
                      <a:pt x="208" y="222"/>
                      <a:pt x="208" y="222"/>
                      <a:pt x="207" y="222"/>
                    </a:cubicBezTo>
                    <a:cubicBezTo>
                      <a:pt x="207" y="222"/>
                      <a:pt x="207" y="222"/>
                      <a:pt x="207" y="222"/>
                    </a:cubicBezTo>
                    <a:cubicBezTo>
                      <a:pt x="207" y="222"/>
                      <a:pt x="207" y="222"/>
                      <a:pt x="207" y="222"/>
                    </a:cubicBezTo>
                    <a:cubicBezTo>
                      <a:pt x="207" y="222"/>
                      <a:pt x="207" y="222"/>
                      <a:pt x="207" y="222"/>
                    </a:cubicBezTo>
                    <a:cubicBezTo>
                      <a:pt x="207" y="222"/>
                      <a:pt x="207" y="222"/>
                      <a:pt x="207" y="222"/>
                    </a:cubicBezTo>
                    <a:cubicBezTo>
                      <a:pt x="207" y="222"/>
                      <a:pt x="207" y="222"/>
                      <a:pt x="207" y="222"/>
                    </a:cubicBezTo>
                    <a:cubicBezTo>
                      <a:pt x="207" y="222"/>
                      <a:pt x="207" y="222"/>
                      <a:pt x="207" y="223"/>
                    </a:cubicBezTo>
                    <a:cubicBezTo>
                      <a:pt x="207" y="223"/>
                      <a:pt x="207" y="223"/>
                      <a:pt x="207" y="223"/>
                    </a:cubicBezTo>
                    <a:cubicBezTo>
                      <a:pt x="206" y="223"/>
                      <a:pt x="206" y="223"/>
                      <a:pt x="206" y="223"/>
                    </a:cubicBezTo>
                    <a:cubicBezTo>
                      <a:pt x="206" y="223"/>
                      <a:pt x="206" y="223"/>
                      <a:pt x="206" y="223"/>
                    </a:cubicBezTo>
                    <a:cubicBezTo>
                      <a:pt x="206" y="222"/>
                      <a:pt x="206" y="222"/>
                      <a:pt x="206" y="222"/>
                    </a:cubicBezTo>
                    <a:cubicBezTo>
                      <a:pt x="206" y="222"/>
                      <a:pt x="206" y="222"/>
                      <a:pt x="206" y="222"/>
                    </a:cubicBezTo>
                    <a:cubicBezTo>
                      <a:pt x="206" y="222"/>
                      <a:pt x="206" y="222"/>
                      <a:pt x="206" y="222"/>
                    </a:cubicBezTo>
                    <a:cubicBezTo>
                      <a:pt x="206" y="222"/>
                      <a:pt x="206" y="222"/>
                      <a:pt x="206" y="222"/>
                    </a:cubicBezTo>
                    <a:cubicBezTo>
                      <a:pt x="206" y="222"/>
                      <a:pt x="206" y="222"/>
                      <a:pt x="206" y="222"/>
                    </a:cubicBezTo>
                    <a:cubicBezTo>
                      <a:pt x="206" y="222"/>
                      <a:pt x="206" y="222"/>
                      <a:pt x="206" y="222"/>
                    </a:cubicBezTo>
                    <a:cubicBezTo>
                      <a:pt x="206" y="222"/>
                      <a:pt x="206" y="222"/>
                      <a:pt x="205" y="222"/>
                    </a:cubicBezTo>
                    <a:cubicBezTo>
                      <a:pt x="205" y="222"/>
                      <a:pt x="205" y="222"/>
                      <a:pt x="205" y="222"/>
                    </a:cubicBezTo>
                    <a:cubicBezTo>
                      <a:pt x="205" y="222"/>
                      <a:pt x="205" y="222"/>
                      <a:pt x="205" y="222"/>
                    </a:cubicBezTo>
                    <a:cubicBezTo>
                      <a:pt x="205" y="222"/>
                      <a:pt x="205" y="222"/>
                      <a:pt x="205" y="222"/>
                    </a:cubicBezTo>
                    <a:cubicBezTo>
                      <a:pt x="205" y="222"/>
                      <a:pt x="205" y="222"/>
                      <a:pt x="205" y="222"/>
                    </a:cubicBezTo>
                    <a:cubicBezTo>
                      <a:pt x="205" y="222"/>
                      <a:pt x="205" y="222"/>
                      <a:pt x="205" y="223"/>
                    </a:cubicBezTo>
                    <a:cubicBezTo>
                      <a:pt x="205" y="223"/>
                      <a:pt x="205" y="223"/>
                      <a:pt x="205" y="223"/>
                    </a:cubicBezTo>
                    <a:cubicBezTo>
                      <a:pt x="205" y="223"/>
                      <a:pt x="205" y="223"/>
                      <a:pt x="204" y="223"/>
                    </a:cubicBezTo>
                    <a:cubicBezTo>
                      <a:pt x="204" y="223"/>
                      <a:pt x="204" y="223"/>
                      <a:pt x="204" y="223"/>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3" y="222"/>
                      <a:pt x="203" y="222"/>
                      <a:pt x="203" y="222"/>
                    </a:cubicBezTo>
                    <a:cubicBezTo>
                      <a:pt x="203" y="222"/>
                      <a:pt x="203" y="222"/>
                      <a:pt x="203" y="223"/>
                    </a:cubicBezTo>
                    <a:cubicBezTo>
                      <a:pt x="203" y="223"/>
                      <a:pt x="203" y="223"/>
                      <a:pt x="203" y="223"/>
                    </a:cubicBezTo>
                    <a:cubicBezTo>
                      <a:pt x="203" y="223"/>
                      <a:pt x="203" y="223"/>
                      <a:pt x="202" y="223"/>
                    </a:cubicBezTo>
                    <a:close/>
                    <a:moveTo>
                      <a:pt x="156" y="105"/>
                    </a:moveTo>
                    <a:cubicBezTo>
                      <a:pt x="156" y="128"/>
                      <a:pt x="156" y="128"/>
                      <a:pt x="156" y="128"/>
                    </a:cubicBezTo>
                    <a:cubicBezTo>
                      <a:pt x="156" y="128"/>
                      <a:pt x="156" y="128"/>
                      <a:pt x="156" y="128"/>
                    </a:cubicBezTo>
                    <a:cubicBezTo>
                      <a:pt x="156" y="128"/>
                      <a:pt x="156" y="128"/>
                      <a:pt x="156" y="128"/>
                    </a:cubicBezTo>
                    <a:cubicBezTo>
                      <a:pt x="156" y="128"/>
                      <a:pt x="156" y="128"/>
                      <a:pt x="156" y="128"/>
                    </a:cubicBezTo>
                    <a:cubicBezTo>
                      <a:pt x="156" y="128"/>
                      <a:pt x="156" y="128"/>
                      <a:pt x="156" y="128"/>
                    </a:cubicBezTo>
                    <a:cubicBezTo>
                      <a:pt x="157" y="128"/>
                      <a:pt x="157" y="128"/>
                      <a:pt x="157" y="128"/>
                    </a:cubicBezTo>
                    <a:cubicBezTo>
                      <a:pt x="157" y="128"/>
                      <a:pt x="157" y="128"/>
                      <a:pt x="157" y="128"/>
                    </a:cubicBezTo>
                    <a:cubicBezTo>
                      <a:pt x="157" y="128"/>
                      <a:pt x="157" y="128"/>
                      <a:pt x="157" y="128"/>
                    </a:cubicBezTo>
                    <a:cubicBezTo>
                      <a:pt x="157" y="128"/>
                      <a:pt x="157" y="128"/>
                      <a:pt x="157" y="128"/>
                    </a:cubicBezTo>
                    <a:cubicBezTo>
                      <a:pt x="157" y="128"/>
                      <a:pt x="157" y="128"/>
                      <a:pt x="157" y="128"/>
                    </a:cubicBezTo>
                    <a:cubicBezTo>
                      <a:pt x="157" y="128"/>
                      <a:pt x="157" y="128"/>
                      <a:pt x="157" y="128"/>
                    </a:cubicBezTo>
                    <a:cubicBezTo>
                      <a:pt x="157" y="128"/>
                      <a:pt x="157" y="128"/>
                      <a:pt x="157" y="128"/>
                    </a:cubicBezTo>
                    <a:cubicBezTo>
                      <a:pt x="157" y="128"/>
                      <a:pt x="157" y="128"/>
                      <a:pt x="157" y="128"/>
                    </a:cubicBezTo>
                    <a:cubicBezTo>
                      <a:pt x="157" y="128"/>
                      <a:pt x="157" y="128"/>
                      <a:pt x="158" y="128"/>
                    </a:cubicBezTo>
                    <a:cubicBezTo>
                      <a:pt x="158" y="128"/>
                      <a:pt x="158" y="128"/>
                      <a:pt x="158" y="128"/>
                    </a:cubicBezTo>
                    <a:cubicBezTo>
                      <a:pt x="158" y="128"/>
                      <a:pt x="158" y="128"/>
                      <a:pt x="158" y="128"/>
                    </a:cubicBezTo>
                    <a:cubicBezTo>
                      <a:pt x="158" y="128"/>
                      <a:pt x="158" y="128"/>
                      <a:pt x="158" y="128"/>
                    </a:cubicBezTo>
                    <a:cubicBezTo>
                      <a:pt x="158" y="128"/>
                      <a:pt x="158" y="128"/>
                      <a:pt x="158" y="128"/>
                    </a:cubicBezTo>
                    <a:cubicBezTo>
                      <a:pt x="158" y="128"/>
                      <a:pt x="158" y="128"/>
                      <a:pt x="158" y="128"/>
                    </a:cubicBezTo>
                    <a:cubicBezTo>
                      <a:pt x="159" y="128"/>
                      <a:pt x="159" y="128"/>
                      <a:pt x="159" y="128"/>
                    </a:cubicBezTo>
                    <a:cubicBezTo>
                      <a:pt x="159" y="128"/>
                      <a:pt x="159" y="128"/>
                      <a:pt x="159" y="128"/>
                    </a:cubicBezTo>
                    <a:cubicBezTo>
                      <a:pt x="159" y="128"/>
                      <a:pt x="159" y="128"/>
                      <a:pt x="159" y="129"/>
                    </a:cubicBezTo>
                    <a:cubicBezTo>
                      <a:pt x="159" y="129"/>
                      <a:pt x="159" y="129"/>
                      <a:pt x="159" y="129"/>
                    </a:cubicBezTo>
                    <a:cubicBezTo>
                      <a:pt x="159" y="129"/>
                      <a:pt x="159" y="129"/>
                      <a:pt x="159" y="129"/>
                    </a:cubicBezTo>
                    <a:cubicBezTo>
                      <a:pt x="159" y="129"/>
                      <a:pt x="159" y="129"/>
                      <a:pt x="159" y="129"/>
                    </a:cubicBezTo>
                    <a:cubicBezTo>
                      <a:pt x="159" y="129"/>
                      <a:pt x="159" y="129"/>
                      <a:pt x="159"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1" y="129"/>
                      <a:pt x="161" y="129"/>
                      <a:pt x="161" y="129"/>
                    </a:cubicBezTo>
                    <a:cubicBezTo>
                      <a:pt x="161" y="129"/>
                      <a:pt x="161" y="129"/>
                      <a:pt x="161" y="129"/>
                    </a:cubicBezTo>
                    <a:cubicBezTo>
                      <a:pt x="161" y="129"/>
                      <a:pt x="161" y="129"/>
                      <a:pt x="161" y="129"/>
                    </a:cubicBezTo>
                    <a:cubicBezTo>
                      <a:pt x="161" y="129"/>
                      <a:pt x="161" y="129"/>
                      <a:pt x="161" y="129"/>
                    </a:cubicBezTo>
                    <a:cubicBezTo>
                      <a:pt x="161" y="129"/>
                      <a:pt x="161" y="129"/>
                      <a:pt x="161" y="129"/>
                    </a:cubicBezTo>
                    <a:cubicBezTo>
                      <a:pt x="161" y="129"/>
                      <a:pt x="161" y="129"/>
                      <a:pt x="161" y="130"/>
                    </a:cubicBezTo>
                    <a:cubicBezTo>
                      <a:pt x="161" y="130"/>
                      <a:pt x="161" y="130"/>
                      <a:pt x="161" y="130"/>
                    </a:cubicBezTo>
                    <a:cubicBezTo>
                      <a:pt x="161" y="130"/>
                      <a:pt x="161" y="130"/>
                      <a:pt x="161" y="130"/>
                    </a:cubicBezTo>
                    <a:cubicBezTo>
                      <a:pt x="161" y="130"/>
                      <a:pt x="161" y="130"/>
                      <a:pt x="161" y="130"/>
                    </a:cubicBezTo>
                    <a:cubicBezTo>
                      <a:pt x="161" y="130"/>
                      <a:pt x="161" y="130"/>
                      <a:pt x="161" y="130"/>
                    </a:cubicBezTo>
                    <a:cubicBezTo>
                      <a:pt x="161" y="130"/>
                      <a:pt x="161" y="130"/>
                      <a:pt x="161" y="130"/>
                    </a:cubicBezTo>
                    <a:cubicBezTo>
                      <a:pt x="161" y="130"/>
                      <a:pt x="161" y="130"/>
                      <a:pt x="161"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1"/>
                    </a:cubicBezTo>
                    <a:cubicBezTo>
                      <a:pt x="163" y="131"/>
                      <a:pt x="163" y="131"/>
                      <a:pt x="163" y="131"/>
                    </a:cubicBezTo>
                    <a:cubicBezTo>
                      <a:pt x="163" y="131"/>
                      <a:pt x="163" y="131"/>
                      <a:pt x="163" y="131"/>
                    </a:cubicBezTo>
                    <a:cubicBezTo>
                      <a:pt x="163" y="131"/>
                      <a:pt x="163" y="131"/>
                      <a:pt x="163" y="131"/>
                    </a:cubicBezTo>
                    <a:cubicBezTo>
                      <a:pt x="163" y="131"/>
                      <a:pt x="163" y="131"/>
                      <a:pt x="163" y="131"/>
                    </a:cubicBezTo>
                    <a:cubicBezTo>
                      <a:pt x="163" y="131"/>
                      <a:pt x="163" y="131"/>
                      <a:pt x="164" y="131"/>
                    </a:cubicBezTo>
                    <a:cubicBezTo>
                      <a:pt x="164" y="131"/>
                      <a:pt x="164" y="131"/>
                      <a:pt x="164" y="131"/>
                    </a:cubicBezTo>
                    <a:cubicBezTo>
                      <a:pt x="164" y="131"/>
                      <a:pt x="164" y="131"/>
                      <a:pt x="164" y="131"/>
                    </a:cubicBezTo>
                    <a:cubicBezTo>
                      <a:pt x="164" y="131"/>
                      <a:pt x="164" y="131"/>
                      <a:pt x="164" y="131"/>
                    </a:cubicBezTo>
                    <a:cubicBezTo>
                      <a:pt x="164" y="131"/>
                      <a:pt x="164" y="131"/>
                      <a:pt x="164" y="131"/>
                    </a:cubicBezTo>
                    <a:cubicBezTo>
                      <a:pt x="164" y="131"/>
                      <a:pt x="164" y="131"/>
                      <a:pt x="164" y="131"/>
                    </a:cubicBezTo>
                    <a:cubicBezTo>
                      <a:pt x="164" y="131"/>
                      <a:pt x="164" y="131"/>
                      <a:pt x="164" y="131"/>
                    </a:cubicBezTo>
                    <a:cubicBezTo>
                      <a:pt x="164" y="131"/>
                      <a:pt x="164" y="131"/>
                      <a:pt x="164" y="131"/>
                    </a:cubicBezTo>
                    <a:cubicBezTo>
                      <a:pt x="164" y="131"/>
                      <a:pt x="164" y="131"/>
                      <a:pt x="164" y="131"/>
                    </a:cubicBezTo>
                    <a:cubicBezTo>
                      <a:pt x="164" y="131"/>
                      <a:pt x="164" y="131"/>
                      <a:pt x="164" y="131"/>
                    </a:cubicBezTo>
                    <a:cubicBezTo>
                      <a:pt x="164" y="131"/>
                      <a:pt x="164" y="131"/>
                      <a:pt x="164" y="131"/>
                    </a:cubicBezTo>
                    <a:cubicBezTo>
                      <a:pt x="165" y="131"/>
                      <a:pt x="165" y="131"/>
                      <a:pt x="165" y="131"/>
                    </a:cubicBezTo>
                    <a:cubicBezTo>
                      <a:pt x="165" y="131"/>
                      <a:pt x="165" y="131"/>
                      <a:pt x="165" y="131"/>
                    </a:cubicBezTo>
                    <a:cubicBezTo>
                      <a:pt x="165" y="131"/>
                      <a:pt x="165" y="131"/>
                      <a:pt x="165" y="131"/>
                    </a:cubicBezTo>
                    <a:cubicBezTo>
                      <a:pt x="165" y="131"/>
                      <a:pt x="165" y="131"/>
                      <a:pt x="165" y="131"/>
                    </a:cubicBezTo>
                    <a:cubicBezTo>
                      <a:pt x="165" y="131"/>
                      <a:pt x="165" y="131"/>
                      <a:pt x="165" y="131"/>
                    </a:cubicBezTo>
                    <a:cubicBezTo>
                      <a:pt x="165" y="131"/>
                      <a:pt x="165" y="131"/>
                      <a:pt x="165" y="131"/>
                    </a:cubicBezTo>
                    <a:cubicBezTo>
                      <a:pt x="165" y="131"/>
                      <a:pt x="165" y="131"/>
                      <a:pt x="165" y="132"/>
                    </a:cubicBezTo>
                    <a:cubicBezTo>
                      <a:pt x="165" y="132"/>
                      <a:pt x="165" y="132"/>
                      <a:pt x="165" y="132"/>
                    </a:cubicBezTo>
                    <a:cubicBezTo>
                      <a:pt x="166" y="132"/>
                      <a:pt x="166" y="132"/>
                      <a:pt x="166" y="132"/>
                    </a:cubicBezTo>
                    <a:cubicBezTo>
                      <a:pt x="166" y="132"/>
                      <a:pt x="166" y="132"/>
                      <a:pt x="166" y="132"/>
                    </a:cubicBezTo>
                    <a:cubicBezTo>
                      <a:pt x="166" y="132"/>
                      <a:pt x="166" y="132"/>
                      <a:pt x="166" y="132"/>
                    </a:cubicBezTo>
                    <a:cubicBezTo>
                      <a:pt x="166" y="132"/>
                      <a:pt x="166" y="132"/>
                      <a:pt x="166" y="132"/>
                    </a:cubicBezTo>
                    <a:cubicBezTo>
                      <a:pt x="166" y="132"/>
                      <a:pt x="166" y="132"/>
                      <a:pt x="166" y="132"/>
                    </a:cubicBezTo>
                    <a:cubicBezTo>
                      <a:pt x="166" y="132"/>
                      <a:pt x="166" y="132"/>
                      <a:pt x="166" y="132"/>
                    </a:cubicBezTo>
                    <a:cubicBezTo>
                      <a:pt x="166" y="132"/>
                      <a:pt x="166" y="132"/>
                      <a:pt x="166" y="132"/>
                    </a:cubicBezTo>
                    <a:cubicBezTo>
                      <a:pt x="166" y="132"/>
                      <a:pt x="166" y="132"/>
                      <a:pt x="166" y="132"/>
                    </a:cubicBezTo>
                    <a:cubicBezTo>
                      <a:pt x="166" y="132"/>
                      <a:pt x="167" y="132"/>
                      <a:pt x="167" y="132"/>
                    </a:cubicBezTo>
                    <a:cubicBezTo>
                      <a:pt x="167" y="132"/>
                      <a:pt x="167" y="132"/>
                      <a:pt x="167" y="132"/>
                    </a:cubicBezTo>
                    <a:cubicBezTo>
                      <a:pt x="167" y="132"/>
                      <a:pt x="167" y="132"/>
                      <a:pt x="167" y="132"/>
                    </a:cubicBezTo>
                    <a:cubicBezTo>
                      <a:pt x="167" y="132"/>
                      <a:pt x="167" y="132"/>
                      <a:pt x="167" y="132"/>
                    </a:cubicBezTo>
                    <a:cubicBezTo>
                      <a:pt x="167" y="132"/>
                      <a:pt x="167" y="132"/>
                      <a:pt x="167" y="132"/>
                    </a:cubicBezTo>
                    <a:cubicBezTo>
                      <a:pt x="167" y="132"/>
                      <a:pt x="167" y="132"/>
                      <a:pt x="167" y="132"/>
                    </a:cubicBezTo>
                    <a:cubicBezTo>
                      <a:pt x="167" y="132"/>
                      <a:pt x="167" y="132"/>
                      <a:pt x="167" y="132"/>
                    </a:cubicBezTo>
                    <a:cubicBezTo>
                      <a:pt x="167" y="132"/>
                      <a:pt x="167" y="132"/>
                      <a:pt x="167" y="132"/>
                    </a:cubicBezTo>
                    <a:cubicBezTo>
                      <a:pt x="167" y="132"/>
                      <a:pt x="167" y="132"/>
                      <a:pt x="167" y="132"/>
                    </a:cubicBezTo>
                    <a:cubicBezTo>
                      <a:pt x="168" y="132"/>
                      <a:pt x="168" y="132"/>
                      <a:pt x="168" y="132"/>
                    </a:cubicBezTo>
                    <a:cubicBezTo>
                      <a:pt x="168" y="132"/>
                      <a:pt x="168" y="132"/>
                      <a:pt x="168" y="132"/>
                    </a:cubicBezTo>
                    <a:cubicBezTo>
                      <a:pt x="168" y="132"/>
                      <a:pt x="168" y="132"/>
                      <a:pt x="168" y="133"/>
                    </a:cubicBezTo>
                    <a:cubicBezTo>
                      <a:pt x="168" y="133"/>
                      <a:pt x="168" y="133"/>
                      <a:pt x="168" y="133"/>
                    </a:cubicBezTo>
                    <a:cubicBezTo>
                      <a:pt x="168" y="133"/>
                      <a:pt x="168" y="133"/>
                      <a:pt x="168" y="133"/>
                    </a:cubicBezTo>
                    <a:cubicBezTo>
                      <a:pt x="168" y="133"/>
                      <a:pt x="168" y="133"/>
                      <a:pt x="168" y="133"/>
                    </a:cubicBezTo>
                    <a:cubicBezTo>
                      <a:pt x="168" y="133"/>
                      <a:pt x="168" y="133"/>
                      <a:pt x="168" y="133"/>
                    </a:cubicBezTo>
                    <a:cubicBezTo>
                      <a:pt x="168" y="133"/>
                      <a:pt x="168" y="133"/>
                      <a:pt x="168" y="133"/>
                    </a:cubicBezTo>
                    <a:cubicBezTo>
                      <a:pt x="168" y="133"/>
                      <a:pt x="168" y="133"/>
                      <a:pt x="168" y="133"/>
                    </a:cubicBezTo>
                    <a:cubicBezTo>
                      <a:pt x="168" y="133"/>
                      <a:pt x="168" y="133"/>
                      <a:pt x="168" y="133"/>
                    </a:cubicBezTo>
                    <a:cubicBezTo>
                      <a:pt x="168" y="133"/>
                      <a:pt x="168" y="133"/>
                      <a:pt x="168" y="133"/>
                    </a:cubicBezTo>
                    <a:cubicBezTo>
                      <a:pt x="168" y="133"/>
                      <a:pt x="168" y="133"/>
                      <a:pt x="169" y="133"/>
                    </a:cubicBezTo>
                    <a:cubicBezTo>
                      <a:pt x="169" y="133"/>
                      <a:pt x="169" y="133"/>
                      <a:pt x="169" y="133"/>
                    </a:cubicBezTo>
                    <a:cubicBezTo>
                      <a:pt x="169" y="133"/>
                      <a:pt x="169" y="133"/>
                      <a:pt x="169" y="133"/>
                    </a:cubicBezTo>
                    <a:cubicBezTo>
                      <a:pt x="169" y="133"/>
                      <a:pt x="169" y="133"/>
                      <a:pt x="169" y="133"/>
                    </a:cubicBezTo>
                    <a:cubicBezTo>
                      <a:pt x="169" y="133"/>
                      <a:pt x="169" y="133"/>
                      <a:pt x="169" y="133"/>
                    </a:cubicBezTo>
                    <a:cubicBezTo>
                      <a:pt x="169" y="133"/>
                      <a:pt x="169" y="133"/>
                      <a:pt x="169" y="133"/>
                    </a:cubicBezTo>
                    <a:cubicBezTo>
                      <a:pt x="169" y="133"/>
                      <a:pt x="169" y="133"/>
                      <a:pt x="169" y="133"/>
                    </a:cubicBezTo>
                    <a:cubicBezTo>
                      <a:pt x="169" y="133"/>
                      <a:pt x="169" y="133"/>
                      <a:pt x="169" y="133"/>
                    </a:cubicBezTo>
                    <a:cubicBezTo>
                      <a:pt x="169" y="133"/>
                      <a:pt x="169" y="133"/>
                      <a:pt x="169" y="133"/>
                    </a:cubicBezTo>
                    <a:cubicBezTo>
                      <a:pt x="169" y="133"/>
                      <a:pt x="169"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1" y="133"/>
                      <a:pt x="171" y="133"/>
                      <a:pt x="171" y="133"/>
                    </a:cubicBezTo>
                    <a:cubicBezTo>
                      <a:pt x="171" y="133"/>
                      <a:pt x="171" y="133"/>
                      <a:pt x="171" y="133"/>
                    </a:cubicBezTo>
                    <a:cubicBezTo>
                      <a:pt x="171" y="133"/>
                      <a:pt x="171" y="133"/>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5"/>
                    </a:cubicBezTo>
                    <a:cubicBezTo>
                      <a:pt x="172" y="135"/>
                      <a:pt x="172" y="135"/>
                      <a:pt x="172" y="135"/>
                    </a:cubicBezTo>
                    <a:cubicBezTo>
                      <a:pt x="172" y="135"/>
                      <a:pt x="172"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4" y="135"/>
                    </a:cubicBezTo>
                    <a:cubicBezTo>
                      <a:pt x="174" y="135"/>
                      <a:pt x="174" y="135"/>
                      <a:pt x="174" y="135"/>
                    </a:cubicBezTo>
                    <a:cubicBezTo>
                      <a:pt x="174" y="135"/>
                      <a:pt x="174" y="135"/>
                      <a:pt x="174" y="135"/>
                    </a:cubicBezTo>
                    <a:cubicBezTo>
                      <a:pt x="174" y="135"/>
                      <a:pt x="174" y="135"/>
                      <a:pt x="174" y="135"/>
                    </a:cubicBezTo>
                    <a:cubicBezTo>
                      <a:pt x="174" y="135"/>
                      <a:pt x="174" y="135"/>
                      <a:pt x="174" y="135"/>
                    </a:cubicBezTo>
                    <a:cubicBezTo>
                      <a:pt x="174" y="135"/>
                      <a:pt x="174" y="135"/>
                      <a:pt x="174" y="135"/>
                    </a:cubicBezTo>
                    <a:cubicBezTo>
                      <a:pt x="174" y="135"/>
                      <a:pt x="174" y="135"/>
                      <a:pt x="174" y="135"/>
                    </a:cubicBezTo>
                    <a:cubicBezTo>
                      <a:pt x="174" y="135"/>
                      <a:pt x="174" y="135"/>
                      <a:pt x="174" y="135"/>
                    </a:cubicBezTo>
                    <a:cubicBezTo>
                      <a:pt x="174" y="135"/>
                      <a:pt x="175" y="135"/>
                      <a:pt x="175" y="135"/>
                    </a:cubicBezTo>
                    <a:cubicBezTo>
                      <a:pt x="175" y="135"/>
                      <a:pt x="175" y="135"/>
                      <a:pt x="175" y="135"/>
                    </a:cubicBezTo>
                    <a:cubicBezTo>
                      <a:pt x="175" y="135"/>
                      <a:pt x="175" y="135"/>
                      <a:pt x="175" y="135"/>
                    </a:cubicBezTo>
                    <a:cubicBezTo>
                      <a:pt x="175" y="135"/>
                      <a:pt x="175" y="135"/>
                      <a:pt x="175" y="135"/>
                    </a:cubicBezTo>
                    <a:cubicBezTo>
                      <a:pt x="175" y="135"/>
                      <a:pt x="175" y="135"/>
                      <a:pt x="175" y="135"/>
                    </a:cubicBezTo>
                    <a:cubicBezTo>
                      <a:pt x="175" y="135"/>
                      <a:pt x="175" y="135"/>
                      <a:pt x="175" y="136"/>
                    </a:cubicBezTo>
                    <a:cubicBezTo>
                      <a:pt x="175" y="136"/>
                      <a:pt x="175"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7" y="136"/>
                      <a:pt x="177" y="136"/>
                      <a:pt x="177" y="136"/>
                    </a:cubicBezTo>
                    <a:cubicBezTo>
                      <a:pt x="177" y="136"/>
                      <a:pt x="177" y="136"/>
                      <a:pt x="177" y="136"/>
                    </a:cubicBezTo>
                    <a:cubicBezTo>
                      <a:pt x="177" y="136"/>
                      <a:pt x="177" y="136"/>
                      <a:pt x="177" y="136"/>
                    </a:cubicBezTo>
                    <a:cubicBezTo>
                      <a:pt x="177" y="136"/>
                      <a:pt x="177" y="136"/>
                      <a:pt x="177" y="136"/>
                    </a:cubicBezTo>
                    <a:cubicBezTo>
                      <a:pt x="177" y="136"/>
                      <a:pt x="177" y="136"/>
                      <a:pt x="177" y="136"/>
                    </a:cubicBezTo>
                    <a:cubicBezTo>
                      <a:pt x="177" y="136"/>
                      <a:pt x="177" y="136"/>
                      <a:pt x="177" y="136"/>
                    </a:cubicBezTo>
                    <a:cubicBezTo>
                      <a:pt x="177" y="136"/>
                      <a:pt x="178" y="136"/>
                      <a:pt x="178" y="136"/>
                    </a:cubicBezTo>
                    <a:cubicBezTo>
                      <a:pt x="178" y="136"/>
                      <a:pt x="178" y="136"/>
                      <a:pt x="178" y="136"/>
                    </a:cubicBezTo>
                    <a:cubicBezTo>
                      <a:pt x="178" y="136"/>
                      <a:pt x="178" y="136"/>
                      <a:pt x="178" y="136"/>
                    </a:cubicBezTo>
                    <a:cubicBezTo>
                      <a:pt x="178" y="136"/>
                      <a:pt x="178" y="136"/>
                      <a:pt x="178" y="136"/>
                    </a:cubicBezTo>
                    <a:cubicBezTo>
                      <a:pt x="178" y="136"/>
                      <a:pt x="178" y="136"/>
                      <a:pt x="178" y="136"/>
                    </a:cubicBezTo>
                    <a:cubicBezTo>
                      <a:pt x="178" y="136"/>
                      <a:pt x="178" y="136"/>
                      <a:pt x="178" y="136"/>
                    </a:cubicBezTo>
                    <a:cubicBezTo>
                      <a:pt x="178" y="136"/>
                      <a:pt x="178" y="136"/>
                      <a:pt x="178" y="136"/>
                    </a:cubicBezTo>
                    <a:cubicBezTo>
                      <a:pt x="178" y="136"/>
                      <a:pt x="178" y="136"/>
                      <a:pt x="178" y="136"/>
                    </a:cubicBezTo>
                    <a:cubicBezTo>
                      <a:pt x="178" y="136"/>
                      <a:pt x="178" y="136"/>
                      <a:pt x="179" y="136"/>
                    </a:cubicBezTo>
                    <a:cubicBezTo>
                      <a:pt x="179" y="136"/>
                      <a:pt x="179" y="136"/>
                      <a:pt x="179" y="136"/>
                    </a:cubicBezTo>
                    <a:cubicBezTo>
                      <a:pt x="179" y="136"/>
                      <a:pt x="179" y="136"/>
                      <a:pt x="179" y="136"/>
                    </a:cubicBezTo>
                    <a:cubicBezTo>
                      <a:pt x="179" y="136"/>
                      <a:pt x="179" y="136"/>
                      <a:pt x="179" y="136"/>
                    </a:cubicBezTo>
                    <a:cubicBezTo>
                      <a:pt x="179" y="136"/>
                      <a:pt x="179" y="136"/>
                      <a:pt x="179" y="136"/>
                    </a:cubicBezTo>
                    <a:cubicBezTo>
                      <a:pt x="179" y="136"/>
                      <a:pt x="179" y="136"/>
                      <a:pt x="179" y="136"/>
                    </a:cubicBezTo>
                    <a:cubicBezTo>
                      <a:pt x="179" y="136"/>
                      <a:pt x="179" y="136"/>
                      <a:pt x="179" y="136"/>
                    </a:cubicBezTo>
                    <a:cubicBezTo>
                      <a:pt x="179" y="136"/>
                      <a:pt x="179" y="136"/>
                      <a:pt x="179" y="136"/>
                    </a:cubicBezTo>
                    <a:cubicBezTo>
                      <a:pt x="179" y="136"/>
                      <a:pt x="180" y="136"/>
                      <a:pt x="180" y="136"/>
                    </a:cubicBezTo>
                    <a:cubicBezTo>
                      <a:pt x="180" y="136"/>
                      <a:pt x="180" y="136"/>
                      <a:pt x="180" y="136"/>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2" y="137"/>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3" y="138"/>
                    </a:cubicBezTo>
                    <a:cubicBezTo>
                      <a:pt x="183" y="138"/>
                      <a:pt x="183" y="138"/>
                      <a:pt x="183" y="138"/>
                    </a:cubicBezTo>
                    <a:cubicBezTo>
                      <a:pt x="183" y="138"/>
                      <a:pt x="183" y="138"/>
                      <a:pt x="183" y="138"/>
                    </a:cubicBezTo>
                    <a:cubicBezTo>
                      <a:pt x="183" y="138"/>
                      <a:pt x="183" y="138"/>
                      <a:pt x="183" y="138"/>
                    </a:cubicBezTo>
                    <a:cubicBezTo>
                      <a:pt x="183" y="138"/>
                      <a:pt x="183" y="138"/>
                      <a:pt x="184" y="138"/>
                    </a:cubicBezTo>
                    <a:cubicBezTo>
                      <a:pt x="184" y="138"/>
                      <a:pt x="184" y="138"/>
                      <a:pt x="184" y="138"/>
                    </a:cubicBezTo>
                    <a:cubicBezTo>
                      <a:pt x="184" y="138"/>
                      <a:pt x="184" y="138"/>
                      <a:pt x="184" y="138"/>
                    </a:cubicBezTo>
                    <a:cubicBezTo>
                      <a:pt x="184" y="138"/>
                      <a:pt x="184" y="138"/>
                      <a:pt x="184" y="138"/>
                    </a:cubicBezTo>
                    <a:cubicBezTo>
                      <a:pt x="184" y="138"/>
                      <a:pt x="184" y="138"/>
                      <a:pt x="184" y="138"/>
                    </a:cubicBezTo>
                    <a:cubicBezTo>
                      <a:pt x="184" y="138"/>
                      <a:pt x="184" y="138"/>
                      <a:pt x="184" y="139"/>
                    </a:cubicBezTo>
                    <a:cubicBezTo>
                      <a:pt x="184" y="139"/>
                      <a:pt x="184" y="139"/>
                      <a:pt x="184" y="139"/>
                    </a:cubicBezTo>
                    <a:cubicBezTo>
                      <a:pt x="184" y="139"/>
                      <a:pt x="184" y="139"/>
                      <a:pt x="184" y="139"/>
                    </a:cubicBezTo>
                    <a:cubicBezTo>
                      <a:pt x="184" y="139"/>
                      <a:pt x="184" y="139"/>
                      <a:pt x="184" y="139"/>
                    </a:cubicBezTo>
                    <a:cubicBezTo>
                      <a:pt x="184" y="139"/>
                      <a:pt x="184" y="139"/>
                      <a:pt x="184"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6" y="139"/>
                    </a:cubicBezTo>
                    <a:cubicBezTo>
                      <a:pt x="186" y="139"/>
                      <a:pt x="186" y="139"/>
                      <a:pt x="186" y="139"/>
                    </a:cubicBezTo>
                    <a:cubicBezTo>
                      <a:pt x="186" y="139"/>
                      <a:pt x="186" y="139"/>
                      <a:pt x="186" y="139"/>
                    </a:cubicBezTo>
                    <a:cubicBezTo>
                      <a:pt x="186" y="139"/>
                      <a:pt x="186" y="139"/>
                      <a:pt x="186" y="139"/>
                    </a:cubicBezTo>
                    <a:cubicBezTo>
                      <a:pt x="186" y="139"/>
                      <a:pt x="186" y="139"/>
                      <a:pt x="186" y="139"/>
                    </a:cubicBezTo>
                    <a:cubicBezTo>
                      <a:pt x="186" y="139"/>
                      <a:pt x="186" y="139"/>
                      <a:pt x="186" y="139"/>
                    </a:cubicBezTo>
                    <a:cubicBezTo>
                      <a:pt x="186" y="139"/>
                      <a:pt x="186" y="139"/>
                      <a:pt x="186" y="139"/>
                    </a:cubicBezTo>
                    <a:cubicBezTo>
                      <a:pt x="186" y="139"/>
                      <a:pt x="186" y="139"/>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1"/>
                      <a:pt x="186" y="141"/>
                      <a:pt x="186" y="141"/>
                    </a:cubicBezTo>
                    <a:cubicBezTo>
                      <a:pt x="186" y="141"/>
                      <a:pt x="186" y="141"/>
                      <a:pt x="186" y="141"/>
                    </a:cubicBezTo>
                    <a:cubicBezTo>
                      <a:pt x="186" y="141"/>
                      <a:pt x="186" y="141"/>
                      <a:pt x="186" y="141"/>
                    </a:cubicBezTo>
                    <a:cubicBezTo>
                      <a:pt x="186" y="141"/>
                      <a:pt x="186" y="141"/>
                      <a:pt x="187" y="141"/>
                    </a:cubicBezTo>
                    <a:cubicBezTo>
                      <a:pt x="187" y="141"/>
                      <a:pt x="187" y="141"/>
                      <a:pt x="187" y="141"/>
                    </a:cubicBezTo>
                    <a:cubicBezTo>
                      <a:pt x="187" y="141"/>
                      <a:pt x="187" y="141"/>
                      <a:pt x="187" y="141"/>
                    </a:cubicBezTo>
                    <a:cubicBezTo>
                      <a:pt x="187" y="141"/>
                      <a:pt x="187" y="141"/>
                      <a:pt x="187" y="142"/>
                    </a:cubicBezTo>
                    <a:cubicBezTo>
                      <a:pt x="187" y="142"/>
                      <a:pt x="187" y="142"/>
                      <a:pt x="187" y="142"/>
                    </a:cubicBezTo>
                    <a:cubicBezTo>
                      <a:pt x="187" y="142"/>
                      <a:pt x="187" y="142"/>
                      <a:pt x="187" y="142"/>
                    </a:cubicBezTo>
                    <a:cubicBezTo>
                      <a:pt x="187" y="142"/>
                      <a:pt x="187" y="142"/>
                      <a:pt x="187" y="142"/>
                    </a:cubicBezTo>
                    <a:cubicBezTo>
                      <a:pt x="187" y="142"/>
                      <a:pt x="187" y="142"/>
                      <a:pt x="187" y="142"/>
                    </a:cubicBezTo>
                    <a:cubicBezTo>
                      <a:pt x="187" y="142"/>
                      <a:pt x="187" y="142"/>
                      <a:pt x="187" y="142"/>
                    </a:cubicBezTo>
                    <a:cubicBezTo>
                      <a:pt x="187" y="142"/>
                      <a:pt x="187" y="142"/>
                      <a:pt x="187" y="142"/>
                    </a:cubicBezTo>
                    <a:cubicBezTo>
                      <a:pt x="187" y="142"/>
                      <a:pt x="187" y="142"/>
                      <a:pt x="187" y="143"/>
                    </a:cubicBezTo>
                    <a:cubicBezTo>
                      <a:pt x="187" y="143"/>
                      <a:pt x="187" y="143"/>
                      <a:pt x="187" y="143"/>
                    </a:cubicBezTo>
                    <a:cubicBezTo>
                      <a:pt x="187" y="143"/>
                      <a:pt x="187" y="143"/>
                      <a:pt x="187" y="143"/>
                    </a:cubicBezTo>
                    <a:cubicBezTo>
                      <a:pt x="187" y="143"/>
                      <a:pt x="187" y="143"/>
                      <a:pt x="187" y="143"/>
                    </a:cubicBezTo>
                    <a:cubicBezTo>
                      <a:pt x="187" y="143"/>
                      <a:pt x="187" y="143"/>
                      <a:pt x="187" y="143"/>
                    </a:cubicBezTo>
                    <a:cubicBezTo>
                      <a:pt x="187" y="143"/>
                      <a:pt x="187" y="143"/>
                      <a:pt x="187" y="143"/>
                    </a:cubicBezTo>
                    <a:cubicBezTo>
                      <a:pt x="187" y="143"/>
                      <a:pt x="187" y="143"/>
                      <a:pt x="187" y="143"/>
                    </a:cubicBezTo>
                    <a:cubicBezTo>
                      <a:pt x="187" y="144"/>
                      <a:pt x="187" y="144"/>
                      <a:pt x="187" y="144"/>
                    </a:cubicBezTo>
                    <a:cubicBezTo>
                      <a:pt x="187" y="144"/>
                      <a:pt x="187" y="144"/>
                      <a:pt x="187" y="144"/>
                    </a:cubicBezTo>
                    <a:cubicBezTo>
                      <a:pt x="187" y="144"/>
                      <a:pt x="187" y="144"/>
                      <a:pt x="187" y="144"/>
                    </a:cubicBezTo>
                    <a:cubicBezTo>
                      <a:pt x="187" y="144"/>
                      <a:pt x="187" y="144"/>
                      <a:pt x="187" y="144"/>
                    </a:cubicBezTo>
                    <a:cubicBezTo>
                      <a:pt x="187" y="144"/>
                      <a:pt x="187" y="144"/>
                      <a:pt x="187" y="144"/>
                    </a:cubicBezTo>
                    <a:cubicBezTo>
                      <a:pt x="187" y="144"/>
                      <a:pt x="187" y="144"/>
                      <a:pt x="187" y="144"/>
                    </a:cubicBezTo>
                    <a:cubicBezTo>
                      <a:pt x="187" y="144"/>
                      <a:pt x="187" y="144"/>
                      <a:pt x="187" y="144"/>
                    </a:cubicBezTo>
                    <a:cubicBezTo>
                      <a:pt x="187" y="144"/>
                      <a:pt x="187" y="144"/>
                      <a:pt x="187" y="144"/>
                    </a:cubicBezTo>
                    <a:cubicBezTo>
                      <a:pt x="187" y="144"/>
                      <a:pt x="187" y="144"/>
                      <a:pt x="187" y="144"/>
                    </a:cubicBezTo>
                    <a:cubicBezTo>
                      <a:pt x="187" y="144"/>
                      <a:pt x="187" y="144"/>
                      <a:pt x="187" y="145"/>
                    </a:cubicBezTo>
                    <a:cubicBezTo>
                      <a:pt x="187" y="145"/>
                      <a:pt x="187" y="145"/>
                      <a:pt x="187" y="145"/>
                    </a:cubicBezTo>
                    <a:cubicBezTo>
                      <a:pt x="187" y="145"/>
                      <a:pt x="187" y="145"/>
                      <a:pt x="187" y="145"/>
                    </a:cubicBezTo>
                    <a:cubicBezTo>
                      <a:pt x="187" y="145"/>
                      <a:pt x="187" y="145"/>
                      <a:pt x="187" y="145"/>
                    </a:cubicBezTo>
                    <a:cubicBezTo>
                      <a:pt x="187" y="145"/>
                      <a:pt x="187" y="145"/>
                      <a:pt x="187" y="145"/>
                    </a:cubicBezTo>
                    <a:cubicBezTo>
                      <a:pt x="187" y="145"/>
                      <a:pt x="187" y="145"/>
                      <a:pt x="187" y="145"/>
                    </a:cubicBezTo>
                    <a:cubicBezTo>
                      <a:pt x="187" y="145"/>
                      <a:pt x="187" y="145"/>
                      <a:pt x="187" y="145"/>
                    </a:cubicBezTo>
                    <a:cubicBezTo>
                      <a:pt x="187" y="145"/>
                      <a:pt x="187" y="145"/>
                      <a:pt x="187" y="145"/>
                    </a:cubicBezTo>
                    <a:cubicBezTo>
                      <a:pt x="187" y="145"/>
                      <a:pt x="187" y="145"/>
                      <a:pt x="187" y="145"/>
                    </a:cubicBezTo>
                    <a:cubicBezTo>
                      <a:pt x="187" y="145"/>
                      <a:pt x="187" y="145"/>
                      <a:pt x="187" y="145"/>
                    </a:cubicBezTo>
                    <a:cubicBezTo>
                      <a:pt x="187" y="145"/>
                      <a:pt x="187" y="145"/>
                      <a:pt x="187" y="145"/>
                    </a:cubicBezTo>
                    <a:cubicBezTo>
                      <a:pt x="187" y="145"/>
                      <a:pt x="187"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7"/>
                      <a:pt x="190" y="147"/>
                      <a:pt x="190" y="147"/>
                    </a:cubicBezTo>
                    <a:cubicBezTo>
                      <a:pt x="190" y="147"/>
                      <a:pt x="190" y="147"/>
                      <a:pt x="190" y="147"/>
                    </a:cubicBezTo>
                    <a:cubicBezTo>
                      <a:pt x="190" y="147"/>
                      <a:pt x="190"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3" y="147"/>
                      <a:pt x="193" y="147"/>
                      <a:pt x="193" y="148"/>
                    </a:cubicBezTo>
                    <a:cubicBezTo>
                      <a:pt x="193" y="148"/>
                      <a:pt x="193" y="148"/>
                      <a:pt x="193" y="148"/>
                    </a:cubicBezTo>
                    <a:cubicBezTo>
                      <a:pt x="193" y="148"/>
                      <a:pt x="193" y="148"/>
                      <a:pt x="193" y="148"/>
                    </a:cubicBezTo>
                    <a:cubicBezTo>
                      <a:pt x="193" y="148"/>
                      <a:pt x="193" y="148"/>
                      <a:pt x="193" y="148"/>
                    </a:cubicBezTo>
                    <a:cubicBezTo>
                      <a:pt x="193" y="148"/>
                      <a:pt x="193" y="148"/>
                      <a:pt x="193" y="148"/>
                    </a:cubicBezTo>
                    <a:cubicBezTo>
                      <a:pt x="193" y="148"/>
                      <a:pt x="193" y="148"/>
                      <a:pt x="193" y="148"/>
                    </a:cubicBezTo>
                    <a:cubicBezTo>
                      <a:pt x="193" y="148"/>
                      <a:pt x="193" y="148"/>
                      <a:pt x="193" y="148"/>
                    </a:cubicBezTo>
                    <a:cubicBezTo>
                      <a:pt x="193" y="148"/>
                      <a:pt x="193" y="148"/>
                      <a:pt x="193" y="148"/>
                    </a:cubicBezTo>
                    <a:cubicBezTo>
                      <a:pt x="193" y="148"/>
                      <a:pt x="193"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5" y="148"/>
                      <a:pt x="195" y="148"/>
                      <a:pt x="195" y="148"/>
                    </a:cubicBezTo>
                    <a:cubicBezTo>
                      <a:pt x="195" y="148"/>
                      <a:pt x="195" y="148"/>
                      <a:pt x="195" y="148"/>
                    </a:cubicBezTo>
                    <a:cubicBezTo>
                      <a:pt x="195" y="148"/>
                      <a:pt x="195" y="148"/>
                      <a:pt x="195" y="148"/>
                    </a:cubicBezTo>
                    <a:cubicBezTo>
                      <a:pt x="195" y="148"/>
                      <a:pt x="195" y="148"/>
                      <a:pt x="195" y="148"/>
                    </a:cubicBezTo>
                    <a:cubicBezTo>
                      <a:pt x="195" y="148"/>
                      <a:pt x="195" y="148"/>
                      <a:pt x="195" y="148"/>
                    </a:cubicBezTo>
                    <a:cubicBezTo>
                      <a:pt x="195" y="148"/>
                      <a:pt x="195" y="148"/>
                      <a:pt x="195" y="148"/>
                    </a:cubicBezTo>
                    <a:cubicBezTo>
                      <a:pt x="195" y="148"/>
                      <a:pt x="195" y="148"/>
                      <a:pt x="195" y="148"/>
                    </a:cubicBezTo>
                    <a:cubicBezTo>
                      <a:pt x="195" y="148"/>
                      <a:pt x="195" y="148"/>
                      <a:pt x="195" y="148"/>
                    </a:cubicBezTo>
                    <a:cubicBezTo>
                      <a:pt x="195" y="148"/>
                      <a:pt x="195" y="148"/>
                      <a:pt x="195" y="148"/>
                    </a:cubicBezTo>
                    <a:cubicBezTo>
                      <a:pt x="196" y="148"/>
                      <a:pt x="196" y="148"/>
                      <a:pt x="196" y="148"/>
                    </a:cubicBezTo>
                    <a:cubicBezTo>
                      <a:pt x="196" y="148"/>
                      <a:pt x="196" y="148"/>
                      <a:pt x="196" y="148"/>
                    </a:cubicBezTo>
                    <a:cubicBezTo>
                      <a:pt x="196" y="148"/>
                      <a:pt x="196" y="148"/>
                      <a:pt x="196" y="148"/>
                    </a:cubicBezTo>
                    <a:cubicBezTo>
                      <a:pt x="196" y="148"/>
                      <a:pt x="196" y="148"/>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7" y="149"/>
                    </a:cubicBezTo>
                    <a:cubicBezTo>
                      <a:pt x="197" y="149"/>
                      <a:pt x="197" y="149"/>
                      <a:pt x="197" y="149"/>
                    </a:cubicBezTo>
                    <a:cubicBezTo>
                      <a:pt x="197" y="149"/>
                      <a:pt x="197" y="149"/>
                      <a:pt x="197" y="149"/>
                    </a:cubicBezTo>
                    <a:cubicBezTo>
                      <a:pt x="197" y="149"/>
                      <a:pt x="197" y="149"/>
                      <a:pt x="197" y="149"/>
                    </a:cubicBezTo>
                    <a:cubicBezTo>
                      <a:pt x="197" y="149"/>
                      <a:pt x="197" y="149"/>
                      <a:pt x="197" y="149"/>
                    </a:cubicBezTo>
                    <a:cubicBezTo>
                      <a:pt x="197" y="149"/>
                      <a:pt x="197" y="149"/>
                      <a:pt x="197" y="149"/>
                    </a:cubicBezTo>
                    <a:cubicBezTo>
                      <a:pt x="197" y="149"/>
                      <a:pt x="197" y="149"/>
                      <a:pt x="197" y="149"/>
                    </a:cubicBezTo>
                    <a:cubicBezTo>
                      <a:pt x="197" y="149"/>
                      <a:pt x="197" y="149"/>
                      <a:pt x="197" y="149"/>
                    </a:cubicBezTo>
                    <a:cubicBezTo>
                      <a:pt x="197" y="149"/>
                      <a:pt x="197" y="149"/>
                      <a:pt x="197" y="149"/>
                    </a:cubicBezTo>
                    <a:cubicBezTo>
                      <a:pt x="197" y="149"/>
                      <a:pt x="197" y="149"/>
                      <a:pt x="197" y="149"/>
                    </a:cubicBezTo>
                    <a:cubicBezTo>
                      <a:pt x="197" y="149"/>
                      <a:pt x="197" y="149"/>
                      <a:pt x="197" y="149"/>
                    </a:cubicBezTo>
                    <a:cubicBezTo>
                      <a:pt x="197" y="149"/>
                      <a:pt x="197" y="149"/>
                      <a:pt x="198" y="149"/>
                    </a:cubicBezTo>
                    <a:cubicBezTo>
                      <a:pt x="198" y="149"/>
                      <a:pt x="198" y="149"/>
                      <a:pt x="198" y="149"/>
                    </a:cubicBezTo>
                    <a:cubicBezTo>
                      <a:pt x="198" y="149"/>
                      <a:pt x="198" y="149"/>
                      <a:pt x="198" y="149"/>
                    </a:cubicBezTo>
                    <a:cubicBezTo>
                      <a:pt x="198" y="149"/>
                      <a:pt x="198" y="149"/>
                      <a:pt x="198" y="149"/>
                    </a:cubicBezTo>
                    <a:cubicBezTo>
                      <a:pt x="198" y="149"/>
                      <a:pt x="199" y="149"/>
                      <a:pt x="199" y="149"/>
                    </a:cubicBezTo>
                    <a:cubicBezTo>
                      <a:pt x="199" y="149"/>
                      <a:pt x="199" y="149"/>
                      <a:pt x="199" y="149"/>
                    </a:cubicBezTo>
                    <a:cubicBezTo>
                      <a:pt x="199" y="149"/>
                      <a:pt x="199" y="149"/>
                      <a:pt x="199" y="149"/>
                    </a:cubicBezTo>
                    <a:cubicBezTo>
                      <a:pt x="199" y="149"/>
                      <a:pt x="199" y="149"/>
                      <a:pt x="199" y="149"/>
                    </a:cubicBezTo>
                    <a:cubicBezTo>
                      <a:pt x="199" y="149"/>
                      <a:pt x="199" y="149"/>
                      <a:pt x="199" y="150"/>
                    </a:cubicBezTo>
                    <a:cubicBezTo>
                      <a:pt x="199" y="150"/>
                      <a:pt x="199" y="150"/>
                      <a:pt x="199" y="150"/>
                    </a:cubicBezTo>
                    <a:cubicBezTo>
                      <a:pt x="199" y="150"/>
                      <a:pt x="199" y="150"/>
                      <a:pt x="199" y="150"/>
                    </a:cubicBezTo>
                    <a:cubicBezTo>
                      <a:pt x="199" y="150"/>
                      <a:pt x="199" y="150"/>
                      <a:pt x="199" y="150"/>
                    </a:cubicBezTo>
                    <a:cubicBezTo>
                      <a:pt x="199" y="150"/>
                      <a:pt x="199" y="150"/>
                      <a:pt x="200" y="150"/>
                    </a:cubicBezTo>
                    <a:cubicBezTo>
                      <a:pt x="200" y="150"/>
                      <a:pt x="200" y="150"/>
                      <a:pt x="200" y="150"/>
                    </a:cubicBezTo>
                    <a:cubicBezTo>
                      <a:pt x="200" y="150"/>
                      <a:pt x="200" y="150"/>
                      <a:pt x="200" y="150"/>
                    </a:cubicBezTo>
                    <a:cubicBezTo>
                      <a:pt x="200" y="150"/>
                      <a:pt x="200" y="150"/>
                      <a:pt x="200" y="150"/>
                    </a:cubicBezTo>
                    <a:cubicBezTo>
                      <a:pt x="200" y="150"/>
                      <a:pt x="200" y="150"/>
                      <a:pt x="200" y="150"/>
                    </a:cubicBezTo>
                    <a:cubicBezTo>
                      <a:pt x="200" y="150"/>
                      <a:pt x="200" y="150"/>
                      <a:pt x="200" y="150"/>
                    </a:cubicBezTo>
                    <a:cubicBezTo>
                      <a:pt x="200" y="150"/>
                      <a:pt x="200" y="150"/>
                      <a:pt x="200" y="150"/>
                    </a:cubicBezTo>
                    <a:cubicBezTo>
                      <a:pt x="200" y="150"/>
                      <a:pt x="200" y="150"/>
                      <a:pt x="200" y="150"/>
                    </a:cubicBezTo>
                    <a:cubicBezTo>
                      <a:pt x="200" y="150"/>
                      <a:pt x="200" y="150"/>
                      <a:pt x="200" y="150"/>
                    </a:cubicBezTo>
                    <a:cubicBezTo>
                      <a:pt x="200" y="150"/>
                      <a:pt x="200" y="150"/>
                      <a:pt x="200" y="150"/>
                    </a:cubicBezTo>
                    <a:cubicBezTo>
                      <a:pt x="201" y="150"/>
                      <a:pt x="201" y="150"/>
                      <a:pt x="202" y="150"/>
                    </a:cubicBezTo>
                    <a:cubicBezTo>
                      <a:pt x="202" y="150"/>
                      <a:pt x="202" y="150"/>
                      <a:pt x="202" y="150"/>
                    </a:cubicBezTo>
                    <a:cubicBezTo>
                      <a:pt x="202" y="150"/>
                      <a:pt x="202" y="150"/>
                      <a:pt x="202" y="150"/>
                    </a:cubicBezTo>
                    <a:cubicBezTo>
                      <a:pt x="202" y="150"/>
                      <a:pt x="202" y="150"/>
                      <a:pt x="202" y="150"/>
                    </a:cubicBezTo>
                    <a:cubicBezTo>
                      <a:pt x="202" y="150"/>
                      <a:pt x="202" y="150"/>
                      <a:pt x="202" y="150"/>
                    </a:cubicBezTo>
                    <a:cubicBezTo>
                      <a:pt x="202" y="150"/>
                      <a:pt x="203" y="150"/>
                      <a:pt x="203" y="150"/>
                    </a:cubicBezTo>
                    <a:cubicBezTo>
                      <a:pt x="203" y="150"/>
                      <a:pt x="203" y="150"/>
                      <a:pt x="203" y="150"/>
                    </a:cubicBezTo>
                    <a:cubicBezTo>
                      <a:pt x="203" y="150"/>
                      <a:pt x="203" y="150"/>
                      <a:pt x="204" y="150"/>
                    </a:cubicBezTo>
                    <a:cubicBezTo>
                      <a:pt x="204" y="150"/>
                      <a:pt x="204" y="150"/>
                      <a:pt x="204" y="150"/>
                    </a:cubicBezTo>
                    <a:cubicBezTo>
                      <a:pt x="204" y="150"/>
                      <a:pt x="204" y="150"/>
                      <a:pt x="204" y="150"/>
                    </a:cubicBezTo>
                    <a:cubicBezTo>
                      <a:pt x="204" y="150"/>
                      <a:pt x="204" y="150"/>
                      <a:pt x="204" y="150"/>
                    </a:cubicBezTo>
                    <a:cubicBezTo>
                      <a:pt x="204" y="150"/>
                      <a:pt x="204" y="150"/>
                      <a:pt x="204" y="150"/>
                    </a:cubicBezTo>
                    <a:cubicBezTo>
                      <a:pt x="204" y="150"/>
                      <a:pt x="204"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49"/>
                      <a:pt x="205" y="149"/>
                      <a:pt x="205" y="149"/>
                    </a:cubicBezTo>
                    <a:cubicBezTo>
                      <a:pt x="205" y="149"/>
                      <a:pt x="205" y="149"/>
                      <a:pt x="205" y="149"/>
                    </a:cubicBezTo>
                    <a:cubicBezTo>
                      <a:pt x="205" y="149"/>
                      <a:pt x="205" y="149"/>
                      <a:pt x="205" y="149"/>
                    </a:cubicBezTo>
                    <a:cubicBezTo>
                      <a:pt x="205" y="149"/>
                      <a:pt x="205" y="149"/>
                      <a:pt x="205" y="149"/>
                    </a:cubicBezTo>
                    <a:cubicBezTo>
                      <a:pt x="205" y="149"/>
                      <a:pt x="205" y="149"/>
                      <a:pt x="205" y="149"/>
                    </a:cubicBezTo>
                    <a:cubicBezTo>
                      <a:pt x="205" y="149"/>
                      <a:pt x="205" y="149"/>
                      <a:pt x="205" y="149"/>
                    </a:cubicBezTo>
                    <a:cubicBezTo>
                      <a:pt x="205" y="149"/>
                      <a:pt x="205" y="149"/>
                      <a:pt x="205" y="149"/>
                    </a:cubicBezTo>
                    <a:cubicBezTo>
                      <a:pt x="205" y="149"/>
                      <a:pt x="205" y="149"/>
                      <a:pt x="205" y="149"/>
                    </a:cubicBezTo>
                    <a:cubicBezTo>
                      <a:pt x="205" y="148"/>
                      <a:pt x="205" y="148"/>
                      <a:pt x="206" y="148"/>
                    </a:cubicBezTo>
                    <a:cubicBezTo>
                      <a:pt x="206" y="148"/>
                      <a:pt x="206" y="148"/>
                      <a:pt x="206" y="148"/>
                    </a:cubicBezTo>
                    <a:cubicBezTo>
                      <a:pt x="206" y="148"/>
                      <a:pt x="206" y="148"/>
                      <a:pt x="206" y="148"/>
                    </a:cubicBezTo>
                    <a:cubicBezTo>
                      <a:pt x="206" y="148"/>
                      <a:pt x="206" y="148"/>
                      <a:pt x="206" y="148"/>
                    </a:cubicBezTo>
                    <a:cubicBezTo>
                      <a:pt x="206" y="148"/>
                      <a:pt x="206" y="148"/>
                      <a:pt x="206" y="148"/>
                    </a:cubicBezTo>
                    <a:cubicBezTo>
                      <a:pt x="206" y="148"/>
                      <a:pt x="206" y="148"/>
                      <a:pt x="206" y="148"/>
                    </a:cubicBezTo>
                    <a:cubicBezTo>
                      <a:pt x="206" y="148"/>
                      <a:pt x="206" y="148"/>
                      <a:pt x="206" y="148"/>
                    </a:cubicBezTo>
                    <a:cubicBezTo>
                      <a:pt x="206" y="148"/>
                      <a:pt x="206" y="148"/>
                      <a:pt x="206" y="148"/>
                    </a:cubicBezTo>
                    <a:cubicBezTo>
                      <a:pt x="206" y="148"/>
                      <a:pt x="206" y="148"/>
                      <a:pt x="206" y="148"/>
                    </a:cubicBezTo>
                    <a:cubicBezTo>
                      <a:pt x="206" y="148"/>
                      <a:pt x="206" y="148"/>
                      <a:pt x="206" y="148"/>
                    </a:cubicBezTo>
                    <a:cubicBezTo>
                      <a:pt x="206" y="148"/>
                      <a:pt x="206" y="148"/>
                      <a:pt x="206" y="148"/>
                    </a:cubicBezTo>
                    <a:cubicBezTo>
                      <a:pt x="206" y="147"/>
                      <a:pt x="206" y="147"/>
                      <a:pt x="206" y="147"/>
                    </a:cubicBezTo>
                    <a:cubicBezTo>
                      <a:pt x="206" y="147"/>
                      <a:pt x="206" y="147"/>
                      <a:pt x="206" y="147"/>
                    </a:cubicBezTo>
                    <a:cubicBezTo>
                      <a:pt x="206" y="147"/>
                      <a:pt x="206" y="147"/>
                      <a:pt x="206" y="147"/>
                    </a:cubicBezTo>
                    <a:cubicBezTo>
                      <a:pt x="206" y="147"/>
                      <a:pt x="206" y="147"/>
                      <a:pt x="206" y="147"/>
                    </a:cubicBezTo>
                    <a:cubicBezTo>
                      <a:pt x="206" y="147"/>
                      <a:pt x="206" y="147"/>
                      <a:pt x="206" y="147"/>
                    </a:cubicBezTo>
                    <a:cubicBezTo>
                      <a:pt x="206" y="146"/>
                      <a:pt x="206" y="146"/>
                      <a:pt x="206" y="146"/>
                    </a:cubicBezTo>
                    <a:cubicBezTo>
                      <a:pt x="206" y="146"/>
                      <a:pt x="206" y="146"/>
                      <a:pt x="206" y="146"/>
                    </a:cubicBezTo>
                    <a:cubicBezTo>
                      <a:pt x="206" y="146"/>
                      <a:pt x="206" y="146"/>
                      <a:pt x="206" y="146"/>
                    </a:cubicBezTo>
                    <a:cubicBezTo>
                      <a:pt x="206" y="146"/>
                      <a:pt x="206" y="146"/>
                      <a:pt x="206" y="146"/>
                    </a:cubicBezTo>
                    <a:cubicBezTo>
                      <a:pt x="206" y="146"/>
                      <a:pt x="206" y="146"/>
                      <a:pt x="206" y="146"/>
                    </a:cubicBezTo>
                    <a:cubicBezTo>
                      <a:pt x="205" y="146"/>
                      <a:pt x="205" y="145"/>
                      <a:pt x="205" y="145"/>
                    </a:cubicBezTo>
                    <a:cubicBezTo>
                      <a:pt x="205" y="145"/>
                      <a:pt x="205" y="145"/>
                      <a:pt x="205" y="145"/>
                    </a:cubicBezTo>
                    <a:cubicBezTo>
                      <a:pt x="205" y="145"/>
                      <a:pt x="205" y="145"/>
                      <a:pt x="205" y="145"/>
                    </a:cubicBezTo>
                    <a:cubicBezTo>
                      <a:pt x="205" y="145"/>
                      <a:pt x="205" y="145"/>
                      <a:pt x="205" y="145"/>
                    </a:cubicBezTo>
                    <a:cubicBezTo>
                      <a:pt x="205" y="145"/>
                      <a:pt x="205" y="145"/>
                      <a:pt x="205" y="145"/>
                    </a:cubicBezTo>
                    <a:cubicBezTo>
                      <a:pt x="205" y="145"/>
                      <a:pt x="205" y="144"/>
                      <a:pt x="205" y="144"/>
                    </a:cubicBezTo>
                    <a:cubicBezTo>
                      <a:pt x="205" y="144"/>
                      <a:pt x="205" y="144"/>
                      <a:pt x="205" y="144"/>
                    </a:cubicBezTo>
                    <a:cubicBezTo>
                      <a:pt x="205" y="144"/>
                      <a:pt x="205" y="144"/>
                      <a:pt x="205" y="144"/>
                    </a:cubicBezTo>
                    <a:cubicBezTo>
                      <a:pt x="205" y="144"/>
                      <a:pt x="205" y="144"/>
                      <a:pt x="205" y="144"/>
                    </a:cubicBezTo>
                    <a:cubicBezTo>
                      <a:pt x="205" y="143"/>
                      <a:pt x="205" y="143"/>
                      <a:pt x="205" y="143"/>
                    </a:cubicBezTo>
                    <a:cubicBezTo>
                      <a:pt x="205" y="143"/>
                      <a:pt x="205" y="143"/>
                      <a:pt x="205" y="143"/>
                    </a:cubicBezTo>
                    <a:cubicBezTo>
                      <a:pt x="205" y="143"/>
                      <a:pt x="205" y="143"/>
                      <a:pt x="205" y="143"/>
                    </a:cubicBezTo>
                    <a:cubicBezTo>
                      <a:pt x="205" y="143"/>
                      <a:pt x="205" y="143"/>
                      <a:pt x="205" y="143"/>
                    </a:cubicBezTo>
                    <a:cubicBezTo>
                      <a:pt x="205" y="143"/>
                      <a:pt x="205" y="143"/>
                      <a:pt x="205" y="143"/>
                    </a:cubicBezTo>
                    <a:cubicBezTo>
                      <a:pt x="205" y="142"/>
                      <a:pt x="205" y="142"/>
                      <a:pt x="205" y="142"/>
                    </a:cubicBezTo>
                    <a:cubicBezTo>
                      <a:pt x="205" y="142"/>
                      <a:pt x="205" y="142"/>
                      <a:pt x="205" y="142"/>
                    </a:cubicBezTo>
                    <a:cubicBezTo>
                      <a:pt x="205" y="142"/>
                      <a:pt x="205" y="142"/>
                      <a:pt x="205" y="142"/>
                    </a:cubicBezTo>
                    <a:cubicBezTo>
                      <a:pt x="205" y="142"/>
                      <a:pt x="205" y="142"/>
                      <a:pt x="205" y="142"/>
                    </a:cubicBezTo>
                    <a:cubicBezTo>
                      <a:pt x="205" y="142"/>
                      <a:pt x="205" y="142"/>
                      <a:pt x="205" y="142"/>
                    </a:cubicBezTo>
                    <a:cubicBezTo>
                      <a:pt x="205" y="142"/>
                      <a:pt x="205" y="142"/>
                      <a:pt x="205" y="142"/>
                    </a:cubicBezTo>
                    <a:cubicBezTo>
                      <a:pt x="205" y="142"/>
                      <a:pt x="205" y="142"/>
                      <a:pt x="205" y="142"/>
                    </a:cubicBezTo>
                    <a:cubicBezTo>
                      <a:pt x="205" y="142"/>
                      <a:pt x="205" y="142"/>
                      <a:pt x="205" y="142"/>
                    </a:cubicBezTo>
                    <a:cubicBezTo>
                      <a:pt x="205" y="142"/>
                      <a:pt x="205" y="142"/>
                      <a:pt x="205" y="142"/>
                    </a:cubicBezTo>
                    <a:cubicBezTo>
                      <a:pt x="205" y="142"/>
                      <a:pt x="205" y="142"/>
                      <a:pt x="205" y="142"/>
                    </a:cubicBezTo>
                    <a:cubicBezTo>
                      <a:pt x="205" y="142"/>
                      <a:pt x="205" y="142"/>
                      <a:pt x="205" y="141"/>
                    </a:cubicBezTo>
                    <a:cubicBezTo>
                      <a:pt x="205" y="141"/>
                      <a:pt x="205" y="141"/>
                      <a:pt x="205" y="141"/>
                    </a:cubicBezTo>
                    <a:cubicBezTo>
                      <a:pt x="205" y="141"/>
                      <a:pt x="205" y="141"/>
                      <a:pt x="205" y="141"/>
                    </a:cubicBezTo>
                    <a:cubicBezTo>
                      <a:pt x="205" y="141"/>
                      <a:pt x="205" y="141"/>
                      <a:pt x="205" y="141"/>
                    </a:cubicBezTo>
                    <a:cubicBezTo>
                      <a:pt x="205" y="141"/>
                      <a:pt x="205" y="141"/>
                      <a:pt x="205" y="141"/>
                    </a:cubicBezTo>
                    <a:cubicBezTo>
                      <a:pt x="205" y="140"/>
                      <a:pt x="205" y="140"/>
                      <a:pt x="205" y="140"/>
                    </a:cubicBezTo>
                    <a:cubicBezTo>
                      <a:pt x="205" y="140"/>
                      <a:pt x="205" y="140"/>
                      <a:pt x="205" y="140"/>
                    </a:cubicBezTo>
                    <a:cubicBezTo>
                      <a:pt x="205" y="140"/>
                      <a:pt x="205" y="140"/>
                      <a:pt x="205" y="140"/>
                    </a:cubicBezTo>
                    <a:cubicBezTo>
                      <a:pt x="205" y="140"/>
                      <a:pt x="205" y="140"/>
                      <a:pt x="205" y="140"/>
                    </a:cubicBezTo>
                    <a:cubicBezTo>
                      <a:pt x="205" y="140"/>
                      <a:pt x="205" y="140"/>
                      <a:pt x="205" y="140"/>
                    </a:cubicBezTo>
                    <a:cubicBezTo>
                      <a:pt x="205" y="140"/>
                      <a:pt x="205" y="140"/>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8"/>
                      <a:pt x="205" y="138"/>
                      <a:pt x="205" y="138"/>
                    </a:cubicBezTo>
                    <a:cubicBezTo>
                      <a:pt x="205" y="138"/>
                      <a:pt x="205" y="138"/>
                      <a:pt x="205" y="138"/>
                    </a:cubicBezTo>
                    <a:cubicBezTo>
                      <a:pt x="205" y="138"/>
                      <a:pt x="205" y="138"/>
                      <a:pt x="205" y="138"/>
                    </a:cubicBezTo>
                    <a:cubicBezTo>
                      <a:pt x="205" y="138"/>
                      <a:pt x="205" y="138"/>
                      <a:pt x="205" y="138"/>
                    </a:cubicBezTo>
                    <a:cubicBezTo>
                      <a:pt x="205" y="138"/>
                      <a:pt x="205" y="138"/>
                      <a:pt x="205" y="138"/>
                    </a:cubicBezTo>
                    <a:cubicBezTo>
                      <a:pt x="205" y="138"/>
                      <a:pt x="205" y="138"/>
                      <a:pt x="205" y="138"/>
                    </a:cubicBezTo>
                    <a:cubicBezTo>
                      <a:pt x="205" y="138"/>
                      <a:pt x="205" y="138"/>
                      <a:pt x="205" y="138"/>
                    </a:cubicBezTo>
                    <a:cubicBezTo>
                      <a:pt x="205" y="137"/>
                      <a:pt x="205" y="137"/>
                      <a:pt x="205" y="137"/>
                    </a:cubicBezTo>
                    <a:cubicBezTo>
                      <a:pt x="205" y="137"/>
                      <a:pt x="205" y="137"/>
                      <a:pt x="205" y="137"/>
                    </a:cubicBezTo>
                    <a:cubicBezTo>
                      <a:pt x="205" y="137"/>
                      <a:pt x="205" y="137"/>
                      <a:pt x="205" y="137"/>
                    </a:cubicBezTo>
                    <a:cubicBezTo>
                      <a:pt x="205" y="137"/>
                      <a:pt x="205" y="137"/>
                      <a:pt x="205" y="137"/>
                    </a:cubicBezTo>
                    <a:cubicBezTo>
                      <a:pt x="205" y="137"/>
                      <a:pt x="205" y="137"/>
                      <a:pt x="205" y="137"/>
                    </a:cubicBezTo>
                    <a:cubicBezTo>
                      <a:pt x="204" y="137"/>
                      <a:pt x="204" y="136"/>
                      <a:pt x="204" y="136"/>
                    </a:cubicBezTo>
                    <a:cubicBezTo>
                      <a:pt x="204" y="136"/>
                      <a:pt x="204" y="136"/>
                      <a:pt x="204" y="135"/>
                    </a:cubicBezTo>
                    <a:cubicBezTo>
                      <a:pt x="204" y="135"/>
                      <a:pt x="204" y="135"/>
                      <a:pt x="204" y="135"/>
                    </a:cubicBezTo>
                    <a:cubicBezTo>
                      <a:pt x="204" y="135"/>
                      <a:pt x="204" y="135"/>
                      <a:pt x="204" y="135"/>
                    </a:cubicBezTo>
                    <a:cubicBezTo>
                      <a:pt x="204" y="135"/>
                      <a:pt x="204" y="135"/>
                      <a:pt x="204" y="135"/>
                    </a:cubicBezTo>
                    <a:cubicBezTo>
                      <a:pt x="204" y="135"/>
                      <a:pt x="204" y="135"/>
                      <a:pt x="204" y="135"/>
                    </a:cubicBezTo>
                    <a:cubicBezTo>
                      <a:pt x="204" y="135"/>
                      <a:pt x="204" y="135"/>
                      <a:pt x="204" y="135"/>
                    </a:cubicBezTo>
                    <a:cubicBezTo>
                      <a:pt x="204" y="134"/>
                      <a:pt x="204" y="134"/>
                      <a:pt x="204" y="134"/>
                    </a:cubicBezTo>
                    <a:cubicBezTo>
                      <a:pt x="204" y="134"/>
                      <a:pt x="204" y="134"/>
                      <a:pt x="204" y="134"/>
                    </a:cubicBezTo>
                    <a:cubicBezTo>
                      <a:pt x="204" y="134"/>
                      <a:pt x="204" y="134"/>
                      <a:pt x="204" y="134"/>
                    </a:cubicBezTo>
                    <a:cubicBezTo>
                      <a:pt x="204" y="134"/>
                      <a:pt x="204" y="134"/>
                      <a:pt x="204" y="134"/>
                    </a:cubicBezTo>
                    <a:cubicBezTo>
                      <a:pt x="204" y="133"/>
                      <a:pt x="204" y="132"/>
                      <a:pt x="204" y="132"/>
                    </a:cubicBezTo>
                    <a:cubicBezTo>
                      <a:pt x="204" y="132"/>
                      <a:pt x="204" y="132"/>
                      <a:pt x="204" y="132"/>
                    </a:cubicBezTo>
                    <a:cubicBezTo>
                      <a:pt x="204" y="132"/>
                      <a:pt x="204" y="132"/>
                      <a:pt x="204" y="132"/>
                    </a:cubicBezTo>
                    <a:cubicBezTo>
                      <a:pt x="204" y="131"/>
                      <a:pt x="204" y="131"/>
                      <a:pt x="204" y="131"/>
                    </a:cubicBezTo>
                    <a:cubicBezTo>
                      <a:pt x="204" y="131"/>
                      <a:pt x="204" y="131"/>
                      <a:pt x="204" y="131"/>
                    </a:cubicBezTo>
                    <a:cubicBezTo>
                      <a:pt x="204" y="131"/>
                      <a:pt x="204" y="131"/>
                      <a:pt x="204" y="131"/>
                    </a:cubicBezTo>
                    <a:cubicBezTo>
                      <a:pt x="204" y="130"/>
                      <a:pt x="204" y="130"/>
                      <a:pt x="204" y="130"/>
                    </a:cubicBezTo>
                    <a:cubicBezTo>
                      <a:pt x="204" y="130"/>
                      <a:pt x="204" y="130"/>
                      <a:pt x="204" y="130"/>
                    </a:cubicBezTo>
                    <a:cubicBezTo>
                      <a:pt x="204" y="129"/>
                      <a:pt x="204" y="129"/>
                      <a:pt x="204" y="129"/>
                    </a:cubicBezTo>
                    <a:cubicBezTo>
                      <a:pt x="204" y="129"/>
                      <a:pt x="204" y="129"/>
                      <a:pt x="204" y="129"/>
                    </a:cubicBezTo>
                    <a:cubicBezTo>
                      <a:pt x="204" y="129"/>
                      <a:pt x="204" y="129"/>
                      <a:pt x="204" y="129"/>
                    </a:cubicBezTo>
                    <a:cubicBezTo>
                      <a:pt x="204" y="129"/>
                      <a:pt x="204" y="129"/>
                      <a:pt x="204" y="129"/>
                    </a:cubicBezTo>
                    <a:cubicBezTo>
                      <a:pt x="204" y="129"/>
                      <a:pt x="204" y="129"/>
                      <a:pt x="204" y="129"/>
                    </a:cubicBezTo>
                    <a:cubicBezTo>
                      <a:pt x="204" y="129"/>
                      <a:pt x="204" y="129"/>
                      <a:pt x="204" y="129"/>
                    </a:cubicBezTo>
                    <a:cubicBezTo>
                      <a:pt x="204" y="128"/>
                      <a:pt x="204" y="128"/>
                      <a:pt x="204" y="128"/>
                    </a:cubicBezTo>
                    <a:cubicBezTo>
                      <a:pt x="204" y="128"/>
                      <a:pt x="204" y="128"/>
                      <a:pt x="204" y="128"/>
                    </a:cubicBezTo>
                    <a:cubicBezTo>
                      <a:pt x="204" y="128"/>
                      <a:pt x="204" y="128"/>
                      <a:pt x="204" y="128"/>
                    </a:cubicBezTo>
                    <a:cubicBezTo>
                      <a:pt x="204" y="128"/>
                      <a:pt x="204" y="128"/>
                      <a:pt x="204" y="128"/>
                    </a:cubicBezTo>
                    <a:cubicBezTo>
                      <a:pt x="204" y="127"/>
                      <a:pt x="204" y="127"/>
                      <a:pt x="204" y="127"/>
                    </a:cubicBezTo>
                    <a:cubicBezTo>
                      <a:pt x="204" y="127"/>
                      <a:pt x="204" y="127"/>
                      <a:pt x="204" y="127"/>
                    </a:cubicBezTo>
                    <a:cubicBezTo>
                      <a:pt x="204" y="127"/>
                      <a:pt x="204" y="127"/>
                      <a:pt x="204" y="127"/>
                    </a:cubicBezTo>
                    <a:cubicBezTo>
                      <a:pt x="204" y="127"/>
                      <a:pt x="204" y="127"/>
                      <a:pt x="204" y="127"/>
                    </a:cubicBezTo>
                    <a:cubicBezTo>
                      <a:pt x="204" y="127"/>
                      <a:pt x="204" y="126"/>
                      <a:pt x="204" y="126"/>
                    </a:cubicBezTo>
                    <a:cubicBezTo>
                      <a:pt x="204" y="126"/>
                      <a:pt x="204" y="126"/>
                      <a:pt x="204" y="126"/>
                    </a:cubicBezTo>
                    <a:cubicBezTo>
                      <a:pt x="204" y="126"/>
                      <a:pt x="204" y="126"/>
                      <a:pt x="204" y="126"/>
                    </a:cubicBezTo>
                    <a:cubicBezTo>
                      <a:pt x="204" y="126"/>
                      <a:pt x="204" y="126"/>
                      <a:pt x="204" y="126"/>
                    </a:cubicBezTo>
                    <a:cubicBezTo>
                      <a:pt x="204" y="126"/>
                      <a:pt x="204" y="126"/>
                      <a:pt x="204" y="126"/>
                    </a:cubicBezTo>
                    <a:cubicBezTo>
                      <a:pt x="204" y="126"/>
                      <a:pt x="204" y="126"/>
                      <a:pt x="204" y="126"/>
                    </a:cubicBezTo>
                    <a:cubicBezTo>
                      <a:pt x="204" y="126"/>
                      <a:pt x="204" y="126"/>
                      <a:pt x="204" y="126"/>
                    </a:cubicBezTo>
                    <a:cubicBezTo>
                      <a:pt x="204" y="126"/>
                      <a:pt x="204" y="126"/>
                      <a:pt x="204" y="126"/>
                    </a:cubicBezTo>
                    <a:cubicBezTo>
                      <a:pt x="204" y="126"/>
                      <a:pt x="204" y="126"/>
                      <a:pt x="204" y="126"/>
                    </a:cubicBezTo>
                    <a:cubicBezTo>
                      <a:pt x="204" y="126"/>
                      <a:pt x="204" y="126"/>
                      <a:pt x="204" y="126"/>
                    </a:cubicBezTo>
                    <a:cubicBezTo>
                      <a:pt x="204" y="125"/>
                      <a:pt x="204" y="125"/>
                      <a:pt x="204" y="125"/>
                    </a:cubicBezTo>
                    <a:cubicBezTo>
                      <a:pt x="204" y="125"/>
                      <a:pt x="204" y="125"/>
                      <a:pt x="204"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2" y="124"/>
                      <a:pt x="202" y="124"/>
                      <a:pt x="202" y="124"/>
                    </a:cubicBezTo>
                    <a:cubicBezTo>
                      <a:pt x="202" y="124"/>
                      <a:pt x="202" y="124"/>
                      <a:pt x="202" y="124"/>
                    </a:cubicBezTo>
                    <a:cubicBezTo>
                      <a:pt x="202" y="124"/>
                      <a:pt x="202" y="124"/>
                      <a:pt x="202" y="124"/>
                    </a:cubicBezTo>
                    <a:cubicBezTo>
                      <a:pt x="202" y="124"/>
                      <a:pt x="202" y="124"/>
                      <a:pt x="202" y="124"/>
                    </a:cubicBezTo>
                    <a:cubicBezTo>
                      <a:pt x="202" y="124"/>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1" y="123"/>
                      <a:pt x="201" y="123"/>
                      <a:pt x="201" y="123"/>
                    </a:cubicBezTo>
                    <a:cubicBezTo>
                      <a:pt x="201" y="123"/>
                      <a:pt x="201" y="123"/>
                      <a:pt x="201" y="123"/>
                    </a:cubicBezTo>
                    <a:cubicBezTo>
                      <a:pt x="201" y="123"/>
                      <a:pt x="201" y="123"/>
                      <a:pt x="201" y="123"/>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0" y="122"/>
                      <a:pt x="200" y="122"/>
                      <a:pt x="200" y="122"/>
                    </a:cubicBezTo>
                    <a:cubicBezTo>
                      <a:pt x="200" y="122"/>
                      <a:pt x="200" y="122"/>
                      <a:pt x="200" y="122"/>
                    </a:cubicBezTo>
                    <a:cubicBezTo>
                      <a:pt x="200" y="122"/>
                      <a:pt x="200" y="122"/>
                      <a:pt x="200" y="122"/>
                    </a:cubicBezTo>
                    <a:cubicBezTo>
                      <a:pt x="200" y="122"/>
                      <a:pt x="200" y="122"/>
                      <a:pt x="200" y="122"/>
                    </a:cubicBezTo>
                    <a:cubicBezTo>
                      <a:pt x="200" y="122"/>
                      <a:pt x="200" y="122"/>
                      <a:pt x="200" y="122"/>
                    </a:cubicBezTo>
                    <a:cubicBezTo>
                      <a:pt x="200" y="122"/>
                      <a:pt x="200" y="122"/>
                      <a:pt x="200" y="122"/>
                    </a:cubicBezTo>
                    <a:cubicBezTo>
                      <a:pt x="200" y="122"/>
                      <a:pt x="200" y="122"/>
                      <a:pt x="199" y="122"/>
                    </a:cubicBezTo>
                    <a:cubicBezTo>
                      <a:pt x="199" y="122"/>
                      <a:pt x="199" y="122"/>
                      <a:pt x="199" y="122"/>
                    </a:cubicBezTo>
                    <a:cubicBezTo>
                      <a:pt x="199" y="122"/>
                      <a:pt x="199" y="122"/>
                      <a:pt x="199" y="122"/>
                    </a:cubicBezTo>
                    <a:cubicBezTo>
                      <a:pt x="199" y="122"/>
                      <a:pt x="199" y="122"/>
                      <a:pt x="199" y="122"/>
                    </a:cubicBezTo>
                    <a:cubicBezTo>
                      <a:pt x="199" y="122"/>
                      <a:pt x="199" y="122"/>
                      <a:pt x="199" y="122"/>
                    </a:cubicBezTo>
                    <a:cubicBezTo>
                      <a:pt x="199" y="122"/>
                      <a:pt x="199" y="122"/>
                      <a:pt x="199" y="122"/>
                    </a:cubicBezTo>
                    <a:cubicBezTo>
                      <a:pt x="199" y="122"/>
                      <a:pt x="199" y="122"/>
                      <a:pt x="199" y="122"/>
                    </a:cubicBezTo>
                    <a:cubicBezTo>
                      <a:pt x="199" y="122"/>
                      <a:pt x="199" y="122"/>
                      <a:pt x="199" y="122"/>
                    </a:cubicBezTo>
                    <a:cubicBezTo>
                      <a:pt x="199" y="122"/>
                      <a:pt x="199" y="122"/>
                      <a:pt x="199" y="122"/>
                    </a:cubicBezTo>
                    <a:cubicBezTo>
                      <a:pt x="199" y="122"/>
                      <a:pt x="199" y="122"/>
                      <a:pt x="199" y="122"/>
                    </a:cubicBezTo>
                    <a:cubicBezTo>
                      <a:pt x="199" y="121"/>
                      <a:pt x="199" y="121"/>
                      <a:pt x="199" y="121"/>
                    </a:cubicBezTo>
                    <a:cubicBezTo>
                      <a:pt x="199" y="121"/>
                      <a:pt x="199" y="121"/>
                      <a:pt x="199" y="121"/>
                    </a:cubicBezTo>
                    <a:cubicBezTo>
                      <a:pt x="199" y="121"/>
                      <a:pt x="199" y="121"/>
                      <a:pt x="198" y="121"/>
                    </a:cubicBezTo>
                    <a:cubicBezTo>
                      <a:pt x="198" y="121"/>
                      <a:pt x="198" y="121"/>
                      <a:pt x="198" y="121"/>
                    </a:cubicBezTo>
                    <a:cubicBezTo>
                      <a:pt x="198" y="121"/>
                      <a:pt x="198" y="121"/>
                      <a:pt x="198" y="121"/>
                    </a:cubicBezTo>
                    <a:cubicBezTo>
                      <a:pt x="198" y="121"/>
                      <a:pt x="198" y="121"/>
                      <a:pt x="198" y="121"/>
                    </a:cubicBezTo>
                    <a:cubicBezTo>
                      <a:pt x="198" y="121"/>
                      <a:pt x="198" y="121"/>
                      <a:pt x="198" y="121"/>
                    </a:cubicBezTo>
                    <a:cubicBezTo>
                      <a:pt x="198" y="121"/>
                      <a:pt x="198" y="121"/>
                      <a:pt x="198" y="121"/>
                    </a:cubicBezTo>
                    <a:cubicBezTo>
                      <a:pt x="198" y="121"/>
                      <a:pt x="198" y="121"/>
                      <a:pt x="198" y="121"/>
                    </a:cubicBezTo>
                    <a:cubicBezTo>
                      <a:pt x="198" y="121"/>
                      <a:pt x="198" y="121"/>
                      <a:pt x="198" y="121"/>
                    </a:cubicBezTo>
                    <a:cubicBezTo>
                      <a:pt x="198" y="121"/>
                      <a:pt x="198" y="121"/>
                      <a:pt x="198" y="121"/>
                    </a:cubicBezTo>
                    <a:cubicBezTo>
                      <a:pt x="198" y="121"/>
                      <a:pt x="198" y="121"/>
                      <a:pt x="198" y="121"/>
                    </a:cubicBezTo>
                    <a:cubicBezTo>
                      <a:pt x="198" y="121"/>
                      <a:pt x="198" y="121"/>
                      <a:pt x="198" y="121"/>
                    </a:cubicBezTo>
                    <a:cubicBezTo>
                      <a:pt x="197" y="121"/>
                      <a:pt x="197" y="121"/>
                      <a:pt x="197" y="121"/>
                    </a:cubicBezTo>
                    <a:cubicBezTo>
                      <a:pt x="197" y="121"/>
                      <a:pt x="197" y="121"/>
                      <a:pt x="197" y="121"/>
                    </a:cubicBezTo>
                    <a:cubicBezTo>
                      <a:pt x="197" y="121"/>
                      <a:pt x="197" y="121"/>
                      <a:pt x="197" y="121"/>
                    </a:cubicBezTo>
                    <a:cubicBezTo>
                      <a:pt x="197" y="121"/>
                      <a:pt x="197" y="121"/>
                      <a:pt x="197" y="121"/>
                    </a:cubicBezTo>
                    <a:cubicBezTo>
                      <a:pt x="197" y="121"/>
                      <a:pt x="197"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0"/>
                      <a:pt x="196" y="120"/>
                      <a:pt x="196" y="120"/>
                    </a:cubicBezTo>
                    <a:cubicBezTo>
                      <a:pt x="196" y="120"/>
                      <a:pt x="196" y="120"/>
                      <a:pt x="196" y="120"/>
                    </a:cubicBezTo>
                    <a:cubicBezTo>
                      <a:pt x="196" y="120"/>
                      <a:pt x="196" y="120"/>
                      <a:pt x="196" y="120"/>
                    </a:cubicBezTo>
                    <a:cubicBezTo>
                      <a:pt x="196" y="120"/>
                      <a:pt x="196" y="120"/>
                      <a:pt x="196"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3" y="120"/>
                      <a:pt x="193" y="120"/>
                      <a:pt x="193" y="120"/>
                    </a:cubicBezTo>
                    <a:cubicBezTo>
                      <a:pt x="193" y="120"/>
                      <a:pt x="193" y="120"/>
                      <a:pt x="193" y="120"/>
                    </a:cubicBezTo>
                    <a:cubicBezTo>
                      <a:pt x="193" y="120"/>
                      <a:pt x="193" y="120"/>
                      <a:pt x="193" y="120"/>
                    </a:cubicBezTo>
                    <a:cubicBezTo>
                      <a:pt x="193" y="120"/>
                      <a:pt x="193" y="120"/>
                      <a:pt x="193" y="120"/>
                    </a:cubicBezTo>
                    <a:cubicBezTo>
                      <a:pt x="193" y="120"/>
                      <a:pt x="193" y="120"/>
                      <a:pt x="193" y="120"/>
                    </a:cubicBezTo>
                    <a:cubicBezTo>
                      <a:pt x="193" y="120"/>
                      <a:pt x="193" y="120"/>
                      <a:pt x="193" y="120"/>
                    </a:cubicBezTo>
                    <a:cubicBezTo>
                      <a:pt x="193" y="119"/>
                      <a:pt x="193" y="119"/>
                      <a:pt x="193" y="119"/>
                    </a:cubicBezTo>
                    <a:cubicBezTo>
                      <a:pt x="193" y="119"/>
                      <a:pt x="193" y="119"/>
                      <a:pt x="193" y="119"/>
                    </a:cubicBezTo>
                    <a:cubicBezTo>
                      <a:pt x="193" y="119"/>
                      <a:pt x="193" y="119"/>
                      <a:pt x="193" y="119"/>
                    </a:cubicBezTo>
                    <a:cubicBezTo>
                      <a:pt x="193" y="119"/>
                      <a:pt x="193" y="119"/>
                      <a:pt x="193" y="119"/>
                    </a:cubicBezTo>
                    <a:cubicBezTo>
                      <a:pt x="193" y="119"/>
                      <a:pt x="193" y="119"/>
                      <a:pt x="193" y="119"/>
                    </a:cubicBezTo>
                    <a:cubicBezTo>
                      <a:pt x="193" y="119"/>
                      <a:pt x="193" y="119"/>
                      <a:pt x="193" y="119"/>
                    </a:cubicBezTo>
                    <a:cubicBezTo>
                      <a:pt x="193" y="119"/>
                      <a:pt x="193" y="119"/>
                      <a:pt x="193" y="119"/>
                    </a:cubicBezTo>
                    <a:cubicBezTo>
                      <a:pt x="193" y="119"/>
                      <a:pt x="193" y="119"/>
                      <a:pt x="193" y="119"/>
                    </a:cubicBezTo>
                    <a:cubicBezTo>
                      <a:pt x="193" y="119"/>
                      <a:pt x="193" y="119"/>
                      <a:pt x="193" y="119"/>
                    </a:cubicBezTo>
                    <a:cubicBezTo>
                      <a:pt x="193" y="119"/>
                      <a:pt x="193" y="119"/>
                      <a:pt x="192" y="119"/>
                    </a:cubicBezTo>
                    <a:cubicBezTo>
                      <a:pt x="192" y="119"/>
                      <a:pt x="192" y="119"/>
                      <a:pt x="192" y="119"/>
                    </a:cubicBezTo>
                    <a:cubicBezTo>
                      <a:pt x="192" y="119"/>
                      <a:pt x="192" y="119"/>
                      <a:pt x="192" y="119"/>
                    </a:cubicBezTo>
                    <a:cubicBezTo>
                      <a:pt x="192" y="119"/>
                      <a:pt x="192" y="119"/>
                      <a:pt x="192" y="119"/>
                    </a:cubicBezTo>
                    <a:cubicBezTo>
                      <a:pt x="192" y="119"/>
                      <a:pt x="192" y="119"/>
                      <a:pt x="192" y="119"/>
                    </a:cubicBezTo>
                    <a:cubicBezTo>
                      <a:pt x="192" y="119"/>
                      <a:pt x="192" y="119"/>
                      <a:pt x="192" y="119"/>
                    </a:cubicBezTo>
                    <a:cubicBezTo>
                      <a:pt x="192" y="119"/>
                      <a:pt x="192" y="119"/>
                      <a:pt x="192" y="119"/>
                    </a:cubicBezTo>
                    <a:cubicBezTo>
                      <a:pt x="192" y="119"/>
                      <a:pt x="192" y="119"/>
                      <a:pt x="192" y="119"/>
                    </a:cubicBezTo>
                    <a:cubicBezTo>
                      <a:pt x="192" y="119"/>
                      <a:pt x="192" y="119"/>
                      <a:pt x="192"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8"/>
                      <a:pt x="191" y="118"/>
                      <a:pt x="191" y="118"/>
                    </a:cubicBezTo>
                    <a:cubicBezTo>
                      <a:pt x="190" y="118"/>
                      <a:pt x="190" y="118"/>
                      <a:pt x="190" y="118"/>
                    </a:cubicBezTo>
                    <a:cubicBezTo>
                      <a:pt x="190" y="118"/>
                      <a:pt x="190" y="118"/>
                      <a:pt x="190" y="118"/>
                    </a:cubicBezTo>
                    <a:cubicBezTo>
                      <a:pt x="190" y="118"/>
                      <a:pt x="190" y="118"/>
                      <a:pt x="190" y="118"/>
                    </a:cubicBezTo>
                    <a:cubicBezTo>
                      <a:pt x="190" y="118"/>
                      <a:pt x="190" y="118"/>
                      <a:pt x="190" y="118"/>
                    </a:cubicBezTo>
                    <a:cubicBezTo>
                      <a:pt x="190" y="118"/>
                      <a:pt x="190" y="118"/>
                      <a:pt x="190" y="118"/>
                    </a:cubicBezTo>
                    <a:cubicBezTo>
                      <a:pt x="190" y="118"/>
                      <a:pt x="190" y="118"/>
                      <a:pt x="190" y="118"/>
                    </a:cubicBezTo>
                    <a:cubicBezTo>
                      <a:pt x="190" y="118"/>
                      <a:pt x="190" y="118"/>
                      <a:pt x="190" y="118"/>
                    </a:cubicBezTo>
                    <a:cubicBezTo>
                      <a:pt x="190" y="118"/>
                      <a:pt x="190" y="118"/>
                      <a:pt x="190" y="118"/>
                    </a:cubicBezTo>
                    <a:cubicBezTo>
                      <a:pt x="190" y="118"/>
                      <a:pt x="190" y="118"/>
                      <a:pt x="190" y="118"/>
                    </a:cubicBezTo>
                    <a:cubicBezTo>
                      <a:pt x="190" y="118"/>
                      <a:pt x="190" y="118"/>
                      <a:pt x="190"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8" y="118"/>
                    </a:cubicBezTo>
                    <a:cubicBezTo>
                      <a:pt x="188" y="118"/>
                      <a:pt x="188" y="118"/>
                      <a:pt x="188" y="118"/>
                    </a:cubicBezTo>
                    <a:cubicBezTo>
                      <a:pt x="188" y="117"/>
                      <a:pt x="188" y="117"/>
                      <a:pt x="188" y="117"/>
                    </a:cubicBezTo>
                    <a:cubicBezTo>
                      <a:pt x="188" y="117"/>
                      <a:pt x="188" y="117"/>
                      <a:pt x="188" y="117"/>
                    </a:cubicBezTo>
                    <a:cubicBezTo>
                      <a:pt x="188" y="117"/>
                      <a:pt x="188" y="117"/>
                      <a:pt x="188" y="117"/>
                    </a:cubicBezTo>
                    <a:cubicBezTo>
                      <a:pt x="188" y="117"/>
                      <a:pt x="188" y="117"/>
                      <a:pt x="188" y="117"/>
                    </a:cubicBezTo>
                    <a:cubicBezTo>
                      <a:pt x="188" y="117"/>
                      <a:pt x="188" y="117"/>
                      <a:pt x="188" y="117"/>
                    </a:cubicBezTo>
                    <a:cubicBezTo>
                      <a:pt x="188" y="117"/>
                      <a:pt x="188" y="117"/>
                      <a:pt x="188" y="117"/>
                    </a:cubicBezTo>
                    <a:cubicBezTo>
                      <a:pt x="188" y="117"/>
                      <a:pt x="188" y="117"/>
                      <a:pt x="188" y="117"/>
                    </a:cubicBezTo>
                    <a:cubicBezTo>
                      <a:pt x="187" y="117"/>
                      <a:pt x="187" y="117"/>
                      <a:pt x="187" y="117"/>
                    </a:cubicBezTo>
                    <a:cubicBezTo>
                      <a:pt x="187" y="117"/>
                      <a:pt x="187" y="117"/>
                      <a:pt x="187" y="117"/>
                    </a:cubicBezTo>
                    <a:cubicBezTo>
                      <a:pt x="187" y="117"/>
                      <a:pt x="187" y="117"/>
                      <a:pt x="187" y="117"/>
                    </a:cubicBezTo>
                    <a:cubicBezTo>
                      <a:pt x="187" y="117"/>
                      <a:pt x="187" y="117"/>
                      <a:pt x="187"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5" y="117"/>
                    </a:cubicBezTo>
                    <a:cubicBezTo>
                      <a:pt x="185" y="117"/>
                      <a:pt x="185" y="117"/>
                      <a:pt x="185" y="117"/>
                    </a:cubicBezTo>
                    <a:cubicBezTo>
                      <a:pt x="185" y="117"/>
                      <a:pt x="185" y="117"/>
                      <a:pt x="185" y="117"/>
                    </a:cubicBezTo>
                    <a:cubicBezTo>
                      <a:pt x="185" y="117"/>
                      <a:pt x="185" y="117"/>
                      <a:pt x="185" y="117"/>
                    </a:cubicBezTo>
                    <a:cubicBezTo>
                      <a:pt x="185" y="117"/>
                      <a:pt x="185" y="117"/>
                      <a:pt x="185" y="117"/>
                    </a:cubicBezTo>
                    <a:cubicBezTo>
                      <a:pt x="185" y="117"/>
                      <a:pt x="185" y="117"/>
                      <a:pt x="185" y="117"/>
                    </a:cubicBezTo>
                    <a:cubicBezTo>
                      <a:pt x="185" y="117"/>
                      <a:pt x="185" y="117"/>
                      <a:pt x="185" y="117"/>
                    </a:cubicBezTo>
                    <a:cubicBezTo>
                      <a:pt x="185" y="116"/>
                      <a:pt x="185" y="116"/>
                      <a:pt x="185" y="116"/>
                    </a:cubicBezTo>
                    <a:cubicBezTo>
                      <a:pt x="185" y="116"/>
                      <a:pt x="185" y="116"/>
                      <a:pt x="185" y="116"/>
                    </a:cubicBezTo>
                    <a:cubicBezTo>
                      <a:pt x="185" y="116"/>
                      <a:pt x="185" y="116"/>
                      <a:pt x="185" y="116"/>
                    </a:cubicBezTo>
                    <a:cubicBezTo>
                      <a:pt x="185" y="116"/>
                      <a:pt x="185" y="116"/>
                      <a:pt x="185" y="116"/>
                    </a:cubicBezTo>
                    <a:cubicBezTo>
                      <a:pt x="185" y="116"/>
                      <a:pt x="185" y="116"/>
                      <a:pt x="185" y="116"/>
                    </a:cubicBezTo>
                    <a:cubicBezTo>
                      <a:pt x="184" y="116"/>
                      <a:pt x="184" y="116"/>
                      <a:pt x="184" y="116"/>
                    </a:cubicBezTo>
                    <a:cubicBezTo>
                      <a:pt x="184" y="116"/>
                      <a:pt x="184" y="116"/>
                      <a:pt x="184" y="116"/>
                    </a:cubicBezTo>
                    <a:cubicBezTo>
                      <a:pt x="184" y="116"/>
                      <a:pt x="184" y="116"/>
                      <a:pt x="184" y="116"/>
                    </a:cubicBezTo>
                    <a:cubicBezTo>
                      <a:pt x="184" y="116"/>
                      <a:pt x="184" y="116"/>
                      <a:pt x="184" y="116"/>
                    </a:cubicBezTo>
                    <a:cubicBezTo>
                      <a:pt x="183" y="116"/>
                      <a:pt x="183" y="116"/>
                      <a:pt x="183" y="116"/>
                    </a:cubicBezTo>
                    <a:cubicBezTo>
                      <a:pt x="183" y="116"/>
                      <a:pt x="183" y="116"/>
                      <a:pt x="183" y="116"/>
                    </a:cubicBezTo>
                    <a:cubicBezTo>
                      <a:pt x="183" y="116"/>
                      <a:pt x="183" y="116"/>
                      <a:pt x="183" y="116"/>
                    </a:cubicBezTo>
                    <a:cubicBezTo>
                      <a:pt x="183" y="116"/>
                      <a:pt x="183" y="116"/>
                      <a:pt x="183" y="116"/>
                    </a:cubicBezTo>
                    <a:cubicBezTo>
                      <a:pt x="183" y="116"/>
                      <a:pt x="183" y="116"/>
                      <a:pt x="183" y="116"/>
                    </a:cubicBezTo>
                    <a:cubicBezTo>
                      <a:pt x="183" y="116"/>
                      <a:pt x="183" y="116"/>
                      <a:pt x="183" y="116"/>
                    </a:cubicBezTo>
                    <a:cubicBezTo>
                      <a:pt x="183" y="116"/>
                      <a:pt x="183" y="116"/>
                      <a:pt x="183" y="116"/>
                    </a:cubicBezTo>
                    <a:cubicBezTo>
                      <a:pt x="183" y="116"/>
                      <a:pt x="183" y="116"/>
                      <a:pt x="183" y="116"/>
                    </a:cubicBezTo>
                    <a:cubicBezTo>
                      <a:pt x="183" y="116"/>
                      <a:pt x="183" y="116"/>
                      <a:pt x="183" y="116"/>
                    </a:cubicBezTo>
                    <a:cubicBezTo>
                      <a:pt x="182" y="116"/>
                      <a:pt x="182" y="116"/>
                      <a:pt x="182" y="116"/>
                    </a:cubicBezTo>
                    <a:cubicBezTo>
                      <a:pt x="182" y="116"/>
                      <a:pt x="182" y="116"/>
                      <a:pt x="182" y="116"/>
                    </a:cubicBezTo>
                    <a:cubicBezTo>
                      <a:pt x="182" y="116"/>
                      <a:pt x="182" y="116"/>
                      <a:pt x="182" y="116"/>
                    </a:cubicBezTo>
                    <a:cubicBezTo>
                      <a:pt x="182" y="116"/>
                      <a:pt x="182" y="116"/>
                      <a:pt x="182"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5"/>
                      <a:pt x="181" y="115"/>
                      <a:pt x="181" y="115"/>
                    </a:cubicBezTo>
                    <a:cubicBezTo>
                      <a:pt x="181" y="115"/>
                      <a:pt x="181" y="115"/>
                      <a:pt x="181" y="115"/>
                    </a:cubicBezTo>
                    <a:cubicBezTo>
                      <a:pt x="181" y="115"/>
                      <a:pt x="181" y="115"/>
                      <a:pt x="181"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79" y="115"/>
                    </a:cubicBezTo>
                    <a:cubicBezTo>
                      <a:pt x="179" y="115"/>
                      <a:pt x="179" y="115"/>
                      <a:pt x="179" y="115"/>
                    </a:cubicBezTo>
                    <a:cubicBezTo>
                      <a:pt x="179" y="115"/>
                      <a:pt x="179" y="115"/>
                      <a:pt x="179" y="115"/>
                    </a:cubicBezTo>
                    <a:cubicBezTo>
                      <a:pt x="179" y="115"/>
                      <a:pt x="179" y="115"/>
                      <a:pt x="179" y="115"/>
                    </a:cubicBezTo>
                    <a:cubicBezTo>
                      <a:pt x="179" y="115"/>
                      <a:pt x="179" y="115"/>
                      <a:pt x="179" y="115"/>
                    </a:cubicBezTo>
                    <a:cubicBezTo>
                      <a:pt x="179" y="115"/>
                      <a:pt x="179" y="115"/>
                      <a:pt x="179" y="115"/>
                    </a:cubicBezTo>
                    <a:cubicBezTo>
                      <a:pt x="179" y="115"/>
                      <a:pt x="179" y="115"/>
                      <a:pt x="179" y="115"/>
                    </a:cubicBezTo>
                    <a:cubicBezTo>
                      <a:pt x="179" y="115"/>
                      <a:pt x="179" y="115"/>
                      <a:pt x="179" y="115"/>
                    </a:cubicBezTo>
                    <a:cubicBezTo>
                      <a:pt x="179" y="115"/>
                      <a:pt x="179" y="115"/>
                      <a:pt x="179" y="115"/>
                    </a:cubicBezTo>
                    <a:cubicBezTo>
                      <a:pt x="179" y="115"/>
                      <a:pt x="179" y="115"/>
                      <a:pt x="179" y="115"/>
                    </a:cubicBezTo>
                    <a:cubicBezTo>
                      <a:pt x="179" y="115"/>
                      <a:pt x="179" y="115"/>
                      <a:pt x="178" y="115"/>
                    </a:cubicBezTo>
                    <a:cubicBezTo>
                      <a:pt x="178" y="115"/>
                      <a:pt x="178" y="115"/>
                      <a:pt x="178" y="115"/>
                    </a:cubicBezTo>
                    <a:cubicBezTo>
                      <a:pt x="178" y="115"/>
                      <a:pt x="178" y="115"/>
                      <a:pt x="178" y="115"/>
                    </a:cubicBezTo>
                    <a:cubicBezTo>
                      <a:pt x="178" y="115"/>
                      <a:pt x="178" y="115"/>
                      <a:pt x="178" y="115"/>
                    </a:cubicBezTo>
                    <a:cubicBezTo>
                      <a:pt x="178" y="115"/>
                      <a:pt x="178" y="115"/>
                      <a:pt x="178" y="115"/>
                    </a:cubicBezTo>
                    <a:cubicBezTo>
                      <a:pt x="178" y="114"/>
                      <a:pt x="178" y="114"/>
                      <a:pt x="178" y="114"/>
                    </a:cubicBezTo>
                    <a:cubicBezTo>
                      <a:pt x="178" y="114"/>
                      <a:pt x="178" y="114"/>
                      <a:pt x="178" y="114"/>
                    </a:cubicBezTo>
                    <a:cubicBezTo>
                      <a:pt x="178" y="114"/>
                      <a:pt x="178" y="114"/>
                      <a:pt x="178" y="114"/>
                    </a:cubicBezTo>
                    <a:cubicBezTo>
                      <a:pt x="178" y="114"/>
                      <a:pt x="178" y="114"/>
                      <a:pt x="178" y="114"/>
                    </a:cubicBezTo>
                    <a:cubicBezTo>
                      <a:pt x="178" y="114"/>
                      <a:pt x="178" y="114"/>
                      <a:pt x="178" y="114"/>
                    </a:cubicBezTo>
                    <a:cubicBezTo>
                      <a:pt x="178" y="114"/>
                      <a:pt x="178" y="114"/>
                      <a:pt x="178" y="114"/>
                    </a:cubicBezTo>
                    <a:cubicBezTo>
                      <a:pt x="178" y="114"/>
                      <a:pt x="178" y="114"/>
                      <a:pt x="178" y="114"/>
                    </a:cubicBezTo>
                    <a:cubicBezTo>
                      <a:pt x="178" y="114"/>
                      <a:pt x="178" y="114"/>
                      <a:pt x="178" y="114"/>
                    </a:cubicBezTo>
                    <a:cubicBezTo>
                      <a:pt x="178" y="114"/>
                      <a:pt x="178" y="114"/>
                      <a:pt x="178" y="114"/>
                    </a:cubicBezTo>
                    <a:cubicBezTo>
                      <a:pt x="178" y="114"/>
                      <a:pt x="178" y="114"/>
                      <a:pt x="178" y="114"/>
                    </a:cubicBezTo>
                    <a:cubicBezTo>
                      <a:pt x="177" y="114"/>
                      <a:pt x="177" y="114"/>
                      <a:pt x="177" y="114"/>
                    </a:cubicBezTo>
                    <a:cubicBezTo>
                      <a:pt x="177" y="114"/>
                      <a:pt x="177" y="114"/>
                      <a:pt x="177" y="114"/>
                    </a:cubicBezTo>
                    <a:cubicBezTo>
                      <a:pt x="177" y="114"/>
                      <a:pt x="177" y="114"/>
                      <a:pt x="177" y="114"/>
                    </a:cubicBezTo>
                    <a:cubicBezTo>
                      <a:pt x="177" y="114"/>
                      <a:pt x="177" y="114"/>
                      <a:pt x="177" y="114"/>
                    </a:cubicBezTo>
                    <a:cubicBezTo>
                      <a:pt x="177" y="114"/>
                      <a:pt x="177" y="114"/>
                      <a:pt x="177" y="114"/>
                    </a:cubicBezTo>
                    <a:cubicBezTo>
                      <a:pt x="177" y="114"/>
                      <a:pt x="177" y="114"/>
                      <a:pt x="177" y="114"/>
                    </a:cubicBezTo>
                    <a:cubicBezTo>
                      <a:pt x="177" y="114"/>
                      <a:pt x="176" y="114"/>
                      <a:pt x="176" y="114"/>
                    </a:cubicBezTo>
                    <a:cubicBezTo>
                      <a:pt x="176" y="114"/>
                      <a:pt x="176" y="114"/>
                      <a:pt x="176" y="114"/>
                    </a:cubicBezTo>
                    <a:cubicBezTo>
                      <a:pt x="176" y="114"/>
                      <a:pt x="176" y="114"/>
                      <a:pt x="176" y="114"/>
                    </a:cubicBezTo>
                    <a:cubicBezTo>
                      <a:pt x="176" y="114"/>
                      <a:pt x="176" y="114"/>
                      <a:pt x="176" y="114"/>
                    </a:cubicBezTo>
                    <a:cubicBezTo>
                      <a:pt x="176" y="114"/>
                      <a:pt x="176" y="114"/>
                      <a:pt x="176" y="114"/>
                    </a:cubicBezTo>
                    <a:cubicBezTo>
                      <a:pt x="176" y="114"/>
                      <a:pt x="176" y="114"/>
                      <a:pt x="176" y="114"/>
                    </a:cubicBezTo>
                    <a:cubicBezTo>
                      <a:pt x="176" y="114"/>
                      <a:pt x="176" y="114"/>
                      <a:pt x="176" y="114"/>
                    </a:cubicBezTo>
                    <a:cubicBezTo>
                      <a:pt x="176" y="114"/>
                      <a:pt x="176" y="114"/>
                      <a:pt x="176" y="114"/>
                    </a:cubicBezTo>
                    <a:cubicBezTo>
                      <a:pt x="176" y="113"/>
                      <a:pt x="176" y="113"/>
                      <a:pt x="176"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4" y="113"/>
                    </a:cubicBezTo>
                    <a:cubicBezTo>
                      <a:pt x="174" y="113"/>
                      <a:pt x="174" y="113"/>
                      <a:pt x="174" y="113"/>
                    </a:cubicBezTo>
                    <a:cubicBezTo>
                      <a:pt x="174" y="113"/>
                      <a:pt x="174" y="113"/>
                      <a:pt x="174" y="113"/>
                    </a:cubicBezTo>
                    <a:cubicBezTo>
                      <a:pt x="174" y="113"/>
                      <a:pt x="174" y="113"/>
                      <a:pt x="174" y="113"/>
                    </a:cubicBezTo>
                    <a:cubicBezTo>
                      <a:pt x="174" y="113"/>
                      <a:pt x="174" y="113"/>
                      <a:pt x="174" y="113"/>
                    </a:cubicBezTo>
                    <a:cubicBezTo>
                      <a:pt x="174" y="113"/>
                      <a:pt x="174" y="113"/>
                      <a:pt x="174" y="113"/>
                    </a:cubicBezTo>
                    <a:cubicBezTo>
                      <a:pt x="174" y="113"/>
                      <a:pt x="174" y="113"/>
                      <a:pt x="174" y="113"/>
                    </a:cubicBezTo>
                    <a:cubicBezTo>
                      <a:pt x="173" y="113"/>
                      <a:pt x="173" y="113"/>
                      <a:pt x="173" y="113"/>
                    </a:cubicBezTo>
                    <a:cubicBezTo>
                      <a:pt x="173" y="113"/>
                      <a:pt x="173" y="113"/>
                      <a:pt x="173" y="113"/>
                    </a:cubicBezTo>
                    <a:cubicBezTo>
                      <a:pt x="173" y="113"/>
                      <a:pt x="173" y="113"/>
                      <a:pt x="173" y="113"/>
                    </a:cubicBezTo>
                    <a:cubicBezTo>
                      <a:pt x="173" y="113"/>
                      <a:pt x="173" y="113"/>
                      <a:pt x="173" y="113"/>
                    </a:cubicBezTo>
                    <a:cubicBezTo>
                      <a:pt x="173" y="113"/>
                      <a:pt x="173" y="113"/>
                      <a:pt x="173" y="113"/>
                    </a:cubicBezTo>
                    <a:cubicBezTo>
                      <a:pt x="172" y="113"/>
                      <a:pt x="172" y="113"/>
                      <a:pt x="172" y="113"/>
                    </a:cubicBezTo>
                    <a:cubicBezTo>
                      <a:pt x="172" y="113"/>
                      <a:pt x="172" y="113"/>
                      <a:pt x="172" y="113"/>
                    </a:cubicBezTo>
                    <a:cubicBezTo>
                      <a:pt x="172" y="113"/>
                      <a:pt x="172" y="112"/>
                      <a:pt x="172" y="112"/>
                    </a:cubicBezTo>
                    <a:cubicBezTo>
                      <a:pt x="172" y="112"/>
                      <a:pt x="172" y="112"/>
                      <a:pt x="172" y="112"/>
                    </a:cubicBezTo>
                    <a:cubicBezTo>
                      <a:pt x="172" y="112"/>
                      <a:pt x="172" y="112"/>
                      <a:pt x="172" y="112"/>
                    </a:cubicBezTo>
                    <a:cubicBezTo>
                      <a:pt x="172" y="112"/>
                      <a:pt x="172" y="112"/>
                      <a:pt x="172" y="112"/>
                    </a:cubicBezTo>
                    <a:cubicBezTo>
                      <a:pt x="172" y="112"/>
                      <a:pt x="172" y="112"/>
                      <a:pt x="172" y="112"/>
                    </a:cubicBezTo>
                    <a:cubicBezTo>
                      <a:pt x="172" y="112"/>
                      <a:pt x="172" y="112"/>
                      <a:pt x="172" y="112"/>
                    </a:cubicBezTo>
                    <a:cubicBezTo>
                      <a:pt x="171" y="112"/>
                      <a:pt x="171" y="112"/>
                      <a:pt x="171" y="112"/>
                    </a:cubicBezTo>
                    <a:cubicBezTo>
                      <a:pt x="171" y="112"/>
                      <a:pt x="171" y="112"/>
                      <a:pt x="171" y="112"/>
                    </a:cubicBezTo>
                    <a:cubicBezTo>
                      <a:pt x="171" y="112"/>
                      <a:pt x="171" y="112"/>
                      <a:pt x="171" y="112"/>
                    </a:cubicBezTo>
                    <a:cubicBezTo>
                      <a:pt x="171" y="112"/>
                      <a:pt x="171" y="112"/>
                      <a:pt x="171" y="112"/>
                    </a:cubicBezTo>
                    <a:cubicBezTo>
                      <a:pt x="171" y="112"/>
                      <a:pt x="171" y="112"/>
                      <a:pt x="171" y="112"/>
                    </a:cubicBezTo>
                    <a:cubicBezTo>
                      <a:pt x="171" y="112"/>
                      <a:pt x="171" y="112"/>
                      <a:pt x="171" y="112"/>
                    </a:cubicBezTo>
                    <a:cubicBezTo>
                      <a:pt x="171" y="112"/>
                      <a:pt x="171" y="112"/>
                      <a:pt x="171" y="112"/>
                    </a:cubicBezTo>
                    <a:cubicBezTo>
                      <a:pt x="171" y="112"/>
                      <a:pt x="171" y="112"/>
                      <a:pt x="171" y="112"/>
                    </a:cubicBezTo>
                    <a:cubicBezTo>
                      <a:pt x="170" y="112"/>
                      <a:pt x="170" y="112"/>
                      <a:pt x="170" y="112"/>
                    </a:cubicBezTo>
                    <a:cubicBezTo>
                      <a:pt x="170" y="112"/>
                      <a:pt x="170" y="112"/>
                      <a:pt x="170" y="112"/>
                    </a:cubicBezTo>
                    <a:cubicBezTo>
                      <a:pt x="170" y="112"/>
                      <a:pt x="170" y="112"/>
                      <a:pt x="170" y="112"/>
                    </a:cubicBezTo>
                    <a:cubicBezTo>
                      <a:pt x="170" y="112"/>
                      <a:pt x="170" y="112"/>
                      <a:pt x="170" y="112"/>
                    </a:cubicBezTo>
                    <a:cubicBezTo>
                      <a:pt x="170" y="112"/>
                      <a:pt x="170" y="112"/>
                      <a:pt x="170" y="112"/>
                    </a:cubicBezTo>
                    <a:cubicBezTo>
                      <a:pt x="170" y="112"/>
                      <a:pt x="170" y="112"/>
                      <a:pt x="170" y="112"/>
                    </a:cubicBezTo>
                    <a:cubicBezTo>
                      <a:pt x="170" y="112"/>
                      <a:pt x="170" y="112"/>
                      <a:pt x="170" y="112"/>
                    </a:cubicBezTo>
                    <a:cubicBezTo>
                      <a:pt x="170" y="112"/>
                      <a:pt x="170" y="112"/>
                      <a:pt x="170" y="112"/>
                    </a:cubicBezTo>
                    <a:cubicBezTo>
                      <a:pt x="170" y="112"/>
                      <a:pt x="170" y="112"/>
                      <a:pt x="170" y="112"/>
                    </a:cubicBezTo>
                    <a:cubicBezTo>
                      <a:pt x="170" y="112"/>
                      <a:pt x="170" y="112"/>
                      <a:pt x="170" y="112"/>
                    </a:cubicBezTo>
                    <a:cubicBezTo>
                      <a:pt x="170" y="111"/>
                      <a:pt x="169" y="111"/>
                      <a:pt x="169" y="111"/>
                    </a:cubicBezTo>
                    <a:cubicBezTo>
                      <a:pt x="169" y="111"/>
                      <a:pt x="169" y="111"/>
                      <a:pt x="169" y="111"/>
                    </a:cubicBezTo>
                    <a:cubicBezTo>
                      <a:pt x="169" y="111"/>
                      <a:pt x="169" y="111"/>
                      <a:pt x="169" y="111"/>
                    </a:cubicBezTo>
                    <a:cubicBezTo>
                      <a:pt x="169" y="111"/>
                      <a:pt x="169" y="111"/>
                      <a:pt x="169" y="111"/>
                    </a:cubicBezTo>
                    <a:cubicBezTo>
                      <a:pt x="169" y="111"/>
                      <a:pt x="169" y="111"/>
                      <a:pt x="169" y="111"/>
                    </a:cubicBezTo>
                    <a:cubicBezTo>
                      <a:pt x="169" y="111"/>
                      <a:pt x="169" y="111"/>
                      <a:pt x="169" y="111"/>
                    </a:cubicBezTo>
                    <a:cubicBezTo>
                      <a:pt x="169" y="111"/>
                      <a:pt x="169" y="111"/>
                      <a:pt x="168" y="111"/>
                    </a:cubicBezTo>
                    <a:cubicBezTo>
                      <a:pt x="168" y="111"/>
                      <a:pt x="168" y="111"/>
                      <a:pt x="168" y="111"/>
                    </a:cubicBezTo>
                    <a:cubicBezTo>
                      <a:pt x="168" y="111"/>
                      <a:pt x="168" y="111"/>
                      <a:pt x="168" y="111"/>
                    </a:cubicBezTo>
                    <a:cubicBezTo>
                      <a:pt x="168" y="111"/>
                      <a:pt x="168" y="111"/>
                      <a:pt x="168" y="111"/>
                    </a:cubicBezTo>
                    <a:cubicBezTo>
                      <a:pt x="168" y="111"/>
                      <a:pt x="168" y="111"/>
                      <a:pt x="168" y="111"/>
                    </a:cubicBezTo>
                    <a:cubicBezTo>
                      <a:pt x="168" y="111"/>
                      <a:pt x="168" y="111"/>
                      <a:pt x="168" y="111"/>
                    </a:cubicBezTo>
                    <a:cubicBezTo>
                      <a:pt x="168" y="111"/>
                      <a:pt x="168" y="111"/>
                      <a:pt x="168" y="111"/>
                    </a:cubicBezTo>
                    <a:cubicBezTo>
                      <a:pt x="168" y="111"/>
                      <a:pt x="168" y="111"/>
                      <a:pt x="168" y="111"/>
                    </a:cubicBezTo>
                    <a:cubicBezTo>
                      <a:pt x="168" y="111"/>
                      <a:pt x="168" y="111"/>
                      <a:pt x="168" y="111"/>
                    </a:cubicBezTo>
                    <a:cubicBezTo>
                      <a:pt x="167" y="111"/>
                      <a:pt x="167" y="111"/>
                      <a:pt x="167" y="111"/>
                    </a:cubicBezTo>
                    <a:cubicBezTo>
                      <a:pt x="167" y="111"/>
                      <a:pt x="167" y="111"/>
                      <a:pt x="167" y="111"/>
                    </a:cubicBezTo>
                    <a:cubicBezTo>
                      <a:pt x="167" y="111"/>
                      <a:pt x="167" y="111"/>
                      <a:pt x="167" y="111"/>
                    </a:cubicBezTo>
                    <a:cubicBezTo>
                      <a:pt x="167" y="111"/>
                      <a:pt x="167" y="111"/>
                      <a:pt x="167" y="111"/>
                    </a:cubicBezTo>
                    <a:cubicBezTo>
                      <a:pt x="167" y="110"/>
                      <a:pt x="167" y="110"/>
                      <a:pt x="167" y="110"/>
                    </a:cubicBezTo>
                    <a:cubicBezTo>
                      <a:pt x="167" y="110"/>
                      <a:pt x="167" y="110"/>
                      <a:pt x="167" y="110"/>
                    </a:cubicBezTo>
                    <a:cubicBezTo>
                      <a:pt x="167" y="110"/>
                      <a:pt x="167" y="110"/>
                      <a:pt x="167" y="110"/>
                    </a:cubicBezTo>
                    <a:cubicBezTo>
                      <a:pt x="167" y="110"/>
                      <a:pt x="167"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5" y="110"/>
                      <a:pt x="165" y="110"/>
                      <a:pt x="165" y="110"/>
                    </a:cubicBezTo>
                    <a:cubicBezTo>
                      <a:pt x="165" y="110"/>
                      <a:pt x="165" y="110"/>
                      <a:pt x="165" y="110"/>
                    </a:cubicBezTo>
                    <a:cubicBezTo>
                      <a:pt x="165" y="110"/>
                      <a:pt x="165" y="110"/>
                      <a:pt x="165" y="110"/>
                    </a:cubicBezTo>
                    <a:cubicBezTo>
                      <a:pt x="165" y="110"/>
                      <a:pt x="165" y="110"/>
                      <a:pt x="165" y="110"/>
                    </a:cubicBezTo>
                    <a:cubicBezTo>
                      <a:pt x="165" y="110"/>
                      <a:pt x="165" y="110"/>
                      <a:pt x="165" y="110"/>
                    </a:cubicBezTo>
                    <a:cubicBezTo>
                      <a:pt x="165" y="110"/>
                      <a:pt x="165" y="110"/>
                      <a:pt x="165" y="110"/>
                    </a:cubicBezTo>
                    <a:cubicBezTo>
                      <a:pt x="165" y="110"/>
                      <a:pt x="165" y="110"/>
                      <a:pt x="165" y="110"/>
                    </a:cubicBezTo>
                    <a:cubicBezTo>
                      <a:pt x="165" y="110"/>
                      <a:pt x="165" y="110"/>
                      <a:pt x="165" y="110"/>
                    </a:cubicBezTo>
                    <a:cubicBezTo>
                      <a:pt x="165" y="110"/>
                      <a:pt x="165" y="110"/>
                      <a:pt x="165" y="110"/>
                    </a:cubicBezTo>
                    <a:cubicBezTo>
                      <a:pt x="165" y="109"/>
                      <a:pt x="165" y="109"/>
                      <a:pt x="165" y="109"/>
                    </a:cubicBezTo>
                    <a:cubicBezTo>
                      <a:pt x="165" y="109"/>
                      <a:pt x="165" y="109"/>
                      <a:pt x="165" y="109"/>
                    </a:cubicBezTo>
                    <a:cubicBezTo>
                      <a:pt x="165" y="109"/>
                      <a:pt x="165" y="109"/>
                      <a:pt x="165" y="109"/>
                    </a:cubicBezTo>
                    <a:cubicBezTo>
                      <a:pt x="165" y="109"/>
                      <a:pt x="165" y="109"/>
                      <a:pt x="165" y="109"/>
                    </a:cubicBezTo>
                    <a:cubicBezTo>
                      <a:pt x="165" y="109"/>
                      <a:pt x="165" y="109"/>
                      <a:pt x="165" y="109"/>
                    </a:cubicBezTo>
                    <a:cubicBezTo>
                      <a:pt x="165" y="109"/>
                      <a:pt x="165" y="109"/>
                      <a:pt x="165" y="109"/>
                    </a:cubicBezTo>
                    <a:cubicBezTo>
                      <a:pt x="164" y="109"/>
                      <a:pt x="164" y="109"/>
                      <a:pt x="164" y="109"/>
                    </a:cubicBezTo>
                    <a:cubicBezTo>
                      <a:pt x="164" y="109"/>
                      <a:pt x="164" y="109"/>
                      <a:pt x="164" y="109"/>
                    </a:cubicBezTo>
                    <a:cubicBezTo>
                      <a:pt x="164" y="109"/>
                      <a:pt x="164" y="109"/>
                      <a:pt x="164" y="109"/>
                    </a:cubicBezTo>
                    <a:cubicBezTo>
                      <a:pt x="164" y="109"/>
                      <a:pt x="164" y="109"/>
                      <a:pt x="164" y="109"/>
                    </a:cubicBezTo>
                    <a:cubicBezTo>
                      <a:pt x="164" y="109"/>
                      <a:pt x="164" y="109"/>
                      <a:pt x="164" y="109"/>
                    </a:cubicBezTo>
                    <a:cubicBezTo>
                      <a:pt x="164" y="109"/>
                      <a:pt x="164" y="109"/>
                      <a:pt x="164" y="109"/>
                    </a:cubicBezTo>
                    <a:cubicBezTo>
                      <a:pt x="164" y="109"/>
                      <a:pt x="164" y="109"/>
                      <a:pt x="164"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8"/>
                      <a:pt x="163" y="108"/>
                      <a:pt x="163"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1" y="108"/>
                      <a:pt x="161" y="108"/>
                      <a:pt x="161" y="108"/>
                    </a:cubicBezTo>
                    <a:cubicBezTo>
                      <a:pt x="161" y="107"/>
                      <a:pt x="161" y="107"/>
                      <a:pt x="161" y="107"/>
                    </a:cubicBezTo>
                    <a:cubicBezTo>
                      <a:pt x="161" y="107"/>
                      <a:pt x="161" y="107"/>
                      <a:pt x="161" y="107"/>
                    </a:cubicBezTo>
                    <a:cubicBezTo>
                      <a:pt x="161" y="107"/>
                      <a:pt x="161" y="107"/>
                      <a:pt x="161" y="107"/>
                    </a:cubicBezTo>
                    <a:cubicBezTo>
                      <a:pt x="161" y="107"/>
                      <a:pt x="161" y="107"/>
                      <a:pt x="161" y="107"/>
                    </a:cubicBezTo>
                    <a:cubicBezTo>
                      <a:pt x="161" y="107"/>
                      <a:pt x="161" y="107"/>
                      <a:pt x="161" y="107"/>
                    </a:cubicBezTo>
                    <a:cubicBezTo>
                      <a:pt x="161" y="107"/>
                      <a:pt x="161" y="107"/>
                      <a:pt x="161" y="107"/>
                    </a:cubicBezTo>
                    <a:cubicBezTo>
                      <a:pt x="161" y="107"/>
                      <a:pt x="161" y="107"/>
                      <a:pt x="161" y="107"/>
                    </a:cubicBezTo>
                    <a:cubicBezTo>
                      <a:pt x="161" y="107"/>
                      <a:pt x="161" y="107"/>
                      <a:pt x="161"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59" y="107"/>
                      <a:pt x="159" y="107"/>
                    </a:cubicBezTo>
                    <a:cubicBezTo>
                      <a:pt x="159" y="107"/>
                      <a:pt x="159" y="107"/>
                      <a:pt x="159" y="107"/>
                    </a:cubicBezTo>
                    <a:cubicBezTo>
                      <a:pt x="159" y="107"/>
                      <a:pt x="159" y="107"/>
                      <a:pt x="159" y="107"/>
                    </a:cubicBezTo>
                    <a:cubicBezTo>
                      <a:pt x="159" y="107"/>
                      <a:pt x="159" y="107"/>
                      <a:pt x="159" y="107"/>
                    </a:cubicBezTo>
                    <a:cubicBezTo>
                      <a:pt x="159" y="107"/>
                      <a:pt x="159" y="107"/>
                      <a:pt x="159" y="106"/>
                    </a:cubicBezTo>
                    <a:cubicBezTo>
                      <a:pt x="159" y="106"/>
                      <a:pt x="159" y="106"/>
                      <a:pt x="159" y="106"/>
                    </a:cubicBezTo>
                    <a:cubicBezTo>
                      <a:pt x="159" y="106"/>
                      <a:pt x="159" y="106"/>
                      <a:pt x="159" y="106"/>
                    </a:cubicBezTo>
                    <a:cubicBezTo>
                      <a:pt x="159" y="106"/>
                      <a:pt x="159" y="106"/>
                      <a:pt x="159" y="106"/>
                    </a:cubicBezTo>
                    <a:cubicBezTo>
                      <a:pt x="159" y="106"/>
                      <a:pt x="159" y="106"/>
                      <a:pt x="159" y="106"/>
                    </a:cubicBezTo>
                    <a:cubicBezTo>
                      <a:pt x="159" y="106"/>
                      <a:pt x="159" y="106"/>
                      <a:pt x="159" y="106"/>
                    </a:cubicBezTo>
                    <a:cubicBezTo>
                      <a:pt x="159" y="106"/>
                      <a:pt x="159" y="106"/>
                      <a:pt x="159" y="106"/>
                    </a:cubicBezTo>
                    <a:cubicBezTo>
                      <a:pt x="159" y="106"/>
                      <a:pt x="159" y="106"/>
                      <a:pt x="159" y="106"/>
                    </a:cubicBezTo>
                    <a:cubicBezTo>
                      <a:pt x="159" y="106"/>
                      <a:pt x="159" y="106"/>
                      <a:pt x="159"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7" y="106"/>
                      <a:pt x="157" y="106"/>
                      <a:pt x="157" y="106"/>
                    </a:cubicBezTo>
                    <a:cubicBezTo>
                      <a:pt x="157" y="106"/>
                      <a:pt x="157" y="106"/>
                      <a:pt x="157" y="106"/>
                    </a:cubicBezTo>
                    <a:cubicBezTo>
                      <a:pt x="157" y="106"/>
                      <a:pt x="157" y="106"/>
                      <a:pt x="157" y="106"/>
                    </a:cubicBezTo>
                    <a:cubicBezTo>
                      <a:pt x="157" y="106"/>
                      <a:pt x="157" y="106"/>
                      <a:pt x="157" y="106"/>
                    </a:cubicBezTo>
                    <a:cubicBezTo>
                      <a:pt x="157" y="106"/>
                      <a:pt x="157" y="106"/>
                      <a:pt x="157" y="106"/>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lose/>
                    <a:moveTo>
                      <a:pt x="156" y="88"/>
                    </a:moveTo>
                    <a:cubicBezTo>
                      <a:pt x="156" y="61"/>
                      <a:pt x="156" y="61"/>
                      <a:pt x="156" y="61"/>
                    </a:cubicBezTo>
                    <a:cubicBezTo>
                      <a:pt x="156" y="61"/>
                      <a:pt x="156" y="61"/>
                      <a:pt x="156" y="61"/>
                    </a:cubicBezTo>
                    <a:cubicBezTo>
                      <a:pt x="156" y="61"/>
                      <a:pt x="156" y="61"/>
                      <a:pt x="156" y="61"/>
                    </a:cubicBezTo>
                    <a:cubicBezTo>
                      <a:pt x="156" y="61"/>
                      <a:pt x="156" y="61"/>
                      <a:pt x="156" y="61"/>
                    </a:cubicBezTo>
                    <a:cubicBezTo>
                      <a:pt x="156" y="61"/>
                      <a:pt x="156" y="61"/>
                      <a:pt x="156" y="61"/>
                    </a:cubicBezTo>
                    <a:cubicBezTo>
                      <a:pt x="157" y="61"/>
                      <a:pt x="157" y="61"/>
                      <a:pt x="157" y="61"/>
                    </a:cubicBezTo>
                    <a:cubicBezTo>
                      <a:pt x="157" y="61"/>
                      <a:pt x="157" y="61"/>
                      <a:pt x="157" y="61"/>
                    </a:cubicBezTo>
                    <a:cubicBezTo>
                      <a:pt x="157" y="61"/>
                      <a:pt x="157" y="61"/>
                      <a:pt x="157" y="61"/>
                    </a:cubicBezTo>
                    <a:cubicBezTo>
                      <a:pt x="157" y="61"/>
                      <a:pt x="157" y="61"/>
                      <a:pt x="157" y="61"/>
                    </a:cubicBezTo>
                    <a:cubicBezTo>
                      <a:pt x="157" y="61"/>
                      <a:pt x="157" y="61"/>
                      <a:pt x="157" y="62"/>
                    </a:cubicBezTo>
                    <a:cubicBezTo>
                      <a:pt x="157" y="62"/>
                      <a:pt x="157" y="62"/>
                      <a:pt x="157" y="62"/>
                    </a:cubicBezTo>
                    <a:cubicBezTo>
                      <a:pt x="157" y="62"/>
                      <a:pt x="157" y="62"/>
                      <a:pt x="157" y="62"/>
                    </a:cubicBezTo>
                    <a:cubicBezTo>
                      <a:pt x="157" y="62"/>
                      <a:pt x="157" y="62"/>
                      <a:pt x="157" y="62"/>
                    </a:cubicBezTo>
                    <a:cubicBezTo>
                      <a:pt x="157" y="62"/>
                      <a:pt x="157"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9" y="62"/>
                    </a:cubicBezTo>
                    <a:cubicBezTo>
                      <a:pt x="159" y="62"/>
                      <a:pt x="159" y="62"/>
                      <a:pt x="159" y="62"/>
                    </a:cubicBezTo>
                    <a:cubicBezTo>
                      <a:pt x="159" y="62"/>
                      <a:pt x="159" y="62"/>
                      <a:pt x="159" y="62"/>
                    </a:cubicBezTo>
                    <a:cubicBezTo>
                      <a:pt x="159" y="62"/>
                      <a:pt x="159" y="62"/>
                      <a:pt x="159" y="62"/>
                    </a:cubicBezTo>
                    <a:cubicBezTo>
                      <a:pt x="159" y="62"/>
                      <a:pt x="159" y="62"/>
                      <a:pt x="159" y="63"/>
                    </a:cubicBezTo>
                    <a:cubicBezTo>
                      <a:pt x="159" y="63"/>
                      <a:pt x="159" y="63"/>
                      <a:pt x="159" y="63"/>
                    </a:cubicBezTo>
                    <a:cubicBezTo>
                      <a:pt x="159" y="63"/>
                      <a:pt x="159" y="63"/>
                      <a:pt x="159" y="63"/>
                    </a:cubicBezTo>
                    <a:cubicBezTo>
                      <a:pt x="159" y="63"/>
                      <a:pt x="159" y="63"/>
                      <a:pt x="159" y="63"/>
                    </a:cubicBezTo>
                    <a:cubicBezTo>
                      <a:pt x="159" y="63"/>
                      <a:pt x="159" y="63"/>
                      <a:pt x="159" y="63"/>
                    </a:cubicBezTo>
                    <a:cubicBezTo>
                      <a:pt x="159" y="63"/>
                      <a:pt x="159" y="63"/>
                      <a:pt x="159" y="63"/>
                    </a:cubicBezTo>
                    <a:cubicBezTo>
                      <a:pt x="159" y="63"/>
                      <a:pt x="159" y="63"/>
                      <a:pt x="159" y="63"/>
                    </a:cubicBezTo>
                    <a:cubicBezTo>
                      <a:pt x="159" y="63"/>
                      <a:pt x="159" y="63"/>
                      <a:pt x="159" y="63"/>
                    </a:cubicBezTo>
                    <a:cubicBezTo>
                      <a:pt x="159" y="63"/>
                      <a:pt x="159" y="63"/>
                      <a:pt x="159"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1" y="63"/>
                      <a:pt x="161" y="63"/>
                      <a:pt x="161" y="63"/>
                    </a:cubicBezTo>
                    <a:cubicBezTo>
                      <a:pt x="161" y="63"/>
                      <a:pt x="161" y="63"/>
                      <a:pt x="161" y="63"/>
                    </a:cubicBezTo>
                    <a:cubicBezTo>
                      <a:pt x="161" y="63"/>
                      <a:pt x="161" y="63"/>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2" y="64"/>
                    </a:cubicBezTo>
                    <a:cubicBezTo>
                      <a:pt x="162" y="64"/>
                      <a:pt x="162" y="64"/>
                      <a:pt x="162" y="64"/>
                    </a:cubicBezTo>
                    <a:cubicBezTo>
                      <a:pt x="162" y="64"/>
                      <a:pt x="162" y="64"/>
                      <a:pt x="162" y="64"/>
                    </a:cubicBezTo>
                    <a:cubicBezTo>
                      <a:pt x="162" y="64"/>
                      <a:pt x="162" y="64"/>
                      <a:pt x="162" y="64"/>
                    </a:cubicBezTo>
                    <a:cubicBezTo>
                      <a:pt x="162" y="64"/>
                      <a:pt x="162" y="64"/>
                      <a:pt x="162" y="64"/>
                    </a:cubicBezTo>
                    <a:cubicBezTo>
                      <a:pt x="162" y="64"/>
                      <a:pt x="162" y="64"/>
                      <a:pt x="162" y="64"/>
                    </a:cubicBezTo>
                    <a:cubicBezTo>
                      <a:pt x="162" y="64"/>
                      <a:pt x="162" y="64"/>
                      <a:pt x="162" y="64"/>
                    </a:cubicBezTo>
                    <a:cubicBezTo>
                      <a:pt x="162" y="64"/>
                      <a:pt x="162" y="64"/>
                      <a:pt x="162" y="64"/>
                    </a:cubicBezTo>
                    <a:cubicBezTo>
                      <a:pt x="162" y="64"/>
                      <a:pt x="162" y="64"/>
                      <a:pt x="162" y="64"/>
                    </a:cubicBezTo>
                    <a:cubicBezTo>
                      <a:pt x="162" y="64"/>
                      <a:pt x="162" y="64"/>
                      <a:pt x="162" y="64"/>
                    </a:cubicBezTo>
                    <a:cubicBezTo>
                      <a:pt x="163" y="64"/>
                      <a:pt x="163" y="64"/>
                      <a:pt x="163" y="64"/>
                    </a:cubicBezTo>
                    <a:cubicBezTo>
                      <a:pt x="163" y="64"/>
                      <a:pt x="163" y="64"/>
                      <a:pt x="163" y="64"/>
                    </a:cubicBezTo>
                    <a:cubicBezTo>
                      <a:pt x="163" y="64"/>
                      <a:pt x="163" y="64"/>
                      <a:pt x="163" y="64"/>
                    </a:cubicBezTo>
                    <a:cubicBezTo>
                      <a:pt x="163" y="64"/>
                      <a:pt x="163" y="64"/>
                      <a:pt x="163" y="64"/>
                    </a:cubicBezTo>
                    <a:cubicBezTo>
                      <a:pt x="163" y="64"/>
                      <a:pt x="163" y="64"/>
                      <a:pt x="163" y="64"/>
                    </a:cubicBezTo>
                    <a:cubicBezTo>
                      <a:pt x="163" y="64"/>
                      <a:pt x="163" y="64"/>
                      <a:pt x="163" y="64"/>
                    </a:cubicBezTo>
                    <a:cubicBezTo>
                      <a:pt x="163" y="64"/>
                      <a:pt x="163" y="64"/>
                      <a:pt x="163" y="64"/>
                    </a:cubicBezTo>
                    <a:cubicBezTo>
                      <a:pt x="163" y="65"/>
                      <a:pt x="163" y="65"/>
                      <a:pt x="163" y="65"/>
                    </a:cubicBezTo>
                    <a:cubicBezTo>
                      <a:pt x="163" y="65"/>
                      <a:pt x="163" y="65"/>
                      <a:pt x="163" y="65"/>
                    </a:cubicBezTo>
                    <a:cubicBezTo>
                      <a:pt x="163" y="65"/>
                      <a:pt x="163" y="65"/>
                      <a:pt x="163" y="65"/>
                    </a:cubicBezTo>
                    <a:cubicBezTo>
                      <a:pt x="163" y="65"/>
                      <a:pt x="163" y="65"/>
                      <a:pt x="163" y="65"/>
                    </a:cubicBezTo>
                    <a:cubicBezTo>
                      <a:pt x="163" y="65"/>
                      <a:pt x="163" y="65"/>
                      <a:pt x="163" y="65"/>
                    </a:cubicBezTo>
                    <a:cubicBezTo>
                      <a:pt x="163" y="65"/>
                      <a:pt x="163" y="65"/>
                      <a:pt x="163" y="65"/>
                    </a:cubicBezTo>
                    <a:cubicBezTo>
                      <a:pt x="163" y="65"/>
                      <a:pt x="163" y="65"/>
                      <a:pt x="163" y="65"/>
                    </a:cubicBezTo>
                    <a:cubicBezTo>
                      <a:pt x="163" y="65"/>
                      <a:pt x="163" y="65"/>
                      <a:pt x="163"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5" y="65"/>
                    </a:cubicBezTo>
                    <a:cubicBezTo>
                      <a:pt x="165" y="65"/>
                      <a:pt x="165" y="65"/>
                      <a:pt x="165" y="65"/>
                    </a:cubicBezTo>
                    <a:cubicBezTo>
                      <a:pt x="165" y="65"/>
                      <a:pt x="165" y="65"/>
                      <a:pt x="165" y="65"/>
                    </a:cubicBezTo>
                    <a:cubicBezTo>
                      <a:pt x="165" y="65"/>
                      <a:pt x="165" y="65"/>
                      <a:pt x="165" y="65"/>
                    </a:cubicBezTo>
                    <a:cubicBezTo>
                      <a:pt x="165" y="65"/>
                      <a:pt x="165" y="65"/>
                      <a:pt x="165" y="65"/>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6" y="66"/>
                    </a:cubicBezTo>
                    <a:cubicBezTo>
                      <a:pt x="166" y="66"/>
                      <a:pt x="166" y="66"/>
                      <a:pt x="166" y="66"/>
                    </a:cubicBezTo>
                    <a:cubicBezTo>
                      <a:pt x="166" y="66"/>
                      <a:pt x="166" y="66"/>
                      <a:pt x="166" y="66"/>
                    </a:cubicBezTo>
                    <a:cubicBezTo>
                      <a:pt x="166" y="66"/>
                      <a:pt x="166" y="66"/>
                      <a:pt x="166" y="66"/>
                    </a:cubicBezTo>
                    <a:cubicBezTo>
                      <a:pt x="166" y="66"/>
                      <a:pt x="166" y="66"/>
                      <a:pt x="166" y="66"/>
                    </a:cubicBezTo>
                    <a:cubicBezTo>
                      <a:pt x="166" y="66"/>
                      <a:pt x="166" y="66"/>
                      <a:pt x="166" y="66"/>
                    </a:cubicBezTo>
                    <a:cubicBezTo>
                      <a:pt x="166" y="66"/>
                      <a:pt x="166" y="66"/>
                      <a:pt x="166" y="66"/>
                    </a:cubicBezTo>
                    <a:cubicBezTo>
                      <a:pt x="166" y="66"/>
                      <a:pt x="166" y="66"/>
                      <a:pt x="166" y="66"/>
                    </a:cubicBezTo>
                    <a:cubicBezTo>
                      <a:pt x="166" y="66"/>
                      <a:pt x="166" y="66"/>
                      <a:pt x="166" y="66"/>
                    </a:cubicBezTo>
                    <a:cubicBezTo>
                      <a:pt x="166" y="66"/>
                      <a:pt x="166" y="66"/>
                      <a:pt x="166" y="66"/>
                    </a:cubicBezTo>
                    <a:cubicBezTo>
                      <a:pt x="166" y="66"/>
                      <a:pt x="166" y="66"/>
                      <a:pt x="166" y="67"/>
                    </a:cubicBezTo>
                    <a:cubicBezTo>
                      <a:pt x="166" y="67"/>
                      <a:pt x="166" y="67"/>
                      <a:pt x="166" y="67"/>
                    </a:cubicBezTo>
                    <a:cubicBezTo>
                      <a:pt x="166" y="67"/>
                      <a:pt x="166" y="67"/>
                      <a:pt x="166" y="67"/>
                    </a:cubicBezTo>
                    <a:cubicBezTo>
                      <a:pt x="166" y="67"/>
                      <a:pt x="166" y="67"/>
                      <a:pt x="166" y="67"/>
                    </a:cubicBezTo>
                    <a:cubicBezTo>
                      <a:pt x="166" y="67"/>
                      <a:pt x="166" y="67"/>
                      <a:pt x="166" y="67"/>
                    </a:cubicBezTo>
                    <a:cubicBezTo>
                      <a:pt x="166" y="67"/>
                      <a:pt x="166" y="67"/>
                      <a:pt x="166" y="67"/>
                    </a:cubicBezTo>
                    <a:cubicBezTo>
                      <a:pt x="166" y="67"/>
                      <a:pt x="166" y="67"/>
                      <a:pt x="166" y="67"/>
                    </a:cubicBezTo>
                    <a:cubicBezTo>
                      <a:pt x="166" y="67"/>
                      <a:pt x="166" y="67"/>
                      <a:pt x="166" y="67"/>
                    </a:cubicBezTo>
                    <a:cubicBezTo>
                      <a:pt x="166" y="67"/>
                      <a:pt x="166" y="67"/>
                      <a:pt x="166" y="67"/>
                    </a:cubicBezTo>
                    <a:cubicBezTo>
                      <a:pt x="166" y="67"/>
                      <a:pt x="166" y="67"/>
                      <a:pt x="166" y="67"/>
                    </a:cubicBezTo>
                    <a:cubicBezTo>
                      <a:pt x="166" y="67"/>
                      <a:pt x="166"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8" y="67"/>
                      <a:pt x="168" y="67"/>
                    </a:cubicBezTo>
                    <a:cubicBezTo>
                      <a:pt x="168" y="67"/>
                      <a:pt x="168" y="67"/>
                      <a:pt x="168" y="67"/>
                    </a:cubicBezTo>
                    <a:cubicBezTo>
                      <a:pt x="168" y="67"/>
                      <a:pt x="168" y="67"/>
                      <a:pt x="168" y="67"/>
                    </a:cubicBezTo>
                    <a:cubicBezTo>
                      <a:pt x="168" y="67"/>
                      <a:pt x="168" y="67"/>
                      <a:pt x="168" y="67"/>
                    </a:cubicBezTo>
                    <a:cubicBezTo>
                      <a:pt x="168" y="67"/>
                      <a:pt x="168" y="67"/>
                      <a:pt x="168" y="67"/>
                    </a:cubicBezTo>
                    <a:cubicBezTo>
                      <a:pt x="168" y="67"/>
                      <a:pt x="168" y="67"/>
                      <a:pt x="168" y="67"/>
                    </a:cubicBezTo>
                    <a:cubicBezTo>
                      <a:pt x="168" y="67"/>
                      <a:pt x="168" y="67"/>
                      <a:pt x="168" y="67"/>
                    </a:cubicBezTo>
                    <a:cubicBezTo>
                      <a:pt x="168" y="67"/>
                      <a:pt x="168" y="67"/>
                      <a:pt x="168" y="67"/>
                    </a:cubicBezTo>
                    <a:cubicBezTo>
                      <a:pt x="168" y="67"/>
                      <a:pt x="168" y="67"/>
                      <a:pt x="168" y="68"/>
                    </a:cubicBezTo>
                    <a:cubicBezTo>
                      <a:pt x="168" y="68"/>
                      <a:pt x="168" y="68"/>
                      <a:pt x="168" y="68"/>
                    </a:cubicBezTo>
                    <a:cubicBezTo>
                      <a:pt x="168" y="68"/>
                      <a:pt x="168" y="68"/>
                      <a:pt x="168" y="68"/>
                    </a:cubicBezTo>
                    <a:cubicBezTo>
                      <a:pt x="168" y="68"/>
                      <a:pt x="168" y="68"/>
                      <a:pt x="168" y="68"/>
                    </a:cubicBezTo>
                    <a:cubicBezTo>
                      <a:pt x="168" y="68"/>
                      <a:pt x="168" y="68"/>
                      <a:pt x="168" y="68"/>
                    </a:cubicBezTo>
                    <a:cubicBezTo>
                      <a:pt x="168" y="68"/>
                      <a:pt x="168" y="68"/>
                      <a:pt x="168" y="68"/>
                    </a:cubicBezTo>
                    <a:cubicBezTo>
                      <a:pt x="168" y="68"/>
                      <a:pt x="168" y="68"/>
                      <a:pt x="168" y="68"/>
                    </a:cubicBezTo>
                    <a:cubicBezTo>
                      <a:pt x="168" y="68"/>
                      <a:pt x="168"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9"/>
                      <a:pt x="170" y="69"/>
                      <a:pt x="170" y="69"/>
                    </a:cubicBezTo>
                    <a:cubicBezTo>
                      <a:pt x="170" y="69"/>
                      <a:pt x="170" y="69"/>
                      <a:pt x="170" y="69"/>
                    </a:cubicBezTo>
                    <a:cubicBezTo>
                      <a:pt x="170" y="69"/>
                      <a:pt x="170" y="69"/>
                      <a:pt x="170"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2" y="69"/>
                      <a:pt x="172" y="69"/>
                      <a:pt x="172" y="69"/>
                    </a:cubicBezTo>
                    <a:cubicBezTo>
                      <a:pt x="172" y="69"/>
                      <a:pt x="172" y="69"/>
                      <a:pt x="172" y="69"/>
                    </a:cubicBezTo>
                    <a:cubicBezTo>
                      <a:pt x="172" y="69"/>
                      <a:pt x="172" y="69"/>
                      <a:pt x="172" y="69"/>
                    </a:cubicBezTo>
                    <a:cubicBezTo>
                      <a:pt x="172" y="69"/>
                      <a:pt x="172" y="69"/>
                      <a:pt x="172" y="69"/>
                    </a:cubicBezTo>
                    <a:cubicBezTo>
                      <a:pt x="172" y="69"/>
                      <a:pt x="172" y="69"/>
                      <a:pt x="172" y="69"/>
                    </a:cubicBezTo>
                    <a:cubicBezTo>
                      <a:pt x="172" y="69"/>
                      <a:pt x="172" y="69"/>
                      <a:pt x="172" y="69"/>
                    </a:cubicBezTo>
                    <a:cubicBezTo>
                      <a:pt x="173" y="69"/>
                      <a:pt x="173" y="69"/>
                      <a:pt x="173" y="69"/>
                    </a:cubicBezTo>
                    <a:cubicBezTo>
                      <a:pt x="173" y="69"/>
                      <a:pt x="173" y="69"/>
                      <a:pt x="173" y="69"/>
                    </a:cubicBezTo>
                    <a:cubicBezTo>
                      <a:pt x="173" y="69"/>
                      <a:pt x="173" y="69"/>
                      <a:pt x="173" y="69"/>
                    </a:cubicBezTo>
                    <a:cubicBezTo>
                      <a:pt x="173" y="69"/>
                      <a:pt x="173" y="69"/>
                      <a:pt x="173" y="69"/>
                    </a:cubicBezTo>
                    <a:cubicBezTo>
                      <a:pt x="173" y="69"/>
                      <a:pt x="173" y="69"/>
                      <a:pt x="173" y="70"/>
                    </a:cubicBezTo>
                    <a:cubicBezTo>
                      <a:pt x="173" y="70"/>
                      <a:pt x="173" y="70"/>
                      <a:pt x="174" y="70"/>
                    </a:cubicBezTo>
                    <a:cubicBezTo>
                      <a:pt x="174" y="70"/>
                      <a:pt x="174" y="70"/>
                      <a:pt x="174" y="70"/>
                    </a:cubicBezTo>
                    <a:cubicBezTo>
                      <a:pt x="174" y="70"/>
                      <a:pt x="174" y="70"/>
                      <a:pt x="174" y="70"/>
                    </a:cubicBezTo>
                    <a:cubicBezTo>
                      <a:pt x="174" y="70"/>
                      <a:pt x="174" y="70"/>
                      <a:pt x="174" y="70"/>
                    </a:cubicBezTo>
                    <a:cubicBezTo>
                      <a:pt x="174" y="70"/>
                      <a:pt x="174" y="70"/>
                      <a:pt x="174" y="70"/>
                    </a:cubicBezTo>
                    <a:cubicBezTo>
                      <a:pt x="174" y="70"/>
                      <a:pt x="174" y="70"/>
                      <a:pt x="174" y="70"/>
                    </a:cubicBezTo>
                    <a:cubicBezTo>
                      <a:pt x="174" y="70"/>
                      <a:pt x="174" y="70"/>
                      <a:pt x="174" y="70"/>
                    </a:cubicBezTo>
                    <a:cubicBezTo>
                      <a:pt x="175" y="70"/>
                      <a:pt x="175" y="70"/>
                      <a:pt x="175" y="70"/>
                    </a:cubicBezTo>
                    <a:cubicBezTo>
                      <a:pt x="175" y="70"/>
                      <a:pt x="175" y="70"/>
                      <a:pt x="175" y="70"/>
                    </a:cubicBezTo>
                    <a:cubicBezTo>
                      <a:pt x="175" y="70"/>
                      <a:pt x="175" y="70"/>
                      <a:pt x="175" y="70"/>
                    </a:cubicBezTo>
                    <a:cubicBezTo>
                      <a:pt x="175" y="70"/>
                      <a:pt x="175" y="70"/>
                      <a:pt x="175" y="70"/>
                    </a:cubicBezTo>
                    <a:cubicBezTo>
                      <a:pt x="175" y="70"/>
                      <a:pt x="175" y="70"/>
                      <a:pt x="175" y="70"/>
                    </a:cubicBezTo>
                    <a:cubicBezTo>
                      <a:pt x="175" y="70"/>
                      <a:pt x="175" y="70"/>
                      <a:pt x="175" y="70"/>
                    </a:cubicBezTo>
                    <a:cubicBezTo>
                      <a:pt x="175" y="70"/>
                      <a:pt x="175" y="70"/>
                      <a:pt x="176" y="70"/>
                    </a:cubicBezTo>
                    <a:cubicBezTo>
                      <a:pt x="176" y="70"/>
                      <a:pt x="176" y="70"/>
                      <a:pt x="176" y="70"/>
                    </a:cubicBezTo>
                    <a:cubicBezTo>
                      <a:pt x="176" y="70"/>
                      <a:pt x="176" y="70"/>
                      <a:pt x="176" y="70"/>
                    </a:cubicBezTo>
                    <a:cubicBezTo>
                      <a:pt x="176" y="70"/>
                      <a:pt x="176" y="70"/>
                      <a:pt x="176" y="70"/>
                    </a:cubicBezTo>
                    <a:cubicBezTo>
                      <a:pt x="176" y="70"/>
                      <a:pt x="176" y="70"/>
                      <a:pt x="176" y="70"/>
                    </a:cubicBezTo>
                    <a:cubicBezTo>
                      <a:pt x="176" y="70"/>
                      <a:pt x="176" y="70"/>
                      <a:pt x="176" y="70"/>
                    </a:cubicBezTo>
                    <a:cubicBezTo>
                      <a:pt x="176" y="70"/>
                      <a:pt x="176" y="70"/>
                      <a:pt x="176" y="70"/>
                    </a:cubicBezTo>
                    <a:cubicBezTo>
                      <a:pt x="176" y="70"/>
                      <a:pt x="176" y="70"/>
                      <a:pt x="176" y="70"/>
                    </a:cubicBezTo>
                    <a:cubicBezTo>
                      <a:pt x="176" y="70"/>
                      <a:pt x="176" y="70"/>
                      <a:pt x="176" y="70"/>
                    </a:cubicBezTo>
                    <a:cubicBezTo>
                      <a:pt x="176" y="70"/>
                      <a:pt x="176" y="70"/>
                      <a:pt x="176" y="70"/>
                    </a:cubicBezTo>
                    <a:cubicBezTo>
                      <a:pt x="176" y="70"/>
                      <a:pt x="176" y="70"/>
                      <a:pt x="176" y="70"/>
                    </a:cubicBezTo>
                    <a:cubicBezTo>
                      <a:pt x="176" y="70"/>
                      <a:pt x="176" y="70"/>
                      <a:pt x="176" y="71"/>
                    </a:cubicBezTo>
                    <a:cubicBezTo>
                      <a:pt x="176" y="71"/>
                      <a:pt x="176" y="71"/>
                      <a:pt x="176" y="71"/>
                    </a:cubicBezTo>
                    <a:cubicBezTo>
                      <a:pt x="176" y="71"/>
                      <a:pt x="176" y="71"/>
                      <a:pt x="176"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2"/>
                    </a:cubicBezTo>
                    <a:cubicBezTo>
                      <a:pt x="178" y="72"/>
                      <a:pt x="178" y="72"/>
                      <a:pt x="178" y="72"/>
                    </a:cubicBezTo>
                    <a:cubicBezTo>
                      <a:pt x="178" y="72"/>
                      <a:pt x="178" y="72"/>
                      <a:pt x="178"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80" y="72"/>
                    </a:cubicBezTo>
                    <a:cubicBezTo>
                      <a:pt x="180" y="72"/>
                      <a:pt x="180" y="72"/>
                      <a:pt x="180" y="72"/>
                    </a:cubicBezTo>
                    <a:cubicBezTo>
                      <a:pt x="180" y="72"/>
                      <a:pt x="180" y="72"/>
                      <a:pt x="180" y="72"/>
                    </a:cubicBezTo>
                    <a:cubicBezTo>
                      <a:pt x="180" y="72"/>
                      <a:pt x="180" y="72"/>
                      <a:pt x="180" y="72"/>
                    </a:cubicBezTo>
                    <a:cubicBezTo>
                      <a:pt x="180" y="72"/>
                      <a:pt x="180" y="72"/>
                      <a:pt x="180" y="72"/>
                    </a:cubicBezTo>
                    <a:cubicBezTo>
                      <a:pt x="180" y="72"/>
                      <a:pt x="180" y="72"/>
                      <a:pt x="180" y="72"/>
                    </a:cubicBezTo>
                    <a:cubicBezTo>
                      <a:pt x="181" y="72"/>
                      <a:pt x="181" y="72"/>
                      <a:pt x="181" y="72"/>
                    </a:cubicBezTo>
                    <a:cubicBezTo>
                      <a:pt x="181" y="72"/>
                      <a:pt x="181" y="72"/>
                      <a:pt x="181" y="72"/>
                    </a:cubicBezTo>
                    <a:cubicBezTo>
                      <a:pt x="181" y="72"/>
                      <a:pt x="181" y="72"/>
                      <a:pt x="181" y="72"/>
                    </a:cubicBezTo>
                    <a:cubicBezTo>
                      <a:pt x="182" y="72"/>
                      <a:pt x="182" y="72"/>
                      <a:pt x="182" y="72"/>
                    </a:cubicBezTo>
                    <a:cubicBezTo>
                      <a:pt x="182" y="72"/>
                      <a:pt x="182" y="72"/>
                      <a:pt x="182" y="72"/>
                    </a:cubicBezTo>
                    <a:cubicBezTo>
                      <a:pt x="182" y="72"/>
                      <a:pt x="182" y="72"/>
                      <a:pt x="182" y="72"/>
                    </a:cubicBezTo>
                    <a:cubicBezTo>
                      <a:pt x="182" y="72"/>
                      <a:pt x="182" y="72"/>
                      <a:pt x="182" y="72"/>
                    </a:cubicBezTo>
                    <a:cubicBezTo>
                      <a:pt x="182" y="72"/>
                      <a:pt x="182" y="72"/>
                      <a:pt x="182" y="72"/>
                    </a:cubicBezTo>
                    <a:cubicBezTo>
                      <a:pt x="182" y="72"/>
                      <a:pt x="182" y="72"/>
                      <a:pt x="182" y="72"/>
                    </a:cubicBezTo>
                    <a:cubicBezTo>
                      <a:pt x="182" y="72"/>
                      <a:pt x="182" y="72"/>
                      <a:pt x="182" y="72"/>
                    </a:cubicBezTo>
                    <a:cubicBezTo>
                      <a:pt x="182" y="72"/>
                      <a:pt x="182" y="72"/>
                      <a:pt x="182" y="72"/>
                    </a:cubicBezTo>
                    <a:cubicBezTo>
                      <a:pt x="182" y="72"/>
                      <a:pt x="182" y="72"/>
                      <a:pt x="182" y="72"/>
                    </a:cubicBezTo>
                    <a:cubicBezTo>
                      <a:pt x="182" y="72"/>
                      <a:pt x="182" y="72"/>
                      <a:pt x="182" y="73"/>
                    </a:cubicBezTo>
                    <a:cubicBezTo>
                      <a:pt x="182" y="73"/>
                      <a:pt x="182" y="73"/>
                      <a:pt x="182" y="73"/>
                    </a:cubicBezTo>
                    <a:cubicBezTo>
                      <a:pt x="182" y="73"/>
                      <a:pt x="182" y="73"/>
                      <a:pt x="183" y="73"/>
                    </a:cubicBezTo>
                    <a:cubicBezTo>
                      <a:pt x="183" y="73"/>
                      <a:pt x="183" y="73"/>
                      <a:pt x="183" y="73"/>
                    </a:cubicBezTo>
                    <a:cubicBezTo>
                      <a:pt x="183" y="73"/>
                      <a:pt x="183" y="73"/>
                      <a:pt x="183" y="73"/>
                    </a:cubicBezTo>
                    <a:cubicBezTo>
                      <a:pt x="183" y="73"/>
                      <a:pt x="183" y="73"/>
                      <a:pt x="183" y="73"/>
                    </a:cubicBezTo>
                    <a:cubicBezTo>
                      <a:pt x="183" y="73"/>
                      <a:pt x="183" y="73"/>
                      <a:pt x="183" y="73"/>
                    </a:cubicBezTo>
                    <a:cubicBezTo>
                      <a:pt x="183" y="73"/>
                      <a:pt x="183" y="73"/>
                      <a:pt x="183" y="73"/>
                    </a:cubicBezTo>
                    <a:cubicBezTo>
                      <a:pt x="183" y="73"/>
                      <a:pt x="183" y="73"/>
                      <a:pt x="183" y="73"/>
                    </a:cubicBezTo>
                    <a:cubicBezTo>
                      <a:pt x="183" y="73"/>
                      <a:pt x="183" y="73"/>
                      <a:pt x="183" y="73"/>
                    </a:cubicBezTo>
                    <a:cubicBezTo>
                      <a:pt x="183" y="73"/>
                      <a:pt x="183" y="73"/>
                      <a:pt x="183" y="73"/>
                    </a:cubicBezTo>
                    <a:cubicBezTo>
                      <a:pt x="183" y="73"/>
                      <a:pt x="184" y="73"/>
                      <a:pt x="184" y="73"/>
                    </a:cubicBezTo>
                    <a:cubicBezTo>
                      <a:pt x="184" y="73"/>
                      <a:pt x="184" y="73"/>
                      <a:pt x="184" y="73"/>
                    </a:cubicBezTo>
                    <a:cubicBezTo>
                      <a:pt x="184" y="73"/>
                      <a:pt x="184" y="73"/>
                      <a:pt x="184" y="73"/>
                    </a:cubicBezTo>
                    <a:cubicBezTo>
                      <a:pt x="184" y="73"/>
                      <a:pt x="184" y="73"/>
                      <a:pt x="184" y="73"/>
                    </a:cubicBezTo>
                    <a:cubicBezTo>
                      <a:pt x="185" y="73"/>
                      <a:pt x="185" y="73"/>
                      <a:pt x="185" y="73"/>
                    </a:cubicBezTo>
                    <a:cubicBezTo>
                      <a:pt x="185" y="73"/>
                      <a:pt x="185" y="73"/>
                      <a:pt x="185" y="73"/>
                    </a:cubicBezTo>
                    <a:cubicBezTo>
                      <a:pt x="185" y="73"/>
                      <a:pt x="185" y="73"/>
                      <a:pt x="185" y="73"/>
                    </a:cubicBezTo>
                    <a:cubicBezTo>
                      <a:pt x="185" y="73"/>
                      <a:pt x="185" y="73"/>
                      <a:pt x="185" y="73"/>
                    </a:cubicBezTo>
                    <a:cubicBezTo>
                      <a:pt x="185" y="73"/>
                      <a:pt x="185" y="73"/>
                      <a:pt x="185" y="73"/>
                    </a:cubicBezTo>
                    <a:cubicBezTo>
                      <a:pt x="185" y="73"/>
                      <a:pt x="186" y="73"/>
                      <a:pt x="186" y="73"/>
                    </a:cubicBezTo>
                    <a:cubicBezTo>
                      <a:pt x="186" y="73"/>
                      <a:pt x="186" y="73"/>
                      <a:pt x="186" y="73"/>
                    </a:cubicBezTo>
                    <a:cubicBezTo>
                      <a:pt x="186" y="73"/>
                      <a:pt x="186" y="73"/>
                      <a:pt x="186" y="73"/>
                    </a:cubicBezTo>
                    <a:cubicBezTo>
                      <a:pt x="186" y="73"/>
                      <a:pt x="186" y="73"/>
                      <a:pt x="186" y="73"/>
                    </a:cubicBezTo>
                    <a:cubicBezTo>
                      <a:pt x="186" y="73"/>
                      <a:pt x="186" y="73"/>
                      <a:pt x="186" y="73"/>
                    </a:cubicBezTo>
                    <a:cubicBezTo>
                      <a:pt x="186" y="73"/>
                      <a:pt x="186" y="73"/>
                      <a:pt x="186" y="74"/>
                    </a:cubicBezTo>
                    <a:cubicBezTo>
                      <a:pt x="186" y="74"/>
                      <a:pt x="186" y="74"/>
                      <a:pt x="187" y="74"/>
                    </a:cubicBezTo>
                    <a:cubicBezTo>
                      <a:pt x="187" y="74"/>
                      <a:pt x="187" y="74"/>
                      <a:pt x="187" y="74"/>
                    </a:cubicBezTo>
                    <a:cubicBezTo>
                      <a:pt x="187" y="74"/>
                      <a:pt x="187" y="74"/>
                      <a:pt x="187" y="74"/>
                    </a:cubicBezTo>
                    <a:cubicBezTo>
                      <a:pt x="187" y="74"/>
                      <a:pt x="187" y="74"/>
                      <a:pt x="187" y="74"/>
                    </a:cubicBezTo>
                    <a:cubicBezTo>
                      <a:pt x="187" y="74"/>
                      <a:pt x="187" y="74"/>
                      <a:pt x="188" y="74"/>
                    </a:cubicBezTo>
                    <a:cubicBezTo>
                      <a:pt x="188" y="74"/>
                      <a:pt x="188" y="74"/>
                      <a:pt x="188" y="74"/>
                    </a:cubicBezTo>
                    <a:cubicBezTo>
                      <a:pt x="188" y="74"/>
                      <a:pt x="188" y="74"/>
                      <a:pt x="188" y="74"/>
                    </a:cubicBezTo>
                    <a:cubicBezTo>
                      <a:pt x="188" y="74"/>
                      <a:pt x="188" y="74"/>
                      <a:pt x="188" y="74"/>
                    </a:cubicBezTo>
                    <a:cubicBezTo>
                      <a:pt x="188" y="74"/>
                      <a:pt x="188" y="74"/>
                      <a:pt x="188" y="74"/>
                    </a:cubicBezTo>
                    <a:cubicBezTo>
                      <a:pt x="188" y="74"/>
                      <a:pt x="188" y="74"/>
                      <a:pt x="188" y="74"/>
                    </a:cubicBezTo>
                    <a:cubicBezTo>
                      <a:pt x="188" y="74"/>
                      <a:pt x="188" y="74"/>
                      <a:pt x="188"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5"/>
                    </a:cubicBezTo>
                    <a:cubicBezTo>
                      <a:pt x="190" y="75"/>
                      <a:pt x="190" y="75"/>
                      <a:pt x="190" y="75"/>
                    </a:cubicBezTo>
                    <a:cubicBezTo>
                      <a:pt x="190" y="75"/>
                      <a:pt x="190" y="75"/>
                      <a:pt x="190" y="75"/>
                    </a:cubicBezTo>
                    <a:cubicBezTo>
                      <a:pt x="190" y="75"/>
                      <a:pt x="190" y="75"/>
                      <a:pt x="190" y="75"/>
                    </a:cubicBezTo>
                    <a:cubicBezTo>
                      <a:pt x="190" y="75"/>
                      <a:pt x="190" y="75"/>
                      <a:pt x="190" y="75"/>
                    </a:cubicBezTo>
                    <a:cubicBezTo>
                      <a:pt x="190" y="75"/>
                      <a:pt x="190" y="75"/>
                      <a:pt x="190" y="75"/>
                    </a:cubicBezTo>
                    <a:cubicBezTo>
                      <a:pt x="190" y="75"/>
                      <a:pt x="190" y="75"/>
                      <a:pt x="190" y="75"/>
                    </a:cubicBezTo>
                    <a:cubicBezTo>
                      <a:pt x="190" y="75"/>
                      <a:pt x="190" y="75"/>
                      <a:pt x="190" y="75"/>
                    </a:cubicBezTo>
                    <a:cubicBezTo>
                      <a:pt x="190" y="75"/>
                      <a:pt x="190" y="75"/>
                      <a:pt x="190" y="75"/>
                    </a:cubicBezTo>
                    <a:cubicBezTo>
                      <a:pt x="190" y="75"/>
                      <a:pt x="190" y="75"/>
                      <a:pt x="190" y="75"/>
                    </a:cubicBezTo>
                    <a:cubicBezTo>
                      <a:pt x="191" y="75"/>
                      <a:pt x="191" y="75"/>
                      <a:pt x="192" y="75"/>
                    </a:cubicBezTo>
                    <a:cubicBezTo>
                      <a:pt x="192" y="75"/>
                      <a:pt x="192" y="75"/>
                      <a:pt x="192" y="75"/>
                    </a:cubicBezTo>
                    <a:cubicBezTo>
                      <a:pt x="192" y="75"/>
                      <a:pt x="192" y="75"/>
                      <a:pt x="192" y="75"/>
                    </a:cubicBezTo>
                    <a:cubicBezTo>
                      <a:pt x="192" y="75"/>
                      <a:pt x="192" y="75"/>
                      <a:pt x="192" y="75"/>
                    </a:cubicBezTo>
                    <a:cubicBezTo>
                      <a:pt x="192" y="75"/>
                      <a:pt x="193" y="75"/>
                      <a:pt x="193" y="75"/>
                    </a:cubicBezTo>
                    <a:cubicBezTo>
                      <a:pt x="193" y="75"/>
                      <a:pt x="193" y="75"/>
                      <a:pt x="193" y="75"/>
                    </a:cubicBezTo>
                    <a:cubicBezTo>
                      <a:pt x="193" y="75"/>
                      <a:pt x="193" y="75"/>
                      <a:pt x="193" y="75"/>
                    </a:cubicBezTo>
                    <a:cubicBezTo>
                      <a:pt x="193" y="75"/>
                      <a:pt x="193" y="75"/>
                      <a:pt x="193" y="75"/>
                    </a:cubicBezTo>
                    <a:cubicBezTo>
                      <a:pt x="193" y="75"/>
                      <a:pt x="193" y="75"/>
                      <a:pt x="193" y="75"/>
                    </a:cubicBezTo>
                    <a:cubicBezTo>
                      <a:pt x="193" y="75"/>
                      <a:pt x="193" y="75"/>
                      <a:pt x="194" y="75"/>
                    </a:cubicBezTo>
                    <a:cubicBezTo>
                      <a:pt x="194" y="75"/>
                      <a:pt x="194" y="75"/>
                      <a:pt x="194" y="75"/>
                    </a:cubicBezTo>
                    <a:cubicBezTo>
                      <a:pt x="194" y="76"/>
                      <a:pt x="194" y="76"/>
                      <a:pt x="194" y="76"/>
                    </a:cubicBezTo>
                    <a:cubicBezTo>
                      <a:pt x="194" y="76"/>
                      <a:pt x="194" y="76"/>
                      <a:pt x="194" y="76"/>
                    </a:cubicBezTo>
                    <a:cubicBezTo>
                      <a:pt x="194" y="76"/>
                      <a:pt x="194" y="76"/>
                      <a:pt x="194" y="76"/>
                    </a:cubicBezTo>
                    <a:cubicBezTo>
                      <a:pt x="194" y="76"/>
                      <a:pt x="194" y="76"/>
                      <a:pt x="194" y="76"/>
                    </a:cubicBezTo>
                    <a:cubicBezTo>
                      <a:pt x="194" y="76"/>
                      <a:pt x="194" y="76"/>
                      <a:pt x="194" y="76"/>
                    </a:cubicBezTo>
                    <a:cubicBezTo>
                      <a:pt x="194" y="76"/>
                      <a:pt x="194" y="76"/>
                      <a:pt x="194" y="76"/>
                    </a:cubicBezTo>
                    <a:cubicBezTo>
                      <a:pt x="194" y="76"/>
                      <a:pt x="194" y="76"/>
                      <a:pt x="194" y="76"/>
                    </a:cubicBezTo>
                    <a:cubicBezTo>
                      <a:pt x="194" y="76"/>
                      <a:pt x="194" y="76"/>
                      <a:pt x="194" y="76"/>
                    </a:cubicBezTo>
                    <a:cubicBezTo>
                      <a:pt x="194" y="76"/>
                      <a:pt x="194" y="76"/>
                      <a:pt x="194" y="76"/>
                    </a:cubicBezTo>
                    <a:cubicBezTo>
                      <a:pt x="194" y="76"/>
                      <a:pt x="194" y="76"/>
                      <a:pt x="195" y="76"/>
                    </a:cubicBezTo>
                    <a:cubicBezTo>
                      <a:pt x="195" y="76"/>
                      <a:pt x="195" y="76"/>
                      <a:pt x="195" y="76"/>
                    </a:cubicBezTo>
                    <a:cubicBezTo>
                      <a:pt x="195" y="76"/>
                      <a:pt x="195" y="76"/>
                      <a:pt x="195" y="76"/>
                    </a:cubicBezTo>
                    <a:cubicBezTo>
                      <a:pt x="195" y="76"/>
                      <a:pt x="195" y="76"/>
                      <a:pt x="195" y="76"/>
                    </a:cubicBezTo>
                    <a:cubicBezTo>
                      <a:pt x="195" y="76"/>
                      <a:pt x="195" y="76"/>
                      <a:pt x="195" y="76"/>
                    </a:cubicBezTo>
                    <a:cubicBezTo>
                      <a:pt x="195" y="76"/>
                      <a:pt x="195" y="76"/>
                      <a:pt x="195" y="76"/>
                    </a:cubicBezTo>
                    <a:cubicBezTo>
                      <a:pt x="195" y="76"/>
                      <a:pt x="195" y="76"/>
                      <a:pt x="195" y="76"/>
                    </a:cubicBezTo>
                    <a:cubicBezTo>
                      <a:pt x="195" y="76"/>
                      <a:pt x="195" y="76"/>
                      <a:pt x="195" y="76"/>
                    </a:cubicBezTo>
                    <a:cubicBezTo>
                      <a:pt x="195" y="76"/>
                      <a:pt x="195" y="76"/>
                      <a:pt x="195" y="76"/>
                    </a:cubicBezTo>
                    <a:cubicBezTo>
                      <a:pt x="196" y="76"/>
                      <a:pt x="196" y="76"/>
                      <a:pt x="196" y="76"/>
                    </a:cubicBezTo>
                    <a:cubicBezTo>
                      <a:pt x="196" y="76"/>
                      <a:pt x="196" y="76"/>
                      <a:pt x="196" y="76"/>
                    </a:cubicBezTo>
                    <a:cubicBezTo>
                      <a:pt x="196" y="76"/>
                      <a:pt x="196" y="76"/>
                      <a:pt x="196" y="76"/>
                    </a:cubicBezTo>
                    <a:cubicBezTo>
                      <a:pt x="196" y="76"/>
                      <a:pt x="196" y="76"/>
                      <a:pt x="196" y="76"/>
                    </a:cubicBezTo>
                    <a:cubicBezTo>
                      <a:pt x="196" y="76"/>
                      <a:pt x="196" y="76"/>
                      <a:pt x="196" y="76"/>
                    </a:cubicBezTo>
                    <a:cubicBezTo>
                      <a:pt x="196" y="76"/>
                      <a:pt x="196" y="76"/>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7" y="77"/>
                    </a:cubicBezTo>
                    <a:cubicBezTo>
                      <a:pt x="197" y="77"/>
                      <a:pt x="197" y="77"/>
                      <a:pt x="197" y="77"/>
                    </a:cubicBezTo>
                    <a:cubicBezTo>
                      <a:pt x="197" y="77"/>
                      <a:pt x="197" y="77"/>
                      <a:pt x="197" y="77"/>
                    </a:cubicBezTo>
                    <a:cubicBezTo>
                      <a:pt x="197" y="77"/>
                      <a:pt x="197" y="77"/>
                      <a:pt x="197" y="77"/>
                    </a:cubicBezTo>
                    <a:cubicBezTo>
                      <a:pt x="197" y="77"/>
                      <a:pt x="197" y="77"/>
                      <a:pt x="197" y="77"/>
                    </a:cubicBezTo>
                    <a:cubicBezTo>
                      <a:pt x="197" y="77"/>
                      <a:pt x="197" y="77"/>
                      <a:pt x="197" y="77"/>
                    </a:cubicBezTo>
                    <a:cubicBezTo>
                      <a:pt x="197" y="77"/>
                      <a:pt x="197" y="77"/>
                      <a:pt x="197" y="78"/>
                    </a:cubicBezTo>
                    <a:cubicBezTo>
                      <a:pt x="197" y="78"/>
                      <a:pt x="197" y="78"/>
                      <a:pt x="197" y="78"/>
                    </a:cubicBezTo>
                    <a:cubicBezTo>
                      <a:pt x="197" y="78"/>
                      <a:pt x="197" y="78"/>
                      <a:pt x="197" y="78"/>
                    </a:cubicBezTo>
                    <a:cubicBezTo>
                      <a:pt x="197" y="78"/>
                      <a:pt x="197" y="78"/>
                      <a:pt x="197" y="78"/>
                    </a:cubicBezTo>
                    <a:cubicBezTo>
                      <a:pt x="197" y="78"/>
                      <a:pt x="197" y="78"/>
                      <a:pt x="197" y="78"/>
                    </a:cubicBezTo>
                    <a:cubicBezTo>
                      <a:pt x="197" y="78"/>
                      <a:pt x="197" y="78"/>
                      <a:pt x="197" y="78"/>
                    </a:cubicBezTo>
                    <a:cubicBezTo>
                      <a:pt x="197" y="78"/>
                      <a:pt x="197" y="78"/>
                      <a:pt x="197" y="78"/>
                    </a:cubicBezTo>
                    <a:cubicBezTo>
                      <a:pt x="197" y="78"/>
                      <a:pt x="197" y="78"/>
                      <a:pt x="197" y="78"/>
                    </a:cubicBezTo>
                    <a:cubicBezTo>
                      <a:pt x="197" y="78"/>
                      <a:pt x="197" y="78"/>
                      <a:pt x="197" y="78"/>
                    </a:cubicBezTo>
                    <a:cubicBezTo>
                      <a:pt x="197" y="78"/>
                      <a:pt x="197" y="78"/>
                      <a:pt x="197" y="78"/>
                    </a:cubicBezTo>
                    <a:cubicBezTo>
                      <a:pt x="197" y="78"/>
                      <a:pt x="197" y="78"/>
                      <a:pt x="197" y="78"/>
                    </a:cubicBezTo>
                    <a:cubicBezTo>
                      <a:pt x="197" y="79"/>
                      <a:pt x="197" y="79"/>
                      <a:pt x="197" y="79"/>
                    </a:cubicBezTo>
                    <a:cubicBezTo>
                      <a:pt x="197" y="79"/>
                      <a:pt x="197" y="79"/>
                      <a:pt x="198" y="79"/>
                    </a:cubicBezTo>
                    <a:cubicBezTo>
                      <a:pt x="198" y="79"/>
                      <a:pt x="198" y="79"/>
                      <a:pt x="198" y="79"/>
                    </a:cubicBezTo>
                    <a:cubicBezTo>
                      <a:pt x="198" y="79"/>
                      <a:pt x="198" y="79"/>
                      <a:pt x="198" y="79"/>
                    </a:cubicBezTo>
                    <a:cubicBezTo>
                      <a:pt x="198" y="79"/>
                      <a:pt x="198" y="79"/>
                      <a:pt x="198" y="79"/>
                    </a:cubicBezTo>
                    <a:cubicBezTo>
                      <a:pt x="198" y="79"/>
                      <a:pt x="198" y="80"/>
                      <a:pt x="198" y="80"/>
                    </a:cubicBezTo>
                    <a:cubicBezTo>
                      <a:pt x="198" y="80"/>
                      <a:pt x="198" y="80"/>
                      <a:pt x="198" y="80"/>
                    </a:cubicBezTo>
                    <a:cubicBezTo>
                      <a:pt x="198" y="81"/>
                      <a:pt x="198" y="81"/>
                      <a:pt x="198" y="82"/>
                    </a:cubicBezTo>
                    <a:cubicBezTo>
                      <a:pt x="198" y="82"/>
                      <a:pt x="198" y="82"/>
                      <a:pt x="198" y="82"/>
                    </a:cubicBezTo>
                    <a:cubicBezTo>
                      <a:pt x="198" y="82"/>
                      <a:pt x="198" y="82"/>
                      <a:pt x="198" y="83"/>
                    </a:cubicBezTo>
                    <a:cubicBezTo>
                      <a:pt x="198" y="83"/>
                      <a:pt x="198" y="83"/>
                      <a:pt x="198" y="83"/>
                    </a:cubicBezTo>
                    <a:cubicBezTo>
                      <a:pt x="198" y="83"/>
                      <a:pt x="198" y="83"/>
                      <a:pt x="198" y="84"/>
                    </a:cubicBezTo>
                    <a:cubicBezTo>
                      <a:pt x="198" y="84"/>
                      <a:pt x="198" y="84"/>
                      <a:pt x="198" y="84"/>
                    </a:cubicBezTo>
                    <a:cubicBezTo>
                      <a:pt x="198" y="84"/>
                      <a:pt x="198" y="84"/>
                      <a:pt x="198" y="84"/>
                    </a:cubicBezTo>
                    <a:cubicBezTo>
                      <a:pt x="198" y="84"/>
                      <a:pt x="198" y="84"/>
                      <a:pt x="198" y="84"/>
                    </a:cubicBezTo>
                    <a:cubicBezTo>
                      <a:pt x="198" y="85"/>
                      <a:pt x="198" y="85"/>
                      <a:pt x="198" y="85"/>
                    </a:cubicBezTo>
                    <a:cubicBezTo>
                      <a:pt x="198" y="85"/>
                      <a:pt x="198" y="85"/>
                      <a:pt x="198" y="85"/>
                    </a:cubicBezTo>
                    <a:cubicBezTo>
                      <a:pt x="199" y="85"/>
                      <a:pt x="199" y="85"/>
                      <a:pt x="199" y="85"/>
                    </a:cubicBezTo>
                    <a:cubicBezTo>
                      <a:pt x="199" y="85"/>
                      <a:pt x="199" y="85"/>
                      <a:pt x="199" y="85"/>
                    </a:cubicBezTo>
                    <a:cubicBezTo>
                      <a:pt x="199" y="85"/>
                      <a:pt x="199" y="85"/>
                      <a:pt x="199" y="85"/>
                    </a:cubicBezTo>
                    <a:cubicBezTo>
                      <a:pt x="199" y="85"/>
                      <a:pt x="199" y="85"/>
                      <a:pt x="199" y="85"/>
                    </a:cubicBezTo>
                    <a:cubicBezTo>
                      <a:pt x="199" y="86"/>
                      <a:pt x="199" y="86"/>
                      <a:pt x="199" y="86"/>
                    </a:cubicBezTo>
                    <a:cubicBezTo>
                      <a:pt x="199" y="86"/>
                      <a:pt x="199" y="86"/>
                      <a:pt x="199" y="86"/>
                    </a:cubicBezTo>
                    <a:cubicBezTo>
                      <a:pt x="199" y="86"/>
                      <a:pt x="199" y="86"/>
                      <a:pt x="199" y="86"/>
                    </a:cubicBezTo>
                    <a:cubicBezTo>
                      <a:pt x="199" y="86"/>
                      <a:pt x="199" y="86"/>
                      <a:pt x="199" y="86"/>
                    </a:cubicBezTo>
                    <a:cubicBezTo>
                      <a:pt x="199" y="86"/>
                      <a:pt x="199" y="86"/>
                      <a:pt x="199" y="86"/>
                    </a:cubicBezTo>
                    <a:cubicBezTo>
                      <a:pt x="199" y="86"/>
                      <a:pt x="199" y="86"/>
                      <a:pt x="199" y="86"/>
                    </a:cubicBezTo>
                    <a:cubicBezTo>
                      <a:pt x="199" y="86"/>
                      <a:pt x="199" y="86"/>
                      <a:pt x="199" y="86"/>
                    </a:cubicBezTo>
                    <a:cubicBezTo>
                      <a:pt x="199" y="86"/>
                      <a:pt x="199" y="86"/>
                      <a:pt x="199" y="86"/>
                    </a:cubicBezTo>
                    <a:cubicBezTo>
                      <a:pt x="199" y="86"/>
                      <a:pt x="199" y="86"/>
                      <a:pt x="199" y="86"/>
                    </a:cubicBezTo>
                    <a:cubicBezTo>
                      <a:pt x="199" y="86"/>
                      <a:pt x="199" y="86"/>
                      <a:pt x="199" y="86"/>
                    </a:cubicBezTo>
                    <a:cubicBezTo>
                      <a:pt x="199" y="86"/>
                      <a:pt x="199" y="86"/>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8"/>
                      <a:pt x="199" y="88"/>
                      <a:pt x="199" y="88"/>
                    </a:cubicBezTo>
                    <a:cubicBezTo>
                      <a:pt x="199" y="88"/>
                      <a:pt x="199" y="88"/>
                      <a:pt x="199" y="88"/>
                    </a:cubicBezTo>
                    <a:cubicBezTo>
                      <a:pt x="199" y="88"/>
                      <a:pt x="199" y="88"/>
                      <a:pt x="199" y="88"/>
                    </a:cubicBezTo>
                    <a:cubicBezTo>
                      <a:pt x="199" y="88"/>
                      <a:pt x="199" y="88"/>
                      <a:pt x="199" y="88"/>
                    </a:cubicBezTo>
                    <a:cubicBezTo>
                      <a:pt x="199" y="88"/>
                      <a:pt x="199" y="88"/>
                      <a:pt x="199" y="88"/>
                    </a:cubicBezTo>
                    <a:cubicBezTo>
                      <a:pt x="199" y="88"/>
                      <a:pt x="199" y="88"/>
                      <a:pt x="199" y="88"/>
                    </a:cubicBezTo>
                    <a:cubicBezTo>
                      <a:pt x="199" y="88"/>
                      <a:pt x="199" y="88"/>
                      <a:pt x="199" y="88"/>
                    </a:cubicBezTo>
                    <a:cubicBezTo>
                      <a:pt x="199" y="88"/>
                      <a:pt x="199" y="88"/>
                      <a:pt x="200" y="88"/>
                    </a:cubicBezTo>
                    <a:cubicBezTo>
                      <a:pt x="200" y="88"/>
                      <a:pt x="200" y="88"/>
                      <a:pt x="200" y="88"/>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90"/>
                      <a:pt x="200" y="90"/>
                      <a:pt x="200" y="90"/>
                    </a:cubicBezTo>
                    <a:cubicBezTo>
                      <a:pt x="200" y="90"/>
                      <a:pt x="200" y="90"/>
                      <a:pt x="200" y="90"/>
                    </a:cubicBezTo>
                    <a:cubicBezTo>
                      <a:pt x="200" y="90"/>
                      <a:pt x="200" y="90"/>
                      <a:pt x="200" y="90"/>
                    </a:cubicBezTo>
                    <a:cubicBezTo>
                      <a:pt x="200" y="90"/>
                      <a:pt x="200" y="90"/>
                      <a:pt x="200" y="90"/>
                    </a:cubicBezTo>
                    <a:cubicBezTo>
                      <a:pt x="200" y="91"/>
                      <a:pt x="200" y="91"/>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199" y="92"/>
                      <a:pt x="199" y="92"/>
                      <a:pt x="199" y="92"/>
                    </a:cubicBezTo>
                    <a:cubicBezTo>
                      <a:pt x="199" y="92"/>
                      <a:pt x="199" y="92"/>
                      <a:pt x="199" y="92"/>
                    </a:cubicBezTo>
                    <a:cubicBezTo>
                      <a:pt x="199" y="92"/>
                      <a:pt x="199" y="92"/>
                      <a:pt x="199" y="92"/>
                    </a:cubicBezTo>
                    <a:cubicBezTo>
                      <a:pt x="199" y="92"/>
                      <a:pt x="199" y="92"/>
                      <a:pt x="199" y="92"/>
                    </a:cubicBezTo>
                    <a:cubicBezTo>
                      <a:pt x="199" y="92"/>
                      <a:pt x="199" y="92"/>
                      <a:pt x="199" y="92"/>
                    </a:cubicBezTo>
                    <a:cubicBezTo>
                      <a:pt x="199" y="92"/>
                      <a:pt x="199" y="92"/>
                      <a:pt x="199" y="92"/>
                    </a:cubicBezTo>
                    <a:cubicBezTo>
                      <a:pt x="199" y="92"/>
                      <a:pt x="199" y="92"/>
                      <a:pt x="200" y="92"/>
                    </a:cubicBezTo>
                    <a:cubicBezTo>
                      <a:pt x="200" y="92"/>
                      <a:pt x="200" y="92"/>
                      <a:pt x="200" y="92"/>
                    </a:cubicBezTo>
                    <a:cubicBezTo>
                      <a:pt x="200" y="92"/>
                      <a:pt x="200" y="92"/>
                      <a:pt x="200" y="92"/>
                    </a:cubicBezTo>
                    <a:cubicBezTo>
                      <a:pt x="200" y="92"/>
                      <a:pt x="200" y="92"/>
                      <a:pt x="200" y="92"/>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4"/>
                    </a:cubicBezTo>
                    <a:cubicBezTo>
                      <a:pt x="200" y="94"/>
                      <a:pt x="200" y="94"/>
                      <a:pt x="200" y="94"/>
                    </a:cubicBezTo>
                    <a:cubicBezTo>
                      <a:pt x="200" y="94"/>
                      <a:pt x="200" y="94"/>
                      <a:pt x="200" y="94"/>
                    </a:cubicBezTo>
                    <a:cubicBezTo>
                      <a:pt x="200" y="94"/>
                      <a:pt x="200" y="94"/>
                      <a:pt x="200" y="94"/>
                    </a:cubicBezTo>
                    <a:cubicBezTo>
                      <a:pt x="200" y="94"/>
                      <a:pt x="200" y="94"/>
                      <a:pt x="200" y="94"/>
                    </a:cubicBezTo>
                    <a:cubicBezTo>
                      <a:pt x="200" y="94"/>
                      <a:pt x="200" y="94"/>
                      <a:pt x="200" y="94"/>
                    </a:cubicBezTo>
                    <a:cubicBezTo>
                      <a:pt x="200" y="94"/>
                      <a:pt x="200" y="94"/>
                      <a:pt x="200" y="94"/>
                    </a:cubicBezTo>
                    <a:cubicBezTo>
                      <a:pt x="200" y="94"/>
                      <a:pt x="200" y="94"/>
                      <a:pt x="200" y="94"/>
                    </a:cubicBezTo>
                    <a:cubicBezTo>
                      <a:pt x="200" y="94"/>
                      <a:pt x="200" y="94"/>
                      <a:pt x="200" y="94"/>
                    </a:cubicBezTo>
                    <a:cubicBezTo>
                      <a:pt x="200" y="94"/>
                      <a:pt x="200" y="94"/>
                      <a:pt x="200" y="94"/>
                    </a:cubicBezTo>
                    <a:cubicBezTo>
                      <a:pt x="200" y="94"/>
                      <a:pt x="200" y="94"/>
                      <a:pt x="200" y="94"/>
                    </a:cubicBezTo>
                    <a:cubicBezTo>
                      <a:pt x="200" y="94"/>
                      <a:pt x="200" y="95"/>
                      <a:pt x="200" y="95"/>
                    </a:cubicBezTo>
                    <a:cubicBezTo>
                      <a:pt x="200" y="95"/>
                      <a:pt x="200" y="95"/>
                      <a:pt x="200" y="95"/>
                    </a:cubicBezTo>
                    <a:cubicBezTo>
                      <a:pt x="200" y="95"/>
                      <a:pt x="200" y="95"/>
                      <a:pt x="201" y="95"/>
                    </a:cubicBezTo>
                    <a:cubicBezTo>
                      <a:pt x="201" y="95"/>
                      <a:pt x="201" y="95"/>
                      <a:pt x="201" y="95"/>
                    </a:cubicBezTo>
                    <a:cubicBezTo>
                      <a:pt x="201" y="95"/>
                      <a:pt x="201" y="95"/>
                      <a:pt x="201" y="95"/>
                    </a:cubicBezTo>
                    <a:cubicBezTo>
                      <a:pt x="201" y="95"/>
                      <a:pt x="201" y="95"/>
                      <a:pt x="201" y="95"/>
                    </a:cubicBezTo>
                    <a:cubicBezTo>
                      <a:pt x="201" y="95"/>
                      <a:pt x="201" y="95"/>
                      <a:pt x="201" y="96"/>
                    </a:cubicBezTo>
                    <a:cubicBezTo>
                      <a:pt x="201" y="96"/>
                      <a:pt x="201" y="96"/>
                      <a:pt x="201" y="96"/>
                    </a:cubicBezTo>
                    <a:cubicBezTo>
                      <a:pt x="201" y="96"/>
                      <a:pt x="201" y="96"/>
                      <a:pt x="201" y="96"/>
                    </a:cubicBezTo>
                    <a:cubicBezTo>
                      <a:pt x="201" y="96"/>
                      <a:pt x="201" y="96"/>
                      <a:pt x="201" y="96"/>
                    </a:cubicBezTo>
                    <a:cubicBezTo>
                      <a:pt x="201" y="96"/>
                      <a:pt x="201" y="96"/>
                      <a:pt x="201" y="96"/>
                    </a:cubicBezTo>
                    <a:cubicBezTo>
                      <a:pt x="201" y="96"/>
                      <a:pt x="201" y="96"/>
                      <a:pt x="201" y="96"/>
                    </a:cubicBezTo>
                    <a:cubicBezTo>
                      <a:pt x="201" y="96"/>
                      <a:pt x="201" y="96"/>
                      <a:pt x="201" y="97"/>
                    </a:cubicBezTo>
                    <a:cubicBezTo>
                      <a:pt x="201" y="97"/>
                      <a:pt x="201" y="97"/>
                      <a:pt x="201" y="97"/>
                    </a:cubicBezTo>
                    <a:cubicBezTo>
                      <a:pt x="201" y="97"/>
                      <a:pt x="201" y="97"/>
                      <a:pt x="201" y="97"/>
                    </a:cubicBezTo>
                    <a:cubicBezTo>
                      <a:pt x="201" y="97"/>
                      <a:pt x="201" y="97"/>
                      <a:pt x="201" y="98"/>
                    </a:cubicBezTo>
                    <a:cubicBezTo>
                      <a:pt x="201" y="98"/>
                      <a:pt x="201" y="98"/>
                      <a:pt x="201" y="98"/>
                    </a:cubicBezTo>
                    <a:cubicBezTo>
                      <a:pt x="201" y="98"/>
                      <a:pt x="201" y="98"/>
                      <a:pt x="201" y="98"/>
                    </a:cubicBezTo>
                    <a:cubicBezTo>
                      <a:pt x="201" y="98"/>
                      <a:pt x="201" y="98"/>
                      <a:pt x="201" y="98"/>
                    </a:cubicBezTo>
                    <a:cubicBezTo>
                      <a:pt x="201" y="98"/>
                      <a:pt x="201" y="98"/>
                      <a:pt x="201" y="98"/>
                    </a:cubicBezTo>
                    <a:cubicBezTo>
                      <a:pt x="201" y="98"/>
                      <a:pt x="201" y="98"/>
                      <a:pt x="201" y="98"/>
                    </a:cubicBezTo>
                    <a:cubicBezTo>
                      <a:pt x="201" y="98"/>
                      <a:pt x="201" y="99"/>
                      <a:pt x="201" y="99"/>
                    </a:cubicBezTo>
                    <a:cubicBezTo>
                      <a:pt x="201" y="99"/>
                      <a:pt x="201" y="99"/>
                      <a:pt x="201" y="99"/>
                    </a:cubicBezTo>
                    <a:cubicBezTo>
                      <a:pt x="201" y="99"/>
                      <a:pt x="201" y="99"/>
                      <a:pt x="201" y="99"/>
                    </a:cubicBezTo>
                    <a:cubicBezTo>
                      <a:pt x="201" y="99"/>
                      <a:pt x="201" y="100"/>
                      <a:pt x="201" y="100"/>
                    </a:cubicBezTo>
                    <a:cubicBezTo>
                      <a:pt x="201" y="100"/>
                      <a:pt x="201" y="100"/>
                      <a:pt x="201" y="100"/>
                    </a:cubicBezTo>
                    <a:cubicBezTo>
                      <a:pt x="201" y="100"/>
                      <a:pt x="201" y="100"/>
                      <a:pt x="201" y="100"/>
                    </a:cubicBezTo>
                    <a:cubicBezTo>
                      <a:pt x="201" y="100"/>
                      <a:pt x="201" y="100"/>
                      <a:pt x="201" y="100"/>
                    </a:cubicBezTo>
                    <a:cubicBezTo>
                      <a:pt x="201" y="101"/>
                      <a:pt x="201" y="101"/>
                      <a:pt x="201" y="101"/>
                    </a:cubicBezTo>
                    <a:cubicBezTo>
                      <a:pt x="201" y="101"/>
                      <a:pt x="201" y="101"/>
                      <a:pt x="201" y="101"/>
                    </a:cubicBezTo>
                    <a:cubicBezTo>
                      <a:pt x="201" y="101"/>
                      <a:pt x="201" y="101"/>
                      <a:pt x="201" y="101"/>
                    </a:cubicBezTo>
                    <a:cubicBezTo>
                      <a:pt x="201" y="101"/>
                      <a:pt x="201" y="101"/>
                      <a:pt x="201" y="101"/>
                    </a:cubicBezTo>
                    <a:cubicBezTo>
                      <a:pt x="201" y="101"/>
                      <a:pt x="201" y="102"/>
                      <a:pt x="201" y="102"/>
                    </a:cubicBezTo>
                    <a:cubicBezTo>
                      <a:pt x="201" y="102"/>
                      <a:pt x="201" y="102"/>
                      <a:pt x="201" y="102"/>
                    </a:cubicBezTo>
                    <a:cubicBezTo>
                      <a:pt x="201" y="102"/>
                      <a:pt x="201" y="102"/>
                      <a:pt x="202" y="102"/>
                    </a:cubicBezTo>
                    <a:cubicBezTo>
                      <a:pt x="202" y="102"/>
                      <a:pt x="202" y="102"/>
                      <a:pt x="202" y="102"/>
                    </a:cubicBezTo>
                    <a:cubicBezTo>
                      <a:pt x="202" y="102"/>
                      <a:pt x="202" y="103"/>
                      <a:pt x="202" y="103"/>
                    </a:cubicBezTo>
                    <a:cubicBezTo>
                      <a:pt x="202" y="103"/>
                      <a:pt x="202" y="103"/>
                      <a:pt x="202" y="103"/>
                    </a:cubicBezTo>
                    <a:cubicBezTo>
                      <a:pt x="202" y="103"/>
                      <a:pt x="202" y="103"/>
                      <a:pt x="202" y="103"/>
                    </a:cubicBezTo>
                    <a:cubicBezTo>
                      <a:pt x="202" y="103"/>
                      <a:pt x="202" y="103"/>
                      <a:pt x="202" y="103"/>
                    </a:cubicBezTo>
                    <a:cubicBezTo>
                      <a:pt x="202" y="103"/>
                      <a:pt x="202" y="104"/>
                      <a:pt x="202" y="104"/>
                    </a:cubicBezTo>
                    <a:cubicBezTo>
                      <a:pt x="202" y="104"/>
                      <a:pt x="202" y="104"/>
                      <a:pt x="202" y="104"/>
                    </a:cubicBezTo>
                    <a:cubicBezTo>
                      <a:pt x="202" y="104"/>
                      <a:pt x="202" y="104"/>
                      <a:pt x="202" y="104"/>
                    </a:cubicBezTo>
                    <a:cubicBezTo>
                      <a:pt x="202" y="104"/>
                      <a:pt x="202" y="104"/>
                      <a:pt x="202" y="104"/>
                    </a:cubicBezTo>
                    <a:cubicBezTo>
                      <a:pt x="202" y="104"/>
                      <a:pt x="202" y="105"/>
                      <a:pt x="202" y="105"/>
                    </a:cubicBezTo>
                    <a:cubicBezTo>
                      <a:pt x="202" y="105"/>
                      <a:pt x="202" y="105"/>
                      <a:pt x="202" y="105"/>
                    </a:cubicBezTo>
                    <a:cubicBezTo>
                      <a:pt x="201" y="105"/>
                      <a:pt x="201" y="105"/>
                      <a:pt x="201" y="105"/>
                    </a:cubicBezTo>
                    <a:cubicBezTo>
                      <a:pt x="201" y="105"/>
                      <a:pt x="201" y="105"/>
                      <a:pt x="201" y="105"/>
                    </a:cubicBezTo>
                    <a:cubicBezTo>
                      <a:pt x="201" y="105"/>
                      <a:pt x="201" y="105"/>
                      <a:pt x="201" y="105"/>
                    </a:cubicBezTo>
                    <a:cubicBezTo>
                      <a:pt x="201" y="105"/>
                      <a:pt x="201" y="105"/>
                      <a:pt x="201" y="105"/>
                    </a:cubicBezTo>
                    <a:cubicBezTo>
                      <a:pt x="201" y="105"/>
                      <a:pt x="201" y="105"/>
                      <a:pt x="201" y="105"/>
                    </a:cubicBezTo>
                    <a:cubicBezTo>
                      <a:pt x="201" y="105"/>
                      <a:pt x="201" y="105"/>
                      <a:pt x="201" y="106"/>
                    </a:cubicBezTo>
                    <a:cubicBezTo>
                      <a:pt x="201" y="106"/>
                      <a:pt x="201" y="106"/>
                      <a:pt x="201" y="106"/>
                    </a:cubicBezTo>
                    <a:cubicBezTo>
                      <a:pt x="201" y="106"/>
                      <a:pt x="201" y="106"/>
                      <a:pt x="201" y="106"/>
                    </a:cubicBezTo>
                    <a:cubicBezTo>
                      <a:pt x="201" y="106"/>
                      <a:pt x="201" y="106"/>
                      <a:pt x="201" y="106"/>
                    </a:cubicBezTo>
                    <a:cubicBezTo>
                      <a:pt x="201" y="106"/>
                      <a:pt x="201" y="106"/>
                      <a:pt x="201" y="106"/>
                    </a:cubicBezTo>
                    <a:cubicBezTo>
                      <a:pt x="201" y="106"/>
                      <a:pt x="201" y="106"/>
                      <a:pt x="201" y="106"/>
                    </a:cubicBezTo>
                    <a:cubicBezTo>
                      <a:pt x="201" y="106"/>
                      <a:pt x="201" y="106"/>
                      <a:pt x="201" y="106"/>
                    </a:cubicBezTo>
                    <a:cubicBezTo>
                      <a:pt x="201" y="106"/>
                      <a:pt x="201" y="106"/>
                      <a:pt x="201" y="106"/>
                    </a:cubicBezTo>
                    <a:cubicBezTo>
                      <a:pt x="201" y="106"/>
                      <a:pt x="201" y="106"/>
                      <a:pt x="201" y="106"/>
                    </a:cubicBezTo>
                    <a:cubicBezTo>
                      <a:pt x="201" y="106"/>
                      <a:pt x="201" y="106"/>
                      <a:pt x="201" y="106"/>
                    </a:cubicBezTo>
                    <a:cubicBezTo>
                      <a:pt x="201" y="106"/>
                      <a:pt x="201" y="106"/>
                      <a:pt x="201" y="106"/>
                    </a:cubicBezTo>
                    <a:cubicBezTo>
                      <a:pt x="201" y="106"/>
                      <a:pt x="201" y="106"/>
                      <a:pt x="201" y="107"/>
                    </a:cubicBezTo>
                    <a:cubicBezTo>
                      <a:pt x="201" y="107"/>
                      <a:pt x="201" y="107"/>
                      <a:pt x="201" y="107"/>
                    </a:cubicBezTo>
                    <a:cubicBezTo>
                      <a:pt x="201" y="107"/>
                      <a:pt x="201" y="107"/>
                      <a:pt x="201" y="107"/>
                    </a:cubicBezTo>
                    <a:cubicBezTo>
                      <a:pt x="201" y="107"/>
                      <a:pt x="201" y="107"/>
                      <a:pt x="201" y="107"/>
                    </a:cubicBezTo>
                    <a:cubicBezTo>
                      <a:pt x="201" y="107"/>
                      <a:pt x="200" y="107"/>
                      <a:pt x="200" y="107"/>
                    </a:cubicBezTo>
                    <a:cubicBezTo>
                      <a:pt x="200" y="107"/>
                      <a:pt x="200" y="107"/>
                      <a:pt x="200" y="107"/>
                    </a:cubicBezTo>
                    <a:cubicBezTo>
                      <a:pt x="200" y="107"/>
                      <a:pt x="200" y="107"/>
                      <a:pt x="200" y="107"/>
                    </a:cubicBezTo>
                    <a:cubicBezTo>
                      <a:pt x="200" y="107"/>
                      <a:pt x="200" y="107"/>
                      <a:pt x="200" y="107"/>
                    </a:cubicBezTo>
                    <a:cubicBezTo>
                      <a:pt x="200" y="106"/>
                      <a:pt x="200" y="106"/>
                      <a:pt x="200" y="106"/>
                    </a:cubicBezTo>
                    <a:cubicBezTo>
                      <a:pt x="200" y="106"/>
                      <a:pt x="200" y="106"/>
                      <a:pt x="200" y="106"/>
                    </a:cubicBezTo>
                    <a:cubicBezTo>
                      <a:pt x="199" y="106"/>
                      <a:pt x="199" y="106"/>
                      <a:pt x="199" y="106"/>
                    </a:cubicBezTo>
                    <a:cubicBezTo>
                      <a:pt x="199" y="106"/>
                      <a:pt x="199" y="106"/>
                      <a:pt x="199" y="106"/>
                    </a:cubicBezTo>
                    <a:cubicBezTo>
                      <a:pt x="199" y="106"/>
                      <a:pt x="199" y="106"/>
                      <a:pt x="199" y="106"/>
                    </a:cubicBezTo>
                    <a:cubicBezTo>
                      <a:pt x="199" y="106"/>
                      <a:pt x="199" y="106"/>
                      <a:pt x="199" y="106"/>
                    </a:cubicBezTo>
                    <a:cubicBezTo>
                      <a:pt x="199" y="106"/>
                      <a:pt x="199" y="106"/>
                      <a:pt x="199" y="106"/>
                    </a:cubicBezTo>
                    <a:cubicBezTo>
                      <a:pt x="199" y="106"/>
                      <a:pt x="199" y="106"/>
                      <a:pt x="199" y="106"/>
                    </a:cubicBezTo>
                    <a:cubicBezTo>
                      <a:pt x="198" y="106"/>
                      <a:pt x="198" y="106"/>
                      <a:pt x="198" y="106"/>
                    </a:cubicBezTo>
                    <a:cubicBezTo>
                      <a:pt x="198" y="106"/>
                      <a:pt x="198" y="106"/>
                      <a:pt x="198" y="106"/>
                    </a:cubicBezTo>
                    <a:cubicBezTo>
                      <a:pt x="198" y="106"/>
                      <a:pt x="198" y="106"/>
                      <a:pt x="198" y="106"/>
                    </a:cubicBezTo>
                    <a:cubicBezTo>
                      <a:pt x="198" y="106"/>
                      <a:pt x="198" y="106"/>
                      <a:pt x="197" y="106"/>
                    </a:cubicBezTo>
                    <a:cubicBezTo>
                      <a:pt x="197" y="106"/>
                      <a:pt x="197" y="106"/>
                      <a:pt x="197" y="106"/>
                    </a:cubicBezTo>
                    <a:cubicBezTo>
                      <a:pt x="197" y="106"/>
                      <a:pt x="197" y="106"/>
                      <a:pt x="197" y="106"/>
                    </a:cubicBezTo>
                    <a:cubicBezTo>
                      <a:pt x="197" y="106"/>
                      <a:pt x="197" y="106"/>
                      <a:pt x="197" y="106"/>
                    </a:cubicBezTo>
                    <a:cubicBezTo>
                      <a:pt x="197" y="106"/>
                      <a:pt x="197" y="106"/>
                      <a:pt x="197" y="106"/>
                    </a:cubicBezTo>
                    <a:cubicBezTo>
                      <a:pt x="197" y="106"/>
                      <a:pt x="197" y="106"/>
                      <a:pt x="197" y="106"/>
                    </a:cubicBezTo>
                    <a:cubicBezTo>
                      <a:pt x="197" y="106"/>
                      <a:pt x="197" y="106"/>
                      <a:pt x="196" y="106"/>
                    </a:cubicBezTo>
                    <a:cubicBezTo>
                      <a:pt x="196" y="106"/>
                      <a:pt x="196" y="106"/>
                      <a:pt x="196" y="106"/>
                    </a:cubicBezTo>
                    <a:cubicBezTo>
                      <a:pt x="196" y="106"/>
                      <a:pt x="196" y="106"/>
                      <a:pt x="196" y="106"/>
                    </a:cubicBezTo>
                    <a:cubicBezTo>
                      <a:pt x="196" y="106"/>
                      <a:pt x="196" y="106"/>
                      <a:pt x="196" y="106"/>
                    </a:cubicBezTo>
                    <a:cubicBezTo>
                      <a:pt x="196" y="106"/>
                      <a:pt x="196" y="106"/>
                      <a:pt x="196" y="106"/>
                    </a:cubicBezTo>
                    <a:cubicBezTo>
                      <a:pt x="196" y="105"/>
                      <a:pt x="196" y="105"/>
                      <a:pt x="196" y="105"/>
                    </a:cubicBezTo>
                    <a:cubicBezTo>
                      <a:pt x="196" y="105"/>
                      <a:pt x="196" y="105"/>
                      <a:pt x="196" y="105"/>
                    </a:cubicBezTo>
                    <a:cubicBezTo>
                      <a:pt x="196" y="105"/>
                      <a:pt x="196" y="105"/>
                      <a:pt x="196" y="105"/>
                    </a:cubicBezTo>
                    <a:cubicBezTo>
                      <a:pt x="196" y="105"/>
                      <a:pt x="196" y="105"/>
                      <a:pt x="196" y="105"/>
                    </a:cubicBezTo>
                    <a:cubicBezTo>
                      <a:pt x="196" y="105"/>
                      <a:pt x="196" y="105"/>
                      <a:pt x="196" y="105"/>
                    </a:cubicBezTo>
                    <a:cubicBezTo>
                      <a:pt x="195" y="105"/>
                      <a:pt x="195" y="105"/>
                      <a:pt x="195" y="105"/>
                    </a:cubicBezTo>
                    <a:cubicBezTo>
                      <a:pt x="194" y="105"/>
                      <a:pt x="194" y="105"/>
                      <a:pt x="194" y="105"/>
                    </a:cubicBezTo>
                    <a:cubicBezTo>
                      <a:pt x="194" y="105"/>
                      <a:pt x="194" y="105"/>
                      <a:pt x="193" y="105"/>
                    </a:cubicBezTo>
                    <a:cubicBezTo>
                      <a:pt x="193" y="105"/>
                      <a:pt x="193" y="105"/>
                      <a:pt x="193" y="105"/>
                    </a:cubicBezTo>
                    <a:cubicBezTo>
                      <a:pt x="193" y="105"/>
                      <a:pt x="193" y="105"/>
                      <a:pt x="193" y="105"/>
                    </a:cubicBezTo>
                    <a:cubicBezTo>
                      <a:pt x="193" y="105"/>
                      <a:pt x="193" y="105"/>
                      <a:pt x="193" y="105"/>
                    </a:cubicBezTo>
                    <a:cubicBezTo>
                      <a:pt x="193" y="105"/>
                      <a:pt x="193" y="105"/>
                      <a:pt x="193" y="105"/>
                    </a:cubicBezTo>
                    <a:cubicBezTo>
                      <a:pt x="193" y="105"/>
                      <a:pt x="192" y="105"/>
                      <a:pt x="192" y="105"/>
                    </a:cubicBezTo>
                    <a:cubicBezTo>
                      <a:pt x="192" y="105"/>
                      <a:pt x="192" y="105"/>
                      <a:pt x="192" y="105"/>
                    </a:cubicBezTo>
                    <a:cubicBezTo>
                      <a:pt x="192" y="105"/>
                      <a:pt x="192" y="105"/>
                      <a:pt x="192" y="105"/>
                    </a:cubicBezTo>
                    <a:cubicBezTo>
                      <a:pt x="192" y="105"/>
                      <a:pt x="192" y="105"/>
                      <a:pt x="192" y="105"/>
                    </a:cubicBezTo>
                    <a:cubicBezTo>
                      <a:pt x="192" y="105"/>
                      <a:pt x="192" y="105"/>
                      <a:pt x="192" y="105"/>
                    </a:cubicBezTo>
                    <a:cubicBezTo>
                      <a:pt x="192" y="105"/>
                      <a:pt x="192" y="105"/>
                      <a:pt x="192" y="105"/>
                    </a:cubicBezTo>
                    <a:cubicBezTo>
                      <a:pt x="192" y="105"/>
                      <a:pt x="192" y="105"/>
                      <a:pt x="192" y="105"/>
                    </a:cubicBezTo>
                    <a:cubicBezTo>
                      <a:pt x="191" y="105"/>
                      <a:pt x="191" y="105"/>
                      <a:pt x="191" y="105"/>
                    </a:cubicBezTo>
                    <a:cubicBezTo>
                      <a:pt x="191" y="105"/>
                      <a:pt x="191" y="105"/>
                      <a:pt x="191" y="105"/>
                    </a:cubicBezTo>
                    <a:cubicBezTo>
                      <a:pt x="191" y="105"/>
                      <a:pt x="191" y="105"/>
                      <a:pt x="191" y="105"/>
                    </a:cubicBezTo>
                    <a:cubicBezTo>
                      <a:pt x="191" y="105"/>
                      <a:pt x="191" y="105"/>
                      <a:pt x="191" y="105"/>
                    </a:cubicBezTo>
                    <a:cubicBezTo>
                      <a:pt x="191" y="104"/>
                      <a:pt x="191" y="104"/>
                      <a:pt x="191" y="104"/>
                    </a:cubicBezTo>
                    <a:cubicBezTo>
                      <a:pt x="191" y="104"/>
                      <a:pt x="191" y="104"/>
                      <a:pt x="191" y="104"/>
                    </a:cubicBezTo>
                    <a:cubicBezTo>
                      <a:pt x="191" y="104"/>
                      <a:pt x="191" y="104"/>
                      <a:pt x="191" y="104"/>
                    </a:cubicBezTo>
                    <a:cubicBezTo>
                      <a:pt x="191" y="104"/>
                      <a:pt x="191" y="104"/>
                      <a:pt x="191" y="104"/>
                    </a:cubicBezTo>
                    <a:cubicBezTo>
                      <a:pt x="190" y="104"/>
                      <a:pt x="190" y="104"/>
                      <a:pt x="190" y="104"/>
                    </a:cubicBezTo>
                    <a:cubicBezTo>
                      <a:pt x="190" y="104"/>
                      <a:pt x="190" y="104"/>
                      <a:pt x="190" y="104"/>
                    </a:cubicBezTo>
                    <a:cubicBezTo>
                      <a:pt x="190" y="104"/>
                      <a:pt x="190" y="104"/>
                      <a:pt x="190" y="104"/>
                    </a:cubicBezTo>
                    <a:cubicBezTo>
                      <a:pt x="190" y="104"/>
                      <a:pt x="190" y="104"/>
                      <a:pt x="190" y="104"/>
                    </a:cubicBezTo>
                    <a:cubicBezTo>
                      <a:pt x="190" y="104"/>
                      <a:pt x="190" y="104"/>
                      <a:pt x="190" y="104"/>
                    </a:cubicBezTo>
                    <a:cubicBezTo>
                      <a:pt x="190" y="104"/>
                      <a:pt x="190" y="104"/>
                      <a:pt x="190" y="104"/>
                    </a:cubicBezTo>
                    <a:cubicBezTo>
                      <a:pt x="190" y="104"/>
                      <a:pt x="190" y="104"/>
                      <a:pt x="190" y="104"/>
                    </a:cubicBezTo>
                    <a:cubicBezTo>
                      <a:pt x="190" y="104"/>
                      <a:pt x="190" y="104"/>
                      <a:pt x="190" y="104"/>
                    </a:cubicBezTo>
                    <a:cubicBezTo>
                      <a:pt x="190" y="104"/>
                      <a:pt x="190" y="104"/>
                      <a:pt x="190" y="104"/>
                    </a:cubicBezTo>
                    <a:cubicBezTo>
                      <a:pt x="190" y="104"/>
                      <a:pt x="190" y="104"/>
                      <a:pt x="190" y="104"/>
                    </a:cubicBezTo>
                    <a:cubicBezTo>
                      <a:pt x="189" y="104"/>
                      <a:pt x="189" y="104"/>
                      <a:pt x="189" y="104"/>
                    </a:cubicBezTo>
                    <a:cubicBezTo>
                      <a:pt x="189" y="104"/>
                      <a:pt x="189" y="104"/>
                      <a:pt x="189" y="104"/>
                    </a:cubicBezTo>
                    <a:cubicBezTo>
                      <a:pt x="189" y="104"/>
                      <a:pt x="189" y="104"/>
                      <a:pt x="189" y="104"/>
                    </a:cubicBezTo>
                    <a:cubicBezTo>
                      <a:pt x="189" y="104"/>
                      <a:pt x="189" y="104"/>
                      <a:pt x="189" y="104"/>
                    </a:cubicBezTo>
                    <a:cubicBezTo>
                      <a:pt x="189" y="104"/>
                      <a:pt x="189" y="104"/>
                      <a:pt x="189" y="104"/>
                    </a:cubicBezTo>
                    <a:cubicBezTo>
                      <a:pt x="189" y="104"/>
                      <a:pt x="189" y="104"/>
                      <a:pt x="189" y="104"/>
                    </a:cubicBezTo>
                    <a:cubicBezTo>
                      <a:pt x="189" y="104"/>
                      <a:pt x="189" y="104"/>
                      <a:pt x="189" y="104"/>
                    </a:cubicBezTo>
                    <a:cubicBezTo>
                      <a:pt x="189" y="104"/>
                      <a:pt x="189" y="104"/>
                      <a:pt x="189" y="104"/>
                    </a:cubicBezTo>
                    <a:cubicBezTo>
                      <a:pt x="189" y="104"/>
                      <a:pt x="189" y="104"/>
                      <a:pt x="189" y="104"/>
                    </a:cubicBezTo>
                    <a:cubicBezTo>
                      <a:pt x="188" y="104"/>
                      <a:pt x="188" y="104"/>
                      <a:pt x="188" y="104"/>
                    </a:cubicBezTo>
                    <a:cubicBezTo>
                      <a:pt x="188" y="104"/>
                      <a:pt x="188" y="104"/>
                      <a:pt x="188" y="104"/>
                    </a:cubicBezTo>
                    <a:cubicBezTo>
                      <a:pt x="188" y="103"/>
                      <a:pt x="188" y="103"/>
                      <a:pt x="188" y="103"/>
                    </a:cubicBezTo>
                    <a:cubicBezTo>
                      <a:pt x="188" y="103"/>
                      <a:pt x="188" y="103"/>
                      <a:pt x="188" y="103"/>
                    </a:cubicBezTo>
                    <a:cubicBezTo>
                      <a:pt x="188" y="103"/>
                      <a:pt x="188" y="103"/>
                      <a:pt x="188" y="103"/>
                    </a:cubicBezTo>
                    <a:cubicBezTo>
                      <a:pt x="188" y="103"/>
                      <a:pt x="188" y="103"/>
                      <a:pt x="188" y="103"/>
                    </a:cubicBezTo>
                    <a:cubicBezTo>
                      <a:pt x="188" y="103"/>
                      <a:pt x="188" y="103"/>
                      <a:pt x="188" y="103"/>
                    </a:cubicBezTo>
                    <a:cubicBezTo>
                      <a:pt x="188" y="103"/>
                      <a:pt x="188" y="103"/>
                      <a:pt x="188" y="103"/>
                    </a:cubicBezTo>
                    <a:cubicBezTo>
                      <a:pt x="188" y="103"/>
                      <a:pt x="188" y="103"/>
                      <a:pt x="188" y="103"/>
                    </a:cubicBezTo>
                    <a:cubicBezTo>
                      <a:pt x="188" y="103"/>
                      <a:pt x="188" y="103"/>
                      <a:pt x="188" y="103"/>
                    </a:cubicBezTo>
                    <a:cubicBezTo>
                      <a:pt x="187" y="103"/>
                      <a:pt x="187" y="103"/>
                      <a:pt x="187" y="103"/>
                    </a:cubicBezTo>
                    <a:cubicBezTo>
                      <a:pt x="187" y="103"/>
                      <a:pt x="187" y="103"/>
                      <a:pt x="187" y="103"/>
                    </a:cubicBezTo>
                    <a:cubicBezTo>
                      <a:pt x="187" y="103"/>
                      <a:pt x="187" y="103"/>
                      <a:pt x="187" y="103"/>
                    </a:cubicBezTo>
                    <a:cubicBezTo>
                      <a:pt x="187" y="103"/>
                      <a:pt x="187" y="103"/>
                      <a:pt x="187" y="103"/>
                    </a:cubicBezTo>
                    <a:cubicBezTo>
                      <a:pt x="187" y="103"/>
                      <a:pt x="187" y="103"/>
                      <a:pt x="187" y="103"/>
                    </a:cubicBezTo>
                    <a:cubicBezTo>
                      <a:pt x="187" y="103"/>
                      <a:pt x="187" y="103"/>
                      <a:pt x="187" y="103"/>
                    </a:cubicBezTo>
                    <a:cubicBezTo>
                      <a:pt x="187" y="103"/>
                      <a:pt x="187" y="103"/>
                      <a:pt x="187" y="103"/>
                    </a:cubicBezTo>
                    <a:cubicBezTo>
                      <a:pt x="187" y="103"/>
                      <a:pt x="187" y="103"/>
                      <a:pt x="187" y="103"/>
                    </a:cubicBezTo>
                    <a:cubicBezTo>
                      <a:pt x="187" y="103"/>
                      <a:pt x="187" y="103"/>
                      <a:pt x="187" y="103"/>
                    </a:cubicBezTo>
                    <a:cubicBezTo>
                      <a:pt x="186" y="103"/>
                      <a:pt x="186" y="103"/>
                      <a:pt x="186" y="103"/>
                    </a:cubicBezTo>
                    <a:cubicBezTo>
                      <a:pt x="186" y="103"/>
                      <a:pt x="186" y="103"/>
                      <a:pt x="186" y="103"/>
                    </a:cubicBezTo>
                    <a:cubicBezTo>
                      <a:pt x="186" y="103"/>
                      <a:pt x="186" y="103"/>
                      <a:pt x="186" y="103"/>
                    </a:cubicBezTo>
                    <a:cubicBezTo>
                      <a:pt x="186" y="103"/>
                      <a:pt x="186" y="103"/>
                      <a:pt x="186" y="103"/>
                    </a:cubicBezTo>
                    <a:cubicBezTo>
                      <a:pt x="186" y="103"/>
                      <a:pt x="186" y="103"/>
                      <a:pt x="186" y="103"/>
                    </a:cubicBezTo>
                    <a:cubicBezTo>
                      <a:pt x="186" y="103"/>
                      <a:pt x="186" y="103"/>
                      <a:pt x="186" y="103"/>
                    </a:cubicBezTo>
                    <a:cubicBezTo>
                      <a:pt x="186" y="103"/>
                      <a:pt x="186" y="103"/>
                      <a:pt x="186" y="103"/>
                    </a:cubicBezTo>
                    <a:cubicBezTo>
                      <a:pt x="186" y="103"/>
                      <a:pt x="186" y="103"/>
                      <a:pt x="186" y="103"/>
                    </a:cubicBezTo>
                    <a:cubicBezTo>
                      <a:pt x="186" y="103"/>
                      <a:pt x="186" y="103"/>
                      <a:pt x="186" y="103"/>
                    </a:cubicBezTo>
                    <a:cubicBezTo>
                      <a:pt x="186" y="103"/>
                      <a:pt x="186" y="103"/>
                      <a:pt x="186" y="103"/>
                    </a:cubicBezTo>
                    <a:cubicBezTo>
                      <a:pt x="186" y="102"/>
                      <a:pt x="186" y="102"/>
                      <a:pt x="186" y="102"/>
                    </a:cubicBezTo>
                    <a:cubicBezTo>
                      <a:pt x="186" y="102"/>
                      <a:pt x="186" y="102"/>
                      <a:pt x="186"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4" y="102"/>
                    </a:cubicBezTo>
                    <a:cubicBezTo>
                      <a:pt x="184" y="102"/>
                      <a:pt x="184" y="102"/>
                      <a:pt x="184" y="102"/>
                    </a:cubicBezTo>
                    <a:cubicBezTo>
                      <a:pt x="184" y="102"/>
                      <a:pt x="184" y="102"/>
                      <a:pt x="184" y="102"/>
                    </a:cubicBezTo>
                    <a:cubicBezTo>
                      <a:pt x="184" y="102"/>
                      <a:pt x="184" y="102"/>
                      <a:pt x="183" y="102"/>
                    </a:cubicBezTo>
                    <a:cubicBezTo>
                      <a:pt x="183" y="102"/>
                      <a:pt x="183" y="102"/>
                      <a:pt x="183" y="102"/>
                    </a:cubicBezTo>
                    <a:cubicBezTo>
                      <a:pt x="183" y="101"/>
                      <a:pt x="183" y="101"/>
                      <a:pt x="183" y="101"/>
                    </a:cubicBezTo>
                    <a:cubicBezTo>
                      <a:pt x="183" y="101"/>
                      <a:pt x="183" y="101"/>
                      <a:pt x="183" y="101"/>
                    </a:cubicBezTo>
                    <a:cubicBezTo>
                      <a:pt x="183" y="101"/>
                      <a:pt x="183" y="101"/>
                      <a:pt x="183" y="101"/>
                    </a:cubicBezTo>
                    <a:cubicBezTo>
                      <a:pt x="183" y="101"/>
                      <a:pt x="183" y="101"/>
                      <a:pt x="183" y="101"/>
                    </a:cubicBezTo>
                    <a:cubicBezTo>
                      <a:pt x="183" y="101"/>
                      <a:pt x="183" y="101"/>
                      <a:pt x="183" y="101"/>
                    </a:cubicBezTo>
                    <a:cubicBezTo>
                      <a:pt x="183" y="101"/>
                      <a:pt x="183" y="101"/>
                      <a:pt x="183" y="101"/>
                    </a:cubicBezTo>
                    <a:cubicBezTo>
                      <a:pt x="183" y="101"/>
                      <a:pt x="183" y="101"/>
                      <a:pt x="183" y="101"/>
                    </a:cubicBezTo>
                    <a:cubicBezTo>
                      <a:pt x="183" y="101"/>
                      <a:pt x="183" y="101"/>
                      <a:pt x="183" y="101"/>
                    </a:cubicBezTo>
                    <a:cubicBezTo>
                      <a:pt x="183" y="101"/>
                      <a:pt x="183" y="101"/>
                      <a:pt x="183" y="101"/>
                    </a:cubicBezTo>
                    <a:cubicBezTo>
                      <a:pt x="183" y="101"/>
                      <a:pt x="183" y="101"/>
                      <a:pt x="183" y="101"/>
                    </a:cubicBezTo>
                    <a:cubicBezTo>
                      <a:pt x="182" y="101"/>
                      <a:pt x="182" y="101"/>
                      <a:pt x="182" y="101"/>
                    </a:cubicBezTo>
                    <a:cubicBezTo>
                      <a:pt x="182" y="101"/>
                      <a:pt x="182" y="101"/>
                      <a:pt x="182" y="101"/>
                    </a:cubicBezTo>
                    <a:cubicBezTo>
                      <a:pt x="182" y="101"/>
                      <a:pt x="182" y="101"/>
                      <a:pt x="182" y="101"/>
                    </a:cubicBezTo>
                    <a:cubicBezTo>
                      <a:pt x="182" y="101"/>
                      <a:pt x="182" y="101"/>
                      <a:pt x="182" y="101"/>
                    </a:cubicBezTo>
                    <a:cubicBezTo>
                      <a:pt x="182" y="101"/>
                      <a:pt x="182" y="101"/>
                      <a:pt x="182" y="101"/>
                    </a:cubicBezTo>
                    <a:cubicBezTo>
                      <a:pt x="182" y="101"/>
                      <a:pt x="182" y="101"/>
                      <a:pt x="182" y="101"/>
                    </a:cubicBezTo>
                    <a:cubicBezTo>
                      <a:pt x="182" y="101"/>
                      <a:pt x="182" y="101"/>
                      <a:pt x="182" y="101"/>
                    </a:cubicBezTo>
                    <a:cubicBezTo>
                      <a:pt x="182" y="101"/>
                      <a:pt x="182" y="101"/>
                      <a:pt x="182" y="101"/>
                    </a:cubicBezTo>
                    <a:cubicBezTo>
                      <a:pt x="182" y="101"/>
                      <a:pt x="182" y="101"/>
                      <a:pt x="182" y="101"/>
                    </a:cubicBezTo>
                    <a:cubicBezTo>
                      <a:pt x="182" y="101"/>
                      <a:pt x="182" y="101"/>
                      <a:pt x="182" y="101"/>
                    </a:cubicBezTo>
                    <a:cubicBezTo>
                      <a:pt x="181" y="101"/>
                      <a:pt x="181" y="101"/>
                      <a:pt x="181" y="101"/>
                    </a:cubicBezTo>
                    <a:cubicBezTo>
                      <a:pt x="181" y="101"/>
                      <a:pt x="181" y="101"/>
                      <a:pt x="181" y="101"/>
                    </a:cubicBezTo>
                    <a:cubicBezTo>
                      <a:pt x="181" y="101"/>
                      <a:pt x="181" y="101"/>
                      <a:pt x="181" y="101"/>
                    </a:cubicBezTo>
                    <a:cubicBezTo>
                      <a:pt x="181" y="101"/>
                      <a:pt x="181" y="101"/>
                      <a:pt x="181" y="101"/>
                    </a:cubicBezTo>
                    <a:cubicBezTo>
                      <a:pt x="181" y="101"/>
                      <a:pt x="181" y="101"/>
                      <a:pt x="181" y="101"/>
                    </a:cubicBezTo>
                    <a:cubicBezTo>
                      <a:pt x="181" y="101"/>
                      <a:pt x="181" y="101"/>
                      <a:pt x="181" y="101"/>
                    </a:cubicBezTo>
                    <a:cubicBezTo>
                      <a:pt x="181" y="101"/>
                      <a:pt x="181" y="101"/>
                      <a:pt x="181" y="101"/>
                    </a:cubicBezTo>
                    <a:cubicBezTo>
                      <a:pt x="181" y="101"/>
                      <a:pt x="181" y="101"/>
                      <a:pt x="181" y="101"/>
                    </a:cubicBezTo>
                    <a:cubicBezTo>
                      <a:pt x="181" y="101"/>
                      <a:pt x="181" y="101"/>
                      <a:pt x="181" y="101"/>
                    </a:cubicBezTo>
                    <a:cubicBezTo>
                      <a:pt x="180" y="101"/>
                      <a:pt x="180" y="101"/>
                      <a:pt x="180" y="101"/>
                    </a:cubicBezTo>
                    <a:cubicBezTo>
                      <a:pt x="180" y="101"/>
                      <a:pt x="180" y="101"/>
                      <a:pt x="180" y="101"/>
                    </a:cubicBezTo>
                    <a:cubicBezTo>
                      <a:pt x="180" y="101"/>
                      <a:pt x="180" y="101"/>
                      <a:pt x="180" y="101"/>
                    </a:cubicBezTo>
                    <a:cubicBezTo>
                      <a:pt x="180" y="101"/>
                      <a:pt x="180" y="101"/>
                      <a:pt x="180" y="101"/>
                    </a:cubicBezTo>
                    <a:cubicBezTo>
                      <a:pt x="180" y="101"/>
                      <a:pt x="180" y="101"/>
                      <a:pt x="180" y="101"/>
                    </a:cubicBezTo>
                    <a:cubicBezTo>
                      <a:pt x="180" y="101"/>
                      <a:pt x="180" y="101"/>
                      <a:pt x="180" y="101"/>
                    </a:cubicBezTo>
                    <a:cubicBezTo>
                      <a:pt x="180" y="100"/>
                      <a:pt x="180" y="100"/>
                      <a:pt x="180" y="100"/>
                    </a:cubicBezTo>
                    <a:cubicBezTo>
                      <a:pt x="180" y="100"/>
                      <a:pt x="180" y="100"/>
                      <a:pt x="180" y="100"/>
                    </a:cubicBezTo>
                    <a:cubicBezTo>
                      <a:pt x="180" y="100"/>
                      <a:pt x="180" y="100"/>
                      <a:pt x="180" y="100"/>
                    </a:cubicBezTo>
                    <a:cubicBezTo>
                      <a:pt x="180" y="100"/>
                      <a:pt x="180" y="100"/>
                      <a:pt x="179" y="100"/>
                    </a:cubicBezTo>
                    <a:cubicBezTo>
                      <a:pt x="179" y="100"/>
                      <a:pt x="179" y="100"/>
                      <a:pt x="179" y="100"/>
                    </a:cubicBezTo>
                    <a:cubicBezTo>
                      <a:pt x="179" y="100"/>
                      <a:pt x="179" y="100"/>
                      <a:pt x="179" y="100"/>
                    </a:cubicBezTo>
                    <a:cubicBezTo>
                      <a:pt x="179" y="100"/>
                      <a:pt x="179" y="100"/>
                      <a:pt x="179" y="100"/>
                    </a:cubicBezTo>
                    <a:cubicBezTo>
                      <a:pt x="179" y="100"/>
                      <a:pt x="179" y="100"/>
                      <a:pt x="179" y="100"/>
                    </a:cubicBezTo>
                    <a:cubicBezTo>
                      <a:pt x="179" y="100"/>
                      <a:pt x="179" y="100"/>
                      <a:pt x="179" y="100"/>
                    </a:cubicBezTo>
                    <a:cubicBezTo>
                      <a:pt x="179" y="100"/>
                      <a:pt x="179" y="100"/>
                      <a:pt x="179" y="100"/>
                    </a:cubicBezTo>
                    <a:cubicBezTo>
                      <a:pt x="179" y="100"/>
                      <a:pt x="179" y="100"/>
                      <a:pt x="179" y="100"/>
                    </a:cubicBezTo>
                    <a:cubicBezTo>
                      <a:pt x="179" y="100"/>
                      <a:pt x="179" y="100"/>
                      <a:pt x="179" y="100"/>
                    </a:cubicBezTo>
                    <a:cubicBezTo>
                      <a:pt x="179" y="100"/>
                      <a:pt x="179" y="100"/>
                      <a:pt x="179"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7" y="100"/>
                      <a:pt x="177" y="100"/>
                      <a:pt x="177" y="100"/>
                    </a:cubicBezTo>
                    <a:cubicBezTo>
                      <a:pt x="177" y="100"/>
                      <a:pt x="177" y="100"/>
                      <a:pt x="177" y="100"/>
                    </a:cubicBezTo>
                    <a:cubicBezTo>
                      <a:pt x="177" y="100"/>
                      <a:pt x="177" y="100"/>
                      <a:pt x="177" y="100"/>
                    </a:cubicBezTo>
                    <a:cubicBezTo>
                      <a:pt x="177" y="100"/>
                      <a:pt x="177" y="100"/>
                      <a:pt x="177" y="100"/>
                    </a:cubicBezTo>
                    <a:cubicBezTo>
                      <a:pt x="177" y="100"/>
                      <a:pt x="177" y="100"/>
                      <a:pt x="177" y="100"/>
                    </a:cubicBezTo>
                    <a:cubicBezTo>
                      <a:pt x="177" y="100"/>
                      <a:pt x="177" y="100"/>
                      <a:pt x="177" y="100"/>
                    </a:cubicBezTo>
                    <a:cubicBezTo>
                      <a:pt x="177" y="100"/>
                      <a:pt x="177" y="100"/>
                      <a:pt x="177" y="100"/>
                    </a:cubicBezTo>
                    <a:cubicBezTo>
                      <a:pt x="177" y="99"/>
                      <a:pt x="177" y="99"/>
                      <a:pt x="177" y="99"/>
                    </a:cubicBezTo>
                    <a:cubicBezTo>
                      <a:pt x="177" y="99"/>
                      <a:pt x="177" y="99"/>
                      <a:pt x="177" y="99"/>
                    </a:cubicBezTo>
                    <a:cubicBezTo>
                      <a:pt x="177" y="99"/>
                      <a:pt x="177" y="99"/>
                      <a:pt x="177" y="99"/>
                    </a:cubicBezTo>
                    <a:cubicBezTo>
                      <a:pt x="177" y="99"/>
                      <a:pt x="177" y="99"/>
                      <a:pt x="177" y="99"/>
                    </a:cubicBezTo>
                    <a:cubicBezTo>
                      <a:pt x="176" y="99"/>
                      <a:pt x="176" y="99"/>
                      <a:pt x="176" y="99"/>
                    </a:cubicBezTo>
                    <a:cubicBezTo>
                      <a:pt x="176" y="99"/>
                      <a:pt x="176" y="99"/>
                      <a:pt x="176" y="99"/>
                    </a:cubicBezTo>
                    <a:cubicBezTo>
                      <a:pt x="176" y="99"/>
                      <a:pt x="176" y="99"/>
                      <a:pt x="176" y="99"/>
                    </a:cubicBezTo>
                    <a:cubicBezTo>
                      <a:pt x="176" y="99"/>
                      <a:pt x="176" y="99"/>
                      <a:pt x="176" y="99"/>
                    </a:cubicBezTo>
                    <a:cubicBezTo>
                      <a:pt x="176" y="99"/>
                      <a:pt x="176" y="99"/>
                      <a:pt x="176" y="99"/>
                    </a:cubicBezTo>
                    <a:cubicBezTo>
                      <a:pt x="176" y="99"/>
                      <a:pt x="176" y="99"/>
                      <a:pt x="176" y="99"/>
                    </a:cubicBezTo>
                    <a:cubicBezTo>
                      <a:pt x="176" y="99"/>
                      <a:pt x="176" y="99"/>
                      <a:pt x="176" y="99"/>
                    </a:cubicBezTo>
                    <a:cubicBezTo>
                      <a:pt x="176" y="99"/>
                      <a:pt x="176" y="99"/>
                      <a:pt x="176" y="99"/>
                    </a:cubicBezTo>
                    <a:cubicBezTo>
                      <a:pt x="176" y="99"/>
                      <a:pt x="176" y="99"/>
                      <a:pt x="176" y="99"/>
                    </a:cubicBezTo>
                    <a:cubicBezTo>
                      <a:pt x="176" y="99"/>
                      <a:pt x="175" y="99"/>
                      <a:pt x="175" y="99"/>
                    </a:cubicBezTo>
                    <a:cubicBezTo>
                      <a:pt x="175" y="99"/>
                      <a:pt x="175" y="99"/>
                      <a:pt x="175" y="99"/>
                    </a:cubicBezTo>
                    <a:cubicBezTo>
                      <a:pt x="175" y="99"/>
                      <a:pt x="175" y="99"/>
                      <a:pt x="175" y="99"/>
                    </a:cubicBezTo>
                    <a:cubicBezTo>
                      <a:pt x="175" y="99"/>
                      <a:pt x="175" y="99"/>
                      <a:pt x="175" y="99"/>
                    </a:cubicBezTo>
                    <a:cubicBezTo>
                      <a:pt x="175" y="99"/>
                      <a:pt x="175" y="99"/>
                      <a:pt x="175" y="99"/>
                    </a:cubicBezTo>
                    <a:cubicBezTo>
                      <a:pt x="175" y="99"/>
                      <a:pt x="175" y="99"/>
                      <a:pt x="175" y="99"/>
                    </a:cubicBezTo>
                    <a:cubicBezTo>
                      <a:pt x="175" y="99"/>
                      <a:pt x="175" y="99"/>
                      <a:pt x="175" y="99"/>
                    </a:cubicBezTo>
                    <a:cubicBezTo>
                      <a:pt x="175" y="99"/>
                      <a:pt x="175" y="99"/>
                      <a:pt x="175" y="99"/>
                    </a:cubicBezTo>
                    <a:cubicBezTo>
                      <a:pt x="175" y="99"/>
                      <a:pt x="175" y="99"/>
                      <a:pt x="175" y="99"/>
                    </a:cubicBezTo>
                    <a:cubicBezTo>
                      <a:pt x="175" y="99"/>
                      <a:pt x="175" y="99"/>
                      <a:pt x="175" y="99"/>
                    </a:cubicBezTo>
                    <a:cubicBezTo>
                      <a:pt x="175" y="98"/>
                      <a:pt x="175" y="98"/>
                      <a:pt x="175" y="98"/>
                    </a:cubicBezTo>
                    <a:cubicBezTo>
                      <a:pt x="175" y="98"/>
                      <a:pt x="175" y="98"/>
                      <a:pt x="175"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3" y="98"/>
                      <a:pt x="173" y="98"/>
                      <a:pt x="173" y="98"/>
                    </a:cubicBezTo>
                    <a:cubicBezTo>
                      <a:pt x="173" y="98"/>
                      <a:pt x="173" y="98"/>
                      <a:pt x="173" y="98"/>
                    </a:cubicBezTo>
                    <a:cubicBezTo>
                      <a:pt x="173" y="98"/>
                      <a:pt x="173" y="98"/>
                      <a:pt x="173" y="98"/>
                    </a:cubicBezTo>
                    <a:cubicBezTo>
                      <a:pt x="173" y="98"/>
                      <a:pt x="173" y="98"/>
                      <a:pt x="173" y="98"/>
                    </a:cubicBezTo>
                    <a:cubicBezTo>
                      <a:pt x="173" y="98"/>
                      <a:pt x="173" y="98"/>
                      <a:pt x="173" y="98"/>
                    </a:cubicBezTo>
                    <a:cubicBezTo>
                      <a:pt x="173" y="98"/>
                      <a:pt x="173" y="98"/>
                      <a:pt x="173" y="98"/>
                    </a:cubicBezTo>
                    <a:cubicBezTo>
                      <a:pt x="173" y="98"/>
                      <a:pt x="173" y="98"/>
                      <a:pt x="173" y="98"/>
                    </a:cubicBezTo>
                    <a:cubicBezTo>
                      <a:pt x="173" y="98"/>
                      <a:pt x="173" y="98"/>
                      <a:pt x="173" y="98"/>
                    </a:cubicBezTo>
                    <a:cubicBezTo>
                      <a:pt x="173" y="98"/>
                      <a:pt x="173" y="98"/>
                      <a:pt x="173" y="98"/>
                    </a:cubicBezTo>
                    <a:cubicBezTo>
                      <a:pt x="173" y="97"/>
                      <a:pt x="173" y="97"/>
                      <a:pt x="173" y="97"/>
                    </a:cubicBezTo>
                    <a:cubicBezTo>
                      <a:pt x="173" y="97"/>
                      <a:pt x="173" y="97"/>
                      <a:pt x="173" y="97"/>
                    </a:cubicBezTo>
                    <a:cubicBezTo>
                      <a:pt x="173" y="97"/>
                      <a:pt x="173" y="97"/>
                      <a:pt x="173" y="97"/>
                    </a:cubicBezTo>
                    <a:cubicBezTo>
                      <a:pt x="173" y="97"/>
                      <a:pt x="173" y="97"/>
                      <a:pt x="173" y="97"/>
                    </a:cubicBezTo>
                    <a:cubicBezTo>
                      <a:pt x="173" y="97"/>
                      <a:pt x="172" y="97"/>
                      <a:pt x="172" y="97"/>
                    </a:cubicBezTo>
                    <a:cubicBezTo>
                      <a:pt x="172" y="97"/>
                      <a:pt x="172" y="97"/>
                      <a:pt x="172" y="97"/>
                    </a:cubicBezTo>
                    <a:cubicBezTo>
                      <a:pt x="172" y="97"/>
                      <a:pt x="172" y="97"/>
                      <a:pt x="172" y="97"/>
                    </a:cubicBezTo>
                    <a:cubicBezTo>
                      <a:pt x="172" y="97"/>
                      <a:pt x="172" y="97"/>
                      <a:pt x="172" y="97"/>
                    </a:cubicBezTo>
                    <a:cubicBezTo>
                      <a:pt x="172" y="97"/>
                      <a:pt x="172" y="97"/>
                      <a:pt x="172" y="97"/>
                    </a:cubicBezTo>
                    <a:cubicBezTo>
                      <a:pt x="172" y="97"/>
                      <a:pt x="172" y="97"/>
                      <a:pt x="172" y="97"/>
                    </a:cubicBezTo>
                    <a:cubicBezTo>
                      <a:pt x="172" y="97"/>
                      <a:pt x="172" y="97"/>
                      <a:pt x="172" y="97"/>
                    </a:cubicBezTo>
                    <a:cubicBezTo>
                      <a:pt x="172" y="97"/>
                      <a:pt x="172" y="97"/>
                      <a:pt x="172" y="97"/>
                    </a:cubicBezTo>
                    <a:cubicBezTo>
                      <a:pt x="172" y="97"/>
                      <a:pt x="172" y="97"/>
                      <a:pt x="172" y="97"/>
                    </a:cubicBezTo>
                    <a:cubicBezTo>
                      <a:pt x="172" y="97"/>
                      <a:pt x="172" y="97"/>
                      <a:pt x="172" y="97"/>
                    </a:cubicBezTo>
                    <a:cubicBezTo>
                      <a:pt x="171" y="97"/>
                      <a:pt x="171" y="97"/>
                      <a:pt x="171" y="97"/>
                    </a:cubicBezTo>
                    <a:cubicBezTo>
                      <a:pt x="171" y="97"/>
                      <a:pt x="171" y="97"/>
                      <a:pt x="171" y="97"/>
                    </a:cubicBezTo>
                    <a:cubicBezTo>
                      <a:pt x="171" y="97"/>
                      <a:pt x="171" y="97"/>
                      <a:pt x="171" y="97"/>
                    </a:cubicBezTo>
                    <a:cubicBezTo>
                      <a:pt x="171" y="97"/>
                      <a:pt x="171" y="97"/>
                      <a:pt x="171" y="97"/>
                    </a:cubicBezTo>
                    <a:cubicBezTo>
                      <a:pt x="171" y="97"/>
                      <a:pt x="171" y="97"/>
                      <a:pt x="171" y="97"/>
                    </a:cubicBezTo>
                    <a:cubicBezTo>
                      <a:pt x="171" y="97"/>
                      <a:pt x="171" y="97"/>
                      <a:pt x="171" y="97"/>
                    </a:cubicBezTo>
                    <a:cubicBezTo>
                      <a:pt x="171" y="97"/>
                      <a:pt x="171" y="97"/>
                      <a:pt x="171" y="97"/>
                    </a:cubicBezTo>
                    <a:cubicBezTo>
                      <a:pt x="171" y="97"/>
                      <a:pt x="171" y="97"/>
                      <a:pt x="171" y="97"/>
                    </a:cubicBezTo>
                    <a:cubicBezTo>
                      <a:pt x="170" y="97"/>
                      <a:pt x="170" y="97"/>
                      <a:pt x="170" y="97"/>
                    </a:cubicBezTo>
                    <a:cubicBezTo>
                      <a:pt x="170" y="97"/>
                      <a:pt x="170" y="97"/>
                      <a:pt x="170" y="97"/>
                    </a:cubicBezTo>
                    <a:cubicBezTo>
                      <a:pt x="170" y="97"/>
                      <a:pt x="170" y="97"/>
                      <a:pt x="170" y="97"/>
                    </a:cubicBezTo>
                    <a:cubicBezTo>
                      <a:pt x="170" y="97"/>
                      <a:pt x="170" y="97"/>
                      <a:pt x="170" y="97"/>
                    </a:cubicBezTo>
                    <a:cubicBezTo>
                      <a:pt x="170" y="97"/>
                      <a:pt x="170" y="97"/>
                      <a:pt x="170" y="97"/>
                    </a:cubicBezTo>
                    <a:cubicBezTo>
                      <a:pt x="170" y="97"/>
                      <a:pt x="170" y="97"/>
                      <a:pt x="170" y="97"/>
                    </a:cubicBezTo>
                    <a:cubicBezTo>
                      <a:pt x="170" y="97"/>
                      <a:pt x="170" y="97"/>
                      <a:pt x="170" y="97"/>
                    </a:cubicBezTo>
                    <a:cubicBezTo>
                      <a:pt x="170" y="97"/>
                      <a:pt x="170" y="97"/>
                      <a:pt x="170" y="97"/>
                    </a:cubicBezTo>
                    <a:cubicBezTo>
                      <a:pt x="170" y="97"/>
                      <a:pt x="170" y="97"/>
                      <a:pt x="170" y="97"/>
                    </a:cubicBezTo>
                    <a:cubicBezTo>
                      <a:pt x="170" y="96"/>
                      <a:pt x="170" y="96"/>
                      <a:pt x="170" y="96"/>
                    </a:cubicBezTo>
                    <a:cubicBezTo>
                      <a:pt x="170" y="96"/>
                      <a:pt x="170" y="96"/>
                      <a:pt x="170" y="96"/>
                    </a:cubicBezTo>
                    <a:cubicBezTo>
                      <a:pt x="170" y="96"/>
                      <a:pt x="170" y="96"/>
                      <a:pt x="170" y="96"/>
                    </a:cubicBezTo>
                    <a:cubicBezTo>
                      <a:pt x="170" y="96"/>
                      <a:pt x="170" y="96"/>
                      <a:pt x="170" y="96"/>
                    </a:cubicBezTo>
                    <a:cubicBezTo>
                      <a:pt x="170" y="96"/>
                      <a:pt x="170" y="96"/>
                      <a:pt x="170" y="96"/>
                    </a:cubicBezTo>
                    <a:cubicBezTo>
                      <a:pt x="170" y="96"/>
                      <a:pt x="170" y="96"/>
                      <a:pt x="170" y="96"/>
                    </a:cubicBezTo>
                    <a:cubicBezTo>
                      <a:pt x="170" y="96"/>
                      <a:pt x="170" y="96"/>
                      <a:pt x="170"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5"/>
                      <a:pt x="168" y="95"/>
                      <a:pt x="168" y="95"/>
                    </a:cubicBezTo>
                    <a:cubicBezTo>
                      <a:pt x="168" y="95"/>
                      <a:pt x="168" y="95"/>
                      <a:pt x="168" y="95"/>
                    </a:cubicBezTo>
                    <a:cubicBezTo>
                      <a:pt x="168" y="95"/>
                      <a:pt x="168" y="95"/>
                      <a:pt x="168" y="95"/>
                    </a:cubicBezTo>
                    <a:cubicBezTo>
                      <a:pt x="168" y="95"/>
                      <a:pt x="168" y="95"/>
                      <a:pt x="168" y="95"/>
                    </a:cubicBezTo>
                    <a:cubicBezTo>
                      <a:pt x="168" y="95"/>
                      <a:pt x="168" y="95"/>
                      <a:pt x="168" y="95"/>
                    </a:cubicBezTo>
                    <a:cubicBezTo>
                      <a:pt x="168" y="95"/>
                      <a:pt x="168" y="95"/>
                      <a:pt x="168" y="95"/>
                    </a:cubicBezTo>
                    <a:cubicBezTo>
                      <a:pt x="168" y="95"/>
                      <a:pt x="168" y="95"/>
                      <a:pt x="168" y="95"/>
                    </a:cubicBezTo>
                    <a:cubicBezTo>
                      <a:pt x="168" y="95"/>
                      <a:pt x="168" y="95"/>
                      <a:pt x="168" y="95"/>
                    </a:cubicBezTo>
                    <a:cubicBezTo>
                      <a:pt x="168" y="95"/>
                      <a:pt x="168" y="95"/>
                      <a:pt x="168" y="95"/>
                    </a:cubicBezTo>
                    <a:cubicBezTo>
                      <a:pt x="167" y="95"/>
                      <a:pt x="167" y="95"/>
                      <a:pt x="167" y="95"/>
                    </a:cubicBezTo>
                    <a:cubicBezTo>
                      <a:pt x="167" y="95"/>
                      <a:pt x="167" y="95"/>
                      <a:pt x="167" y="95"/>
                    </a:cubicBezTo>
                    <a:cubicBezTo>
                      <a:pt x="167" y="95"/>
                      <a:pt x="167" y="95"/>
                      <a:pt x="167" y="95"/>
                    </a:cubicBezTo>
                    <a:cubicBezTo>
                      <a:pt x="167" y="95"/>
                      <a:pt x="167" y="95"/>
                      <a:pt x="167" y="95"/>
                    </a:cubicBezTo>
                    <a:cubicBezTo>
                      <a:pt x="166" y="95"/>
                      <a:pt x="166" y="95"/>
                      <a:pt x="166" y="95"/>
                    </a:cubicBezTo>
                    <a:cubicBezTo>
                      <a:pt x="166" y="95"/>
                      <a:pt x="166" y="95"/>
                      <a:pt x="166" y="95"/>
                    </a:cubicBezTo>
                    <a:cubicBezTo>
                      <a:pt x="166" y="95"/>
                      <a:pt x="166" y="95"/>
                      <a:pt x="166" y="95"/>
                    </a:cubicBezTo>
                    <a:cubicBezTo>
                      <a:pt x="166" y="95"/>
                      <a:pt x="166" y="95"/>
                      <a:pt x="166" y="95"/>
                    </a:cubicBezTo>
                    <a:cubicBezTo>
                      <a:pt x="166" y="95"/>
                      <a:pt x="166" y="95"/>
                      <a:pt x="166" y="95"/>
                    </a:cubicBezTo>
                    <a:cubicBezTo>
                      <a:pt x="166" y="95"/>
                      <a:pt x="166" y="95"/>
                      <a:pt x="166" y="95"/>
                    </a:cubicBezTo>
                    <a:cubicBezTo>
                      <a:pt x="166" y="95"/>
                      <a:pt x="166" y="95"/>
                      <a:pt x="166" y="95"/>
                    </a:cubicBezTo>
                    <a:cubicBezTo>
                      <a:pt x="166" y="94"/>
                      <a:pt x="166" y="94"/>
                      <a:pt x="166" y="94"/>
                    </a:cubicBezTo>
                    <a:cubicBezTo>
                      <a:pt x="166" y="94"/>
                      <a:pt x="166" y="94"/>
                      <a:pt x="166" y="94"/>
                    </a:cubicBezTo>
                    <a:cubicBezTo>
                      <a:pt x="166" y="94"/>
                      <a:pt x="166" y="94"/>
                      <a:pt x="166" y="94"/>
                    </a:cubicBezTo>
                    <a:cubicBezTo>
                      <a:pt x="166" y="94"/>
                      <a:pt x="166" y="94"/>
                      <a:pt x="166" y="94"/>
                    </a:cubicBezTo>
                    <a:cubicBezTo>
                      <a:pt x="166" y="94"/>
                      <a:pt x="166" y="94"/>
                      <a:pt x="166" y="94"/>
                    </a:cubicBezTo>
                    <a:cubicBezTo>
                      <a:pt x="166" y="94"/>
                      <a:pt x="166" y="94"/>
                      <a:pt x="166" y="94"/>
                    </a:cubicBezTo>
                    <a:cubicBezTo>
                      <a:pt x="166" y="94"/>
                      <a:pt x="166" y="94"/>
                      <a:pt x="166" y="94"/>
                    </a:cubicBezTo>
                    <a:cubicBezTo>
                      <a:pt x="166" y="94"/>
                      <a:pt x="166" y="94"/>
                      <a:pt x="166" y="94"/>
                    </a:cubicBezTo>
                    <a:cubicBezTo>
                      <a:pt x="166" y="94"/>
                      <a:pt x="166" y="94"/>
                      <a:pt x="166" y="94"/>
                    </a:cubicBezTo>
                    <a:cubicBezTo>
                      <a:pt x="166" y="94"/>
                      <a:pt x="166" y="94"/>
                      <a:pt x="166" y="94"/>
                    </a:cubicBezTo>
                    <a:cubicBezTo>
                      <a:pt x="165" y="94"/>
                      <a:pt x="165" y="94"/>
                      <a:pt x="165" y="94"/>
                    </a:cubicBezTo>
                    <a:cubicBezTo>
                      <a:pt x="165" y="94"/>
                      <a:pt x="165" y="94"/>
                      <a:pt x="165" y="94"/>
                    </a:cubicBezTo>
                    <a:cubicBezTo>
                      <a:pt x="165" y="94"/>
                      <a:pt x="165" y="94"/>
                      <a:pt x="165" y="94"/>
                    </a:cubicBezTo>
                    <a:cubicBezTo>
                      <a:pt x="165" y="94"/>
                      <a:pt x="165" y="94"/>
                      <a:pt x="165" y="94"/>
                    </a:cubicBezTo>
                    <a:cubicBezTo>
                      <a:pt x="165" y="93"/>
                      <a:pt x="165" y="93"/>
                      <a:pt x="165" y="93"/>
                    </a:cubicBezTo>
                    <a:cubicBezTo>
                      <a:pt x="165" y="93"/>
                      <a:pt x="165" y="93"/>
                      <a:pt x="165" y="93"/>
                    </a:cubicBezTo>
                    <a:cubicBezTo>
                      <a:pt x="165" y="93"/>
                      <a:pt x="165" y="93"/>
                      <a:pt x="165" y="93"/>
                    </a:cubicBezTo>
                    <a:cubicBezTo>
                      <a:pt x="165" y="93"/>
                      <a:pt x="165" y="93"/>
                      <a:pt x="165" y="93"/>
                    </a:cubicBezTo>
                    <a:cubicBezTo>
                      <a:pt x="165" y="93"/>
                      <a:pt x="165" y="93"/>
                      <a:pt x="165" y="93"/>
                    </a:cubicBezTo>
                    <a:cubicBezTo>
                      <a:pt x="165" y="93"/>
                      <a:pt x="165" y="93"/>
                      <a:pt x="165" y="93"/>
                    </a:cubicBezTo>
                    <a:cubicBezTo>
                      <a:pt x="165" y="93"/>
                      <a:pt x="165" y="93"/>
                      <a:pt x="165" y="93"/>
                    </a:cubicBezTo>
                    <a:cubicBezTo>
                      <a:pt x="165" y="93"/>
                      <a:pt x="165" y="93"/>
                      <a:pt x="165" y="93"/>
                    </a:cubicBezTo>
                    <a:cubicBezTo>
                      <a:pt x="165" y="93"/>
                      <a:pt x="165" y="93"/>
                      <a:pt x="164" y="93"/>
                    </a:cubicBezTo>
                    <a:cubicBezTo>
                      <a:pt x="164" y="93"/>
                      <a:pt x="164" y="93"/>
                      <a:pt x="164" y="93"/>
                    </a:cubicBezTo>
                    <a:cubicBezTo>
                      <a:pt x="164" y="93"/>
                      <a:pt x="164" y="93"/>
                      <a:pt x="164" y="93"/>
                    </a:cubicBezTo>
                    <a:cubicBezTo>
                      <a:pt x="164" y="93"/>
                      <a:pt x="164" y="93"/>
                      <a:pt x="164" y="93"/>
                    </a:cubicBezTo>
                    <a:cubicBezTo>
                      <a:pt x="164" y="93"/>
                      <a:pt x="164" y="93"/>
                      <a:pt x="164" y="93"/>
                    </a:cubicBezTo>
                    <a:cubicBezTo>
                      <a:pt x="164" y="93"/>
                      <a:pt x="164" y="93"/>
                      <a:pt x="164" y="93"/>
                    </a:cubicBezTo>
                    <a:cubicBezTo>
                      <a:pt x="164" y="93"/>
                      <a:pt x="164" y="93"/>
                      <a:pt x="164" y="93"/>
                    </a:cubicBezTo>
                    <a:cubicBezTo>
                      <a:pt x="164" y="93"/>
                      <a:pt x="164" y="93"/>
                      <a:pt x="164" y="93"/>
                    </a:cubicBezTo>
                    <a:cubicBezTo>
                      <a:pt x="164" y="93"/>
                      <a:pt x="164" y="93"/>
                      <a:pt x="164" y="93"/>
                    </a:cubicBezTo>
                    <a:cubicBezTo>
                      <a:pt x="164" y="93"/>
                      <a:pt x="164" y="93"/>
                      <a:pt x="164" y="93"/>
                    </a:cubicBezTo>
                    <a:cubicBezTo>
                      <a:pt x="163" y="93"/>
                      <a:pt x="163" y="93"/>
                      <a:pt x="163" y="93"/>
                    </a:cubicBezTo>
                    <a:cubicBezTo>
                      <a:pt x="163" y="93"/>
                      <a:pt x="163" y="93"/>
                      <a:pt x="163" y="93"/>
                    </a:cubicBezTo>
                    <a:cubicBezTo>
                      <a:pt x="163" y="93"/>
                      <a:pt x="163" y="93"/>
                      <a:pt x="163" y="93"/>
                    </a:cubicBezTo>
                    <a:cubicBezTo>
                      <a:pt x="163" y="93"/>
                      <a:pt x="163" y="93"/>
                      <a:pt x="163" y="93"/>
                    </a:cubicBezTo>
                    <a:cubicBezTo>
                      <a:pt x="163" y="93"/>
                      <a:pt x="163" y="93"/>
                      <a:pt x="163" y="93"/>
                    </a:cubicBezTo>
                    <a:cubicBezTo>
                      <a:pt x="163" y="93"/>
                      <a:pt x="163" y="93"/>
                      <a:pt x="163" y="93"/>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1"/>
                      <a:pt x="162" y="91"/>
                      <a:pt x="162" y="91"/>
                    </a:cubicBezTo>
                    <a:cubicBezTo>
                      <a:pt x="162" y="91"/>
                      <a:pt x="162" y="91"/>
                      <a:pt x="162" y="91"/>
                    </a:cubicBezTo>
                    <a:cubicBezTo>
                      <a:pt x="162" y="91"/>
                      <a:pt x="162" y="91"/>
                      <a:pt x="162" y="91"/>
                    </a:cubicBezTo>
                    <a:cubicBezTo>
                      <a:pt x="162" y="91"/>
                      <a:pt x="162" y="91"/>
                      <a:pt x="162" y="91"/>
                    </a:cubicBezTo>
                    <a:cubicBezTo>
                      <a:pt x="162" y="91"/>
                      <a:pt x="162" y="91"/>
                      <a:pt x="162" y="91"/>
                    </a:cubicBezTo>
                    <a:cubicBezTo>
                      <a:pt x="162" y="91"/>
                      <a:pt x="162" y="91"/>
                      <a:pt x="162" y="91"/>
                    </a:cubicBezTo>
                    <a:cubicBezTo>
                      <a:pt x="161" y="91"/>
                      <a:pt x="161" y="91"/>
                      <a:pt x="161" y="91"/>
                    </a:cubicBezTo>
                    <a:cubicBezTo>
                      <a:pt x="161" y="91"/>
                      <a:pt x="161" y="91"/>
                      <a:pt x="161" y="91"/>
                    </a:cubicBezTo>
                    <a:cubicBezTo>
                      <a:pt x="161" y="91"/>
                      <a:pt x="161" y="91"/>
                      <a:pt x="161" y="91"/>
                    </a:cubicBezTo>
                    <a:cubicBezTo>
                      <a:pt x="161" y="91"/>
                      <a:pt x="161" y="91"/>
                      <a:pt x="161" y="91"/>
                    </a:cubicBezTo>
                    <a:cubicBezTo>
                      <a:pt x="161" y="91"/>
                      <a:pt x="160" y="91"/>
                      <a:pt x="160" y="91"/>
                    </a:cubicBezTo>
                    <a:cubicBezTo>
                      <a:pt x="160" y="91"/>
                      <a:pt x="160" y="91"/>
                      <a:pt x="160" y="91"/>
                    </a:cubicBezTo>
                    <a:cubicBezTo>
                      <a:pt x="160" y="91"/>
                      <a:pt x="160" y="91"/>
                      <a:pt x="160" y="91"/>
                    </a:cubicBezTo>
                    <a:cubicBezTo>
                      <a:pt x="160" y="91"/>
                      <a:pt x="160" y="91"/>
                      <a:pt x="160" y="91"/>
                    </a:cubicBezTo>
                    <a:cubicBezTo>
                      <a:pt x="160" y="91"/>
                      <a:pt x="160" y="91"/>
                      <a:pt x="160"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0"/>
                      <a:pt x="159" y="90"/>
                      <a:pt x="159" y="90"/>
                    </a:cubicBezTo>
                    <a:cubicBezTo>
                      <a:pt x="159" y="90"/>
                      <a:pt x="159" y="90"/>
                      <a:pt x="159" y="90"/>
                    </a:cubicBezTo>
                    <a:cubicBezTo>
                      <a:pt x="159" y="90"/>
                      <a:pt x="159" y="90"/>
                      <a:pt x="159"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89"/>
                      <a:pt x="158" y="89"/>
                      <a:pt x="158"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6" y="89"/>
                      <a:pt x="156" y="89"/>
                      <a:pt x="156" y="89"/>
                    </a:cubicBezTo>
                    <a:cubicBezTo>
                      <a:pt x="156" y="89"/>
                      <a:pt x="156" y="89"/>
                      <a:pt x="156" y="89"/>
                    </a:cubicBezTo>
                    <a:cubicBezTo>
                      <a:pt x="156" y="89"/>
                      <a:pt x="156" y="89"/>
                      <a:pt x="156" y="89"/>
                    </a:cubicBezTo>
                    <a:cubicBezTo>
                      <a:pt x="156" y="89"/>
                      <a:pt x="156" y="89"/>
                      <a:pt x="156" y="89"/>
                    </a:cubicBezTo>
                    <a:cubicBezTo>
                      <a:pt x="156" y="89"/>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lose/>
                    <a:moveTo>
                      <a:pt x="156" y="46"/>
                    </a:moveTo>
                    <a:cubicBezTo>
                      <a:pt x="156" y="26"/>
                      <a:pt x="156" y="26"/>
                      <a:pt x="156" y="26"/>
                    </a:cubicBezTo>
                    <a:cubicBezTo>
                      <a:pt x="156" y="26"/>
                      <a:pt x="156" y="26"/>
                      <a:pt x="156" y="26"/>
                    </a:cubicBezTo>
                    <a:cubicBezTo>
                      <a:pt x="156" y="27"/>
                      <a:pt x="156" y="27"/>
                      <a:pt x="156" y="27"/>
                    </a:cubicBezTo>
                    <a:cubicBezTo>
                      <a:pt x="156" y="27"/>
                      <a:pt x="156" y="27"/>
                      <a:pt x="156" y="27"/>
                    </a:cubicBezTo>
                    <a:cubicBezTo>
                      <a:pt x="157" y="27"/>
                      <a:pt x="157" y="27"/>
                      <a:pt x="157" y="27"/>
                    </a:cubicBezTo>
                    <a:cubicBezTo>
                      <a:pt x="157" y="27"/>
                      <a:pt x="157" y="27"/>
                      <a:pt x="157" y="27"/>
                    </a:cubicBezTo>
                    <a:cubicBezTo>
                      <a:pt x="157" y="27"/>
                      <a:pt x="157" y="27"/>
                      <a:pt x="157" y="27"/>
                    </a:cubicBezTo>
                    <a:cubicBezTo>
                      <a:pt x="157" y="27"/>
                      <a:pt x="157" y="27"/>
                      <a:pt x="157" y="27"/>
                    </a:cubicBezTo>
                    <a:cubicBezTo>
                      <a:pt x="157" y="27"/>
                      <a:pt x="157" y="27"/>
                      <a:pt x="157" y="27"/>
                    </a:cubicBezTo>
                    <a:cubicBezTo>
                      <a:pt x="157" y="27"/>
                      <a:pt x="157" y="27"/>
                      <a:pt x="157" y="27"/>
                    </a:cubicBezTo>
                    <a:cubicBezTo>
                      <a:pt x="157" y="27"/>
                      <a:pt x="157" y="27"/>
                      <a:pt x="157" y="27"/>
                    </a:cubicBezTo>
                    <a:cubicBezTo>
                      <a:pt x="158" y="27"/>
                      <a:pt x="158" y="27"/>
                      <a:pt x="158" y="27"/>
                    </a:cubicBezTo>
                    <a:cubicBezTo>
                      <a:pt x="158" y="27"/>
                      <a:pt x="158" y="27"/>
                      <a:pt x="158" y="27"/>
                    </a:cubicBezTo>
                    <a:cubicBezTo>
                      <a:pt x="158" y="27"/>
                      <a:pt x="158" y="27"/>
                      <a:pt x="159" y="27"/>
                    </a:cubicBezTo>
                    <a:cubicBezTo>
                      <a:pt x="159" y="27"/>
                      <a:pt x="159" y="27"/>
                      <a:pt x="159" y="27"/>
                    </a:cubicBezTo>
                    <a:cubicBezTo>
                      <a:pt x="159" y="27"/>
                      <a:pt x="159" y="27"/>
                      <a:pt x="159" y="27"/>
                    </a:cubicBezTo>
                    <a:cubicBezTo>
                      <a:pt x="159" y="27"/>
                      <a:pt x="159" y="27"/>
                      <a:pt x="159" y="27"/>
                    </a:cubicBezTo>
                    <a:cubicBezTo>
                      <a:pt x="159" y="27"/>
                      <a:pt x="159" y="27"/>
                      <a:pt x="159" y="27"/>
                    </a:cubicBezTo>
                    <a:cubicBezTo>
                      <a:pt x="159" y="27"/>
                      <a:pt x="159" y="27"/>
                      <a:pt x="159" y="27"/>
                    </a:cubicBezTo>
                    <a:cubicBezTo>
                      <a:pt x="159" y="27"/>
                      <a:pt x="159" y="27"/>
                      <a:pt x="159" y="27"/>
                    </a:cubicBezTo>
                    <a:cubicBezTo>
                      <a:pt x="159" y="27"/>
                      <a:pt x="159" y="27"/>
                      <a:pt x="159" y="27"/>
                    </a:cubicBezTo>
                    <a:cubicBezTo>
                      <a:pt x="159" y="27"/>
                      <a:pt x="159" y="27"/>
                      <a:pt x="159" y="27"/>
                    </a:cubicBezTo>
                    <a:cubicBezTo>
                      <a:pt x="159" y="27"/>
                      <a:pt x="159" y="27"/>
                      <a:pt x="159" y="27"/>
                    </a:cubicBezTo>
                    <a:cubicBezTo>
                      <a:pt x="159" y="27"/>
                      <a:pt x="159" y="27"/>
                      <a:pt x="159" y="27"/>
                    </a:cubicBezTo>
                    <a:cubicBezTo>
                      <a:pt x="160" y="27"/>
                      <a:pt x="160" y="27"/>
                      <a:pt x="160" y="27"/>
                    </a:cubicBezTo>
                    <a:cubicBezTo>
                      <a:pt x="160" y="27"/>
                      <a:pt x="160" y="27"/>
                      <a:pt x="160" y="27"/>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2" y="28"/>
                    </a:cubicBezTo>
                    <a:cubicBezTo>
                      <a:pt x="162" y="28"/>
                      <a:pt x="162" y="28"/>
                      <a:pt x="162" y="28"/>
                    </a:cubicBezTo>
                    <a:cubicBezTo>
                      <a:pt x="162" y="28"/>
                      <a:pt x="162" y="28"/>
                      <a:pt x="162" y="28"/>
                    </a:cubicBezTo>
                    <a:cubicBezTo>
                      <a:pt x="162" y="28"/>
                      <a:pt x="162" y="28"/>
                      <a:pt x="162" y="28"/>
                    </a:cubicBezTo>
                    <a:cubicBezTo>
                      <a:pt x="162" y="28"/>
                      <a:pt x="162" y="28"/>
                      <a:pt x="163" y="28"/>
                    </a:cubicBezTo>
                    <a:cubicBezTo>
                      <a:pt x="163" y="28"/>
                      <a:pt x="163" y="28"/>
                      <a:pt x="163" y="29"/>
                    </a:cubicBezTo>
                    <a:cubicBezTo>
                      <a:pt x="163" y="29"/>
                      <a:pt x="163" y="29"/>
                      <a:pt x="163" y="29"/>
                    </a:cubicBezTo>
                    <a:cubicBezTo>
                      <a:pt x="163" y="29"/>
                      <a:pt x="163" y="29"/>
                      <a:pt x="163" y="29"/>
                    </a:cubicBezTo>
                    <a:cubicBezTo>
                      <a:pt x="163" y="29"/>
                      <a:pt x="163" y="29"/>
                      <a:pt x="163" y="29"/>
                    </a:cubicBezTo>
                    <a:cubicBezTo>
                      <a:pt x="163" y="29"/>
                      <a:pt x="163" y="29"/>
                      <a:pt x="163" y="29"/>
                    </a:cubicBezTo>
                    <a:cubicBezTo>
                      <a:pt x="164" y="29"/>
                      <a:pt x="165" y="29"/>
                      <a:pt x="165" y="29"/>
                    </a:cubicBezTo>
                    <a:cubicBezTo>
                      <a:pt x="165" y="29"/>
                      <a:pt x="165" y="29"/>
                      <a:pt x="165" y="29"/>
                    </a:cubicBezTo>
                    <a:cubicBezTo>
                      <a:pt x="165" y="29"/>
                      <a:pt x="165" y="29"/>
                      <a:pt x="165" y="29"/>
                    </a:cubicBezTo>
                    <a:cubicBezTo>
                      <a:pt x="165" y="29"/>
                      <a:pt x="165" y="29"/>
                      <a:pt x="165" y="29"/>
                    </a:cubicBezTo>
                    <a:cubicBezTo>
                      <a:pt x="165" y="29"/>
                      <a:pt x="165" y="29"/>
                      <a:pt x="165" y="29"/>
                    </a:cubicBezTo>
                    <a:cubicBezTo>
                      <a:pt x="165" y="29"/>
                      <a:pt x="165" y="29"/>
                      <a:pt x="165" y="29"/>
                    </a:cubicBezTo>
                    <a:cubicBezTo>
                      <a:pt x="165" y="29"/>
                      <a:pt x="165" y="29"/>
                      <a:pt x="165" y="29"/>
                    </a:cubicBezTo>
                    <a:cubicBezTo>
                      <a:pt x="165" y="29"/>
                      <a:pt x="165" y="29"/>
                      <a:pt x="166" y="29"/>
                    </a:cubicBezTo>
                    <a:cubicBezTo>
                      <a:pt x="166" y="29"/>
                      <a:pt x="166" y="29"/>
                      <a:pt x="166" y="29"/>
                    </a:cubicBezTo>
                    <a:cubicBezTo>
                      <a:pt x="166" y="29"/>
                      <a:pt x="166" y="29"/>
                      <a:pt x="166" y="29"/>
                    </a:cubicBezTo>
                    <a:cubicBezTo>
                      <a:pt x="166" y="29"/>
                      <a:pt x="166" y="29"/>
                      <a:pt x="166" y="29"/>
                    </a:cubicBezTo>
                    <a:cubicBezTo>
                      <a:pt x="166" y="29"/>
                      <a:pt x="166" y="29"/>
                      <a:pt x="166" y="29"/>
                    </a:cubicBezTo>
                    <a:cubicBezTo>
                      <a:pt x="166" y="29"/>
                      <a:pt x="166" y="29"/>
                      <a:pt x="166" y="29"/>
                    </a:cubicBezTo>
                    <a:cubicBezTo>
                      <a:pt x="166" y="29"/>
                      <a:pt x="166" y="29"/>
                      <a:pt x="166" y="29"/>
                    </a:cubicBezTo>
                    <a:cubicBezTo>
                      <a:pt x="166" y="29"/>
                      <a:pt x="166" y="29"/>
                      <a:pt x="166" y="29"/>
                    </a:cubicBezTo>
                    <a:cubicBezTo>
                      <a:pt x="166" y="29"/>
                      <a:pt x="166" y="29"/>
                      <a:pt x="166" y="29"/>
                    </a:cubicBezTo>
                    <a:cubicBezTo>
                      <a:pt x="166" y="29"/>
                      <a:pt x="166" y="29"/>
                      <a:pt x="166" y="29"/>
                    </a:cubicBezTo>
                    <a:cubicBezTo>
                      <a:pt x="166" y="29"/>
                      <a:pt x="166" y="29"/>
                      <a:pt x="166" y="29"/>
                    </a:cubicBezTo>
                    <a:cubicBezTo>
                      <a:pt x="166" y="29"/>
                      <a:pt x="166" y="29"/>
                      <a:pt x="167" y="29"/>
                    </a:cubicBezTo>
                    <a:cubicBezTo>
                      <a:pt x="167" y="29"/>
                      <a:pt x="167" y="29"/>
                      <a:pt x="167" y="29"/>
                    </a:cubicBezTo>
                    <a:cubicBezTo>
                      <a:pt x="167" y="29"/>
                      <a:pt x="167" y="29"/>
                      <a:pt x="167" y="29"/>
                    </a:cubicBezTo>
                    <a:cubicBezTo>
                      <a:pt x="167" y="29"/>
                      <a:pt x="167" y="29"/>
                      <a:pt x="167" y="29"/>
                    </a:cubicBezTo>
                    <a:cubicBezTo>
                      <a:pt x="167" y="29"/>
                      <a:pt x="167" y="29"/>
                      <a:pt x="167" y="29"/>
                    </a:cubicBezTo>
                    <a:cubicBezTo>
                      <a:pt x="167" y="29"/>
                      <a:pt x="167" y="29"/>
                      <a:pt x="167" y="29"/>
                    </a:cubicBezTo>
                    <a:cubicBezTo>
                      <a:pt x="167" y="29"/>
                      <a:pt x="167" y="29"/>
                      <a:pt x="167" y="29"/>
                    </a:cubicBezTo>
                    <a:cubicBezTo>
                      <a:pt x="167" y="29"/>
                      <a:pt x="167" y="29"/>
                      <a:pt x="167" y="29"/>
                    </a:cubicBezTo>
                    <a:cubicBezTo>
                      <a:pt x="167" y="29"/>
                      <a:pt x="167" y="29"/>
                      <a:pt x="167" y="29"/>
                    </a:cubicBezTo>
                    <a:cubicBezTo>
                      <a:pt x="167" y="29"/>
                      <a:pt x="167" y="29"/>
                      <a:pt x="167" y="30"/>
                    </a:cubicBezTo>
                    <a:cubicBezTo>
                      <a:pt x="167" y="30"/>
                      <a:pt x="167" y="30"/>
                      <a:pt x="167" y="30"/>
                    </a:cubicBezTo>
                    <a:cubicBezTo>
                      <a:pt x="167" y="30"/>
                      <a:pt x="167" y="30"/>
                      <a:pt x="167" y="30"/>
                    </a:cubicBezTo>
                    <a:cubicBezTo>
                      <a:pt x="167" y="30"/>
                      <a:pt x="167" y="30"/>
                      <a:pt x="167" y="30"/>
                    </a:cubicBezTo>
                    <a:cubicBezTo>
                      <a:pt x="167" y="30"/>
                      <a:pt x="167" y="30"/>
                      <a:pt x="167" y="30"/>
                    </a:cubicBezTo>
                    <a:cubicBezTo>
                      <a:pt x="167" y="30"/>
                      <a:pt x="167" y="30"/>
                      <a:pt x="167" y="30"/>
                    </a:cubicBezTo>
                    <a:cubicBezTo>
                      <a:pt x="167" y="30"/>
                      <a:pt x="167" y="30"/>
                      <a:pt x="167" y="30"/>
                    </a:cubicBezTo>
                    <a:cubicBezTo>
                      <a:pt x="167" y="30"/>
                      <a:pt x="168" y="30"/>
                      <a:pt x="168" y="30"/>
                    </a:cubicBezTo>
                    <a:cubicBezTo>
                      <a:pt x="168" y="30"/>
                      <a:pt x="168" y="30"/>
                      <a:pt x="168" y="30"/>
                    </a:cubicBezTo>
                    <a:cubicBezTo>
                      <a:pt x="168" y="30"/>
                      <a:pt x="168" y="30"/>
                      <a:pt x="168" y="30"/>
                    </a:cubicBezTo>
                    <a:cubicBezTo>
                      <a:pt x="168" y="30"/>
                      <a:pt x="168" y="30"/>
                      <a:pt x="168" y="30"/>
                    </a:cubicBezTo>
                    <a:cubicBezTo>
                      <a:pt x="168" y="30"/>
                      <a:pt x="168" y="30"/>
                      <a:pt x="168" y="30"/>
                    </a:cubicBezTo>
                    <a:cubicBezTo>
                      <a:pt x="168" y="30"/>
                      <a:pt x="168" y="30"/>
                      <a:pt x="168" y="30"/>
                    </a:cubicBezTo>
                    <a:cubicBezTo>
                      <a:pt x="168" y="30"/>
                      <a:pt x="168" y="30"/>
                      <a:pt x="168" y="30"/>
                    </a:cubicBezTo>
                    <a:cubicBezTo>
                      <a:pt x="168" y="30"/>
                      <a:pt x="168" y="30"/>
                      <a:pt x="168" y="30"/>
                    </a:cubicBezTo>
                    <a:cubicBezTo>
                      <a:pt x="169" y="30"/>
                      <a:pt x="170" y="30"/>
                      <a:pt x="171" y="30"/>
                    </a:cubicBezTo>
                    <a:cubicBezTo>
                      <a:pt x="171" y="30"/>
                      <a:pt x="171" y="30"/>
                      <a:pt x="171" y="30"/>
                    </a:cubicBezTo>
                    <a:cubicBezTo>
                      <a:pt x="171" y="30"/>
                      <a:pt x="171" y="30"/>
                      <a:pt x="171" y="30"/>
                    </a:cubicBezTo>
                    <a:cubicBezTo>
                      <a:pt x="171" y="30"/>
                      <a:pt x="171" y="30"/>
                      <a:pt x="171" y="30"/>
                    </a:cubicBezTo>
                    <a:cubicBezTo>
                      <a:pt x="171" y="30"/>
                      <a:pt x="171" y="30"/>
                      <a:pt x="172" y="30"/>
                    </a:cubicBezTo>
                    <a:cubicBezTo>
                      <a:pt x="172" y="30"/>
                      <a:pt x="172" y="30"/>
                      <a:pt x="172" y="30"/>
                    </a:cubicBezTo>
                    <a:cubicBezTo>
                      <a:pt x="172" y="30"/>
                      <a:pt x="172" y="30"/>
                      <a:pt x="173" y="30"/>
                    </a:cubicBezTo>
                    <a:cubicBezTo>
                      <a:pt x="173" y="30"/>
                      <a:pt x="173" y="30"/>
                      <a:pt x="173" y="30"/>
                    </a:cubicBezTo>
                    <a:cubicBezTo>
                      <a:pt x="173" y="30"/>
                      <a:pt x="173" y="30"/>
                      <a:pt x="173" y="30"/>
                    </a:cubicBezTo>
                    <a:cubicBezTo>
                      <a:pt x="173" y="30"/>
                      <a:pt x="173" y="30"/>
                      <a:pt x="173" y="30"/>
                    </a:cubicBezTo>
                    <a:cubicBezTo>
                      <a:pt x="173" y="30"/>
                      <a:pt x="173" y="30"/>
                      <a:pt x="173" y="30"/>
                    </a:cubicBezTo>
                    <a:cubicBezTo>
                      <a:pt x="173" y="30"/>
                      <a:pt x="173" y="30"/>
                      <a:pt x="173" y="30"/>
                    </a:cubicBezTo>
                    <a:cubicBezTo>
                      <a:pt x="173" y="30"/>
                      <a:pt x="173" y="30"/>
                      <a:pt x="174" y="30"/>
                    </a:cubicBezTo>
                    <a:cubicBezTo>
                      <a:pt x="174" y="30"/>
                      <a:pt x="174" y="30"/>
                      <a:pt x="174" y="30"/>
                    </a:cubicBezTo>
                    <a:cubicBezTo>
                      <a:pt x="174" y="30"/>
                      <a:pt x="174" y="30"/>
                      <a:pt x="174" y="30"/>
                    </a:cubicBezTo>
                    <a:cubicBezTo>
                      <a:pt x="174" y="30"/>
                      <a:pt x="174" y="30"/>
                      <a:pt x="175" y="30"/>
                    </a:cubicBezTo>
                    <a:cubicBezTo>
                      <a:pt x="175" y="30"/>
                      <a:pt x="175" y="30"/>
                      <a:pt x="175" y="30"/>
                    </a:cubicBezTo>
                    <a:cubicBezTo>
                      <a:pt x="175" y="30"/>
                      <a:pt x="175" y="30"/>
                      <a:pt x="175" y="31"/>
                    </a:cubicBezTo>
                    <a:cubicBezTo>
                      <a:pt x="175" y="31"/>
                      <a:pt x="175" y="31"/>
                      <a:pt x="175" y="31"/>
                    </a:cubicBezTo>
                    <a:cubicBezTo>
                      <a:pt x="175" y="31"/>
                      <a:pt x="175" y="31"/>
                      <a:pt x="175" y="31"/>
                    </a:cubicBezTo>
                    <a:cubicBezTo>
                      <a:pt x="175" y="31"/>
                      <a:pt x="175" y="31"/>
                      <a:pt x="175" y="31"/>
                    </a:cubicBezTo>
                    <a:cubicBezTo>
                      <a:pt x="175" y="31"/>
                      <a:pt x="175" y="31"/>
                      <a:pt x="175" y="31"/>
                    </a:cubicBezTo>
                    <a:cubicBezTo>
                      <a:pt x="175" y="31"/>
                      <a:pt x="175" y="31"/>
                      <a:pt x="175" y="31"/>
                    </a:cubicBezTo>
                    <a:cubicBezTo>
                      <a:pt x="175" y="31"/>
                      <a:pt x="175" y="31"/>
                      <a:pt x="175" y="31"/>
                    </a:cubicBezTo>
                    <a:cubicBezTo>
                      <a:pt x="176" y="31"/>
                      <a:pt x="176" y="31"/>
                      <a:pt x="176" y="31"/>
                    </a:cubicBezTo>
                    <a:cubicBezTo>
                      <a:pt x="176" y="31"/>
                      <a:pt x="176" y="31"/>
                      <a:pt x="176" y="31"/>
                    </a:cubicBezTo>
                    <a:cubicBezTo>
                      <a:pt x="176" y="31"/>
                      <a:pt x="176" y="31"/>
                      <a:pt x="176" y="31"/>
                    </a:cubicBezTo>
                    <a:cubicBezTo>
                      <a:pt x="176" y="31"/>
                      <a:pt x="177" y="31"/>
                      <a:pt x="177" y="31"/>
                    </a:cubicBezTo>
                    <a:cubicBezTo>
                      <a:pt x="177" y="31"/>
                      <a:pt x="177" y="31"/>
                      <a:pt x="177" y="31"/>
                    </a:cubicBezTo>
                    <a:cubicBezTo>
                      <a:pt x="177" y="31"/>
                      <a:pt x="177" y="31"/>
                      <a:pt x="177" y="31"/>
                    </a:cubicBezTo>
                    <a:cubicBezTo>
                      <a:pt x="177" y="31"/>
                      <a:pt x="177" y="31"/>
                      <a:pt x="177" y="31"/>
                    </a:cubicBezTo>
                    <a:cubicBezTo>
                      <a:pt x="177" y="31"/>
                      <a:pt x="177" y="31"/>
                      <a:pt x="177" y="31"/>
                    </a:cubicBezTo>
                    <a:cubicBezTo>
                      <a:pt x="177" y="31"/>
                      <a:pt x="177" y="31"/>
                      <a:pt x="177" y="31"/>
                    </a:cubicBezTo>
                    <a:cubicBezTo>
                      <a:pt x="177" y="31"/>
                      <a:pt x="177" y="31"/>
                      <a:pt x="177" y="31"/>
                    </a:cubicBezTo>
                    <a:cubicBezTo>
                      <a:pt x="177" y="31"/>
                      <a:pt x="177" y="31"/>
                      <a:pt x="178" y="31"/>
                    </a:cubicBezTo>
                    <a:cubicBezTo>
                      <a:pt x="178" y="31"/>
                      <a:pt x="178" y="31"/>
                      <a:pt x="178" y="31"/>
                    </a:cubicBezTo>
                    <a:cubicBezTo>
                      <a:pt x="178" y="31"/>
                      <a:pt x="178" y="31"/>
                      <a:pt x="178" y="31"/>
                    </a:cubicBezTo>
                    <a:cubicBezTo>
                      <a:pt x="178" y="31"/>
                      <a:pt x="178" y="31"/>
                      <a:pt x="178" y="31"/>
                    </a:cubicBezTo>
                    <a:cubicBezTo>
                      <a:pt x="178" y="31"/>
                      <a:pt x="178" y="31"/>
                      <a:pt x="178" y="31"/>
                    </a:cubicBezTo>
                    <a:cubicBezTo>
                      <a:pt x="178" y="31"/>
                      <a:pt x="178" y="31"/>
                      <a:pt x="178" y="31"/>
                    </a:cubicBezTo>
                    <a:cubicBezTo>
                      <a:pt x="178" y="31"/>
                      <a:pt x="178" y="31"/>
                      <a:pt x="178" y="31"/>
                    </a:cubicBezTo>
                    <a:cubicBezTo>
                      <a:pt x="178" y="31"/>
                      <a:pt x="178" y="31"/>
                      <a:pt x="178" y="31"/>
                    </a:cubicBezTo>
                    <a:cubicBezTo>
                      <a:pt x="180" y="31"/>
                      <a:pt x="181" y="31"/>
                      <a:pt x="182" y="31"/>
                    </a:cubicBezTo>
                    <a:cubicBezTo>
                      <a:pt x="182" y="31"/>
                      <a:pt x="182" y="31"/>
                      <a:pt x="182" y="31"/>
                    </a:cubicBezTo>
                    <a:cubicBezTo>
                      <a:pt x="182" y="31"/>
                      <a:pt x="182" y="31"/>
                      <a:pt x="182" y="31"/>
                    </a:cubicBezTo>
                    <a:cubicBezTo>
                      <a:pt x="182" y="31"/>
                      <a:pt x="182" y="31"/>
                      <a:pt x="182" y="31"/>
                    </a:cubicBezTo>
                    <a:cubicBezTo>
                      <a:pt x="182" y="31"/>
                      <a:pt x="183" y="31"/>
                      <a:pt x="183" y="31"/>
                    </a:cubicBezTo>
                    <a:cubicBezTo>
                      <a:pt x="183" y="31"/>
                      <a:pt x="183" y="31"/>
                      <a:pt x="183" y="31"/>
                    </a:cubicBezTo>
                    <a:cubicBezTo>
                      <a:pt x="183" y="31"/>
                      <a:pt x="183" y="31"/>
                      <a:pt x="183" y="31"/>
                    </a:cubicBezTo>
                    <a:cubicBezTo>
                      <a:pt x="183" y="31"/>
                      <a:pt x="183" y="31"/>
                      <a:pt x="183" y="31"/>
                    </a:cubicBezTo>
                    <a:cubicBezTo>
                      <a:pt x="183" y="31"/>
                      <a:pt x="184" y="31"/>
                      <a:pt x="184" y="31"/>
                    </a:cubicBezTo>
                    <a:cubicBezTo>
                      <a:pt x="185" y="31"/>
                      <a:pt x="185" y="31"/>
                      <a:pt x="185" y="31"/>
                    </a:cubicBezTo>
                    <a:cubicBezTo>
                      <a:pt x="185" y="31"/>
                      <a:pt x="185" y="31"/>
                      <a:pt x="185" y="31"/>
                    </a:cubicBezTo>
                    <a:cubicBezTo>
                      <a:pt x="185" y="31"/>
                      <a:pt x="185" y="31"/>
                      <a:pt x="185" y="31"/>
                    </a:cubicBezTo>
                    <a:cubicBezTo>
                      <a:pt x="185" y="31"/>
                      <a:pt x="185" y="31"/>
                      <a:pt x="185" y="31"/>
                    </a:cubicBezTo>
                    <a:cubicBezTo>
                      <a:pt x="185" y="31"/>
                      <a:pt x="185" y="31"/>
                      <a:pt x="185" y="31"/>
                    </a:cubicBezTo>
                    <a:cubicBezTo>
                      <a:pt x="185" y="31"/>
                      <a:pt x="185" y="31"/>
                      <a:pt x="185" y="31"/>
                    </a:cubicBezTo>
                    <a:cubicBezTo>
                      <a:pt x="185" y="31"/>
                      <a:pt x="185" y="31"/>
                      <a:pt x="185" y="31"/>
                    </a:cubicBezTo>
                    <a:cubicBezTo>
                      <a:pt x="185" y="31"/>
                      <a:pt x="185" y="31"/>
                      <a:pt x="185" y="31"/>
                    </a:cubicBezTo>
                    <a:cubicBezTo>
                      <a:pt x="185" y="31"/>
                      <a:pt x="185" y="31"/>
                      <a:pt x="186" y="31"/>
                    </a:cubicBezTo>
                    <a:cubicBezTo>
                      <a:pt x="186" y="31"/>
                      <a:pt x="186" y="31"/>
                      <a:pt x="186" y="31"/>
                    </a:cubicBezTo>
                    <a:cubicBezTo>
                      <a:pt x="186" y="31"/>
                      <a:pt x="186" y="31"/>
                      <a:pt x="186" y="31"/>
                    </a:cubicBezTo>
                    <a:cubicBezTo>
                      <a:pt x="186" y="31"/>
                      <a:pt x="186" y="31"/>
                      <a:pt x="186" y="31"/>
                    </a:cubicBezTo>
                    <a:cubicBezTo>
                      <a:pt x="186" y="31"/>
                      <a:pt x="186" y="31"/>
                      <a:pt x="186" y="31"/>
                    </a:cubicBezTo>
                    <a:cubicBezTo>
                      <a:pt x="186" y="31"/>
                      <a:pt x="186" y="31"/>
                      <a:pt x="186" y="31"/>
                    </a:cubicBezTo>
                    <a:cubicBezTo>
                      <a:pt x="186" y="31"/>
                      <a:pt x="187" y="31"/>
                      <a:pt x="187" y="31"/>
                    </a:cubicBezTo>
                    <a:cubicBezTo>
                      <a:pt x="187" y="31"/>
                      <a:pt x="187" y="31"/>
                      <a:pt x="187" y="31"/>
                    </a:cubicBezTo>
                    <a:cubicBezTo>
                      <a:pt x="187" y="31"/>
                      <a:pt x="187" y="31"/>
                      <a:pt x="187" y="31"/>
                    </a:cubicBezTo>
                    <a:cubicBezTo>
                      <a:pt x="187" y="31"/>
                      <a:pt x="187" y="31"/>
                      <a:pt x="187" y="31"/>
                    </a:cubicBezTo>
                    <a:cubicBezTo>
                      <a:pt x="187" y="31"/>
                      <a:pt x="187" y="31"/>
                      <a:pt x="187" y="32"/>
                    </a:cubicBezTo>
                    <a:cubicBezTo>
                      <a:pt x="187" y="32"/>
                      <a:pt x="187" y="32"/>
                      <a:pt x="187" y="32"/>
                    </a:cubicBezTo>
                    <a:cubicBezTo>
                      <a:pt x="187"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9" y="32"/>
                    </a:cubicBezTo>
                    <a:cubicBezTo>
                      <a:pt x="189" y="32"/>
                      <a:pt x="189" y="32"/>
                      <a:pt x="189" y="32"/>
                    </a:cubicBezTo>
                    <a:cubicBezTo>
                      <a:pt x="189" y="32"/>
                      <a:pt x="189" y="32"/>
                      <a:pt x="189" y="32"/>
                    </a:cubicBezTo>
                    <a:cubicBezTo>
                      <a:pt x="189" y="32"/>
                      <a:pt x="189" y="32"/>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90" y="33"/>
                    </a:cubicBezTo>
                    <a:cubicBezTo>
                      <a:pt x="190" y="33"/>
                      <a:pt x="190" y="33"/>
                      <a:pt x="190" y="33"/>
                    </a:cubicBezTo>
                    <a:cubicBezTo>
                      <a:pt x="190" y="33"/>
                      <a:pt x="190" y="33"/>
                      <a:pt x="190" y="33"/>
                    </a:cubicBezTo>
                    <a:cubicBezTo>
                      <a:pt x="190" y="33"/>
                      <a:pt x="190" y="33"/>
                      <a:pt x="190" y="33"/>
                    </a:cubicBezTo>
                    <a:cubicBezTo>
                      <a:pt x="190" y="33"/>
                      <a:pt x="190" y="33"/>
                      <a:pt x="190" y="33"/>
                    </a:cubicBezTo>
                    <a:cubicBezTo>
                      <a:pt x="190" y="33"/>
                      <a:pt x="190" y="33"/>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5"/>
                      <a:pt x="190" y="35"/>
                      <a:pt x="190" y="35"/>
                    </a:cubicBezTo>
                    <a:cubicBezTo>
                      <a:pt x="190" y="35"/>
                      <a:pt x="190" y="35"/>
                      <a:pt x="190" y="35"/>
                    </a:cubicBezTo>
                    <a:cubicBezTo>
                      <a:pt x="190" y="35"/>
                      <a:pt x="190" y="35"/>
                      <a:pt x="190" y="35"/>
                    </a:cubicBezTo>
                    <a:cubicBezTo>
                      <a:pt x="190" y="35"/>
                      <a:pt x="190" y="35"/>
                      <a:pt x="190" y="35"/>
                    </a:cubicBezTo>
                    <a:cubicBezTo>
                      <a:pt x="190" y="35"/>
                      <a:pt x="190" y="35"/>
                      <a:pt x="190" y="35"/>
                    </a:cubicBezTo>
                    <a:cubicBezTo>
                      <a:pt x="190" y="35"/>
                      <a:pt x="190" y="35"/>
                      <a:pt x="190" y="35"/>
                    </a:cubicBezTo>
                    <a:cubicBezTo>
                      <a:pt x="190" y="35"/>
                      <a:pt x="190" y="35"/>
                      <a:pt x="190" y="35"/>
                    </a:cubicBezTo>
                    <a:cubicBezTo>
                      <a:pt x="190" y="35"/>
                      <a:pt x="190" y="35"/>
                      <a:pt x="190" y="35"/>
                    </a:cubicBezTo>
                    <a:cubicBezTo>
                      <a:pt x="190" y="35"/>
                      <a:pt x="190" y="35"/>
                      <a:pt x="190" y="35"/>
                    </a:cubicBezTo>
                    <a:cubicBezTo>
                      <a:pt x="190" y="36"/>
                      <a:pt x="190" y="36"/>
                      <a:pt x="190" y="37"/>
                    </a:cubicBezTo>
                    <a:cubicBezTo>
                      <a:pt x="190" y="37"/>
                      <a:pt x="190" y="37"/>
                      <a:pt x="190" y="37"/>
                    </a:cubicBezTo>
                    <a:cubicBezTo>
                      <a:pt x="190" y="37"/>
                      <a:pt x="190" y="37"/>
                      <a:pt x="190" y="37"/>
                    </a:cubicBezTo>
                    <a:cubicBezTo>
                      <a:pt x="190" y="37"/>
                      <a:pt x="190" y="37"/>
                      <a:pt x="190" y="38"/>
                    </a:cubicBezTo>
                    <a:cubicBezTo>
                      <a:pt x="190" y="38"/>
                      <a:pt x="190" y="38"/>
                      <a:pt x="190" y="38"/>
                    </a:cubicBezTo>
                    <a:cubicBezTo>
                      <a:pt x="190" y="38"/>
                      <a:pt x="190" y="38"/>
                      <a:pt x="190" y="38"/>
                    </a:cubicBezTo>
                    <a:cubicBezTo>
                      <a:pt x="190" y="38"/>
                      <a:pt x="190" y="38"/>
                      <a:pt x="190" y="38"/>
                    </a:cubicBezTo>
                    <a:cubicBezTo>
                      <a:pt x="190" y="38"/>
                      <a:pt x="190" y="38"/>
                      <a:pt x="190" y="38"/>
                    </a:cubicBezTo>
                    <a:cubicBezTo>
                      <a:pt x="190" y="38"/>
                      <a:pt x="190" y="38"/>
                      <a:pt x="190" y="38"/>
                    </a:cubicBezTo>
                    <a:cubicBezTo>
                      <a:pt x="190" y="38"/>
                      <a:pt x="190" y="38"/>
                      <a:pt x="190" y="38"/>
                    </a:cubicBezTo>
                    <a:cubicBezTo>
                      <a:pt x="190" y="38"/>
                      <a:pt x="190" y="38"/>
                      <a:pt x="190" y="38"/>
                    </a:cubicBezTo>
                    <a:cubicBezTo>
                      <a:pt x="190" y="38"/>
                      <a:pt x="190" y="38"/>
                      <a:pt x="190" y="38"/>
                    </a:cubicBezTo>
                    <a:cubicBezTo>
                      <a:pt x="190" y="38"/>
                      <a:pt x="190" y="38"/>
                      <a:pt x="190" y="38"/>
                    </a:cubicBezTo>
                    <a:cubicBezTo>
                      <a:pt x="190" y="38"/>
                      <a:pt x="190" y="38"/>
                      <a:pt x="190" y="38"/>
                    </a:cubicBezTo>
                    <a:cubicBezTo>
                      <a:pt x="190" y="38"/>
                      <a:pt x="190" y="38"/>
                      <a:pt x="191" y="38"/>
                    </a:cubicBezTo>
                    <a:cubicBezTo>
                      <a:pt x="191" y="39"/>
                      <a:pt x="191" y="39"/>
                      <a:pt x="191" y="39"/>
                    </a:cubicBezTo>
                    <a:cubicBezTo>
                      <a:pt x="191" y="39"/>
                      <a:pt x="191" y="39"/>
                      <a:pt x="191" y="39"/>
                    </a:cubicBezTo>
                    <a:cubicBezTo>
                      <a:pt x="191" y="39"/>
                      <a:pt x="191" y="39"/>
                      <a:pt x="191" y="39"/>
                    </a:cubicBezTo>
                    <a:cubicBezTo>
                      <a:pt x="191" y="39"/>
                      <a:pt x="191" y="39"/>
                      <a:pt x="191" y="39"/>
                    </a:cubicBezTo>
                    <a:cubicBezTo>
                      <a:pt x="191" y="39"/>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2"/>
                    </a:cubicBezTo>
                    <a:cubicBezTo>
                      <a:pt x="191" y="42"/>
                      <a:pt x="191" y="42"/>
                      <a:pt x="191" y="42"/>
                    </a:cubicBezTo>
                    <a:cubicBezTo>
                      <a:pt x="191" y="42"/>
                      <a:pt x="191" y="42"/>
                      <a:pt x="192" y="42"/>
                    </a:cubicBezTo>
                    <a:cubicBezTo>
                      <a:pt x="192" y="42"/>
                      <a:pt x="192" y="42"/>
                      <a:pt x="192" y="42"/>
                    </a:cubicBezTo>
                    <a:cubicBezTo>
                      <a:pt x="192" y="42"/>
                      <a:pt x="192" y="42"/>
                      <a:pt x="192" y="42"/>
                    </a:cubicBezTo>
                    <a:cubicBezTo>
                      <a:pt x="192" y="42"/>
                      <a:pt x="192" y="42"/>
                      <a:pt x="192" y="42"/>
                    </a:cubicBezTo>
                    <a:cubicBezTo>
                      <a:pt x="192" y="42"/>
                      <a:pt x="192" y="42"/>
                      <a:pt x="192" y="42"/>
                    </a:cubicBezTo>
                    <a:cubicBezTo>
                      <a:pt x="192" y="42"/>
                      <a:pt x="192" y="42"/>
                      <a:pt x="192" y="42"/>
                    </a:cubicBezTo>
                    <a:cubicBezTo>
                      <a:pt x="192" y="42"/>
                      <a:pt x="192" y="42"/>
                      <a:pt x="192" y="43"/>
                    </a:cubicBezTo>
                    <a:cubicBezTo>
                      <a:pt x="192" y="43"/>
                      <a:pt x="192" y="43"/>
                      <a:pt x="192" y="43"/>
                    </a:cubicBezTo>
                    <a:cubicBezTo>
                      <a:pt x="192" y="43"/>
                      <a:pt x="192" y="43"/>
                      <a:pt x="192" y="43"/>
                    </a:cubicBezTo>
                    <a:cubicBezTo>
                      <a:pt x="192" y="43"/>
                      <a:pt x="192" y="43"/>
                      <a:pt x="192" y="43"/>
                    </a:cubicBezTo>
                    <a:cubicBezTo>
                      <a:pt x="192" y="43"/>
                      <a:pt x="192" y="43"/>
                      <a:pt x="192" y="43"/>
                    </a:cubicBezTo>
                    <a:cubicBezTo>
                      <a:pt x="192" y="43"/>
                      <a:pt x="192" y="43"/>
                      <a:pt x="192" y="43"/>
                    </a:cubicBezTo>
                    <a:cubicBezTo>
                      <a:pt x="192" y="43"/>
                      <a:pt x="192" y="43"/>
                      <a:pt x="192" y="43"/>
                    </a:cubicBezTo>
                    <a:cubicBezTo>
                      <a:pt x="192" y="43"/>
                      <a:pt x="192" y="43"/>
                      <a:pt x="192" y="44"/>
                    </a:cubicBezTo>
                    <a:cubicBezTo>
                      <a:pt x="192" y="44"/>
                      <a:pt x="192" y="44"/>
                      <a:pt x="192" y="44"/>
                    </a:cubicBezTo>
                    <a:cubicBezTo>
                      <a:pt x="192" y="44"/>
                      <a:pt x="192" y="44"/>
                      <a:pt x="192" y="44"/>
                    </a:cubicBezTo>
                    <a:cubicBezTo>
                      <a:pt x="192" y="44"/>
                      <a:pt x="192" y="44"/>
                      <a:pt x="192" y="44"/>
                    </a:cubicBezTo>
                    <a:cubicBezTo>
                      <a:pt x="192" y="44"/>
                      <a:pt x="192" y="44"/>
                      <a:pt x="192" y="44"/>
                    </a:cubicBezTo>
                    <a:cubicBezTo>
                      <a:pt x="192" y="44"/>
                      <a:pt x="192" y="44"/>
                      <a:pt x="192" y="44"/>
                    </a:cubicBezTo>
                    <a:cubicBezTo>
                      <a:pt x="192" y="44"/>
                      <a:pt x="192" y="44"/>
                      <a:pt x="192" y="45"/>
                    </a:cubicBezTo>
                    <a:cubicBezTo>
                      <a:pt x="192" y="45"/>
                      <a:pt x="192" y="45"/>
                      <a:pt x="192" y="45"/>
                    </a:cubicBezTo>
                    <a:cubicBezTo>
                      <a:pt x="192" y="45"/>
                      <a:pt x="192" y="45"/>
                      <a:pt x="192" y="45"/>
                    </a:cubicBezTo>
                    <a:cubicBezTo>
                      <a:pt x="192" y="45"/>
                      <a:pt x="192" y="45"/>
                      <a:pt x="192" y="46"/>
                    </a:cubicBezTo>
                    <a:cubicBezTo>
                      <a:pt x="192" y="46"/>
                      <a:pt x="192" y="46"/>
                      <a:pt x="192" y="46"/>
                    </a:cubicBezTo>
                    <a:cubicBezTo>
                      <a:pt x="192" y="46"/>
                      <a:pt x="192" y="46"/>
                      <a:pt x="192" y="46"/>
                    </a:cubicBezTo>
                    <a:cubicBezTo>
                      <a:pt x="192" y="46"/>
                      <a:pt x="192" y="46"/>
                      <a:pt x="192" y="46"/>
                    </a:cubicBezTo>
                    <a:cubicBezTo>
                      <a:pt x="192" y="46"/>
                      <a:pt x="192" y="46"/>
                      <a:pt x="192" y="46"/>
                    </a:cubicBezTo>
                    <a:cubicBezTo>
                      <a:pt x="192" y="46"/>
                      <a:pt x="192" y="46"/>
                      <a:pt x="192" y="46"/>
                    </a:cubicBezTo>
                    <a:cubicBezTo>
                      <a:pt x="192" y="46"/>
                      <a:pt x="192" y="47"/>
                      <a:pt x="192" y="47"/>
                    </a:cubicBezTo>
                    <a:cubicBezTo>
                      <a:pt x="192" y="47"/>
                      <a:pt x="192" y="47"/>
                      <a:pt x="192" y="47"/>
                    </a:cubicBezTo>
                    <a:cubicBezTo>
                      <a:pt x="192" y="47"/>
                      <a:pt x="192" y="47"/>
                      <a:pt x="192" y="47"/>
                    </a:cubicBezTo>
                    <a:cubicBezTo>
                      <a:pt x="192" y="47"/>
                      <a:pt x="192" y="48"/>
                      <a:pt x="192" y="48"/>
                    </a:cubicBezTo>
                    <a:cubicBezTo>
                      <a:pt x="193" y="48"/>
                      <a:pt x="193" y="48"/>
                      <a:pt x="193" y="48"/>
                    </a:cubicBezTo>
                    <a:cubicBezTo>
                      <a:pt x="193" y="48"/>
                      <a:pt x="193" y="48"/>
                      <a:pt x="193" y="48"/>
                    </a:cubicBezTo>
                    <a:cubicBezTo>
                      <a:pt x="193" y="48"/>
                      <a:pt x="193" y="48"/>
                      <a:pt x="193" y="49"/>
                    </a:cubicBezTo>
                    <a:cubicBezTo>
                      <a:pt x="193" y="49"/>
                      <a:pt x="193" y="49"/>
                      <a:pt x="193" y="49"/>
                    </a:cubicBezTo>
                    <a:cubicBezTo>
                      <a:pt x="193" y="49"/>
                      <a:pt x="193" y="49"/>
                      <a:pt x="193" y="49"/>
                    </a:cubicBezTo>
                    <a:cubicBezTo>
                      <a:pt x="193" y="49"/>
                      <a:pt x="193" y="49"/>
                      <a:pt x="193" y="49"/>
                    </a:cubicBezTo>
                    <a:cubicBezTo>
                      <a:pt x="193" y="49"/>
                      <a:pt x="193" y="49"/>
                      <a:pt x="193" y="49"/>
                    </a:cubicBezTo>
                    <a:cubicBezTo>
                      <a:pt x="193" y="49"/>
                      <a:pt x="193" y="49"/>
                      <a:pt x="193" y="49"/>
                    </a:cubicBezTo>
                    <a:cubicBezTo>
                      <a:pt x="193" y="49"/>
                      <a:pt x="193" y="49"/>
                      <a:pt x="193" y="50"/>
                    </a:cubicBezTo>
                    <a:cubicBezTo>
                      <a:pt x="193" y="50"/>
                      <a:pt x="193" y="50"/>
                      <a:pt x="193" y="50"/>
                    </a:cubicBezTo>
                    <a:cubicBezTo>
                      <a:pt x="193" y="50"/>
                      <a:pt x="193" y="50"/>
                      <a:pt x="193" y="50"/>
                    </a:cubicBezTo>
                    <a:cubicBezTo>
                      <a:pt x="193" y="50"/>
                      <a:pt x="193" y="50"/>
                      <a:pt x="193" y="50"/>
                    </a:cubicBezTo>
                    <a:cubicBezTo>
                      <a:pt x="193" y="50"/>
                      <a:pt x="193" y="50"/>
                      <a:pt x="193" y="50"/>
                    </a:cubicBezTo>
                    <a:cubicBezTo>
                      <a:pt x="193" y="50"/>
                      <a:pt x="193" y="50"/>
                      <a:pt x="193" y="50"/>
                    </a:cubicBezTo>
                    <a:cubicBezTo>
                      <a:pt x="193" y="50"/>
                      <a:pt x="193" y="50"/>
                      <a:pt x="193" y="50"/>
                    </a:cubicBezTo>
                    <a:cubicBezTo>
                      <a:pt x="193" y="50"/>
                      <a:pt x="193" y="50"/>
                      <a:pt x="193" y="50"/>
                    </a:cubicBezTo>
                    <a:cubicBezTo>
                      <a:pt x="193" y="50"/>
                      <a:pt x="193" y="50"/>
                      <a:pt x="193" y="50"/>
                    </a:cubicBezTo>
                    <a:cubicBezTo>
                      <a:pt x="193" y="51"/>
                      <a:pt x="193" y="51"/>
                      <a:pt x="193" y="51"/>
                    </a:cubicBezTo>
                    <a:cubicBezTo>
                      <a:pt x="193" y="51"/>
                      <a:pt x="193" y="51"/>
                      <a:pt x="193" y="51"/>
                    </a:cubicBezTo>
                    <a:cubicBezTo>
                      <a:pt x="193" y="51"/>
                      <a:pt x="193" y="51"/>
                      <a:pt x="193" y="51"/>
                    </a:cubicBezTo>
                    <a:cubicBezTo>
                      <a:pt x="193" y="51"/>
                      <a:pt x="193" y="51"/>
                      <a:pt x="193" y="51"/>
                    </a:cubicBezTo>
                    <a:cubicBezTo>
                      <a:pt x="193" y="51"/>
                      <a:pt x="193" y="51"/>
                      <a:pt x="193" y="51"/>
                    </a:cubicBezTo>
                    <a:cubicBezTo>
                      <a:pt x="193" y="51"/>
                      <a:pt x="193" y="51"/>
                      <a:pt x="193" y="51"/>
                    </a:cubicBezTo>
                    <a:cubicBezTo>
                      <a:pt x="193" y="51"/>
                      <a:pt x="193" y="51"/>
                      <a:pt x="194" y="51"/>
                    </a:cubicBezTo>
                    <a:cubicBezTo>
                      <a:pt x="194" y="51"/>
                      <a:pt x="194" y="51"/>
                      <a:pt x="194" y="51"/>
                    </a:cubicBezTo>
                    <a:cubicBezTo>
                      <a:pt x="194" y="51"/>
                      <a:pt x="194" y="51"/>
                      <a:pt x="194" y="51"/>
                    </a:cubicBezTo>
                    <a:cubicBezTo>
                      <a:pt x="194" y="51"/>
                      <a:pt x="194" y="51"/>
                      <a:pt x="194" y="51"/>
                    </a:cubicBezTo>
                    <a:cubicBezTo>
                      <a:pt x="194" y="51"/>
                      <a:pt x="194" y="51"/>
                      <a:pt x="194" y="51"/>
                    </a:cubicBezTo>
                    <a:cubicBezTo>
                      <a:pt x="194" y="51"/>
                      <a:pt x="194" y="52"/>
                      <a:pt x="194" y="52"/>
                    </a:cubicBezTo>
                    <a:cubicBezTo>
                      <a:pt x="194" y="52"/>
                      <a:pt x="194" y="52"/>
                      <a:pt x="194" y="52"/>
                    </a:cubicBezTo>
                    <a:cubicBezTo>
                      <a:pt x="194" y="52"/>
                      <a:pt x="194" y="52"/>
                      <a:pt x="194" y="52"/>
                    </a:cubicBezTo>
                    <a:cubicBezTo>
                      <a:pt x="194" y="52"/>
                      <a:pt x="194" y="52"/>
                      <a:pt x="194" y="52"/>
                    </a:cubicBezTo>
                    <a:cubicBezTo>
                      <a:pt x="194" y="52"/>
                      <a:pt x="194" y="52"/>
                      <a:pt x="194" y="52"/>
                    </a:cubicBezTo>
                    <a:cubicBezTo>
                      <a:pt x="194" y="52"/>
                      <a:pt x="194" y="52"/>
                      <a:pt x="194" y="52"/>
                    </a:cubicBezTo>
                    <a:cubicBezTo>
                      <a:pt x="194" y="52"/>
                      <a:pt x="194" y="52"/>
                      <a:pt x="194" y="52"/>
                    </a:cubicBezTo>
                    <a:cubicBezTo>
                      <a:pt x="194" y="52"/>
                      <a:pt x="194" y="53"/>
                      <a:pt x="194" y="53"/>
                    </a:cubicBezTo>
                    <a:cubicBezTo>
                      <a:pt x="194" y="53"/>
                      <a:pt x="194" y="53"/>
                      <a:pt x="194" y="53"/>
                    </a:cubicBezTo>
                    <a:cubicBezTo>
                      <a:pt x="194" y="53"/>
                      <a:pt x="194" y="53"/>
                      <a:pt x="194" y="53"/>
                    </a:cubicBezTo>
                    <a:cubicBezTo>
                      <a:pt x="194" y="53"/>
                      <a:pt x="194" y="53"/>
                      <a:pt x="194" y="53"/>
                    </a:cubicBezTo>
                    <a:cubicBezTo>
                      <a:pt x="194" y="53"/>
                      <a:pt x="194" y="53"/>
                      <a:pt x="194" y="53"/>
                    </a:cubicBezTo>
                    <a:cubicBezTo>
                      <a:pt x="193" y="53"/>
                      <a:pt x="193" y="53"/>
                      <a:pt x="193" y="53"/>
                    </a:cubicBezTo>
                    <a:cubicBezTo>
                      <a:pt x="193" y="53"/>
                      <a:pt x="193" y="53"/>
                      <a:pt x="193" y="53"/>
                    </a:cubicBezTo>
                    <a:cubicBezTo>
                      <a:pt x="193" y="53"/>
                      <a:pt x="193" y="53"/>
                      <a:pt x="193" y="53"/>
                    </a:cubicBezTo>
                    <a:cubicBezTo>
                      <a:pt x="193" y="53"/>
                      <a:pt x="193" y="53"/>
                      <a:pt x="193" y="53"/>
                    </a:cubicBezTo>
                    <a:cubicBezTo>
                      <a:pt x="193" y="53"/>
                      <a:pt x="193" y="53"/>
                      <a:pt x="193" y="53"/>
                    </a:cubicBezTo>
                    <a:cubicBezTo>
                      <a:pt x="193" y="53"/>
                      <a:pt x="193" y="53"/>
                      <a:pt x="193" y="53"/>
                    </a:cubicBezTo>
                    <a:cubicBezTo>
                      <a:pt x="193" y="53"/>
                      <a:pt x="193" y="53"/>
                      <a:pt x="193" y="53"/>
                    </a:cubicBezTo>
                    <a:cubicBezTo>
                      <a:pt x="193" y="53"/>
                      <a:pt x="193" y="53"/>
                      <a:pt x="193" y="53"/>
                    </a:cubicBezTo>
                    <a:cubicBezTo>
                      <a:pt x="193" y="53"/>
                      <a:pt x="193" y="53"/>
                      <a:pt x="193" y="53"/>
                    </a:cubicBezTo>
                    <a:cubicBezTo>
                      <a:pt x="193" y="53"/>
                      <a:pt x="193" y="53"/>
                      <a:pt x="193" y="53"/>
                    </a:cubicBezTo>
                    <a:cubicBezTo>
                      <a:pt x="193" y="53"/>
                      <a:pt x="193" y="53"/>
                      <a:pt x="193" y="54"/>
                    </a:cubicBezTo>
                    <a:cubicBezTo>
                      <a:pt x="193" y="54"/>
                      <a:pt x="193" y="54"/>
                      <a:pt x="193" y="54"/>
                    </a:cubicBezTo>
                    <a:cubicBezTo>
                      <a:pt x="193" y="54"/>
                      <a:pt x="193" y="54"/>
                      <a:pt x="193" y="54"/>
                    </a:cubicBezTo>
                    <a:cubicBezTo>
                      <a:pt x="193" y="54"/>
                      <a:pt x="193" y="54"/>
                      <a:pt x="193" y="54"/>
                    </a:cubicBezTo>
                    <a:cubicBezTo>
                      <a:pt x="193" y="54"/>
                      <a:pt x="193" y="54"/>
                      <a:pt x="193" y="54"/>
                    </a:cubicBezTo>
                    <a:cubicBezTo>
                      <a:pt x="193" y="54"/>
                      <a:pt x="193" y="54"/>
                      <a:pt x="193" y="54"/>
                    </a:cubicBezTo>
                    <a:cubicBezTo>
                      <a:pt x="193" y="54"/>
                      <a:pt x="193" y="54"/>
                      <a:pt x="193" y="54"/>
                    </a:cubicBezTo>
                    <a:cubicBezTo>
                      <a:pt x="193" y="54"/>
                      <a:pt x="193" y="54"/>
                      <a:pt x="193" y="54"/>
                    </a:cubicBezTo>
                    <a:cubicBezTo>
                      <a:pt x="193" y="54"/>
                      <a:pt x="193" y="54"/>
                      <a:pt x="193" y="54"/>
                    </a:cubicBezTo>
                    <a:cubicBezTo>
                      <a:pt x="193" y="54"/>
                      <a:pt x="193" y="54"/>
                      <a:pt x="192" y="54"/>
                    </a:cubicBezTo>
                    <a:cubicBezTo>
                      <a:pt x="192" y="54"/>
                      <a:pt x="192" y="54"/>
                      <a:pt x="192" y="54"/>
                    </a:cubicBezTo>
                    <a:cubicBezTo>
                      <a:pt x="192" y="54"/>
                      <a:pt x="192" y="54"/>
                      <a:pt x="192" y="54"/>
                    </a:cubicBezTo>
                    <a:cubicBezTo>
                      <a:pt x="192" y="54"/>
                      <a:pt x="192" y="54"/>
                      <a:pt x="192" y="54"/>
                    </a:cubicBezTo>
                    <a:cubicBezTo>
                      <a:pt x="192" y="54"/>
                      <a:pt x="192" y="54"/>
                      <a:pt x="192" y="54"/>
                    </a:cubicBezTo>
                    <a:cubicBezTo>
                      <a:pt x="192" y="54"/>
                      <a:pt x="192" y="54"/>
                      <a:pt x="192" y="54"/>
                    </a:cubicBezTo>
                    <a:cubicBezTo>
                      <a:pt x="192" y="54"/>
                      <a:pt x="192" y="54"/>
                      <a:pt x="191" y="54"/>
                    </a:cubicBezTo>
                    <a:cubicBezTo>
                      <a:pt x="191" y="54"/>
                      <a:pt x="191" y="54"/>
                      <a:pt x="191" y="54"/>
                    </a:cubicBezTo>
                    <a:cubicBezTo>
                      <a:pt x="191" y="54"/>
                      <a:pt x="191" y="54"/>
                      <a:pt x="191" y="54"/>
                    </a:cubicBezTo>
                    <a:cubicBezTo>
                      <a:pt x="191" y="54"/>
                      <a:pt x="191" y="54"/>
                      <a:pt x="191" y="54"/>
                    </a:cubicBezTo>
                    <a:cubicBezTo>
                      <a:pt x="191" y="54"/>
                      <a:pt x="191" y="54"/>
                      <a:pt x="191" y="54"/>
                    </a:cubicBezTo>
                    <a:cubicBezTo>
                      <a:pt x="191" y="54"/>
                      <a:pt x="191" y="54"/>
                      <a:pt x="191" y="54"/>
                    </a:cubicBezTo>
                    <a:cubicBezTo>
                      <a:pt x="191" y="54"/>
                      <a:pt x="191" y="54"/>
                      <a:pt x="190" y="54"/>
                    </a:cubicBezTo>
                    <a:cubicBezTo>
                      <a:pt x="190" y="54"/>
                      <a:pt x="190" y="54"/>
                      <a:pt x="190" y="54"/>
                    </a:cubicBezTo>
                    <a:cubicBezTo>
                      <a:pt x="190" y="54"/>
                      <a:pt x="190" y="54"/>
                      <a:pt x="190" y="54"/>
                    </a:cubicBezTo>
                    <a:cubicBezTo>
                      <a:pt x="190" y="54"/>
                      <a:pt x="189" y="54"/>
                      <a:pt x="188" y="54"/>
                    </a:cubicBezTo>
                    <a:cubicBezTo>
                      <a:pt x="188" y="54"/>
                      <a:pt x="188" y="54"/>
                      <a:pt x="188" y="54"/>
                    </a:cubicBezTo>
                    <a:cubicBezTo>
                      <a:pt x="188" y="54"/>
                      <a:pt x="188" y="54"/>
                      <a:pt x="188" y="54"/>
                    </a:cubicBezTo>
                    <a:cubicBezTo>
                      <a:pt x="187" y="54"/>
                      <a:pt x="187" y="54"/>
                      <a:pt x="187" y="54"/>
                    </a:cubicBezTo>
                    <a:cubicBezTo>
                      <a:pt x="187" y="54"/>
                      <a:pt x="187" y="54"/>
                      <a:pt x="187" y="54"/>
                    </a:cubicBezTo>
                    <a:cubicBezTo>
                      <a:pt x="187" y="54"/>
                      <a:pt x="187" y="54"/>
                      <a:pt x="187" y="54"/>
                    </a:cubicBezTo>
                    <a:cubicBezTo>
                      <a:pt x="187" y="54"/>
                      <a:pt x="187" y="54"/>
                      <a:pt x="187" y="54"/>
                    </a:cubicBezTo>
                    <a:cubicBezTo>
                      <a:pt x="187" y="54"/>
                      <a:pt x="187" y="54"/>
                      <a:pt x="187" y="54"/>
                    </a:cubicBezTo>
                    <a:cubicBezTo>
                      <a:pt x="187" y="54"/>
                      <a:pt x="187" y="54"/>
                      <a:pt x="187" y="54"/>
                    </a:cubicBezTo>
                    <a:cubicBezTo>
                      <a:pt x="186" y="54"/>
                      <a:pt x="185" y="54"/>
                      <a:pt x="185" y="54"/>
                    </a:cubicBezTo>
                    <a:cubicBezTo>
                      <a:pt x="185" y="54"/>
                      <a:pt x="185" y="54"/>
                      <a:pt x="185" y="54"/>
                    </a:cubicBezTo>
                    <a:cubicBezTo>
                      <a:pt x="185" y="54"/>
                      <a:pt x="185" y="54"/>
                      <a:pt x="185" y="54"/>
                    </a:cubicBezTo>
                    <a:cubicBezTo>
                      <a:pt x="185" y="54"/>
                      <a:pt x="184" y="54"/>
                      <a:pt x="184" y="54"/>
                    </a:cubicBezTo>
                    <a:cubicBezTo>
                      <a:pt x="184" y="54"/>
                      <a:pt x="184" y="54"/>
                      <a:pt x="184" y="54"/>
                    </a:cubicBezTo>
                    <a:cubicBezTo>
                      <a:pt x="184" y="54"/>
                      <a:pt x="184" y="54"/>
                      <a:pt x="184" y="54"/>
                    </a:cubicBezTo>
                    <a:cubicBezTo>
                      <a:pt x="184" y="54"/>
                      <a:pt x="184" y="54"/>
                      <a:pt x="184" y="54"/>
                    </a:cubicBezTo>
                    <a:cubicBezTo>
                      <a:pt x="184" y="54"/>
                      <a:pt x="184" y="54"/>
                      <a:pt x="184" y="54"/>
                    </a:cubicBezTo>
                    <a:cubicBezTo>
                      <a:pt x="184" y="53"/>
                      <a:pt x="184" y="53"/>
                      <a:pt x="184" y="53"/>
                    </a:cubicBezTo>
                    <a:cubicBezTo>
                      <a:pt x="183" y="53"/>
                      <a:pt x="183" y="53"/>
                      <a:pt x="183" y="53"/>
                    </a:cubicBezTo>
                    <a:cubicBezTo>
                      <a:pt x="183" y="53"/>
                      <a:pt x="183" y="53"/>
                      <a:pt x="183" y="53"/>
                    </a:cubicBezTo>
                    <a:cubicBezTo>
                      <a:pt x="183" y="53"/>
                      <a:pt x="183" y="53"/>
                      <a:pt x="183" y="53"/>
                    </a:cubicBezTo>
                    <a:cubicBezTo>
                      <a:pt x="183" y="53"/>
                      <a:pt x="183" y="53"/>
                      <a:pt x="183" y="53"/>
                    </a:cubicBezTo>
                    <a:cubicBezTo>
                      <a:pt x="183" y="53"/>
                      <a:pt x="183" y="53"/>
                      <a:pt x="183" y="53"/>
                    </a:cubicBezTo>
                    <a:cubicBezTo>
                      <a:pt x="183" y="53"/>
                      <a:pt x="183" y="53"/>
                      <a:pt x="183" y="53"/>
                    </a:cubicBezTo>
                    <a:cubicBezTo>
                      <a:pt x="182" y="53"/>
                      <a:pt x="182" y="53"/>
                      <a:pt x="182" y="53"/>
                    </a:cubicBezTo>
                    <a:cubicBezTo>
                      <a:pt x="182" y="53"/>
                      <a:pt x="182" y="53"/>
                      <a:pt x="182" y="53"/>
                    </a:cubicBezTo>
                    <a:cubicBezTo>
                      <a:pt x="182" y="53"/>
                      <a:pt x="182" y="53"/>
                      <a:pt x="182" y="53"/>
                    </a:cubicBezTo>
                    <a:cubicBezTo>
                      <a:pt x="182" y="53"/>
                      <a:pt x="182" y="53"/>
                      <a:pt x="182" y="53"/>
                    </a:cubicBezTo>
                    <a:cubicBezTo>
                      <a:pt x="182" y="53"/>
                      <a:pt x="182" y="53"/>
                      <a:pt x="182" y="53"/>
                    </a:cubicBezTo>
                    <a:cubicBezTo>
                      <a:pt x="182" y="53"/>
                      <a:pt x="182" y="53"/>
                      <a:pt x="182" y="53"/>
                    </a:cubicBezTo>
                    <a:cubicBezTo>
                      <a:pt x="182" y="53"/>
                      <a:pt x="182" y="53"/>
                      <a:pt x="182" y="53"/>
                    </a:cubicBezTo>
                    <a:cubicBezTo>
                      <a:pt x="181" y="53"/>
                      <a:pt x="181" y="53"/>
                      <a:pt x="181" y="53"/>
                    </a:cubicBezTo>
                    <a:cubicBezTo>
                      <a:pt x="181" y="53"/>
                      <a:pt x="181" y="53"/>
                      <a:pt x="181" y="53"/>
                    </a:cubicBezTo>
                    <a:cubicBezTo>
                      <a:pt x="181" y="53"/>
                      <a:pt x="181" y="53"/>
                      <a:pt x="181" y="53"/>
                    </a:cubicBezTo>
                    <a:cubicBezTo>
                      <a:pt x="181" y="53"/>
                      <a:pt x="181" y="53"/>
                      <a:pt x="181" y="53"/>
                    </a:cubicBezTo>
                    <a:cubicBezTo>
                      <a:pt x="181" y="53"/>
                      <a:pt x="181" y="53"/>
                      <a:pt x="181" y="53"/>
                    </a:cubicBezTo>
                    <a:cubicBezTo>
                      <a:pt x="181" y="53"/>
                      <a:pt x="181" y="53"/>
                      <a:pt x="181" y="53"/>
                    </a:cubicBezTo>
                    <a:cubicBezTo>
                      <a:pt x="181" y="53"/>
                      <a:pt x="181" y="53"/>
                      <a:pt x="181" y="53"/>
                    </a:cubicBezTo>
                    <a:cubicBezTo>
                      <a:pt x="181" y="53"/>
                      <a:pt x="181" y="53"/>
                      <a:pt x="180" y="53"/>
                    </a:cubicBezTo>
                    <a:cubicBezTo>
                      <a:pt x="180" y="53"/>
                      <a:pt x="180" y="53"/>
                      <a:pt x="180" y="53"/>
                    </a:cubicBezTo>
                    <a:cubicBezTo>
                      <a:pt x="180" y="53"/>
                      <a:pt x="180" y="53"/>
                      <a:pt x="180" y="53"/>
                    </a:cubicBezTo>
                    <a:cubicBezTo>
                      <a:pt x="180" y="53"/>
                      <a:pt x="180" y="53"/>
                      <a:pt x="180" y="53"/>
                    </a:cubicBezTo>
                    <a:cubicBezTo>
                      <a:pt x="180" y="53"/>
                      <a:pt x="180" y="53"/>
                      <a:pt x="180" y="53"/>
                    </a:cubicBezTo>
                    <a:cubicBezTo>
                      <a:pt x="180" y="53"/>
                      <a:pt x="180" y="53"/>
                      <a:pt x="180" y="53"/>
                    </a:cubicBezTo>
                    <a:cubicBezTo>
                      <a:pt x="180" y="53"/>
                      <a:pt x="180" y="53"/>
                      <a:pt x="180" y="53"/>
                    </a:cubicBezTo>
                    <a:cubicBezTo>
                      <a:pt x="180" y="53"/>
                      <a:pt x="180" y="53"/>
                      <a:pt x="180" y="53"/>
                    </a:cubicBezTo>
                    <a:cubicBezTo>
                      <a:pt x="180" y="53"/>
                      <a:pt x="180" y="53"/>
                      <a:pt x="180" y="53"/>
                    </a:cubicBezTo>
                    <a:cubicBezTo>
                      <a:pt x="180" y="52"/>
                      <a:pt x="180" y="52"/>
                      <a:pt x="180" y="52"/>
                    </a:cubicBezTo>
                    <a:cubicBezTo>
                      <a:pt x="180" y="52"/>
                      <a:pt x="180" y="52"/>
                      <a:pt x="180" y="52"/>
                    </a:cubicBezTo>
                    <a:cubicBezTo>
                      <a:pt x="179" y="52"/>
                      <a:pt x="179" y="52"/>
                      <a:pt x="179" y="52"/>
                    </a:cubicBezTo>
                    <a:cubicBezTo>
                      <a:pt x="179" y="52"/>
                      <a:pt x="179" y="52"/>
                      <a:pt x="179" y="52"/>
                    </a:cubicBezTo>
                    <a:cubicBezTo>
                      <a:pt x="179" y="52"/>
                      <a:pt x="179" y="52"/>
                      <a:pt x="179" y="52"/>
                    </a:cubicBezTo>
                    <a:cubicBezTo>
                      <a:pt x="179" y="52"/>
                      <a:pt x="179" y="52"/>
                      <a:pt x="179" y="52"/>
                    </a:cubicBezTo>
                    <a:cubicBezTo>
                      <a:pt x="179" y="52"/>
                      <a:pt x="179" y="52"/>
                      <a:pt x="179" y="52"/>
                    </a:cubicBezTo>
                    <a:cubicBezTo>
                      <a:pt x="179" y="52"/>
                      <a:pt x="179" y="52"/>
                      <a:pt x="179" y="52"/>
                    </a:cubicBezTo>
                    <a:cubicBezTo>
                      <a:pt x="179" y="52"/>
                      <a:pt x="179" y="52"/>
                      <a:pt x="179" y="52"/>
                    </a:cubicBezTo>
                    <a:cubicBezTo>
                      <a:pt x="179" y="52"/>
                      <a:pt x="179" y="52"/>
                      <a:pt x="179" y="52"/>
                    </a:cubicBezTo>
                    <a:cubicBezTo>
                      <a:pt x="178" y="52"/>
                      <a:pt x="178" y="52"/>
                      <a:pt x="178" y="52"/>
                    </a:cubicBezTo>
                    <a:cubicBezTo>
                      <a:pt x="178" y="52"/>
                      <a:pt x="178" y="52"/>
                      <a:pt x="178" y="52"/>
                    </a:cubicBezTo>
                    <a:cubicBezTo>
                      <a:pt x="178" y="52"/>
                      <a:pt x="178" y="52"/>
                      <a:pt x="178" y="52"/>
                    </a:cubicBezTo>
                    <a:cubicBezTo>
                      <a:pt x="178" y="52"/>
                      <a:pt x="177" y="52"/>
                      <a:pt x="177" y="52"/>
                    </a:cubicBezTo>
                    <a:cubicBezTo>
                      <a:pt x="177" y="52"/>
                      <a:pt x="177" y="52"/>
                      <a:pt x="177" y="52"/>
                    </a:cubicBezTo>
                    <a:cubicBezTo>
                      <a:pt x="177" y="52"/>
                      <a:pt x="177" y="52"/>
                      <a:pt x="177" y="52"/>
                    </a:cubicBezTo>
                    <a:cubicBezTo>
                      <a:pt x="177" y="52"/>
                      <a:pt x="177" y="52"/>
                      <a:pt x="176" y="52"/>
                    </a:cubicBezTo>
                    <a:cubicBezTo>
                      <a:pt x="176" y="52"/>
                      <a:pt x="176" y="52"/>
                      <a:pt x="176" y="52"/>
                    </a:cubicBezTo>
                    <a:cubicBezTo>
                      <a:pt x="176" y="52"/>
                      <a:pt x="176" y="52"/>
                      <a:pt x="176" y="52"/>
                    </a:cubicBezTo>
                    <a:cubicBezTo>
                      <a:pt x="176" y="52"/>
                      <a:pt x="176" y="52"/>
                      <a:pt x="176" y="52"/>
                    </a:cubicBezTo>
                    <a:cubicBezTo>
                      <a:pt x="176" y="52"/>
                      <a:pt x="176" y="52"/>
                      <a:pt x="176" y="52"/>
                    </a:cubicBezTo>
                    <a:cubicBezTo>
                      <a:pt x="176" y="52"/>
                      <a:pt x="176" y="52"/>
                      <a:pt x="176" y="52"/>
                    </a:cubicBezTo>
                    <a:cubicBezTo>
                      <a:pt x="175" y="52"/>
                      <a:pt x="175" y="52"/>
                      <a:pt x="175" y="52"/>
                    </a:cubicBezTo>
                    <a:cubicBezTo>
                      <a:pt x="175" y="52"/>
                      <a:pt x="175" y="52"/>
                      <a:pt x="175" y="52"/>
                    </a:cubicBezTo>
                    <a:cubicBezTo>
                      <a:pt x="175" y="52"/>
                      <a:pt x="175" y="52"/>
                      <a:pt x="175" y="52"/>
                    </a:cubicBezTo>
                    <a:cubicBezTo>
                      <a:pt x="175" y="52"/>
                      <a:pt x="175" y="52"/>
                      <a:pt x="175" y="52"/>
                    </a:cubicBezTo>
                    <a:cubicBezTo>
                      <a:pt x="175" y="52"/>
                      <a:pt x="175" y="52"/>
                      <a:pt x="175" y="52"/>
                    </a:cubicBezTo>
                    <a:cubicBezTo>
                      <a:pt x="175" y="52"/>
                      <a:pt x="175" y="52"/>
                      <a:pt x="175" y="52"/>
                    </a:cubicBezTo>
                    <a:cubicBezTo>
                      <a:pt x="175" y="52"/>
                      <a:pt x="174" y="52"/>
                      <a:pt x="174" y="52"/>
                    </a:cubicBezTo>
                    <a:cubicBezTo>
                      <a:pt x="174" y="52"/>
                      <a:pt x="174" y="52"/>
                      <a:pt x="174" y="52"/>
                    </a:cubicBezTo>
                    <a:cubicBezTo>
                      <a:pt x="174" y="52"/>
                      <a:pt x="174" y="52"/>
                      <a:pt x="174" y="52"/>
                    </a:cubicBezTo>
                    <a:cubicBezTo>
                      <a:pt x="174" y="52"/>
                      <a:pt x="174" y="52"/>
                      <a:pt x="174" y="52"/>
                    </a:cubicBezTo>
                    <a:cubicBezTo>
                      <a:pt x="174" y="51"/>
                      <a:pt x="174" y="51"/>
                      <a:pt x="174" y="51"/>
                    </a:cubicBezTo>
                    <a:cubicBezTo>
                      <a:pt x="174" y="51"/>
                      <a:pt x="174" y="51"/>
                      <a:pt x="174" y="51"/>
                    </a:cubicBezTo>
                    <a:cubicBezTo>
                      <a:pt x="173" y="51"/>
                      <a:pt x="173" y="51"/>
                      <a:pt x="173" y="51"/>
                    </a:cubicBezTo>
                    <a:cubicBezTo>
                      <a:pt x="173" y="51"/>
                      <a:pt x="173" y="51"/>
                      <a:pt x="173" y="51"/>
                    </a:cubicBezTo>
                    <a:cubicBezTo>
                      <a:pt x="173" y="51"/>
                      <a:pt x="173" y="51"/>
                      <a:pt x="173" y="51"/>
                    </a:cubicBezTo>
                    <a:cubicBezTo>
                      <a:pt x="173" y="51"/>
                      <a:pt x="173" y="51"/>
                      <a:pt x="173" y="51"/>
                    </a:cubicBezTo>
                    <a:cubicBezTo>
                      <a:pt x="173" y="51"/>
                      <a:pt x="173" y="51"/>
                      <a:pt x="173" y="51"/>
                    </a:cubicBezTo>
                    <a:cubicBezTo>
                      <a:pt x="173" y="51"/>
                      <a:pt x="173" y="51"/>
                      <a:pt x="173" y="51"/>
                    </a:cubicBezTo>
                    <a:cubicBezTo>
                      <a:pt x="172" y="51"/>
                      <a:pt x="172" y="51"/>
                      <a:pt x="172" y="51"/>
                    </a:cubicBezTo>
                    <a:cubicBezTo>
                      <a:pt x="172" y="51"/>
                      <a:pt x="172" y="51"/>
                      <a:pt x="172" y="51"/>
                    </a:cubicBezTo>
                    <a:cubicBezTo>
                      <a:pt x="172" y="51"/>
                      <a:pt x="172" y="51"/>
                      <a:pt x="172" y="51"/>
                    </a:cubicBezTo>
                    <a:cubicBezTo>
                      <a:pt x="172" y="51"/>
                      <a:pt x="172" y="51"/>
                      <a:pt x="172" y="51"/>
                    </a:cubicBezTo>
                    <a:cubicBezTo>
                      <a:pt x="172" y="51"/>
                      <a:pt x="172" y="51"/>
                      <a:pt x="172" y="51"/>
                    </a:cubicBezTo>
                    <a:cubicBezTo>
                      <a:pt x="172" y="51"/>
                      <a:pt x="172" y="51"/>
                      <a:pt x="172" y="51"/>
                    </a:cubicBezTo>
                    <a:cubicBezTo>
                      <a:pt x="171" y="51"/>
                      <a:pt x="171" y="51"/>
                      <a:pt x="171" y="51"/>
                    </a:cubicBezTo>
                    <a:cubicBezTo>
                      <a:pt x="171" y="51"/>
                      <a:pt x="171" y="51"/>
                      <a:pt x="171" y="51"/>
                    </a:cubicBezTo>
                    <a:cubicBezTo>
                      <a:pt x="171" y="51"/>
                      <a:pt x="171" y="51"/>
                      <a:pt x="171" y="51"/>
                    </a:cubicBezTo>
                    <a:cubicBezTo>
                      <a:pt x="171" y="51"/>
                      <a:pt x="171" y="51"/>
                      <a:pt x="171" y="51"/>
                    </a:cubicBezTo>
                    <a:cubicBezTo>
                      <a:pt x="171" y="51"/>
                      <a:pt x="171" y="51"/>
                      <a:pt x="171" y="51"/>
                    </a:cubicBezTo>
                    <a:cubicBezTo>
                      <a:pt x="171" y="51"/>
                      <a:pt x="171" y="51"/>
                      <a:pt x="171" y="51"/>
                    </a:cubicBezTo>
                    <a:cubicBezTo>
                      <a:pt x="171" y="51"/>
                      <a:pt x="171" y="51"/>
                      <a:pt x="171" y="51"/>
                    </a:cubicBezTo>
                    <a:cubicBezTo>
                      <a:pt x="171" y="51"/>
                      <a:pt x="171" y="51"/>
                      <a:pt x="171" y="51"/>
                    </a:cubicBezTo>
                    <a:cubicBezTo>
                      <a:pt x="171" y="51"/>
                      <a:pt x="171" y="51"/>
                      <a:pt x="170" y="51"/>
                    </a:cubicBezTo>
                    <a:cubicBezTo>
                      <a:pt x="170" y="51"/>
                      <a:pt x="170" y="51"/>
                      <a:pt x="170" y="51"/>
                    </a:cubicBezTo>
                    <a:cubicBezTo>
                      <a:pt x="170" y="50"/>
                      <a:pt x="170" y="50"/>
                      <a:pt x="170" y="50"/>
                    </a:cubicBezTo>
                    <a:cubicBezTo>
                      <a:pt x="170" y="50"/>
                      <a:pt x="170" y="50"/>
                      <a:pt x="170" y="50"/>
                    </a:cubicBezTo>
                    <a:cubicBezTo>
                      <a:pt x="170" y="50"/>
                      <a:pt x="170" y="50"/>
                      <a:pt x="170" y="50"/>
                    </a:cubicBezTo>
                    <a:cubicBezTo>
                      <a:pt x="170" y="50"/>
                      <a:pt x="170" y="50"/>
                      <a:pt x="170" y="50"/>
                    </a:cubicBezTo>
                    <a:cubicBezTo>
                      <a:pt x="170" y="50"/>
                      <a:pt x="170" y="50"/>
                      <a:pt x="170" y="50"/>
                    </a:cubicBezTo>
                    <a:cubicBezTo>
                      <a:pt x="170" y="50"/>
                      <a:pt x="170" y="50"/>
                      <a:pt x="170" y="50"/>
                    </a:cubicBezTo>
                    <a:cubicBezTo>
                      <a:pt x="170" y="50"/>
                      <a:pt x="170" y="50"/>
                      <a:pt x="170" y="50"/>
                    </a:cubicBezTo>
                    <a:cubicBezTo>
                      <a:pt x="170" y="50"/>
                      <a:pt x="170" y="50"/>
                      <a:pt x="170" y="50"/>
                    </a:cubicBezTo>
                    <a:cubicBezTo>
                      <a:pt x="170" y="50"/>
                      <a:pt x="170" y="50"/>
                      <a:pt x="170" y="50"/>
                    </a:cubicBezTo>
                    <a:cubicBezTo>
                      <a:pt x="170" y="50"/>
                      <a:pt x="170" y="50"/>
                      <a:pt x="170" y="50"/>
                    </a:cubicBezTo>
                    <a:cubicBezTo>
                      <a:pt x="170" y="50"/>
                      <a:pt x="170"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7" y="50"/>
                      <a:pt x="167" y="50"/>
                      <a:pt x="167" y="50"/>
                    </a:cubicBezTo>
                    <a:cubicBezTo>
                      <a:pt x="167" y="50"/>
                      <a:pt x="167" y="50"/>
                      <a:pt x="167" y="50"/>
                    </a:cubicBezTo>
                    <a:cubicBezTo>
                      <a:pt x="167" y="50"/>
                      <a:pt x="167" y="50"/>
                      <a:pt x="167" y="50"/>
                    </a:cubicBezTo>
                    <a:cubicBezTo>
                      <a:pt x="167" y="50"/>
                      <a:pt x="167" y="50"/>
                      <a:pt x="167" y="50"/>
                    </a:cubicBezTo>
                    <a:cubicBezTo>
                      <a:pt x="167" y="50"/>
                      <a:pt x="167" y="50"/>
                      <a:pt x="167" y="50"/>
                    </a:cubicBezTo>
                    <a:cubicBezTo>
                      <a:pt x="167" y="50"/>
                      <a:pt x="167" y="50"/>
                      <a:pt x="167" y="50"/>
                    </a:cubicBezTo>
                    <a:cubicBezTo>
                      <a:pt x="167" y="49"/>
                      <a:pt x="167" y="49"/>
                      <a:pt x="167" y="49"/>
                    </a:cubicBezTo>
                    <a:cubicBezTo>
                      <a:pt x="167" y="49"/>
                      <a:pt x="167" y="49"/>
                      <a:pt x="167" y="49"/>
                    </a:cubicBezTo>
                    <a:cubicBezTo>
                      <a:pt x="167" y="49"/>
                      <a:pt x="167" y="49"/>
                      <a:pt x="167" y="49"/>
                    </a:cubicBezTo>
                    <a:cubicBezTo>
                      <a:pt x="167" y="49"/>
                      <a:pt x="167" y="49"/>
                      <a:pt x="167" y="49"/>
                    </a:cubicBezTo>
                    <a:cubicBezTo>
                      <a:pt x="167" y="49"/>
                      <a:pt x="167" y="49"/>
                      <a:pt x="167" y="49"/>
                    </a:cubicBezTo>
                    <a:cubicBezTo>
                      <a:pt x="167" y="49"/>
                      <a:pt x="167" y="49"/>
                      <a:pt x="167" y="49"/>
                    </a:cubicBezTo>
                    <a:cubicBezTo>
                      <a:pt x="167" y="49"/>
                      <a:pt x="167" y="49"/>
                      <a:pt x="167"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4" y="49"/>
                      <a:pt x="164" y="49"/>
                      <a:pt x="164" y="49"/>
                    </a:cubicBezTo>
                    <a:cubicBezTo>
                      <a:pt x="164" y="49"/>
                      <a:pt x="164" y="49"/>
                      <a:pt x="164" y="49"/>
                    </a:cubicBezTo>
                    <a:cubicBezTo>
                      <a:pt x="164" y="48"/>
                      <a:pt x="164" y="48"/>
                      <a:pt x="164" y="48"/>
                    </a:cubicBezTo>
                    <a:cubicBezTo>
                      <a:pt x="164" y="48"/>
                      <a:pt x="164" y="48"/>
                      <a:pt x="164" y="48"/>
                    </a:cubicBezTo>
                    <a:cubicBezTo>
                      <a:pt x="164" y="48"/>
                      <a:pt x="164" y="48"/>
                      <a:pt x="164" y="48"/>
                    </a:cubicBezTo>
                    <a:cubicBezTo>
                      <a:pt x="164" y="48"/>
                      <a:pt x="164" y="48"/>
                      <a:pt x="164" y="48"/>
                    </a:cubicBezTo>
                    <a:cubicBezTo>
                      <a:pt x="164" y="48"/>
                      <a:pt x="164" y="48"/>
                      <a:pt x="164" y="48"/>
                    </a:cubicBezTo>
                    <a:cubicBezTo>
                      <a:pt x="163" y="48"/>
                      <a:pt x="163" y="48"/>
                      <a:pt x="163" y="48"/>
                    </a:cubicBezTo>
                    <a:cubicBezTo>
                      <a:pt x="163" y="48"/>
                      <a:pt x="163" y="48"/>
                      <a:pt x="163" y="48"/>
                    </a:cubicBezTo>
                    <a:cubicBezTo>
                      <a:pt x="163" y="48"/>
                      <a:pt x="163" y="48"/>
                      <a:pt x="163" y="48"/>
                    </a:cubicBezTo>
                    <a:cubicBezTo>
                      <a:pt x="163" y="48"/>
                      <a:pt x="163" y="48"/>
                      <a:pt x="163" y="48"/>
                    </a:cubicBezTo>
                    <a:cubicBezTo>
                      <a:pt x="163" y="48"/>
                      <a:pt x="163" y="48"/>
                      <a:pt x="163" y="48"/>
                    </a:cubicBezTo>
                    <a:cubicBezTo>
                      <a:pt x="163" y="48"/>
                      <a:pt x="163" y="48"/>
                      <a:pt x="162" y="48"/>
                    </a:cubicBezTo>
                    <a:cubicBezTo>
                      <a:pt x="162" y="48"/>
                      <a:pt x="162" y="48"/>
                      <a:pt x="162" y="48"/>
                    </a:cubicBezTo>
                    <a:cubicBezTo>
                      <a:pt x="162" y="48"/>
                      <a:pt x="162" y="48"/>
                      <a:pt x="162" y="48"/>
                    </a:cubicBezTo>
                    <a:cubicBezTo>
                      <a:pt x="162" y="48"/>
                      <a:pt x="162" y="48"/>
                      <a:pt x="162" y="48"/>
                    </a:cubicBezTo>
                    <a:cubicBezTo>
                      <a:pt x="162" y="48"/>
                      <a:pt x="162" y="48"/>
                      <a:pt x="162" y="48"/>
                    </a:cubicBezTo>
                    <a:cubicBezTo>
                      <a:pt x="162" y="48"/>
                      <a:pt x="162" y="48"/>
                      <a:pt x="162" y="48"/>
                    </a:cubicBezTo>
                    <a:cubicBezTo>
                      <a:pt x="162" y="48"/>
                      <a:pt x="162" y="48"/>
                      <a:pt x="162" y="48"/>
                    </a:cubicBezTo>
                    <a:cubicBezTo>
                      <a:pt x="162" y="48"/>
                      <a:pt x="162" y="48"/>
                      <a:pt x="162" y="48"/>
                    </a:cubicBezTo>
                    <a:cubicBezTo>
                      <a:pt x="162" y="48"/>
                      <a:pt x="162" y="48"/>
                      <a:pt x="162" y="48"/>
                    </a:cubicBezTo>
                    <a:cubicBezTo>
                      <a:pt x="161" y="48"/>
                      <a:pt x="161" y="48"/>
                      <a:pt x="161" y="48"/>
                    </a:cubicBezTo>
                    <a:cubicBezTo>
                      <a:pt x="161" y="48"/>
                      <a:pt x="161" y="48"/>
                      <a:pt x="161" y="48"/>
                    </a:cubicBezTo>
                    <a:cubicBezTo>
                      <a:pt x="161" y="48"/>
                      <a:pt x="161" y="48"/>
                      <a:pt x="161" y="48"/>
                    </a:cubicBezTo>
                    <a:cubicBezTo>
                      <a:pt x="161" y="48"/>
                      <a:pt x="161" y="48"/>
                      <a:pt x="161" y="48"/>
                    </a:cubicBezTo>
                    <a:cubicBezTo>
                      <a:pt x="161" y="48"/>
                      <a:pt x="161" y="48"/>
                      <a:pt x="161" y="48"/>
                    </a:cubicBezTo>
                    <a:cubicBezTo>
                      <a:pt x="161" y="48"/>
                      <a:pt x="161" y="48"/>
                      <a:pt x="161" y="48"/>
                    </a:cubicBezTo>
                    <a:cubicBezTo>
                      <a:pt x="161" y="48"/>
                      <a:pt x="161" y="48"/>
                      <a:pt x="160" y="48"/>
                    </a:cubicBezTo>
                    <a:cubicBezTo>
                      <a:pt x="160" y="48"/>
                      <a:pt x="160" y="48"/>
                      <a:pt x="160" y="48"/>
                    </a:cubicBezTo>
                    <a:cubicBezTo>
                      <a:pt x="160" y="47"/>
                      <a:pt x="160" y="47"/>
                      <a:pt x="160" y="47"/>
                    </a:cubicBezTo>
                    <a:cubicBezTo>
                      <a:pt x="160" y="47"/>
                      <a:pt x="160" y="47"/>
                      <a:pt x="160" y="47"/>
                    </a:cubicBezTo>
                    <a:cubicBezTo>
                      <a:pt x="160" y="47"/>
                      <a:pt x="160" y="47"/>
                      <a:pt x="160" y="47"/>
                    </a:cubicBezTo>
                    <a:cubicBezTo>
                      <a:pt x="160" y="47"/>
                      <a:pt x="160" y="47"/>
                      <a:pt x="160" y="47"/>
                    </a:cubicBezTo>
                    <a:cubicBezTo>
                      <a:pt x="160" y="47"/>
                      <a:pt x="160" y="47"/>
                      <a:pt x="160" y="47"/>
                    </a:cubicBezTo>
                    <a:cubicBezTo>
                      <a:pt x="160" y="47"/>
                      <a:pt x="160" y="47"/>
                      <a:pt x="160" y="47"/>
                    </a:cubicBezTo>
                    <a:cubicBezTo>
                      <a:pt x="160" y="47"/>
                      <a:pt x="160" y="47"/>
                      <a:pt x="160" y="47"/>
                    </a:cubicBezTo>
                    <a:cubicBezTo>
                      <a:pt x="160" y="47"/>
                      <a:pt x="159" y="47"/>
                      <a:pt x="159" y="47"/>
                    </a:cubicBezTo>
                    <a:cubicBezTo>
                      <a:pt x="159" y="47"/>
                      <a:pt x="159" y="47"/>
                      <a:pt x="159" y="47"/>
                    </a:cubicBezTo>
                    <a:cubicBezTo>
                      <a:pt x="159" y="47"/>
                      <a:pt x="159" y="47"/>
                      <a:pt x="159" y="47"/>
                    </a:cubicBezTo>
                    <a:cubicBezTo>
                      <a:pt x="159" y="47"/>
                      <a:pt x="159" y="47"/>
                      <a:pt x="159" y="47"/>
                    </a:cubicBezTo>
                    <a:cubicBezTo>
                      <a:pt x="159" y="47"/>
                      <a:pt x="159" y="47"/>
                      <a:pt x="159" y="47"/>
                    </a:cubicBezTo>
                    <a:cubicBezTo>
                      <a:pt x="159" y="47"/>
                      <a:pt x="159" y="47"/>
                      <a:pt x="159" y="47"/>
                    </a:cubicBezTo>
                    <a:cubicBezTo>
                      <a:pt x="159" y="47"/>
                      <a:pt x="159" y="47"/>
                      <a:pt x="159" y="47"/>
                    </a:cubicBezTo>
                    <a:cubicBezTo>
                      <a:pt x="159" y="47"/>
                      <a:pt x="159" y="47"/>
                      <a:pt x="159" y="47"/>
                    </a:cubicBezTo>
                    <a:cubicBezTo>
                      <a:pt x="158" y="47"/>
                      <a:pt x="158" y="47"/>
                      <a:pt x="158" y="47"/>
                    </a:cubicBezTo>
                    <a:cubicBezTo>
                      <a:pt x="158" y="47"/>
                      <a:pt x="158" y="47"/>
                      <a:pt x="158" y="47"/>
                    </a:cubicBezTo>
                    <a:cubicBezTo>
                      <a:pt x="158" y="47"/>
                      <a:pt x="158" y="47"/>
                      <a:pt x="158" y="47"/>
                    </a:cubicBezTo>
                    <a:cubicBezTo>
                      <a:pt x="158" y="47"/>
                      <a:pt x="158" y="47"/>
                      <a:pt x="158" y="47"/>
                    </a:cubicBezTo>
                    <a:cubicBezTo>
                      <a:pt x="158" y="47"/>
                      <a:pt x="158" y="47"/>
                      <a:pt x="158" y="47"/>
                    </a:cubicBezTo>
                    <a:cubicBezTo>
                      <a:pt x="158" y="47"/>
                      <a:pt x="158" y="47"/>
                      <a:pt x="158" y="47"/>
                    </a:cubicBezTo>
                    <a:cubicBezTo>
                      <a:pt x="158" y="47"/>
                      <a:pt x="158" y="47"/>
                      <a:pt x="158" y="47"/>
                    </a:cubicBezTo>
                    <a:cubicBezTo>
                      <a:pt x="158" y="47"/>
                      <a:pt x="158" y="47"/>
                      <a:pt x="158" y="47"/>
                    </a:cubicBezTo>
                    <a:cubicBezTo>
                      <a:pt x="158" y="47"/>
                      <a:pt x="158" y="47"/>
                      <a:pt x="158" y="47"/>
                    </a:cubicBezTo>
                    <a:cubicBezTo>
                      <a:pt x="158" y="47"/>
                      <a:pt x="158" y="47"/>
                      <a:pt x="158" y="47"/>
                    </a:cubicBezTo>
                    <a:cubicBezTo>
                      <a:pt x="158" y="47"/>
                      <a:pt x="157" y="47"/>
                      <a:pt x="157" y="47"/>
                    </a:cubicBezTo>
                    <a:cubicBezTo>
                      <a:pt x="157" y="47"/>
                      <a:pt x="157" y="47"/>
                      <a:pt x="157" y="47"/>
                    </a:cubicBezTo>
                    <a:cubicBezTo>
                      <a:pt x="157" y="47"/>
                      <a:pt x="157" y="47"/>
                      <a:pt x="157" y="47"/>
                    </a:cubicBezTo>
                    <a:cubicBezTo>
                      <a:pt x="157" y="47"/>
                      <a:pt x="157" y="47"/>
                      <a:pt x="157" y="47"/>
                    </a:cubicBezTo>
                    <a:cubicBezTo>
                      <a:pt x="157" y="47"/>
                      <a:pt x="157" y="47"/>
                      <a:pt x="157" y="47"/>
                    </a:cubicBezTo>
                    <a:cubicBezTo>
                      <a:pt x="157" y="47"/>
                      <a:pt x="157" y="47"/>
                      <a:pt x="157" y="47"/>
                    </a:cubicBezTo>
                    <a:cubicBezTo>
                      <a:pt x="157" y="47"/>
                      <a:pt x="157" y="47"/>
                      <a:pt x="157" y="47"/>
                    </a:cubicBezTo>
                    <a:cubicBezTo>
                      <a:pt x="157" y="47"/>
                      <a:pt x="157" y="47"/>
                      <a:pt x="157" y="47"/>
                    </a:cubicBezTo>
                    <a:cubicBezTo>
                      <a:pt x="157" y="47"/>
                      <a:pt x="157" y="47"/>
                      <a:pt x="157" y="47"/>
                    </a:cubicBezTo>
                    <a:cubicBezTo>
                      <a:pt x="157" y="46"/>
                      <a:pt x="157" y="46"/>
                      <a:pt x="157"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lose/>
                    <a:moveTo>
                      <a:pt x="156" y="208"/>
                    </a:move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5" y="208"/>
                      <a:pt x="155" y="208"/>
                      <a:pt x="155" y="208"/>
                    </a:cubicBezTo>
                    <a:cubicBezTo>
                      <a:pt x="155" y="208"/>
                      <a:pt x="155" y="208"/>
                      <a:pt x="155" y="208"/>
                    </a:cubicBezTo>
                    <a:cubicBezTo>
                      <a:pt x="155" y="208"/>
                      <a:pt x="155" y="208"/>
                      <a:pt x="155" y="208"/>
                    </a:cubicBezTo>
                    <a:cubicBezTo>
                      <a:pt x="155" y="208"/>
                      <a:pt x="155" y="208"/>
                      <a:pt x="155" y="208"/>
                    </a:cubicBezTo>
                    <a:cubicBezTo>
                      <a:pt x="155" y="208"/>
                      <a:pt x="155" y="208"/>
                      <a:pt x="155" y="208"/>
                    </a:cubicBezTo>
                    <a:cubicBezTo>
                      <a:pt x="155" y="208"/>
                      <a:pt x="155" y="208"/>
                      <a:pt x="155" y="208"/>
                    </a:cubicBezTo>
                    <a:cubicBezTo>
                      <a:pt x="155" y="208"/>
                      <a:pt x="155" y="208"/>
                      <a:pt x="155" y="208"/>
                    </a:cubicBezTo>
                    <a:cubicBezTo>
                      <a:pt x="155" y="208"/>
                      <a:pt x="155" y="208"/>
                      <a:pt x="155" y="208"/>
                    </a:cubicBezTo>
                    <a:cubicBezTo>
                      <a:pt x="155" y="208"/>
                      <a:pt x="155" y="208"/>
                      <a:pt x="154" y="208"/>
                    </a:cubicBezTo>
                    <a:cubicBezTo>
                      <a:pt x="154" y="208"/>
                      <a:pt x="154" y="208"/>
                      <a:pt x="154" y="208"/>
                    </a:cubicBezTo>
                    <a:cubicBezTo>
                      <a:pt x="154" y="208"/>
                      <a:pt x="154" y="208"/>
                      <a:pt x="154" y="208"/>
                    </a:cubicBezTo>
                    <a:cubicBezTo>
                      <a:pt x="154" y="207"/>
                      <a:pt x="154" y="207"/>
                      <a:pt x="154" y="207"/>
                    </a:cubicBezTo>
                    <a:cubicBezTo>
                      <a:pt x="154" y="207"/>
                      <a:pt x="154" y="207"/>
                      <a:pt x="154" y="207"/>
                    </a:cubicBezTo>
                    <a:cubicBezTo>
                      <a:pt x="154" y="207"/>
                      <a:pt x="154" y="207"/>
                      <a:pt x="154" y="207"/>
                    </a:cubicBezTo>
                    <a:cubicBezTo>
                      <a:pt x="154" y="207"/>
                      <a:pt x="154" y="207"/>
                      <a:pt x="154" y="207"/>
                    </a:cubicBezTo>
                    <a:cubicBezTo>
                      <a:pt x="154" y="207"/>
                      <a:pt x="154" y="207"/>
                      <a:pt x="154" y="207"/>
                    </a:cubicBezTo>
                    <a:cubicBezTo>
                      <a:pt x="154" y="207"/>
                      <a:pt x="154" y="207"/>
                      <a:pt x="153" y="207"/>
                    </a:cubicBezTo>
                    <a:cubicBezTo>
                      <a:pt x="153" y="207"/>
                      <a:pt x="153" y="207"/>
                      <a:pt x="153" y="207"/>
                    </a:cubicBezTo>
                    <a:cubicBezTo>
                      <a:pt x="153" y="207"/>
                      <a:pt x="153" y="207"/>
                      <a:pt x="153" y="207"/>
                    </a:cubicBezTo>
                    <a:cubicBezTo>
                      <a:pt x="153" y="207"/>
                      <a:pt x="153" y="207"/>
                      <a:pt x="153" y="207"/>
                    </a:cubicBezTo>
                    <a:cubicBezTo>
                      <a:pt x="153" y="207"/>
                      <a:pt x="153" y="207"/>
                      <a:pt x="153" y="207"/>
                    </a:cubicBezTo>
                    <a:cubicBezTo>
                      <a:pt x="153" y="207"/>
                      <a:pt x="153" y="207"/>
                      <a:pt x="153" y="207"/>
                    </a:cubicBezTo>
                    <a:cubicBezTo>
                      <a:pt x="153" y="207"/>
                      <a:pt x="153" y="207"/>
                      <a:pt x="153" y="207"/>
                    </a:cubicBezTo>
                    <a:cubicBezTo>
                      <a:pt x="153" y="207"/>
                      <a:pt x="153" y="207"/>
                      <a:pt x="153" y="207"/>
                    </a:cubicBezTo>
                    <a:cubicBezTo>
                      <a:pt x="153" y="207"/>
                      <a:pt x="153" y="207"/>
                      <a:pt x="153" y="207"/>
                    </a:cubicBezTo>
                    <a:cubicBezTo>
                      <a:pt x="153" y="207"/>
                      <a:pt x="153" y="207"/>
                      <a:pt x="153" y="207"/>
                    </a:cubicBezTo>
                    <a:cubicBezTo>
                      <a:pt x="153" y="207"/>
                      <a:pt x="153" y="207"/>
                      <a:pt x="153" y="207"/>
                    </a:cubicBezTo>
                    <a:cubicBezTo>
                      <a:pt x="153" y="206"/>
                      <a:pt x="153" y="206"/>
                      <a:pt x="153" y="206"/>
                    </a:cubicBezTo>
                    <a:cubicBezTo>
                      <a:pt x="153" y="206"/>
                      <a:pt x="153" y="206"/>
                      <a:pt x="153" y="206"/>
                    </a:cubicBezTo>
                    <a:cubicBezTo>
                      <a:pt x="153" y="206"/>
                      <a:pt x="153" y="206"/>
                      <a:pt x="153" y="206"/>
                    </a:cubicBezTo>
                    <a:cubicBezTo>
                      <a:pt x="152" y="206"/>
                      <a:pt x="152" y="206"/>
                      <a:pt x="152" y="206"/>
                    </a:cubicBezTo>
                    <a:cubicBezTo>
                      <a:pt x="152" y="206"/>
                      <a:pt x="152" y="206"/>
                      <a:pt x="152" y="206"/>
                    </a:cubicBezTo>
                    <a:cubicBezTo>
                      <a:pt x="152" y="206"/>
                      <a:pt x="152" y="206"/>
                      <a:pt x="152" y="206"/>
                    </a:cubicBezTo>
                    <a:cubicBezTo>
                      <a:pt x="152" y="206"/>
                      <a:pt x="152" y="206"/>
                      <a:pt x="152" y="206"/>
                    </a:cubicBezTo>
                    <a:cubicBezTo>
                      <a:pt x="152" y="206"/>
                      <a:pt x="152" y="206"/>
                      <a:pt x="152" y="206"/>
                    </a:cubicBezTo>
                    <a:cubicBezTo>
                      <a:pt x="152" y="206"/>
                      <a:pt x="152" y="206"/>
                      <a:pt x="152" y="206"/>
                    </a:cubicBezTo>
                    <a:cubicBezTo>
                      <a:pt x="152" y="206"/>
                      <a:pt x="152" y="206"/>
                      <a:pt x="152" y="206"/>
                    </a:cubicBezTo>
                    <a:cubicBezTo>
                      <a:pt x="151" y="206"/>
                      <a:pt x="151" y="206"/>
                      <a:pt x="151" y="206"/>
                    </a:cubicBezTo>
                    <a:cubicBezTo>
                      <a:pt x="151" y="206"/>
                      <a:pt x="151" y="206"/>
                      <a:pt x="151" y="206"/>
                    </a:cubicBezTo>
                    <a:cubicBezTo>
                      <a:pt x="151" y="206"/>
                      <a:pt x="151" y="206"/>
                      <a:pt x="151" y="206"/>
                    </a:cubicBezTo>
                    <a:cubicBezTo>
                      <a:pt x="151" y="206"/>
                      <a:pt x="151" y="206"/>
                      <a:pt x="151" y="206"/>
                    </a:cubicBezTo>
                    <a:cubicBezTo>
                      <a:pt x="151" y="206"/>
                      <a:pt x="151" y="206"/>
                      <a:pt x="151" y="206"/>
                    </a:cubicBezTo>
                    <a:cubicBezTo>
                      <a:pt x="151" y="206"/>
                      <a:pt x="151" y="206"/>
                      <a:pt x="151" y="206"/>
                    </a:cubicBezTo>
                    <a:cubicBezTo>
                      <a:pt x="151" y="206"/>
                      <a:pt x="151"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49" y="206"/>
                      <a:pt x="149" y="206"/>
                      <a:pt x="149" y="206"/>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8" y="205"/>
                      <a:pt x="148" y="205"/>
                      <a:pt x="148" y="205"/>
                    </a:cubicBezTo>
                    <a:cubicBezTo>
                      <a:pt x="148" y="205"/>
                      <a:pt x="148" y="205"/>
                      <a:pt x="148" y="205"/>
                    </a:cubicBezTo>
                    <a:cubicBezTo>
                      <a:pt x="148" y="205"/>
                      <a:pt x="148" y="205"/>
                      <a:pt x="148" y="205"/>
                    </a:cubicBezTo>
                    <a:cubicBezTo>
                      <a:pt x="148" y="205"/>
                      <a:pt x="148" y="205"/>
                      <a:pt x="148" y="205"/>
                    </a:cubicBezTo>
                    <a:cubicBezTo>
                      <a:pt x="148" y="205"/>
                      <a:pt x="148" y="205"/>
                      <a:pt x="148" y="205"/>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6" y="204"/>
                      <a:pt x="146" y="204"/>
                      <a:pt x="146" y="204"/>
                    </a:cubicBezTo>
                    <a:cubicBezTo>
                      <a:pt x="146" y="204"/>
                      <a:pt x="146" y="204"/>
                      <a:pt x="146" y="204"/>
                    </a:cubicBezTo>
                    <a:cubicBezTo>
                      <a:pt x="146" y="203"/>
                      <a:pt x="146" y="203"/>
                      <a:pt x="146" y="203"/>
                    </a:cubicBezTo>
                    <a:cubicBezTo>
                      <a:pt x="146" y="203"/>
                      <a:pt x="146" y="203"/>
                      <a:pt x="146" y="203"/>
                    </a:cubicBezTo>
                    <a:cubicBezTo>
                      <a:pt x="146" y="203"/>
                      <a:pt x="146" y="203"/>
                      <a:pt x="146" y="203"/>
                    </a:cubicBezTo>
                    <a:cubicBezTo>
                      <a:pt x="146" y="203"/>
                      <a:pt x="146" y="203"/>
                      <a:pt x="146" y="203"/>
                    </a:cubicBezTo>
                    <a:cubicBezTo>
                      <a:pt x="146" y="203"/>
                      <a:pt x="146" y="203"/>
                      <a:pt x="146" y="203"/>
                    </a:cubicBezTo>
                    <a:cubicBezTo>
                      <a:pt x="146" y="203"/>
                      <a:pt x="146" y="203"/>
                      <a:pt x="146" y="203"/>
                    </a:cubicBezTo>
                    <a:cubicBezTo>
                      <a:pt x="146" y="203"/>
                      <a:pt x="146" y="203"/>
                      <a:pt x="146" y="203"/>
                    </a:cubicBezTo>
                    <a:cubicBezTo>
                      <a:pt x="146" y="203"/>
                      <a:pt x="146"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4" y="203"/>
                      <a:pt x="144" y="203"/>
                      <a:pt x="144" y="203"/>
                    </a:cubicBezTo>
                    <a:cubicBezTo>
                      <a:pt x="144" y="203"/>
                      <a:pt x="144" y="203"/>
                      <a:pt x="144" y="203"/>
                    </a:cubicBezTo>
                    <a:cubicBezTo>
                      <a:pt x="144" y="203"/>
                      <a:pt x="144" y="203"/>
                      <a:pt x="144" y="203"/>
                    </a:cubicBezTo>
                    <a:cubicBezTo>
                      <a:pt x="144" y="203"/>
                      <a:pt x="144" y="203"/>
                      <a:pt x="144" y="203"/>
                    </a:cubicBezTo>
                    <a:cubicBezTo>
                      <a:pt x="144" y="203"/>
                      <a:pt x="144" y="203"/>
                      <a:pt x="144" y="203"/>
                    </a:cubicBezTo>
                    <a:cubicBezTo>
                      <a:pt x="144" y="203"/>
                      <a:pt x="144" y="203"/>
                      <a:pt x="144" y="203"/>
                    </a:cubicBezTo>
                    <a:cubicBezTo>
                      <a:pt x="144" y="203"/>
                      <a:pt x="144" y="203"/>
                      <a:pt x="144" y="203"/>
                    </a:cubicBezTo>
                    <a:cubicBezTo>
                      <a:pt x="144" y="203"/>
                      <a:pt x="144" y="203"/>
                      <a:pt x="144" y="203"/>
                    </a:cubicBezTo>
                    <a:cubicBezTo>
                      <a:pt x="144" y="203"/>
                      <a:pt x="144" y="203"/>
                      <a:pt x="144" y="203"/>
                    </a:cubicBezTo>
                    <a:cubicBezTo>
                      <a:pt x="143" y="203"/>
                      <a:pt x="143" y="203"/>
                      <a:pt x="143" y="203"/>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1" y="202"/>
                      <a:pt x="141" y="202"/>
                      <a:pt x="141" y="202"/>
                    </a:cubicBezTo>
                    <a:cubicBezTo>
                      <a:pt x="141" y="202"/>
                      <a:pt x="141" y="202"/>
                      <a:pt x="141" y="202"/>
                    </a:cubicBezTo>
                    <a:cubicBezTo>
                      <a:pt x="141" y="202"/>
                      <a:pt x="141" y="202"/>
                      <a:pt x="141" y="202"/>
                    </a:cubicBezTo>
                    <a:cubicBezTo>
                      <a:pt x="141" y="202"/>
                      <a:pt x="141" y="202"/>
                      <a:pt x="141" y="202"/>
                    </a:cubicBezTo>
                    <a:cubicBezTo>
                      <a:pt x="141" y="202"/>
                      <a:pt x="141" y="202"/>
                      <a:pt x="141" y="202"/>
                    </a:cubicBezTo>
                    <a:cubicBezTo>
                      <a:pt x="141" y="202"/>
                      <a:pt x="141" y="202"/>
                      <a:pt x="141" y="202"/>
                    </a:cubicBezTo>
                    <a:cubicBezTo>
                      <a:pt x="141" y="202"/>
                      <a:pt x="141" y="202"/>
                      <a:pt x="141" y="202"/>
                    </a:cubicBezTo>
                    <a:cubicBezTo>
                      <a:pt x="141" y="202"/>
                      <a:pt x="141" y="202"/>
                      <a:pt x="141" y="202"/>
                    </a:cubicBezTo>
                    <a:cubicBezTo>
                      <a:pt x="141" y="202"/>
                      <a:pt x="141" y="202"/>
                      <a:pt x="141" y="202"/>
                    </a:cubicBezTo>
                    <a:cubicBezTo>
                      <a:pt x="141" y="201"/>
                      <a:pt x="141" y="201"/>
                      <a:pt x="141" y="201"/>
                    </a:cubicBezTo>
                    <a:cubicBezTo>
                      <a:pt x="141" y="201"/>
                      <a:pt x="141" y="201"/>
                      <a:pt x="141" y="201"/>
                    </a:cubicBezTo>
                    <a:cubicBezTo>
                      <a:pt x="141" y="201"/>
                      <a:pt x="141" y="201"/>
                      <a:pt x="141" y="201"/>
                    </a:cubicBezTo>
                    <a:cubicBezTo>
                      <a:pt x="141" y="201"/>
                      <a:pt x="141" y="201"/>
                      <a:pt x="141" y="201"/>
                    </a:cubicBezTo>
                    <a:cubicBezTo>
                      <a:pt x="141" y="201"/>
                      <a:pt x="141" y="201"/>
                      <a:pt x="141" y="201"/>
                    </a:cubicBezTo>
                    <a:cubicBezTo>
                      <a:pt x="141" y="201"/>
                      <a:pt x="141" y="201"/>
                      <a:pt x="141" y="201"/>
                    </a:cubicBezTo>
                    <a:cubicBezTo>
                      <a:pt x="141" y="201"/>
                      <a:pt x="141" y="201"/>
                      <a:pt x="141" y="201"/>
                    </a:cubicBezTo>
                    <a:cubicBezTo>
                      <a:pt x="141" y="201"/>
                      <a:pt x="141" y="201"/>
                      <a:pt x="141" y="201"/>
                    </a:cubicBezTo>
                    <a:cubicBezTo>
                      <a:pt x="141" y="201"/>
                      <a:pt x="141" y="201"/>
                      <a:pt x="141"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0"/>
                      <a:pt x="140" y="200"/>
                      <a:pt x="140" y="200"/>
                    </a:cubicBezTo>
                    <a:cubicBezTo>
                      <a:pt x="140" y="200"/>
                      <a:pt x="140" y="200"/>
                      <a:pt x="140" y="200"/>
                    </a:cubicBezTo>
                    <a:cubicBezTo>
                      <a:pt x="140" y="200"/>
                      <a:pt x="140" y="200"/>
                      <a:pt x="140" y="200"/>
                    </a:cubicBezTo>
                    <a:cubicBezTo>
                      <a:pt x="140" y="200"/>
                      <a:pt x="140"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199"/>
                      <a:pt x="139" y="199"/>
                      <a:pt x="139"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7" y="199"/>
                      <a:pt x="137" y="199"/>
                      <a:pt x="137" y="199"/>
                    </a:cubicBezTo>
                    <a:cubicBezTo>
                      <a:pt x="137" y="199"/>
                      <a:pt x="137" y="199"/>
                      <a:pt x="137" y="199"/>
                    </a:cubicBezTo>
                    <a:cubicBezTo>
                      <a:pt x="137" y="199"/>
                      <a:pt x="137" y="199"/>
                      <a:pt x="137" y="199"/>
                    </a:cubicBezTo>
                    <a:cubicBezTo>
                      <a:pt x="137" y="199"/>
                      <a:pt x="137" y="199"/>
                      <a:pt x="137" y="199"/>
                    </a:cubicBezTo>
                    <a:cubicBezTo>
                      <a:pt x="137" y="199"/>
                      <a:pt x="137" y="199"/>
                      <a:pt x="137" y="199"/>
                    </a:cubicBezTo>
                    <a:cubicBezTo>
                      <a:pt x="137" y="199"/>
                      <a:pt x="137" y="199"/>
                      <a:pt x="137" y="199"/>
                    </a:cubicBezTo>
                    <a:cubicBezTo>
                      <a:pt x="137" y="199"/>
                      <a:pt x="137" y="199"/>
                      <a:pt x="137" y="199"/>
                    </a:cubicBezTo>
                    <a:cubicBezTo>
                      <a:pt x="137" y="199"/>
                      <a:pt x="137" y="199"/>
                      <a:pt x="137" y="199"/>
                    </a:cubicBezTo>
                    <a:cubicBezTo>
                      <a:pt x="137" y="198"/>
                      <a:pt x="137" y="198"/>
                      <a:pt x="137" y="198"/>
                    </a:cubicBezTo>
                    <a:cubicBezTo>
                      <a:pt x="137" y="198"/>
                      <a:pt x="137" y="198"/>
                      <a:pt x="137" y="198"/>
                    </a:cubicBezTo>
                    <a:cubicBezTo>
                      <a:pt x="137" y="198"/>
                      <a:pt x="137" y="198"/>
                      <a:pt x="137" y="198"/>
                    </a:cubicBezTo>
                    <a:cubicBezTo>
                      <a:pt x="137" y="198"/>
                      <a:pt x="137" y="198"/>
                      <a:pt x="137" y="198"/>
                    </a:cubicBezTo>
                    <a:cubicBezTo>
                      <a:pt x="137" y="198"/>
                      <a:pt x="137" y="198"/>
                      <a:pt x="137" y="198"/>
                    </a:cubicBezTo>
                    <a:cubicBezTo>
                      <a:pt x="137" y="198"/>
                      <a:pt x="137" y="198"/>
                      <a:pt x="137" y="198"/>
                    </a:cubicBezTo>
                    <a:cubicBezTo>
                      <a:pt x="137" y="198"/>
                      <a:pt x="137" y="198"/>
                      <a:pt x="137" y="198"/>
                    </a:cubicBezTo>
                    <a:cubicBezTo>
                      <a:pt x="137"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7"/>
                      <a:pt x="136" y="197"/>
                      <a:pt x="136" y="197"/>
                    </a:cubicBezTo>
                    <a:cubicBezTo>
                      <a:pt x="136" y="197"/>
                      <a:pt x="136" y="197"/>
                      <a:pt x="136"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6"/>
                      <a:pt x="134" y="196"/>
                      <a:pt x="134" y="196"/>
                    </a:cubicBezTo>
                    <a:cubicBezTo>
                      <a:pt x="134" y="196"/>
                      <a:pt x="134" y="196"/>
                      <a:pt x="134" y="196"/>
                    </a:cubicBezTo>
                    <a:cubicBezTo>
                      <a:pt x="134" y="196"/>
                      <a:pt x="134" y="196"/>
                      <a:pt x="134"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5"/>
                      <a:pt x="132" y="195"/>
                      <a:pt x="132" y="195"/>
                    </a:cubicBezTo>
                    <a:cubicBezTo>
                      <a:pt x="132" y="195"/>
                      <a:pt x="132" y="195"/>
                      <a:pt x="132" y="195"/>
                    </a:cubicBezTo>
                    <a:cubicBezTo>
                      <a:pt x="132" y="195"/>
                      <a:pt x="132" y="195"/>
                      <a:pt x="132" y="195"/>
                    </a:cubicBezTo>
                    <a:cubicBezTo>
                      <a:pt x="132" y="195"/>
                      <a:pt x="132"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0" y="195"/>
                      <a:pt x="130" y="195"/>
                      <a:pt x="130" y="195"/>
                    </a:cubicBezTo>
                    <a:cubicBezTo>
                      <a:pt x="130" y="195"/>
                      <a:pt x="130" y="195"/>
                      <a:pt x="130" y="195"/>
                    </a:cubicBezTo>
                    <a:cubicBezTo>
                      <a:pt x="130" y="195"/>
                      <a:pt x="130" y="195"/>
                      <a:pt x="130" y="195"/>
                    </a:cubicBezTo>
                    <a:cubicBezTo>
                      <a:pt x="130" y="195"/>
                      <a:pt x="130" y="195"/>
                      <a:pt x="130" y="195"/>
                    </a:cubicBezTo>
                    <a:cubicBezTo>
                      <a:pt x="130" y="195"/>
                      <a:pt x="130" y="194"/>
                      <a:pt x="130" y="194"/>
                    </a:cubicBezTo>
                    <a:cubicBezTo>
                      <a:pt x="130" y="194"/>
                      <a:pt x="130" y="194"/>
                      <a:pt x="130" y="194"/>
                    </a:cubicBezTo>
                    <a:cubicBezTo>
                      <a:pt x="130" y="194"/>
                      <a:pt x="130" y="194"/>
                      <a:pt x="130" y="194"/>
                    </a:cubicBezTo>
                    <a:cubicBezTo>
                      <a:pt x="130" y="194"/>
                      <a:pt x="130" y="194"/>
                      <a:pt x="130" y="194"/>
                    </a:cubicBezTo>
                    <a:cubicBezTo>
                      <a:pt x="130" y="194"/>
                      <a:pt x="130" y="194"/>
                      <a:pt x="129" y="194"/>
                    </a:cubicBezTo>
                    <a:cubicBezTo>
                      <a:pt x="129" y="194"/>
                      <a:pt x="129" y="194"/>
                      <a:pt x="129" y="194"/>
                    </a:cubicBezTo>
                    <a:cubicBezTo>
                      <a:pt x="129" y="194"/>
                      <a:pt x="129" y="194"/>
                      <a:pt x="129" y="194"/>
                    </a:cubicBezTo>
                    <a:cubicBezTo>
                      <a:pt x="129" y="194"/>
                      <a:pt x="129" y="194"/>
                      <a:pt x="129" y="194"/>
                    </a:cubicBezTo>
                    <a:cubicBezTo>
                      <a:pt x="129" y="194"/>
                      <a:pt x="129" y="194"/>
                      <a:pt x="129" y="194"/>
                    </a:cubicBezTo>
                    <a:cubicBezTo>
                      <a:pt x="129" y="194"/>
                      <a:pt x="129" y="194"/>
                      <a:pt x="129" y="194"/>
                    </a:cubicBezTo>
                    <a:cubicBezTo>
                      <a:pt x="129" y="194"/>
                      <a:pt x="129" y="194"/>
                      <a:pt x="129" y="194"/>
                    </a:cubicBezTo>
                    <a:cubicBezTo>
                      <a:pt x="129" y="194"/>
                      <a:pt x="129" y="194"/>
                      <a:pt x="129" y="194"/>
                    </a:cubicBezTo>
                    <a:cubicBezTo>
                      <a:pt x="129" y="194"/>
                      <a:pt x="129" y="194"/>
                      <a:pt x="129" y="194"/>
                    </a:cubicBezTo>
                    <a:cubicBezTo>
                      <a:pt x="129" y="194"/>
                      <a:pt x="129" y="194"/>
                      <a:pt x="129" y="194"/>
                    </a:cubicBezTo>
                    <a:cubicBezTo>
                      <a:pt x="128" y="194"/>
                      <a:pt x="128" y="194"/>
                      <a:pt x="128" y="194"/>
                    </a:cubicBezTo>
                    <a:cubicBezTo>
                      <a:pt x="128" y="194"/>
                      <a:pt x="128" y="194"/>
                      <a:pt x="128" y="194"/>
                    </a:cubicBezTo>
                    <a:cubicBezTo>
                      <a:pt x="128" y="194"/>
                      <a:pt x="128" y="194"/>
                      <a:pt x="128" y="194"/>
                    </a:cubicBezTo>
                    <a:cubicBezTo>
                      <a:pt x="128" y="194"/>
                      <a:pt x="128" y="194"/>
                      <a:pt x="128" y="194"/>
                    </a:cubicBezTo>
                    <a:cubicBezTo>
                      <a:pt x="128" y="194"/>
                      <a:pt x="128" y="194"/>
                      <a:pt x="128" y="194"/>
                    </a:cubicBezTo>
                    <a:cubicBezTo>
                      <a:pt x="128" y="194"/>
                      <a:pt x="128" y="194"/>
                      <a:pt x="128" y="194"/>
                    </a:cubicBezTo>
                    <a:cubicBezTo>
                      <a:pt x="128" y="194"/>
                      <a:pt x="128" y="194"/>
                      <a:pt x="128" y="194"/>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7" y="193"/>
                      <a:pt x="127" y="193"/>
                      <a:pt x="127" y="193"/>
                    </a:cubicBezTo>
                    <a:cubicBezTo>
                      <a:pt x="127" y="193"/>
                      <a:pt x="127" y="193"/>
                      <a:pt x="127" y="193"/>
                    </a:cubicBezTo>
                    <a:cubicBezTo>
                      <a:pt x="127" y="193"/>
                      <a:pt x="127" y="193"/>
                      <a:pt x="127" y="193"/>
                    </a:cubicBezTo>
                    <a:cubicBezTo>
                      <a:pt x="127" y="193"/>
                      <a:pt x="127" y="193"/>
                      <a:pt x="127" y="193"/>
                    </a:cubicBezTo>
                    <a:cubicBezTo>
                      <a:pt x="127" y="193"/>
                      <a:pt x="127" y="193"/>
                      <a:pt x="127" y="193"/>
                    </a:cubicBezTo>
                    <a:cubicBezTo>
                      <a:pt x="127" y="193"/>
                      <a:pt x="127" y="193"/>
                      <a:pt x="127" y="193"/>
                    </a:cubicBezTo>
                    <a:cubicBezTo>
                      <a:pt x="127" y="193"/>
                      <a:pt x="127" y="193"/>
                      <a:pt x="127" y="193"/>
                    </a:cubicBezTo>
                    <a:cubicBezTo>
                      <a:pt x="127" y="193"/>
                      <a:pt x="127" y="193"/>
                      <a:pt x="127" y="193"/>
                    </a:cubicBezTo>
                    <a:cubicBezTo>
                      <a:pt x="127" y="192"/>
                      <a:pt x="127" y="192"/>
                      <a:pt x="127" y="192"/>
                    </a:cubicBezTo>
                    <a:cubicBezTo>
                      <a:pt x="127" y="192"/>
                      <a:pt x="127" y="192"/>
                      <a:pt x="127" y="192"/>
                    </a:cubicBezTo>
                    <a:cubicBezTo>
                      <a:pt x="127" y="192"/>
                      <a:pt x="127" y="192"/>
                      <a:pt x="127" y="192"/>
                    </a:cubicBezTo>
                    <a:cubicBezTo>
                      <a:pt x="127" y="192"/>
                      <a:pt x="127" y="192"/>
                      <a:pt x="127" y="192"/>
                    </a:cubicBezTo>
                    <a:cubicBezTo>
                      <a:pt x="127" y="192"/>
                      <a:pt x="127" y="192"/>
                      <a:pt x="127" y="192"/>
                    </a:cubicBezTo>
                    <a:cubicBezTo>
                      <a:pt x="127" y="192"/>
                      <a:pt x="127" y="192"/>
                      <a:pt x="127" y="192"/>
                    </a:cubicBezTo>
                    <a:cubicBezTo>
                      <a:pt x="127" y="192"/>
                      <a:pt x="127" y="192"/>
                      <a:pt x="127" y="192"/>
                    </a:cubicBezTo>
                    <a:cubicBezTo>
                      <a:pt x="127" y="192"/>
                      <a:pt x="127" y="192"/>
                      <a:pt x="127" y="192"/>
                    </a:cubicBezTo>
                    <a:cubicBezTo>
                      <a:pt x="127" y="192"/>
                      <a:pt x="127" y="192"/>
                      <a:pt x="127" y="192"/>
                    </a:cubicBezTo>
                    <a:cubicBezTo>
                      <a:pt x="126" y="192"/>
                      <a:pt x="126" y="192"/>
                      <a:pt x="126" y="192"/>
                    </a:cubicBezTo>
                    <a:cubicBezTo>
                      <a:pt x="126" y="192"/>
                      <a:pt x="126" y="192"/>
                      <a:pt x="126" y="192"/>
                    </a:cubicBezTo>
                    <a:cubicBezTo>
                      <a:pt x="126" y="192"/>
                      <a:pt x="126" y="192"/>
                      <a:pt x="126" y="192"/>
                    </a:cubicBezTo>
                    <a:cubicBezTo>
                      <a:pt x="126" y="192"/>
                      <a:pt x="126" y="192"/>
                      <a:pt x="126" y="192"/>
                    </a:cubicBezTo>
                    <a:cubicBezTo>
                      <a:pt x="126" y="192"/>
                      <a:pt x="126" y="192"/>
                      <a:pt x="126" y="192"/>
                    </a:cubicBezTo>
                    <a:cubicBezTo>
                      <a:pt x="126" y="192"/>
                      <a:pt x="126" y="192"/>
                      <a:pt x="126" y="192"/>
                    </a:cubicBezTo>
                    <a:cubicBezTo>
                      <a:pt x="126" y="192"/>
                      <a:pt x="126" y="192"/>
                      <a:pt x="126" y="192"/>
                    </a:cubicBezTo>
                    <a:cubicBezTo>
                      <a:pt x="126" y="192"/>
                      <a:pt x="126" y="192"/>
                      <a:pt x="126" y="192"/>
                    </a:cubicBezTo>
                    <a:cubicBezTo>
                      <a:pt x="126" y="192"/>
                      <a:pt x="126" y="192"/>
                      <a:pt x="126" y="192"/>
                    </a:cubicBezTo>
                    <a:cubicBezTo>
                      <a:pt x="126" y="191"/>
                      <a:pt x="126" y="191"/>
                      <a:pt x="126" y="191"/>
                    </a:cubicBezTo>
                    <a:cubicBezTo>
                      <a:pt x="126" y="191"/>
                      <a:pt x="126" y="191"/>
                      <a:pt x="126" y="191"/>
                    </a:cubicBezTo>
                    <a:cubicBezTo>
                      <a:pt x="126" y="191"/>
                      <a:pt x="126" y="191"/>
                      <a:pt x="126" y="191"/>
                    </a:cubicBezTo>
                    <a:cubicBezTo>
                      <a:pt x="126" y="191"/>
                      <a:pt x="126" y="191"/>
                      <a:pt x="126" y="191"/>
                    </a:cubicBezTo>
                    <a:cubicBezTo>
                      <a:pt x="126" y="191"/>
                      <a:pt x="126" y="191"/>
                      <a:pt x="126" y="191"/>
                    </a:cubicBezTo>
                    <a:cubicBezTo>
                      <a:pt x="126" y="191"/>
                      <a:pt x="126" y="191"/>
                      <a:pt x="126" y="191"/>
                    </a:cubicBezTo>
                    <a:cubicBezTo>
                      <a:pt x="126" y="191"/>
                      <a:pt x="126" y="191"/>
                      <a:pt x="126"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4" y="191"/>
                      <a:pt x="124" y="191"/>
                      <a:pt x="124" y="191"/>
                    </a:cubicBezTo>
                    <a:cubicBezTo>
                      <a:pt x="124" y="191"/>
                      <a:pt x="124" y="191"/>
                      <a:pt x="124" y="191"/>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3" y="190"/>
                      <a:pt x="123" y="190"/>
                      <a:pt x="123" y="190"/>
                    </a:cubicBezTo>
                    <a:cubicBezTo>
                      <a:pt x="123" y="190"/>
                      <a:pt x="123" y="190"/>
                      <a:pt x="123" y="190"/>
                    </a:cubicBezTo>
                    <a:cubicBezTo>
                      <a:pt x="123" y="190"/>
                      <a:pt x="123" y="190"/>
                      <a:pt x="123" y="190"/>
                    </a:cubicBezTo>
                    <a:cubicBezTo>
                      <a:pt x="123" y="190"/>
                      <a:pt x="123" y="190"/>
                      <a:pt x="123" y="190"/>
                    </a:cubicBezTo>
                    <a:cubicBezTo>
                      <a:pt x="123" y="190"/>
                      <a:pt x="123" y="190"/>
                      <a:pt x="123" y="190"/>
                    </a:cubicBezTo>
                    <a:cubicBezTo>
                      <a:pt x="123" y="190"/>
                      <a:pt x="123" y="190"/>
                      <a:pt x="123" y="190"/>
                    </a:cubicBezTo>
                    <a:cubicBezTo>
                      <a:pt x="123" y="190"/>
                      <a:pt x="123" y="190"/>
                      <a:pt x="123" y="190"/>
                    </a:cubicBezTo>
                    <a:cubicBezTo>
                      <a:pt x="123" y="190"/>
                      <a:pt x="123" y="190"/>
                      <a:pt x="123" y="190"/>
                    </a:cubicBezTo>
                    <a:cubicBezTo>
                      <a:pt x="123" y="190"/>
                      <a:pt x="123" y="190"/>
                      <a:pt x="123" y="190"/>
                    </a:cubicBezTo>
                    <a:cubicBezTo>
                      <a:pt x="123" y="190"/>
                      <a:pt x="123" y="190"/>
                      <a:pt x="123" y="190"/>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1" y="189"/>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0" y="188"/>
                      <a:pt x="120" y="188"/>
                      <a:pt x="120" y="188"/>
                    </a:cubicBezTo>
                    <a:cubicBezTo>
                      <a:pt x="120" y="188"/>
                      <a:pt x="120" y="188"/>
                      <a:pt x="120" y="188"/>
                    </a:cubicBezTo>
                    <a:cubicBezTo>
                      <a:pt x="120" y="188"/>
                      <a:pt x="120" y="188"/>
                      <a:pt x="120" y="188"/>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6"/>
                      <a:pt x="119" y="186"/>
                      <a:pt x="119" y="186"/>
                    </a:cubicBezTo>
                    <a:cubicBezTo>
                      <a:pt x="119" y="186"/>
                      <a:pt x="119" y="186"/>
                      <a:pt x="119" y="186"/>
                    </a:cubicBezTo>
                    <a:cubicBezTo>
                      <a:pt x="119" y="186"/>
                      <a:pt x="119" y="186"/>
                      <a:pt x="119" y="186"/>
                    </a:cubicBezTo>
                    <a:cubicBezTo>
                      <a:pt x="119" y="186"/>
                      <a:pt x="119" y="186"/>
                      <a:pt x="119" y="186"/>
                    </a:cubicBezTo>
                    <a:cubicBezTo>
                      <a:pt x="119" y="186"/>
                      <a:pt x="119" y="186"/>
                      <a:pt x="119" y="186"/>
                    </a:cubicBezTo>
                    <a:cubicBezTo>
                      <a:pt x="119" y="186"/>
                      <a:pt x="119" y="186"/>
                      <a:pt x="119" y="186"/>
                    </a:cubicBezTo>
                    <a:cubicBezTo>
                      <a:pt x="119" y="186"/>
                      <a:pt x="119" y="186"/>
                      <a:pt x="119" y="186"/>
                    </a:cubicBezTo>
                    <a:cubicBezTo>
                      <a:pt x="119" y="186"/>
                      <a:pt x="119" y="186"/>
                      <a:pt x="119" y="186"/>
                    </a:cubicBezTo>
                    <a:cubicBezTo>
                      <a:pt x="119" y="186"/>
                      <a:pt x="119" y="186"/>
                      <a:pt x="119"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7" y="186"/>
                      <a:pt x="117" y="186"/>
                      <a:pt x="117" y="186"/>
                    </a:cubicBezTo>
                    <a:cubicBezTo>
                      <a:pt x="117" y="186"/>
                      <a:pt x="117" y="186"/>
                      <a:pt x="117" y="186"/>
                    </a:cubicBezTo>
                    <a:cubicBezTo>
                      <a:pt x="117" y="186"/>
                      <a:pt x="117" y="186"/>
                      <a:pt x="117" y="186"/>
                    </a:cubicBezTo>
                    <a:cubicBezTo>
                      <a:pt x="117" y="186"/>
                      <a:pt x="117" y="186"/>
                      <a:pt x="117" y="186"/>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4"/>
                      <a:pt x="116" y="184"/>
                      <a:pt x="116" y="184"/>
                    </a:cubicBezTo>
                    <a:cubicBezTo>
                      <a:pt x="116" y="184"/>
                      <a:pt x="116" y="184"/>
                      <a:pt x="116" y="184"/>
                    </a:cubicBezTo>
                    <a:cubicBezTo>
                      <a:pt x="116" y="184"/>
                      <a:pt x="116" y="184"/>
                      <a:pt x="116" y="184"/>
                    </a:cubicBezTo>
                    <a:cubicBezTo>
                      <a:pt x="116" y="184"/>
                      <a:pt x="116" y="184"/>
                      <a:pt x="116" y="184"/>
                    </a:cubicBezTo>
                    <a:cubicBezTo>
                      <a:pt x="116" y="184"/>
                      <a:pt x="116" y="184"/>
                      <a:pt x="116" y="184"/>
                    </a:cubicBezTo>
                    <a:cubicBezTo>
                      <a:pt x="116" y="184"/>
                      <a:pt x="116" y="184"/>
                      <a:pt x="116" y="184"/>
                    </a:cubicBezTo>
                    <a:cubicBezTo>
                      <a:pt x="116" y="184"/>
                      <a:pt x="116" y="184"/>
                      <a:pt x="116"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3"/>
                      <a:pt x="115" y="183"/>
                      <a:pt x="115" y="183"/>
                    </a:cubicBezTo>
                    <a:cubicBezTo>
                      <a:pt x="115" y="183"/>
                      <a:pt x="115" y="183"/>
                      <a:pt x="115" y="183"/>
                    </a:cubicBezTo>
                    <a:cubicBezTo>
                      <a:pt x="115" y="183"/>
                      <a:pt x="115" y="183"/>
                      <a:pt x="115"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3" y="183"/>
                      <a:pt x="113" y="183"/>
                      <a:pt x="113" y="183"/>
                    </a:cubicBezTo>
                    <a:cubicBezTo>
                      <a:pt x="113" y="183"/>
                      <a:pt x="113" y="183"/>
                      <a:pt x="113" y="183"/>
                    </a:cubicBezTo>
                    <a:cubicBezTo>
                      <a:pt x="113" y="183"/>
                      <a:pt x="113" y="183"/>
                      <a:pt x="113" y="183"/>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1"/>
                      <a:pt x="113" y="181"/>
                      <a:pt x="113" y="181"/>
                    </a:cubicBezTo>
                    <a:cubicBezTo>
                      <a:pt x="113" y="181"/>
                      <a:pt x="113" y="181"/>
                      <a:pt x="113" y="181"/>
                    </a:cubicBezTo>
                    <a:cubicBezTo>
                      <a:pt x="113" y="181"/>
                      <a:pt x="113" y="181"/>
                      <a:pt x="113" y="181"/>
                    </a:cubicBezTo>
                    <a:cubicBezTo>
                      <a:pt x="113" y="181"/>
                      <a:pt x="113" y="181"/>
                      <a:pt x="113" y="181"/>
                    </a:cubicBezTo>
                    <a:cubicBezTo>
                      <a:pt x="113" y="181"/>
                      <a:pt x="113" y="181"/>
                      <a:pt x="113"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1" y="180"/>
                      <a:pt x="111" y="180"/>
                      <a:pt x="111" y="180"/>
                    </a:cubicBezTo>
                    <a:cubicBezTo>
                      <a:pt x="111" y="180"/>
                      <a:pt x="111" y="180"/>
                      <a:pt x="111" y="180"/>
                    </a:cubicBezTo>
                    <a:cubicBezTo>
                      <a:pt x="111" y="180"/>
                      <a:pt x="111" y="180"/>
                      <a:pt x="111" y="180"/>
                    </a:cubicBezTo>
                    <a:cubicBezTo>
                      <a:pt x="111" y="180"/>
                      <a:pt x="111" y="180"/>
                      <a:pt x="111" y="180"/>
                    </a:cubicBezTo>
                    <a:cubicBezTo>
                      <a:pt x="111" y="180"/>
                      <a:pt x="111" y="180"/>
                      <a:pt x="111" y="180"/>
                    </a:cubicBezTo>
                    <a:cubicBezTo>
                      <a:pt x="111" y="180"/>
                      <a:pt x="111" y="180"/>
                      <a:pt x="111" y="180"/>
                    </a:cubicBezTo>
                    <a:cubicBezTo>
                      <a:pt x="111" y="179"/>
                      <a:pt x="111" y="178"/>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6"/>
                      <a:pt x="111" y="176"/>
                      <a:pt x="111" y="176"/>
                    </a:cubicBezTo>
                    <a:cubicBezTo>
                      <a:pt x="111" y="176"/>
                      <a:pt x="111" y="176"/>
                      <a:pt x="111" y="176"/>
                    </a:cubicBezTo>
                    <a:cubicBezTo>
                      <a:pt x="111" y="176"/>
                      <a:pt x="111" y="176"/>
                      <a:pt x="111" y="176"/>
                    </a:cubicBezTo>
                    <a:cubicBezTo>
                      <a:pt x="111" y="176"/>
                      <a:pt x="111" y="176"/>
                      <a:pt x="111" y="176"/>
                    </a:cubicBezTo>
                    <a:cubicBezTo>
                      <a:pt x="111" y="176"/>
                      <a:pt x="111" y="176"/>
                      <a:pt x="111" y="176"/>
                    </a:cubicBezTo>
                    <a:cubicBezTo>
                      <a:pt x="111" y="176"/>
                      <a:pt x="111" y="176"/>
                      <a:pt x="111" y="176"/>
                    </a:cubicBezTo>
                    <a:cubicBezTo>
                      <a:pt x="111" y="176"/>
                      <a:pt x="111" y="176"/>
                      <a:pt x="111" y="176"/>
                    </a:cubicBezTo>
                    <a:cubicBezTo>
                      <a:pt x="111" y="176"/>
                      <a:pt x="111" y="176"/>
                      <a:pt x="111" y="176"/>
                    </a:cubicBezTo>
                    <a:cubicBezTo>
                      <a:pt x="111" y="175"/>
                      <a:pt x="111" y="175"/>
                      <a:pt x="111" y="175"/>
                    </a:cubicBezTo>
                    <a:cubicBezTo>
                      <a:pt x="111" y="175"/>
                      <a:pt x="111" y="175"/>
                      <a:pt x="111" y="175"/>
                    </a:cubicBezTo>
                    <a:cubicBezTo>
                      <a:pt x="111" y="175"/>
                      <a:pt x="111" y="175"/>
                      <a:pt x="111" y="175"/>
                    </a:cubicBezTo>
                    <a:cubicBezTo>
                      <a:pt x="111" y="175"/>
                      <a:pt x="111" y="175"/>
                      <a:pt x="111" y="175"/>
                    </a:cubicBezTo>
                    <a:cubicBezTo>
                      <a:pt x="111" y="175"/>
                      <a:pt x="111" y="175"/>
                      <a:pt x="111" y="175"/>
                    </a:cubicBezTo>
                    <a:cubicBezTo>
                      <a:pt x="111" y="175"/>
                      <a:pt x="111" y="175"/>
                      <a:pt x="111" y="175"/>
                    </a:cubicBezTo>
                    <a:cubicBezTo>
                      <a:pt x="111" y="175"/>
                      <a:pt x="111" y="175"/>
                      <a:pt x="111" y="175"/>
                    </a:cubicBezTo>
                    <a:cubicBezTo>
                      <a:pt x="111" y="175"/>
                      <a:pt x="111" y="175"/>
                      <a:pt x="111" y="175"/>
                    </a:cubicBezTo>
                    <a:cubicBezTo>
                      <a:pt x="111" y="174"/>
                      <a:pt x="111" y="173"/>
                      <a:pt x="111" y="171"/>
                    </a:cubicBezTo>
                    <a:cubicBezTo>
                      <a:pt x="111" y="171"/>
                      <a:pt x="111" y="171"/>
                      <a:pt x="111" y="171"/>
                    </a:cubicBezTo>
                    <a:cubicBezTo>
                      <a:pt x="111" y="171"/>
                      <a:pt x="111" y="171"/>
                      <a:pt x="111" y="171"/>
                    </a:cubicBezTo>
                    <a:cubicBezTo>
                      <a:pt x="111" y="171"/>
                      <a:pt x="111" y="171"/>
                      <a:pt x="111" y="171"/>
                    </a:cubicBezTo>
                    <a:cubicBezTo>
                      <a:pt x="111" y="171"/>
                      <a:pt x="111" y="171"/>
                      <a:pt x="111" y="171"/>
                    </a:cubicBezTo>
                    <a:cubicBezTo>
                      <a:pt x="111" y="171"/>
                      <a:pt x="111" y="171"/>
                      <a:pt x="111" y="171"/>
                    </a:cubicBezTo>
                    <a:cubicBezTo>
                      <a:pt x="111" y="171"/>
                      <a:pt x="111" y="171"/>
                      <a:pt x="111" y="171"/>
                    </a:cubicBezTo>
                    <a:cubicBezTo>
                      <a:pt x="111" y="171"/>
                      <a:pt x="111" y="171"/>
                      <a:pt x="111" y="171"/>
                    </a:cubicBezTo>
                    <a:cubicBezTo>
                      <a:pt x="111" y="171"/>
                      <a:pt x="111" y="171"/>
                      <a:pt x="111" y="171"/>
                    </a:cubicBezTo>
                    <a:cubicBezTo>
                      <a:pt x="111" y="170"/>
                      <a:pt x="111" y="170"/>
                      <a:pt x="111" y="170"/>
                    </a:cubicBezTo>
                    <a:cubicBezTo>
                      <a:pt x="111" y="170"/>
                      <a:pt x="111" y="170"/>
                      <a:pt x="111" y="170"/>
                    </a:cubicBezTo>
                    <a:cubicBezTo>
                      <a:pt x="111" y="170"/>
                      <a:pt x="111" y="170"/>
                      <a:pt x="111" y="170"/>
                    </a:cubicBezTo>
                    <a:cubicBezTo>
                      <a:pt x="111" y="170"/>
                      <a:pt x="111" y="170"/>
                      <a:pt x="111" y="170"/>
                    </a:cubicBezTo>
                    <a:cubicBezTo>
                      <a:pt x="111" y="170"/>
                      <a:pt x="111" y="170"/>
                      <a:pt x="111" y="170"/>
                    </a:cubicBezTo>
                    <a:cubicBezTo>
                      <a:pt x="111" y="169"/>
                      <a:pt x="111" y="169"/>
                      <a:pt x="111" y="169"/>
                    </a:cubicBezTo>
                    <a:cubicBezTo>
                      <a:pt x="111" y="169"/>
                      <a:pt x="111" y="169"/>
                      <a:pt x="111" y="169"/>
                    </a:cubicBezTo>
                    <a:cubicBezTo>
                      <a:pt x="111" y="169"/>
                      <a:pt x="111" y="169"/>
                      <a:pt x="111" y="169"/>
                    </a:cubicBezTo>
                    <a:cubicBezTo>
                      <a:pt x="111" y="169"/>
                      <a:pt x="111" y="169"/>
                      <a:pt x="111" y="169"/>
                    </a:cubicBezTo>
                    <a:cubicBezTo>
                      <a:pt x="111" y="168"/>
                      <a:pt x="111" y="168"/>
                      <a:pt x="111" y="168"/>
                    </a:cubicBezTo>
                    <a:cubicBezTo>
                      <a:pt x="111" y="168"/>
                      <a:pt x="111" y="168"/>
                      <a:pt x="111" y="168"/>
                    </a:cubicBezTo>
                    <a:cubicBezTo>
                      <a:pt x="111" y="168"/>
                      <a:pt x="111" y="168"/>
                      <a:pt x="111" y="168"/>
                    </a:cubicBezTo>
                    <a:cubicBezTo>
                      <a:pt x="111" y="168"/>
                      <a:pt x="111" y="168"/>
                      <a:pt x="111" y="168"/>
                    </a:cubicBezTo>
                    <a:cubicBezTo>
                      <a:pt x="111" y="168"/>
                      <a:pt x="111" y="168"/>
                      <a:pt x="111" y="168"/>
                    </a:cubicBezTo>
                    <a:cubicBezTo>
                      <a:pt x="111" y="168"/>
                      <a:pt x="111" y="168"/>
                      <a:pt x="111" y="168"/>
                    </a:cubicBezTo>
                    <a:cubicBezTo>
                      <a:pt x="111" y="168"/>
                      <a:pt x="111" y="168"/>
                      <a:pt x="111" y="168"/>
                    </a:cubicBezTo>
                    <a:cubicBezTo>
                      <a:pt x="111" y="168"/>
                      <a:pt x="111" y="168"/>
                      <a:pt x="111" y="168"/>
                    </a:cubicBezTo>
                    <a:cubicBezTo>
                      <a:pt x="111" y="168"/>
                      <a:pt x="111" y="168"/>
                      <a:pt x="111" y="168"/>
                    </a:cubicBezTo>
                    <a:cubicBezTo>
                      <a:pt x="111" y="168"/>
                      <a:pt x="111" y="168"/>
                      <a:pt x="111" y="168"/>
                    </a:cubicBezTo>
                    <a:cubicBezTo>
                      <a:pt x="111" y="168"/>
                      <a:pt x="111" y="167"/>
                      <a:pt x="111" y="167"/>
                    </a:cubicBezTo>
                    <a:cubicBezTo>
                      <a:pt x="111" y="167"/>
                      <a:pt x="111" y="167"/>
                      <a:pt x="111" y="167"/>
                    </a:cubicBezTo>
                    <a:cubicBezTo>
                      <a:pt x="111" y="167"/>
                      <a:pt x="111" y="167"/>
                      <a:pt x="111" y="167"/>
                    </a:cubicBezTo>
                    <a:cubicBezTo>
                      <a:pt x="111" y="167"/>
                      <a:pt x="111" y="167"/>
                      <a:pt x="111" y="167"/>
                    </a:cubicBezTo>
                    <a:cubicBezTo>
                      <a:pt x="111" y="167"/>
                      <a:pt x="111" y="167"/>
                      <a:pt x="111" y="167"/>
                    </a:cubicBezTo>
                    <a:cubicBezTo>
                      <a:pt x="111" y="167"/>
                      <a:pt x="111" y="167"/>
                      <a:pt x="111" y="167"/>
                    </a:cubicBezTo>
                    <a:cubicBezTo>
                      <a:pt x="111" y="167"/>
                      <a:pt x="111" y="167"/>
                      <a:pt x="111" y="167"/>
                    </a:cubicBezTo>
                    <a:cubicBezTo>
                      <a:pt x="111" y="166"/>
                      <a:pt x="111" y="166"/>
                      <a:pt x="111" y="166"/>
                    </a:cubicBezTo>
                    <a:cubicBezTo>
                      <a:pt x="111" y="166"/>
                      <a:pt x="111" y="166"/>
                      <a:pt x="111" y="166"/>
                    </a:cubicBezTo>
                    <a:cubicBezTo>
                      <a:pt x="111" y="166"/>
                      <a:pt x="111" y="166"/>
                      <a:pt x="111" y="166"/>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4"/>
                      <a:pt x="111" y="164"/>
                      <a:pt x="111" y="163"/>
                    </a:cubicBezTo>
                    <a:cubicBezTo>
                      <a:pt x="111" y="163"/>
                      <a:pt x="111" y="163"/>
                      <a:pt x="111" y="163"/>
                    </a:cubicBezTo>
                    <a:cubicBezTo>
                      <a:pt x="111" y="163"/>
                      <a:pt x="111" y="163"/>
                      <a:pt x="111" y="163"/>
                    </a:cubicBezTo>
                    <a:cubicBezTo>
                      <a:pt x="111" y="163"/>
                      <a:pt x="111" y="163"/>
                      <a:pt x="111" y="163"/>
                    </a:cubicBezTo>
                    <a:cubicBezTo>
                      <a:pt x="111" y="163"/>
                      <a:pt x="111" y="163"/>
                      <a:pt x="111" y="163"/>
                    </a:cubicBezTo>
                    <a:cubicBezTo>
                      <a:pt x="111" y="163"/>
                      <a:pt x="111" y="163"/>
                      <a:pt x="111" y="163"/>
                    </a:cubicBezTo>
                    <a:cubicBezTo>
                      <a:pt x="111" y="163"/>
                      <a:pt x="111" y="163"/>
                      <a:pt x="111" y="163"/>
                    </a:cubicBezTo>
                    <a:cubicBezTo>
                      <a:pt x="111" y="163"/>
                      <a:pt x="111" y="163"/>
                      <a:pt x="111" y="163"/>
                    </a:cubicBezTo>
                    <a:cubicBezTo>
                      <a:pt x="111" y="161"/>
                      <a:pt x="111" y="159"/>
                      <a:pt x="111" y="157"/>
                    </a:cubicBezTo>
                    <a:cubicBezTo>
                      <a:pt x="111" y="157"/>
                      <a:pt x="111" y="157"/>
                      <a:pt x="111" y="157"/>
                    </a:cubicBezTo>
                    <a:cubicBezTo>
                      <a:pt x="111" y="157"/>
                      <a:pt x="111" y="157"/>
                      <a:pt x="111" y="157"/>
                    </a:cubicBezTo>
                    <a:cubicBezTo>
                      <a:pt x="111" y="157"/>
                      <a:pt x="111" y="157"/>
                      <a:pt x="111" y="157"/>
                    </a:cubicBezTo>
                    <a:cubicBezTo>
                      <a:pt x="111" y="157"/>
                      <a:pt x="111" y="157"/>
                      <a:pt x="111" y="157"/>
                    </a:cubicBezTo>
                    <a:cubicBezTo>
                      <a:pt x="111" y="157"/>
                      <a:pt x="111" y="157"/>
                      <a:pt x="111" y="157"/>
                    </a:cubicBezTo>
                    <a:cubicBezTo>
                      <a:pt x="111" y="157"/>
                      <a:pt x="111" y="157"/>
                      <a:pt x="111" y="157"/>
                    </a:cubicBezTo>
                    <a:cubicBezTo>
                      <a:pt x="111" y="157"/>
                      <a:pt x="111" y="157"/>
                      <a:pt x="111" y="157"/>
                    </a:cubicBezTo>
                    <a:cubicBezTo>
                      <a:pt x="111" y="156"/>
                      <a:pt x="111" y="156"/>
                      <a:pt x="111" y="156"/>
                    </a:cubicBezTo>
                    <a:cubicBezTo>
                      <a:pt x="111" y="156"/>
                      <a:pt x="111" y="156"/>
                      <a:pt x="111" y="156"/>
                    </a:cubicBezTo>
                    <a:cubicBezTo>
                      <a:pt x="111" y="156"/>
                      <a:pt x="111" y="156"/>
                      <a:pt x="111" y="156"/>
                    </a:cubicBezTo>
                    <a:cubicBezTo>
                      <a:pt x="111" y="156"/>
                      <a:pt x="111" y="156"/>
                      <a:pt x="111" y="156"/>
                    </a:cubicBezTo>
                    <a:cubicBezTo>
                      <a:pt x="111" y="156"/>
                      <a:pt x="111" y="156"/>
                      <a:pt x="111" y="156"/>
                    </a:cubicBezTo>
                    <a:cubicBezTo>
                      <a:pt x="111" y="156"/>
                      <a:pt x="111" y="156"/>
                      <a:pt x="111" y="156"/>
                    </a:cubicBezTo>
                    <a:cubicBezTo>
                      <a:pt x="111" y="156"/>
                      <a:pt x="111" y="156"/>
                      <a:pt x="112" y="156"/>
                    </a:cubicBezTo>
                    <a:cubicBezTo>
                      <a:pt x="112" y="156"/>
                      <a:pt x="112" y="156"/>
                      <a:pt x="112" y="156"/>
                    </a:cubicBezTo>
                    <a:cubicBezTo>
                      <a:pt x="112" y="156"/>
                      <a:pt x="112" y="156"/>
                      <a:pt x="112" y="156"/>
                    </a:cubicBezTo>
                    <a:cubicBezTo>
                      <a:pt x="112" y="156"/>
                      <a:pt x="112" y="156"/>
                      <a:pt x="112" y="156"/>
                    </a:cubicBezTo>
                    <a:cubicBezTo>
                      <a:pt x="112" y="156"/>
                      <a:pt x="112" y="156"/>
                      <a:pt x="112" y="156"/>
                    </a:cubicBezTo>
                    <a:cubicBezTo>
                      <a:pt x="112" y="156"/>
                      <a:pt x="112" y="156"/>
                      <a:pt x="112" y="156"/>
                    </a:cubicBezTo>
                    <a:cubicBezTo>
                      <a:pt x="112" y="156"/>
                      <a:pt x="112" y="156"/>
                      <a:pt x="112" y="156"/>
                    </a:cubicBezTo>
                    <a:cubicBezTo>
                      <a:pt x="112" y="156"/>
                      <a:pt x="112" y="156"/>
                      <a:pt x="112" y="156"/>
                    </a:cubicBezTo>
                    <a:cubicBezTo>
                      <a:pt x="112" y="156"/>
                      <a:pt x="112" y="156"/>
                      <a:pt x="112" y="156"/>
                    </a:cubicBezTo>
                    <a:cubicBezTo>
                      <a:pt x="112" y="156"/>
                      <a:pt x="112" y="156"/>
                      <a:pt x="112" y="156"/>
                    </a:cubicBezTo>
                    <a:cubicBezTo>
                      <a:pt x="112" y="156"/>
                      <a:pt x="112" y="156"/>
                      <a:pt x="112" y="156"/>
                    </a:cubicBezTo>
                    <a:cubicBezTo>
                      <a:pt x="112"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7"/>
                      <a:pt x="114" y="157"/>
                      <a:pt x="114"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8"/>
                    </a:cubicBezTo>
                    <a:cubicBezTo>
                      <a:pt x="116" y="158"/>
                      <a:pt x="116" y="158"/>
                      <a:pt x="116" y="158"/>
                    </a:cubicBezTo>
                    <a:cubicBezTo>
                      <a:pt x="116" y="158"/>
                      <a:pt x="116" y="158"/>
                      <a:pt x="116" y="158"/>
                    </a:cubicBezTo>
                    <a:cubicBezTo>
                      <a:pt x="116" y="158"/>
                      <a:pt x="116"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8" y="158"/>
                      <a:pt x="118" y="158"/>
                      <a:pt x="118" y="158"/>
                    </a:cubicBezTo>
                    <a:cubicBezTo>
                      <a:pt x="118" y="158"/>
                      <a:pt x="118" y="158"/>
                      <a:pt x="118" y="159"/>
                    </a:cubicBezTo>
                    <a:cubicBezTo>
                      <a:pt x="118" y="159"/>
                      <a:pt x="118" y="159"/>
                      <a:pt x="118" y="159"/>
                    </a:cubicBezTo>
                    <a:cubicBezTo>
                      <a:pt x="118" y="159"/>
                      <a:pt x="118" y="159"/>
                      <a:pt x="118" y="159"/>
                    </a:cubicBezTo>
                    <a:cubicBezTo>
                      <a:pt x="118" y="159"/>
                      <a:pt x="118" y="159"/>
                      <a:pt x="118" y="159"/>
                    </a:cubicBezTo>
                    <a:cubicBezTo>
                      <a:pt x="118" y="159"/>
                      <a:pt x="118" y="159"/>
                      <a:pt x="118" y="159"/>
                    </a:cubicBezTo>
                    <a:cubicBezTo>
                      <a:pt x="118" y="159"/>
                      <a:pt x="118" y="159"/>
                      <a:pt x="118" y="159"/>
                    </a:cubicBezTo>
                    <a:cubicBezTo>
                      <a:pt x="118" y="159"/>
                      <a:pt x="118" y="159"/>
                      <a:pt x="118" y="159"/>
                    </a:cubicBezTo>
                    <a:cubicBezTo>
                      <a:pt x="118" y="159"/>
                      <a:pt x="118" y="159"/>
                      <a:pt x="118" y="159"/>
                    </a:cubicBezTo>
                    <a:cubicBezTo>
                      <a:pt x="118" y="159"/>
                      <a:pt x="118" y="159"/>
                      <a:pt x="118" y="160"/>
                    </a:cubicBezTo>
                    <a:cubicBezTo>
                      <a:pt x="118" y="160"/>
                      <a:pt x="118" y="160"/>
                      <a:pt x="118" y="160"/>
                    </a:cubicBezTo>
                    <a:cubicBezTo>
                      <a:pt x="118" y="160"/>
                      <a:pt x="118" y="160"/>
                      <a:pt x="118" y="160"/>
                    </a:cubicBezTo>
                    <a:cubicBezTo>
                      <a:pt x="118" y="160"/>
                      <a:pt x="118" y="160"/>
                      <a:pt x="118" y="160"/>
                    </a:cubicBezTo>
                    <a:cubicBezTo>
                      <a:pt x="118" y="160"/>
                      <a:pt x="118" y="160"/>
                      <a:pt x="118" y="160"/>
                    </a:cubicBezTo>
                    <a:cubicBezTo>
                      <a:pt x="118" y="160"/>
                      <a:pt x="118" y="160"/>
                      <a:pt x="118"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1" y="160"/>
                    </a:cubicBezTo>
                    <a:cubicBezTo>
                      <a:pt x="121" y="160"/>
                      <a:pt x="121" y="160"/>
                      <a:pt x="121" y="160"/>
                    </a:cubicBezTo>
                    <a:cubicBezTo>
                      <a:pt x="121" y="161"/>
                      <a:pt x="121" y="161"/>
                      <a:pt x="121" y="161"/>
                    </a:cubicBezTo>
                    <a:cubicBezTo>
                      <a:pt x="121" y="161"/>
                      <a:pt x="121" y="161"/>
                      <a:pt x="121" y="161"/>
                    </a:cubicBezTo>
                    <a:cubicBezTo>
                      <a:pt x="121" y="161"/>
                      <a:pt x="121" y="161"/>
                      <a:pt x="121" y="161"/>
                    </a:cubicBezTo>
                    <a:cubicBezTo>
                      <a:pt x="121" y="161"/>
                      <a:pt x="121" y="161"/>
                      <a:pt x="121" y="161"/>
                    </a:cubicBezTo>
                    <a:cubicBezTo>
                      <a:pt x="121" y="161"/>
                      <a:pt x="121" y="161"/>
                      <a:pt x="121" y="161"/>
                    </a:cubicBezTo>
                    <a:cubicBezTo>
                      <a:pt x="121" y="161"/>
                      <a:pt x="121" y="161"/>
                      <a:pt x="121" y="161"/>
                    </a:cubicBezTo>
                    <a:cubicBezTo>
                      <a:pt x="121" y="161"/>
                      <a:pt x="121" y="161"/>
                      <a:pt x="121" y="161"/>
                    </a:cubicBezTo>
                    <a:cubicBezTo>
                      <a:pt x="121" y="161"/>
                      <a:pt x="121" y="161"/>
                      <a:pt x="121" y="161"/>
                    </a:cubicBezTo>
                    <a:cubicBezTo>
                      <a:pt x="121" y="161"/>
                      <a:pt x="121" y="161"/>
                      <a:pt x="121" y="161"/>
                    </a:cubicBezTo>
                    <a:cubicBezTo>
                      <a:pt x="121" y="161"/>
                      <a:pt x="121"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2"/>
                    </a:cubicBezTo>
                    <a:cubicBezTo>
                      <a:pt x="123" y="162"/>
                      <a:pt x="123" y="162"/>
                      <a:pt x="123" y="162"/>
                    </a:cubicBezTo>
                    <a:cubicBezTo>
                      <a:pt x="123" y="162"/>
                      <a:pt x="123" y="162"/>
                      <a:pt x="123" y="162"/>
                    </a:cubicBezTo>
                    <a:cubicBezTo>
                      <a:pt x="123" y="162"/>
                      <a:pt x="123" y="162"/>
                      <a:pt x="123" y="162"/>
                    </a:cubicBezTo>
                    <a:cubicBezTo>
                      <a:pt x="123" y="162"/>
                      <a:pt x="123" y="162"/>
                      <a:pt x="123" y="162"/>
                    </a:cubicBezTo>
                    <a:cubicBezTo>
                      <a:pt x="123" y="162"/>
                      <a:pt x="123" y="162"/>
                      <a:pt x="123" y="162"/>
                    </a:cubicBezTo>
                    <a:cubicBezTo>
                      <a:pt x="123" y="162"/>
                      <a:pt x="123" y="162"/>
                      <a:pt x="123" y="162"/>
                    </a:cubicBezTo>
                    <a:cubicBezTo>
                      <a:pt x="123" y="162"/>
                      <a:pt x="123" y="162"/>
                      <a:pt x="123" y="162"/>
                    </a:cubicBezTo>
                    <a:cubicBezTo>
                      <a:pt x="123" y="162"/>
                      <a:pt x="123"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5" y="162"/>
                    </a:cubicBezTo>
                    <a:cubicBezTo>
                      <a:pt x="125" y="162"/>
                      <a:pt x="125" y="162"/>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6" y="163"/>
                    </a:cubicBezTo>
                    <a:cubicBezTo>
                      <a:pt x="126" y="163"/>
                      <a:pt x="126" y="163"/>
                      <a:pt x="126" y="163"/>
                    </a:cubicBezTo>
                    <a:cubicBezTo>
                      <a:pt x="126" y="163"/>
                      <a:pt x="126" y="163"/>
                      <a:pt x="126" y="163"/>
                    </a:cubicBezTo>
                    <a:cubicBezTo>
                      <a:pt x="126" y="163"/>
                      <a:pt x="126" y="163"/>
                      <a:pt x="126" y="163"/>
                    </a:cubicBezTo>
                    <a:cubicBezTo>
                      <a:pt x="126" y="163"/>
                      <a:pt x="126" y="163"/>
                      <a:pt x="126" y="163"/>
                    </a:cubicBezTo>
                    <a:cubicBezTo>
                      <a:pt x="126" y="163"/>
                      <a:pt x="126" y="163"/>
                      <a:pt x="126" y="163"/>
                    </a:cubicBezTo>
                    <a:cubicBezTo>
                      <a:pt x="126" y="163"/>
                      <a:pt x="126" y="163"/>
                      <a:pt x="126" y="163"/>
                    </a:cubicBezTo>
                    <a:cubicBezTo>
                      <a:pt x="126" y="163"/>
                      <a:pt x="126" y="163"/>
                      <a:pt x="126" y="163"/>
                    </a:cubicBezTo>
                    <a:cubicBezTo>
                      <a:pt x="126" y="163"/>
                      <a:pt x="126" y="163"/>
                      <a:pt x="126" y="163"/>
                    </a:cubicBezTo>
                    <a:cubicBezTo>
                      <a:pt x="126" y="163"/>
                      <a:pt x="126" y="163"/>
                      <a:pt x="126" y="163"/>
                    </a:cubicBezTo>
                    <a:cubicBezTo>
                      <a:pt x="126" y="163"/>
                      <a:pt x="126" y="163"/>
                      <a:pt x="126" y="164"/>
                    </a:cubicBezTo>
                    <a:cubicBezTo>
                      <a:pt x="126" y="164"/>
                      <a:pt x="126" y="164"/>
                      <a:pt x="126" y="164"/>
                    </a:cubicBezTo>
                    <a:cubicBezTo>
                      <a:pt x="126" y="164"/>
                      <a:pt x="126" y="164"/>
                      <a:pt x="126" y="164"/>
                    </a:cubicBezTo>
                    <a:cubicBezTo>
                      <a:pt x="126" y="164"/>
                      <a:pt x="126" y="164"/>
                      <a:pt x="126" y="164"/>
                    </a:cubicBezTo>
                    <a:cubicBezTo>
                      <a:pt x="126" y="164"/>
                      <a:pt x="126" y="164"/>
                      <a:pt x="126" y="164"/>
                    </a:cubicBezTo>
                    <a:cubicBezTo>
                      <a:pt x="126" y="164"/>
                      <a:pt x="126" y="164"/>
                      <a:pt x="126" y="164"/>
                    </a:cubicBezTo>
                    <a:cubicBezTo>
                      <a:pt x="126" y="164"/>
                      <a:pt x="126" y="164"/>
                      <a:pt x="126" y="164"/>
                    </a:cubicBezTo>
                    <a:cubicBezTo>
                      <a:pt x="126" y="164"/>
                      <a:pt x="126" y="164"/>
                      <a:pt x="126" y="164"/>
                    </a:cubicBezTo>
                    <a:cubicBezTo>
                      <a:pt x="126" y="164"/>
                      <a:pt x="126"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8" y="165"/>
                    </a:cubicBezTo>
                    <a:cubicBezTo>
                      <a:pt x="128" y="165"/>
                      <a:pt x="128" y="165"/>
                      <a:pt x="128" y="165"/>
                    </a:cubicBezTo>
                    <a:cubicBezTo>
                      <a:pt x="128" y="165"/>
                      <a:pt x="128" y="165"/>
                      <a:pt x="128" y="165"/>
                    </a:cubicBezTo>
                    <a:cubicBezTo>
                      <a:pt x="128" y="165"/>
                      <a:pt x="128" y="165"/>
                      <a:pt x="128" y="165"/>
                    </a:cubicBezTo>
                    <a:cubicBezTo>
                      <a:pt x="128" y="165"/>
                      <a:pt x="128" y="165"/>
                      <a:pt x="128" y="165"/>
                    </a:cubicBezTo>
                    <a:cubicBezTo>
                      <a:pt x="128" y="165"/>
                      <a:pt x="128" y="165"/>
                      <a:pt x="128" y="165"/>
                    </a:cubicBezTo>
                    <a:cubicBezTo>
                      <a:pt x="128" y="165"/>
                      <a:pt x="128" y="165"/>
                      <a:pt x="128" y="165"/>
                    </a:cubicBezTo>
                    <a:cubicBezTo>
                      <a:pt x="128" y="165"/>
                      <a:pt x="128" y="165"/>
                      <a:pt x="128" y="165"/>
                    </a:cubicBezTo>
                    <a:cubicBezTo>
                      <a:pt x="128" y="165"/>
                      <a:pt x="128" y="165"/>
                      <a:pt x="128" y="165"/>
                    </a:cubicBezTo>
                    <a:cubicBezTo>
                      <a:pt x="128" y="165"/>
                      <a:pt x="128" y="165"/>
                      <a:pt x="128" y="165"/>
                    </a:cubicBezTo>
                    <a:cubicBezTo>
                      <a:pt x="128" y="165"/>
                      <a:pt x="128" y="165"/>
                      <a:pt x="128" y="166"/>
                    </a:cubicBezTo>
                    <a:cubicBezTo>
                      <a:pt x="128" y="166"/>
                      <a:pt x="128" y="166"/>
                      <a:pt x="128" y="166"/>
                    </a:cubicBezTo>
                    <a:cubicBezTo>
                      <a:pt x="128" y="166"/>
                      <a:pt x="128" y="166"/>
                      <a:pt x="128" y="166"/>
                    </a:cubicBezTo>
                    <a:cubicBezTo>
                      <a:pt x="128" y="166"/>
                      <a:pt x="128" y="166"/>
                      <a:pt x="128" y="166"/>
                    </a:cubicBezTo>
                    <a:cubicBezTo>
                      <a:pt x="128" y="166"/>
                      <a:pt x="128" y="166"/>
                      <a:pt x="128" y="166"/>
                    </a:cubicBezTo>
                    <a:cubicBezTo>
                      <a:pt x="128" y="166"/>
                      <a:pt x="128" y="166"/>
                      <a:pt x="128" y="166"/>
                    </a:cubicBezTo>
                    <a:cubicBezTo>
                      <a:pt x="128" y="166"/>
                      <a:pt x="128" y="166"/>
                      <a:pt x="128" y="166"/>
                    </a:cubicBezTo>
                    <a:cubicBezTo>
                      <a:pt x="128" y="166"/>
                      <a:pt x="128" y="166"/>
                      <a:pt x="128" y="166"/>
                    </a:cubicBezTo>
                    <a:cubicBezTo>
                      <a:pt x="128" y="167"/>
                      <a:pt x="128" y="169"/>
                      <a:pt x="128" y="170"/>
                    </a:cubicBezTo>
                    <a:cubicBezTo>
                      <a:pt x="128" y="170"/>
                      <a:pt x="128" y="170"/>
                      <a:pt x="128" y="170"/>
                    </a:cubicBezTo>
                    <a:cubicBezTo>
                      <a:pt x="128" y="170"/>
                      <a:pt x="128" y="170"/>
                      <a:pt x="128" y="170"/>
                    </a:cubicBezTo>
                    <a:cubicBezTo>
                      <a:pt x="128" y="170"/>
                      <a:pt x="128" y="170"/>
                      <a:pt x="128" y="170"/>
                    </a:cubicBezTo>
                    <a:cubicBezTo>
                      <a:pt x="128" y="170"/>
                      <a:pt x="128" y="170"/>
                      <a:pt x="128" y="170"/>
                    </a:cubicBezTo>
                    <a:cubicBezTo>
                      <a:pt x="128" y="170"/>
                      <a:pt x="128" y="170"/>
                      <a:pt x="128" y="170"/>
                    </a:cubicBezTo>
                    <a:cubicBezTo>
                      <a:pt x="128" y="171"/>
                      <a:pt x="128" y="171"/>
                      <a:pt x="128" y="171"/>
                    </a:cubicBezTo>
                    <a:cubicBezTo>
                      <a:pt x="128" y="171"/>
                      <a:pt x="128" y="171"/>
                      <a:pt x="128" y="171"/>
                    </a:cubicBezTo>
                    <a:cubicBezTo>
                      <a:pt x="128" y="171"/>
                      <a:pt x="128" y="171"/>
                      <a:pt x="128" y="171"/>
                    </a:cubicBezTo>
                    <a:cubicBezTo>
                      <a:pt x="128" y="171"/>
                      <a:pt x="128" y="171"/>
                      <a:pt x="128" y="171"/>
                    </a:cubicBezTo>
                    <a:cubicBezTo>
                      <a:pt x="128" y="171"/>
                      <a:pt x="128" y="171"/>
                      <a:pt x="128" y="171"/>
                    </a:cubicBezTo>
                    <a:cubicBezTo>
                      <a:pt x="128" y="171"/>
                      <a:pt x="128" y="171"/>
                      <a:pt x="128" y="171"/>
                    </a:cubicBezTo>
                    <a:cubicBezTo>
                      <a:pt x="128" y="171"/>
                      <a:pt x="128" y="171"/>
                      <a:pt x="128" y="171"/>
                    </a:cubicBezTo>
                    <a:cubicBezTo>
                      <a:pt x="128"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2"/>
                      <a:pt x="129" y="172"/>
                      <a:pt x="129" y="172"/>
                    </a:cubicBezTo>
                    <a:cubicBezTo>
                      <a:pt x="129" y="172"/>
                      <a:pt x="129" y="172"/>
                      <a:pt x="129" y="172"/>
                    </a:cubicBezTo>
                    <a:cubicBezTo>
                      <a:pt x="129" y="172"/>
                      <a:pt x="129" y="172"/>
                      <a:pt x="129" y="172"/>
                    </a:cubicBezTo>
                    <a:cubicBezTo>
                      <a:pt x="129" y="172"/>
                      <a:pt x="129" y="172"/>
                      <a:pt x="129" y="172"/>
                    </a:cubicBezTo>
                    <a:cubicBezTo>
                      <a:pt x="129" y="172"/>
                      <a:pt x="129" y="172"/>
                      <a:pt x="129" y="172"/>
                    </a:cubicBezTo>
                    <a:cubicBezTo>
                      <a:pt x="129" y="172"/>
                      <a:pt x="129" y="172"/>
                      <a:pt x="129" y="172"/>
                    </a:cubicBezTo>
                    <a:cubicBezTo>
                      <a:pt x="129" y="172"/>
                      <a:pt x="129" y="172"/>
                      <a:pt x="129"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3"/>
                    </a:cubicBezTo>
                    <a:cubicBezTo>
                      <a:pt x="130" y="173"/>
                      <a:pt x="130"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2" y="173"/>
                      <a:pt x="132" y="173"/>
                      <a:pt x="132" y="173"/>
                    </a:cubicBezTo>
                    <a:cubicBezTo>
                      <a:pt x="132" y="173"/>
                      <a:pt x="132" y="173"/>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3" y="174"/>
                      <a:pt x="133" y="174"/>
                      <a:pt x="133" y="174"/>
                    </a:cubicBezTo>
                    <a:cubicBezTo>
                      <a:pt x="133" y="174"/>
                      <a:pt x="133" y="174"/>
                      <a:pt x="133" y="174"/>
                    </a:cubicBezTo>
                    <a:cubicBezTo>
                      <a:pt x="133" y="174"/>
                      <a:pt x="133" y="174"/>
                      <a:pt x="133" y="174"/>
                    </a:cubicBezTo>
                    <a:cubicBezTo>
                      <a:pt x="133" y="174"/>
                      <a:pt x="133" y="174"/>
                      <a:pt x="133" y="174"/>
                    </a:cubicBezTo>
                    <a:cubicBezTo>
                      <a:pt x="133" y="174"/>
                      <a:pt x="133" y="174"/>
                      <a:pt x="133" y="174"/>
                    </a:cubicBezTo>
                    <a:cubicBezTo>
                      <a:pt x="133" y="174"/>
                      <a:pt x="133" y="174"/>
                      <a:pt x="133" y="174"/>
                    </a:cubicBezTo>
                    <a:cubicBezTo>
                      <a:pt x="133" y="174"/>
                      <a:pt x="133" y="174"/>
                      <a:pt x="133" y="175"/>
                    </a:cubicBezTo>
                    <a:cubicBezTo>
                      <a:pt x="133" y="175"/>
                      <a:pt x="133" y="175"/>
                      <a:pt x="133" y="175"/>
                    </a:cubicBezTo>
                    <a:cubicBezTo>
                      <a:pt x="133" y="175"/>
                      <a:pt x="133"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5" y="175"/>
                    </a:cubicBezTo>
                    <a:cubicBezTo>
                      <a:pt x="135" y="175"/>
                      <a:pt x="135" y="175"/>
                      <a:pt x="135" y="175"/>
                    </a:cubicBezTo>
                    <a:cubicBezTo>
                      <a:pt x="135" y="175"/>
                      <a:pt x="135" y="175"/>
                      <a:pt x="135" y="175"/>
                    </a:cubicBezTo>
                    <a:cubicBezTo>
                      <a:pt x="135" y="175"/>
                      <a:pt x="135" y="175"/>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7" y="176"/>
                    </a:cubicBezTo>
                    <a:cubicBezTo>
                      <a:pt x="137" y="176"/>
                      <a:pt x="137" y="176"/>
                      <a:pt x="137" y="176"/>
                    </a:cubicBezTo>
                    <a:cubicBezTo>
                      <a:pt x="137" y="176"/>
                      <a:pt x="137" y="176"/>
                      <a:pt x="137" y="176"/>
                    </a:cubicBezTo>
                    <a:cubicBezTo>
                      <a:pt x="137" y="176"/>
                      <a:pt x="137" y="176"/>
                      <a:pt x="137" y="176"/>
                    </a:cubicBezTo>
                    <a:cubicBezTo>
                      <a:pt x="137" y="176"/>
                      <a:pt x="137" y="176"/>
                      <a:pt x="137" y="176"/>
                    </a:cubicBezTo>
                    <a:cubicBezTo>
                      <a:pt x="137" y="176"/>
                      <a:pt x="137" y="176"/>
                      <a:pt x="137" y="177"/>
                    </a:cubicBezTo>
                    <a:cubicBezTo>
                      <a:pt x="137" y="177"/>
                      <a:pt x="137" y="177"/>
                      <a:pt x="137" y="177"/>
                    </a:cubicBezTo>
                    <a:cubicBezTo>
                      <a:pt x="137" y="177"/>
                      <a:pt x="137" y="177"/>
                      <a:pt x="137" y="177"/>
                    </a:cubicBezTo>
                    <a:cubicBezTo>
                      <a:pt x="137" y="177"/>
                      <a:pt x="137" y="177"/>
                      <a:pt x="137" y="177"/>
                    </a:cubicBezTo>
                    <a:cubicBezTo>
                      <a:pt x="137" y="177"/>
                      <a:pt x="137" y="177"/>
                      <a:pt x="137" y="177"/>
                    </a:cubicBezTo>
                    <a:cubicBezTo>
                      <a:pt x="137" y="177"/>
                      <a:pt x="137" y="177"/>
                      <a:pt x="137" y="177"/>
                    </a:cubicBezTo>
                    <a:cubicBezTo>
                      <a:pt x="137" y="177"/>
                      <a:pt x="137" y="177"/>
                      <a:pt x="137" y="177"/>
                    </a:cubicBezTo>
                    <a:cubicBezTo>
                      <a:pt x="137" y="177"/>
                      <a:pt x="137" y="177"/>
                      <a:pt x="137" y="177"/>
                    </a:cubicBezTo>
                    <a:cubicBezTo>
                      <a:pt x="137" y="177"/>
                      <a:pt x="137" y="177"/>
                      <a:pt x="137" y="177"/>
                    </a:cubicBezTo>
                    <a:cubicBezTo>
                      <a:pt x="137" y="177"/>
                      <a:pt x="137"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9"/>
                    </a:cubicBezTo>
                    <a:cubicBezTo>
                      <a:pt x="139" y="179"/>
                      <a:pt x="139" y="179"/>
                      <a:pt x="139" y="179"/>
                    </a:cubicBezTo>
                    <a:cubicBezTo>
                      <a:pt x="139" y="179"/>
                      <a:pt x="139" y="179"/>
                      <a:pt x="139" y="179"/>
                    </a:cubicBezTo>
                    <a:cubicBezTo>
                      <a:pt x="139" y="179"/>
                      <a:pt x="139" y="179"/>
                      <a:pt x="139" y="179"/>
                    </a:cubicBezTo>
                    <a:cubicBezTo>
                      <a:pt x="139" y="179"/>
                      <a:pt x="139" y="179"/>
                      <a:pt x="139" y="179"/>
                    </a:cubicBezTo>
                    <a:cubicBezTo>
                      <a:pt x="139" y="179"/>
                      <a:pt x="139" y="179"/>
                      <a:pt x="139"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80"/>
                    </a:cubicBezTo>
                    <a:cubicBezTo>
                      <a:pt x="141" y="180"/>
                      <a:pt x="141" y="180"/>
                      <a:pt x="141" y="180"/>
                    </a:cubicBezTo>
                    <a:cubicBezTo>
                      <a:pt x="141" y="180"/>
                      <a:pt x="141" y="180"/>
                      <a:pt x="141" y="180"/>
                    </a:cubicBezTo>
                    <a:cubicBezTo>
                      <a:pt x="141" y="180"/>
                      <a:pt x="141" y="180"/>
                      <a:pt x="141" y="180"/>
                    </a:cubicBezTo>
                    <a:cubicBezTo>
                      <a:pt x="141" y="180"/>
                      <a:pt x="141" y="180"/>
                      <a:pt x="141" y="180"/>
                    </a:cubicBezTo>
                    <a:cubicBezTo>
                      <a:pt x="141" y="180"/>
                      <a:pt x="141"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4" y="180"/>
                    </a:cubicBezTo>
                    <a:cubicBezTo>
                      <a:pt x="144" y="180"/>
                      <a:pt x="144" y="180"/>
                      <a:pt x="144" y="180"/>
                    </a:cubicBezTo>
                    <a:cubicBezTo>
                      <a:pt x="144" y="180"/>
                      <a:pt x="144" y="180"/>
                      <a:pt x="144" y="180"/>
                    </a:cubicBezTo>
                    <a:cubicBezTo>
                      <a:pt x="144" y="180"/>
                      <a:pt x="144" y="180"/>
                      <a:pt x="144" y="180"/>
                    </a:cubicBezTo>
                    <a:cubicBezTo>
                      <a:pt x="144" y="181"/>
                      <a:pt x="144" y="181"/>
                      <a:pt x="144" y="181"/>
                    </a:cubicBezTo>
                    <a:cubicBezTo>
                      <a:pt x="144" y="181"/>
                      <a:pt x="144" y="181"/>
                      <a:pt x="144" y="181"/>
                    </a:cubicBezTo>
                    <a:cubicBezTo>
                      <a:pt x="144" y="181"/>
                      <a:pt x="144" y="181"/>
                      <a:pt x="144" y="181"/>
                    </a:cubicBezTo>
                    <a:cubicBezTo>
                      <a:pt x="144" y="181"/>
                      <a:pt x="144" y="181"/>
                      <a:pt x="144" y="181"/>
                    </a:cubicBezTo>
                    <a:cubicBezTo>
                      <a:pt x="144" y="181"/>
                      <a:pt x="144" y="181"/>
                      <a:pt x="144" y="181"/>
                    </a:cubicBezTo>
                    <a:cubicBezTo>
                      <a:pt x="144" y="181"/>
                      <a:pt x="144" y="181"/>
                      <a:pt x="144" y="181"/>
                    </a:cubicBezTo>
                    <a:cubicBezTo>
                      <a:pt x="144" y="181"/>
                      <a:pt x="144" y="181"/>
                      <a:pt x="144" y="181"/>
                    </a:cubicBezTo>
                    <a:cubicBezTo>
                      <a:pt x="144" y="181"/>
                      <a:pt x="144" y="181"/>
                      <a:pt x="144" y="181"/>
                    </a:cubicBezTo>
                    <a:cubicBezTo>
                      <a:pt x="144" y="181"/>
                      <a:pt x="144" y="181"/>
                      <a:pt x="144" y="181"/>
                    </a:cubicBezTo>
                    <a:cubicBezTo>
                      <a:pt x="144"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6" y="181"/>
                      <a:pt x="146" y="181"/>
                    </a:cubicBezTo>
                    <a:cubicBezTo>
                      <a:pt x="146" y="181"/>
                      <a:pt x="146" y="181"/>
                      <a:pt x="146" y="181"/>
                    </a:cubicBezTo>
                    <a:cubicBezTo>
                      <a:pt x="146" y="181"/>
                      <a:pt x="146" y="181"/>
                      <a:pt x="146" y="181"/>
                    </a:cubicBezTo>
                    <a:cubicBezTo>
                      <a:pt x="146" y="181"/>
                      <a:pt x="146" y="181"/>
                      <a:pt x="146" y="181"/>
                    </a:cubicBezTo>
                    <a:cubicBezTo>
                      <a:pt x="146" y="181"/>
                      <a:pt x="146" y="181"/>
                      <a:pt x="146" y="181"/>
                    </a:cubicBezTo>
                    <a:cubicBezTo>
                      <a:pt x="146" y="181"/>
                      <a:pt x="146" y="181"/>
                      <a:pt x="146" y="181"/>
                    </a:cubicBezTo>
                    <a:cubicBezTo>
                      <a:pt x="146" y="181"/>
                      <a:pt x="146" y="181"/>
                      <a:pt x="146" y="181"/>
                    </a:cubicBezTo>
                    <a:cubicBezTo>
                      <a:pt x="146" y="181"/>
                      <a:pt x="146" y="181"/>
                      <a:pt x="146" y="181"/>
                    </a:cubicBezTo>
                    <a:cubicBezTo>
                      <a:pt x="146" y="181"/>
                      <a:pt x="146" y="181"/>
                      <a:pt x="146" y="181"/>
                    </a:cubicBezTo>
                    <a:cubicBezTo>
                      <a:pt x="146" y="181"/>
                      <a:pt x="146" y="181"/>
                      <a:pt x="146" y="182"/>
                    </a:cubicBezTo>
                    <a:cubicBezTo>
                      <a:pt x="146" y="182"/>
                      <a:pt x="146" y="182"/>
                      <a:pt x="146" y="182"/>
                    </a:cubicBezTo>
                    <a:cubicBezTo>
                      <a:pt x="146" y="182"/>
                      <a:pt x="146" y="182"/>
                      <a:pt x="146" y="182"/>
                    </a:cubicBezTo>
                    <a:cubicBezTo>
                      <a:pt x="146" y="182"/>
                      <a:pt x="146" y="182"/>
                      <a:pt x="146" y="182"/>
                    </a:cubicBezTo>
                    <a:cubicBezTo>
                      <a:pt x="146" y="182"/>
                      <a:pt x="146" y="182"/>
                      <a:pt x="146" y="182"/>
                    </a:cubicBezTo>
                    <a:cubicBezTo>
                      <a:pt x="146" y="182"/>
                      <a:pt x="146" y="182"/>
                      <a:pt x="146" y="182"/>
                    </a:cubicBezTo>
                    <a:cubicBezTo>
                      <a:pt x="146" y="182"/>
                      <a:pt x="146" y="182"/>
                      <a:pt x="146" y="182"/>
                    </a:cubicBezTo>
                    <a:cubicBezTo>
                      <a:pt x="146" y="182"/>
                      <a:pt x="146" y="182"/>
                      <a:pt x="146" y="182"/>
                    </a:cubicBezTo>
                    <a:cubicBezTo>
                      <a:pt x="146" y="182"/>
                      <a:pt x="146" y="182"/>
                      <a:pt x="146" y="182"/>
                    </a:cubicBezTo>
                    <a:cubicBezTo>
                      <a:pt x="146" y="182"/>
                      <a:pt x="146" y="182"/>
                      <a:pt x="147" y="182"/>
                    </a:cubicBezTo>
                    <a:cubicBezTo>
                      <a:pt x="147" y="182"/>
                      <a:pt x="147" y="182"/>
                      <a:pt x="147" y="182"/>
                    </a:cubicBezTo>
                    <a:cubicBezTo>
                      <a:pt x="147" y="182"/>
                      <a:pt x="147" y="182"/>
                      <a:pt x="147" y="182"/>
                    </a:cubicBezTo>
                    <a:cubicBezTo>
                      <a:pt x="147" y="182"/>
                      <a:pt x="147" y="182"/>
                      <a:pt x="147" y="182"/>
                    </a:cubicBezTo>
                    <a:cubicBezTo>
                      <a:pt x="147" y="182"/>
                      <a:pt x="147" y="182"/>
                      <a:pt x="147" y="183"/>
                    </a:cubicBezTo>
                    <a:cubicBezTo>
                      <a:pt x="147" y="183"/>
                      <a:pt x="147" y="183"/>
                      <a:pt x="147" y="183"/>
                    </a:cubicBezTo>
                    <a:cubicBezTo>
                      <a:pt x="147" y="183"/>
                      <a:pt x="147" y="183"/>
                      <a:pt x="147" y="183"/>
                    </a:cubicBezTo>
                    <a:cubicBezTo>
                      <a:pt x="147" y="183"/>
                      <a:pt x="147" y="183"/>
                      <a:pt x="147" y="183"/>
                    </a:cubicBezTo>
                    <a:cubicBezTo>
                      <a:pt x="147" y="183"/>
                      <a:pt x="147" y="183"/>
                      <a:pt x="147" y="183"/>
                    </a:cubicBezTo>
                    <a:cubicBezTo>
                      <a:pt x="147" y="183"/>
                      <a:pt x="147" y="183"/>
                      <a:pt x="147" y="183"/>
                    </a:cubicBezTo>
                    <a:cubicBezTo>
                      <a:pt x="147" y="183"/>
                      <a:pt x="147" y="183"/>
                      <a:pt x="147"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9" y="183"/>
                    </a:cubicBezTo>
                    <a:cubicBezTo>
                      <a:pt x="149" y="183"/>
                      <a:pt x="149" y="183"/>
                      <a:pt x="149" y="183"/>
                    </a:cubicBezTo>
                    <a:cubicBezTo>
                      <a:pt x="149" y="183"/>
                      <a:pt x="149" y="183"/>
                      <a:pt x="149" y="183"/>
                    </a:cubicBezTo>
                    <a:cubicBezTo>
                      <a:pt x="149" y="183"/>
                      <a:pt x="149" y="183"/>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50" y="184"/>
                    </a:cubicBezTo>
                    <a:cubicBezTo>
                      <a:pt x="150" y="184"/>
                      <a:pt x="150" y="184"/>
                      <a:pt x="150" y="184"/>
                    </a:cubicBezTo>
                    <a:cubicBezTo>
                      <a:pt x="150" y="184"/>
                      <a:pt x="150" y="184"/>
                      <a:pt x="150" y="184"/>
                    </a:cubicBezTo>
                    <a:cubicBezTo>
                      <a:pt x="150" y="184"/>
                      <a:pt x="150" y="184"/>
                      <a:pt x="150" y="184"/>
                    </a:cubicBezTo>
                    <a:cubicBezTo>
                      <a:pt x="150" y="184"/>
                      <a:pt x="150" y="184"/>
                      <a:pt x="150" y="184"/>
                    </a:cubicBezTo>
                    <a:cubicBezTo>
                      <a:pt x="150" y="184"/>
                      <a:pt x="150" y="184"/>
                      <a:pt x="150" y="184"/>
                    </a:cubicBezTo>
                    <a:cubicBezTo>
                      <a:pt x="150" y="184"/>
                      <a:pt x="150" y="184"/>
                      <a:pt x="150" y="184"/>
                    </a:cubicBezTo>
                    <a:cubicBezTo>
                      <a:pt x="150" y="184"/>
                      <a:pt x="150" y="184"/>
                      <a:pt x="150" y="184"/>
                    </a:cubicBezTo>
                    <a:cubicBezTo>
                      <a:pt x="150" y="184"/>
                      <a:pt x="150" y="184"/>
                      <a:pt x="150" y="184"/>
                    </a:cubicBezTo>
                    <a:cubicBezTo>
                      <a:pt x="150" y="184"/>
                      <a:pt x="150" y="184"/>
                      <a:pt x="150" y="184"/>
                    </a:cubicBezTo>
                    <a:cubicBezTo>
                      <a:pt x="151" y="184"/>
                      <a:pt x="151" y="184"/>
                      <a:pt x="151" y="184"/>
                    </a:cubicBezTo>
                    <a:cubicBezTo>
                      <a:pt x="151" y="184"/>
                      <a:pt x="151" y="184"/>
                      <a:pt x="151" y="184"/>
                    </a:cubicBezTo>
                    <a:cubicBezTo>
                      <a:pt x="151" y="184"/>
                      <a:pt x="151" y="184"/>
                      <a:pt x="151" y="184"/>
                    </a:cubicBezTo>
                    <a:cubicBezTo>
                      <a:pt x="151" y="184"/>
                      <a:pt x="151" y="184"/>
                      <a:pt x="151" y="184"/>
                    </a:cubicBezTo>
                    <a:cubicBezTo>
                      <a:pt x="151" y="184"/>
                      <a:pt x="151" y="184"/>
                      <a:pt x="151" y="184"/>
                    </a:cubicBezTo>
                    <a:cubicBezTo>
                      <a:pt x="151" y="184"/>
                      <a:pt x="151" y="184"/>
                      <a:pt x="151" y="184"/>
                    </a:cubicBezTo>
                    <a:cubicBezTo>
                      <a:pt x="151" y="184"/>
                      <a:pt x="151" y="184"/>
                      <a:pt x="151" y="184"/>
                    </a:cubicBezTo>
                    <a:cubicBezTo>
                      <a:pt x="151" y="184"/>
                      <a:pt x="151" y="184"/>
                      <a:pt x="151" y="185"/>
                    </a:cubicBezTo>
                    <a:cubicBezTo>
                      <a:pt x="151" y="185"/>
                      <a:pt x="151" y="185"/>
                      <a:pt x="151" y="185"/>
                    </a:cubicBezTo>
                    <a:cubicBezTo>
                      <a:pt x="151" y="185"/>
                      <a:pt x="151" y="185"/>
                      <a:pt x="151" y="185"/>
                    </a:cubicBezTo>
                    <a:cubicBezTo>
                      <a:pt x="151" y="185"/>
                      <a:pt x="151" y="185"/>
                      <a:pt x="151" y="185"/>
                    </a:cubicBezTo>
                    <a:cubicBezTo>
                      <a:pt x="151" y="185"/>
                      <a:pt x="151" y="185"/>
                      <a:pt x="151" y="185"/>
                    </a:cubicBezTo>
                    <a:cubicBezTo>
                      <a:pt x="151" y="185"/>
                      <a:pt x="151" y="185"/>
                      <a:pt x="151" y="185"/>
                    </a:cubicBezTo>
                    <a:cubicBezTo>
                      <a:pt x="151" y="185"/>
                      <a:pt x="151" y="185"/>
                      <a:pt x="151" y="185"/>
                    </a:cubicBezTo>
                    <a:cubicBezTo>
                      <a:pt x="151" y="185"/>
                      <a:pt x="151"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3" y="185"/>
                    </a:cubicBezTo>
                    <a:cubicBezTo>
                      <a:pt x="153" y="185"/>
                      <a:pt x="153" y="185"/>
                      <a:pt x="153" y="185"/>
                    </a:cubicBezTo>
                    <a:cubicBezTo>
                      <a:pt x="153" y="185"/>
                      <a:pt x="153" y="185"/>
                      <a:pt x="153" y="185"/>
                    </a:cubicBezTo>
                    <a:cubicBezTo>
                      <a:pt x="153" y="185"/>
                      <a:pt x="153" y="185"/>
                      <a:pt x="153" y="185"/>
                    </a:cubicBezTo>
                    <a:cubicBezTo>
                      <a:pt x="153" y="185"/>
                      <a:pt x="153" y="185"/>
                      <a:pt x="153" y="185"/>
                    </a:cubicBezTo>
                    <a:cubicBezTo>
                      <a:pt x="153" y="185"/>
                      <a:pt x="153" y="185"/>
                      <a:pt x="153" y="185"/>
                    </a:cubicBezTo>
                    <a:cubicBezTo>
                      <a:pt x="153" y="185"/>
                      <a:pt x="153" y="185"/>
                      <a:pt x="153" y="185"/>
                    </a:cubicBezTo>
                    <a:cubicBezTo>
                      <a:pt x="153" y="185"/>
                      <a:pt x="153" y="185"/>
                      <a:pt x="153" y="185"/>
                    </a:cubicBezTo>
                    <a:cubicBezTo>
                      <a:pt x="153" y="185"/>
                      <a:pt x="153" y="185"/>
                      <a:pt x="153" y="185"/>
                    </a:cubicBezTo>
                    <a:cubicBezTo>
                      <a:pt x="153" y="185"/>
                      <a:pt x="153" y="185"/>
                      <a:pt x="154" y="185"/>
                    </a:cubicBezTo>
                    <a:cubicBezTo>
                      <a:pt x="154" y="185"/>
                      <a:pt x="154" y="185"/>
                      <a:pt x="154" y="186"/>
                    </a:cubicBezTo>
                    <a:cubicBezTo>
                      <a:pt x="154" y="186"/>
                      <a:pt x="154" y="186"/>
                      <a:pt x="154" y="186"/>
                    </a:cubicBezTo>
                    <a:cubicBezTo>
                      <a:pt x="154" y="186"/>
                      <a:pt x="154" y="186"/>
                      <a:pt x="154" y="186"/>
                    </a:cubicBezTo>
                    <a:cubicBezTo>
                      <a:pt x="154" y="186"/>
                      <a:pt x="154" y="186"/>
                      <a:pt x="154" y="186"/>
                    </a:cubicBezTo>
                    <a:cubicBezTo>
                      <a:pt x="154" y="186"/>
                      <a:pt x="154" y="186"/>
                      <a:pt x="154" y="186"/>
                    </a:cubicBezTo>
                    <a:cubicBezTo>
                      <a:pt x="154" y="186"/>
                      <a:pt x="154" y="186"/>
                      <a:pt x="154" y="186"/>
                    </a:cubicBezTo>
                    <a:cubicBezTo>
                      <a:pt x="154" y="186"/>
                      <a:pt x="154" y="186"/>
                      <a:pt x="154" y="186"/>
                    </a:cubicBezTo>
                    <a:cubicBezTo>
                      <a:pt x="155" y="186"/>
                      <a:pt x="155" y="186"/>
                      <a:pt x="155" y="186"/>
                    </a:cubicBezTo>
                    <a:cubicBezTo>
                      <a:pt x="155" y="186"/>
                      <a:pt x="155" y="186"/>
                      <a:pt x="155" y="186"/>
                    </a:cubicBezTo>
                    <a:cubicBezTo>
                      <a:pt x="155" y="186"/>
                      <a:pt x="155" y="186"/>
                      <a:pt x="155" y="186"/>
                    </a:cubicBezTo>
                    <a:cubicBezTo>
                      <a:pt x="155" y="186"/>
                      <a:pt x="155" y="186"/>
                      <a:pt x="156" y="186"/>
                    </a:cubicBezTo>
                    <a:cubicBezTo>
                      <a:pt x="156" y="186"/>
                      <a:pt x="156" y="186"/>
                      <a:pt x="156" y="186"/>
                    </a:cubicBezTo>
                    <a:cubicBezTo>
                      <a:pt x="156" y="186"/>
                      <a:pt x="156" y="186"/>
                      <a:pt x="156" y="186"/>
                    </a:cubicBezTo>
                    <a:cubicBezTo>
                      <a:pt x="156" y="186"/>
                      <a:pt x="156" y="186"/>
                      <a:pt x="156" y="186"/>
                    </a:cubicBezTo>
                    <a:cubicBezTo>
                      <a:pt x="156" y="186"/>
                      <a:pt x="156" y="186"/>
                      <a:pt x="156" y="186"/>
                    </a:cubicBezTo>
                    <a:cubicBezTo>
                      <a:pt x="156" y="208"/>
                      <a:pt x="156" y="208"/>
                      <a:pt x="156" y="208"/>
                    </a:cubicBezTo>
                    <a:close/>
                    <a:moveTo>
                      <a:pt x="156" y="167"/>
                    </a:move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5" y="146"/>
                      <a:pt x="155" y="146"/>
                      <a:pt x="155" y="146"/>
                    </a:cubicBezTo>
                    <a:cubicBezTo>
                      <a:pt x="155" y="146"/>
                      <a:pt x="155" y="146"/>
                      <a:pt x="155" y="146"/>
                    </a:cubicBezTo>
                    <a:cubicBezTo>
                      <a:pt x="155" y="146"/>
                      <a:pt x="155" y="146"/>
                      <a:pt x="155" y="146"/>
                    </a:cubicBezTo>
                    <a:cubicBezTo>
                      <a:pt x="155" y="146"/>
                      <a:pt x="155" y="146"/>
                      <a:pt x="155" y="146"/>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4" y="145"/>
                      <a:pt x="154" y="145"/>
                      <a:pt x="154" y="145"/>
                    </a:cubicBezTo>
                    <a:cubicBezTo>
                      <a:pt x="154" y="145"/>
                      <a:pt x="154" y="145"/>
                      <a:pt x="154" y="145"/>
                    </a:cubicBezTo>
                    <a:cubicBezTo>
                      <a:pt x="154" y="145"/>
                      <a:pt x="154" y="145"/>
                      <a:pt x="154" y="145"/>
                    </a:cubicBezTo>
                    <a:cubicBezTo>
                      <a:pt x="154" y="145"/>
                      <a:pt x="154"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2" y="145"/>
                      <a:pt x="152" y="145"/>
                      <a:pt x="152" y="145"/>
                    </a:cubicBezTo>
                    <a:cubicBezTo>
                      <a:pt x="152" y="145"/>
                      <a:pt x="152" y="145"/>
                      <a:pt x="152" y="145"/>
                    </a:cubicBezTo>
                    <a:cubicBezTo>
                      <a:pt x="152" y="145"/>
                      <a:pt x="152" y="145"/>
                      <a:pt x="152" y="145"/>
                    </a:cubicBezTo>
                    <a:cubicBezTo>
                      <a:pt x="152" y="145"/>
                      <a:pt x="152" y="145"/>
                      <a:pt x="152" y="145"/>
                    </a:cubicBezTo>
                    <a:cubicBezTo>
                      <a:pt x="152" y="145"/>
                      <a:pt x="152" y="145"/>
                      <a:pt x="152" y="145"/>
                    </a:cubicBezTo>
                    <a:cubicBezTo>
                      <a:pt x="152" y="145"/>
                      <a:pt x="152" y="145"/>
                      <a:pt x="152" y="145"/>
                    </a:cubicBezTo>
                    <a:cubicBezTo>
                      <a:pt x="152" y="145"/>
                      <a:pt x="152" y="145"/>
                      <a:pt x="152" y="145"/>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1" y="144"/>
                      <a:pt x="151" y="144"/>
                      <a:pt x="151" y="144"/>
                    </a:cubicBezTo>
                    <a:cubicBezTo>
                      <a:pt x="151" y="144"/>
                      <a:pt x="151" y="144"/>
                      <a:pt x="151" y="144"/>
                    </a:cubicBezTo>
                    <a:cubicBezTo>
                      <a:pt x="151" y="144"/>
                      <a:pt x="151" y="144"/>
                      <a:pt x="151" y="144"/>
                    </a:cubicBezTo>
                    <a:cubicBezTo>
                      <a:pt x="151" y="144"/>
                      <a:pt x="151" y="144"/>
                      <a:pt x="151" y="144"/>
                    </a:cubicBezTo>
                    <a:cubicBezTo>
                      <a:pt x="151" y="144"/>
                      <a:pt x="151" y="144"/>
                      <a:pt x="151" y="144"/>
                    </a:cubicBezTo>
                    <a:cubicBezTo>
                      <a:pt x="151" y="144"/>
                      <a:pt x="151" y="144"/>
                      <a:pt x="151" y="144"/>
                    </a:cubicBezTo>
                    <a:cubicBezTo>
                      <a:pt x="151" y="144"/>
                      <a:pt x="151" y="144"/>
                      <a:pt x="151" y="144"/>
                    </a:cubicBezTo>
                    <a:cubicBezTo>
                      <a:pt x="151" y="144"/>
                      <a:pt x="151" y="144"/>
                      <a:pt x="151" y="144"/>
                    </a:cubicBezTo>
                    <a:cubicBezTo>
                      <a:pt x="151" y="144"/>
                      <a:pt x="151" y="144"/>
                      <a:pt x="151" y="144"/>
                    </a:cubicBezTo>
                    <a:cubicBezTo>
                      <a:pt x="151" y="144"/>
                      <a:pt x="151" y="144"/>
                      <a:pt x="151" y="144"/>
                    </a:cubicBezTo>
                    <a:cubicBezTo>
                      <a:pt x="150" y="144"/>
                      <a:pt x="150" y="144"/>
                      <a:pt x="150" y="144"/>
                    </a:cubicBezTo>
                    <a:cubicBezTo>
                      <a:pt x="150" y="144"/>
                      <a:pt x="150" y="144"/>
                      <a:pt x="150" y="144"/>
                    </a:cubicBezTo>
                    <a:cubicBezTo>
                      <a:pt x="150" y="144"/>
                      <a:pt x="150" y="144"/>
                      <a:pt x="150" y="144"/>
                    </a:cubicBezTo>
                    <a:cubicBezTo>
                      <a:pt x="150" y="144"/>
                      <a:pt x="150" y="144"/>
                      <a:pt x="150" y="144"/>
                    </a:cubicBezTo>
                    <a:cubicBezTo>
                      <a:pt x="150" y="143"/>
                      <a:pt x="150" y="143"/>
                      <a:pt x="150" y="143"/>
                    </a:cubicBezTo>
                    <a:cubicBezTo>
                      <a:pt x="150" y="143"/>
                      <a:pt x="150" y="143"/>
                      <a:pt x="150" y="143"/>
                    </a:cubicBezTo>
                    <a:cubicBezTo>
                      <a:pt x="150" y="143"/>
                      <a:pt x="150" y="143"/>
                      <a:pt x="150"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8" y="143"/>
                      <a:pt x="148" y="143"/>
                      <a:pt x="148" y="143"/>
                    </a:cubicBezTo>
                    <a:cubicBezTo>
                      <a:pt x="148" y="143"/>
                      <a:pt x="148" y="143"/>
                      <a:pt x="148" y="143"/>
                    </a:cubicBezTo>
                    <a:cubicBezTo>
                      <a:pt x="148" y="143"/>
                      <a:pt x="148" y="143"/>
                      <a:pt x="148" y="143"/>
                    </a:cubicBezTo>
                    <a:cubicBezTo>
                      <a:pt x="148" y="143"/>
                      <a:pt x="148" y="143"/>
                      <a:pt x="148" y="143"/>
                    </a:cubicBezTo>
                    <a:cubicBezTo>
                      <a:pt x="148" y="143"/>
                      <a:pt x="148" y="143"/>
                      <a:pt x="148" y="143"/>
                    </a:cubicBezTo>
                    <a:cubicBezTo>
                      <a:pt x="148" y="143"/>
                      <a:pt x="148" y="143"/>
                      <a:pt x="148" y="143"/>
                    </a:cubicBezTo>
                    <a:cubicBezTo>
                      <a:pt x="148" y="143"/>
                      <a:pt x="148" y="143"/>
                      <a:pt x="148" y="143"/>
                    </a:cubicBezTo>
                    <a:cubicBezTo>
                      <a:pt x="148" y="143"/>
                      <a:pt x="148" y="143"/>
                      <a:pt x="148" y="143"/>
                    </a:cubicBezTo>
                    <a:cubicBezTo>
                      <a:pt x="148" y="143"/>
                      <a:pt x="148" y="143"/>
                      <a:pt x="148" y="143"/>
                    </a:cubicBezTo>
                    <a:cubicBezTo>
                      <a:pt x="148" y="143"/>
                      <a:pt x="148" y="143"/>
                      <a:pt x="148" y="143"/>
                    </a:cubicBezTo>
                    <a:cubicBezTo>
                      <a:pt x="148" y="142"/>
                      <a:pt x="148" y="142"/>
                      <a:pt x="148" y="142"/>
                    </a:cubicBezTo>
                    <a:cubicBezTo>
                      <a:pt x="148" y="142"/>
                      <a:pt x="148" y="142"/>
                      <a:pt x="148" y="142"/>
                    </a:cubicBezTo>
                    <a:cubicBezTo>
                      <a:pt x="148" y="142"/>
                      <a:pt x="148" y="142"/>
                      <a:pt x="148" y="142"/>
                    </a:cubicBezTo>
                    <a:cubicBezTo>
                      <a:pt x="148" y="142"/>
                      <a:pt x="148" y="142"/>
                      <a:pt x="148" y="142"/>
                    </a:cubicBezTo>
                    <a:cubicBezTo>
                      <a:pt x="148" y="142"/>
                      <a:pt x="148" y="142"/>
                      <a:pt x="148" y="142"/>
                    </a:cubicBezTo>
                    <a:cubicBezTo>
                      <a:pt x="148" y="142"/>
                      <a:pt x="148" y="142"/>
                      <a:pt x="148"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6" y="142"/>
                      <a:pt x="146" y="142"/>
                      <a:pt x="146" y="142"/>
                    </a:cubicBezTo>
                    <a:cubicBezTo>
                      <a:pt x="146" y="142"/>
                      <a:pt x="146" y="142"/>
                      <a:pt x="146" y="142"/>
                    </a:cubicBezTo>
                    <a:cubicBezTo>
                      <a:pt x="146" y="142"/>
                      <a:pt x="146" y="142"/>
                      <a:pt x="146" y="142"/>
                    </a:cubicBezTo>
                    <a:cubicBezTo>
                      <a:pt x="146" y="142"/>
                      <a:pt x="146" y="142"/>
                      <a:pt x="146" y="142"/>
                    </a:cubicBezTo>
                    <a:cubicBezTo>
                      <a:pt x="146" y="142"/>
                      <a:pt x="146" y="142"/>
                      <a:pt x="146" y="142"/>
                    </a:cubicBezTo>
                    <a:cubicBezTo>
                      <a:pt x="146" y="142"/>
                      <a:pt x="146" y="142"/>
                      <a:pt x="146" y="142"/>
                    </a:cubicBezTo>
                    <a:cubicBezTo>
                      <a:pt x="146" y="142"/>
                      <a:pt x="146" y="142"/>
                      <a:pt x="146" y="142"/>
                    </a:cubicBezTo>
                    <a:cubicBezTo>
                      <a:pt x="146" y="141"/>
                      <a:pt x="146" y="141"/>
                      <a:pt x="146" y="141"/>
                    </a:cubicBezTo>
                    <a:cubicBezTo>
                      <a:pt x="146" y="141"/>
                      <a:pt x="146" y="141"/>
                      <a:pt x="146" y="141"/>
                    </a:cubicBezTo>
                    <a:cubicBezTo>
                      <a:pt x="146" y="141"/>
                      <a:pt x="146" y="141"/>
                      <a:pt x="146" y="141"/>
                    </a:cubicBezTo>
                    <a:cubicBezTo>
                      <a:pt x="146" y="141"/>
                      <a:pt x="146" y="141"/>
                      <a:pt x="146" y="141"/>
                    </a:cubicBezTo>
                    <a:cubicBezTo>
                      <a:pt x="146" y="141"/>
                      <a:pt x="146" y="141"/>
                      <a:pt x="146" y="141"/>
                    </a:cubicBezTo>
                    <a:cubicBezTo>
                      <a:pt x="146" y="141"/>
                      <a:pt x="146" y="141"/>
                      <a:pt x="146" y="141"/>
                    </a:cubicBezTo>
                    <a:cubicBezTo>
                      <a:pt x="146" y="141"/>
                      <a:pt x="146" y="141"/>
                      <a:pt x="146" y="141"/>
                    </a:cubicBezTo>
                    <a:cubicBezTo>
                      <a:pt x="146" y="141"/>
                      <a:pt x="146"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4" y="141"/>
                      <a:pt x="144" y="141"/>
                      <a:pt x="144" y="141"/>
                    </a:cubicBezTo>
                    <a:cubicBezTo>
                      <a:pt x="144" y="141"/>
                      <a:pt x="144" y="141"/>
                      <a:pt x="144" y="141"/>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3" y="140"/>
                      <a:pt x="143" y="140"/>
                      <a:pt x="143" y="140"/>
                    </a:cubicBezTo>
                    <a:cubicBezTo>
                      <a:pt x="143" y="140"/>
                      <a:pt x="143" y="140"/>
                      <a:pt x="143" y="140"/>
                    </a:cubicBezTo>
                    <a:cubicBezTo>
                      <a:pt x="143" y="140"/>
                      <a:pt x="143" y="140"/>
                      <a:pt x="143" y="140"/>
                    </a:cubicBezTo>
                    <a:cubicBezTo>
                      <a:pt x="143" y="140"/>
                      <a:pt x="143" y="140"/>
                      <a:pt x="143" y="140"/>
                    </a:cubicBezTo>
                    <a:cubicBezTo>
                      <a:pt x="143" y="140"/>
                      <a:pt x="143" y="140"/>
                      <a:pt x="143" y="140"/>
                    </a:cubicBezTo>
                    <a:cubicBezTo>
                      <a:pt x="143" y="140"/>
                      <a:pt x="143" y="140"/>
                      <a:pt x="143" y="140"/>
                    </a:cubicBezTo>
                    <a:cubicBezTo>
                      <a:pt x="143" y="140"/>
                      <a:pt x="143" y="140"/>
                      <a:pt x="143" y="140"/>
                    </a:cubicBezTo>
                    <a:cubicBezTo>
                      <a:pt x="143" y="140"/>
                      <a:pt x="143" y="140"/>
                      <a:pt x="143" y="140"/>
                    </a:cubicBezTo>
                    <a:cubicBezTo>
                      <a:pt x="143" y="140"/>
                      <a:pt x="143" y="140"/>
                      <a:pt x="143" y="140"/>
                    </a:cubicBezTo>
                    <a:cubicBezTo>
                      <a:pt x="143" y="140"/>
                      <a:pt x="143" y="140"/>
                      <a:pt x="143" y="140"/>
                    </a:cubicBezTo>
                    <a:cubicBezTo>
                      <a:pt x="142" y="140"/>
                      <a:pt x="142" y="140"/>
                      <a:pt x="142" y="140"/>
                    </a:cubicBezTo>
                    <a:cubicBezTo>
                      <a:pt x="142" y="140"/>
                      <a:pt x="142" y="140"/>
                      <a:pt x="142" y="140"/>
                    </a:cubicBezTo>
                    <a:cubicBezTo>
                      <a:pt x="142" y="140"/>
                      <a:pt x="142" y="140"/>
                      <a:pt x="142" y="140"/>
                    </a:cubicBezTo>
                    <a:cubicBezTo>
                      <a:pt x="142" y="140"/>
                      <a:pt x="142" y="140"/>
                      <a:pt x="142" y="140"/>
                    </a:cubicBezTo>
                    <a:cubicBezTo>
                      <a:pt x="142" y="140"/>
                      <a:pt x="142" y="140"/>
                      <a:pt x="142" y="140"/>
                    </a:cubicBezTo>
                    <a:cubicBezTo>
                      <a:pt x="142" y="140"/>
                      <a:pt x="142" y="140"/>
                      <a:pt x="142" y="140"/>
                    </a:cubicBezTo>
                    <a:cubicBezTo>
                      <a:pt x="142" y="140"/>
                      <a:pt x="142" y="140"/>
                      <a:pt x="142" y="140"/>
                    </a:cubicBezTo>
                    <a:cubicBezTo>
                      <a:pt x="142" y="140"/>
                      <a:pt x="142" y="140"/>
                      <a:pt x="142" y="140"/>
                    </a:cubicBezTo>
                    <a:cubicBezTo>
                      <a:pt x="142" y="139"/>
                      <a:pt x="142" y="139"/>
                      <a:pt x="142" y="139"/>
                    </a:cubicBezTo>
                    <a:cubicBezTo>
                      <a:pt x="142" y="139"/>
                      <a:pt x="142" y="139"/>
                      <a:pt x="142" y="139"/>
                    </a:cubicBezTo>
                    <a:cubicBezTo>
                      <a:pt x="142" y="139"/>
                      <a:pt x="142" y="139"/>
                      <a:pt x="142" y="139"/>
                    </a:cubicBezTo>
                    <a:cubicBezTo>
                      <a:pt x="142" y="139"/>
                      <a:pt x="142" y="139"/>
                      <a:pt x="142" y="139"/>
                    </a:cubicBezTo>
                    <a:cubicBezTo>
                      <a:pt x="142" y="139"/>
                      <a:pt x="142" y="139"/>
                      <a:pt x="142" y="139"/>
                    </a:cubicBezTo>
                    <a:cubicBezTo>
                      <a:pt x="142" y="139"/>
                      <a:pt x="142" y="139"/>
                      <a:pt x="142" y="139"/>
                    </a:cubicBezTo>
                    <a:cubicBezTo>
                      <a:pt x="142" y="139"/>
                      <a:pt x="142" y="139"/>
                      <a:pt x="142" y="139"/>
                    </a:cubicBezTo>
                    <a:cubicBezTo>
                      <a:pt x="142" y="139"/>
                      <a:pt x="142" y="139"/>
                      <a:pt x="142" y="139"/>
                    </a:cubicBezTo>
                    <a:cubicBezTo>
                      <a:pt x="141" y="139"/>
                      <a:pt x="141" y="139"/>
                      <a:pt x="141" y="139"/>
                    </a:cubicBezTo>
                    <a:cubicBezTo>
                      <a:pt x="141" y="139"/>
                      <a:pt x="141" y="139"/>
                      <a:pt x="141" y="139"/>
                    </a:cubicBezTo>
                    <a:cubicBezTo>
                      <a:pt x="141" y="139"/>
                      <a:pt x="141" y="139"/>
                      <a:pt x="141" y="139"/>
                    </a:cubicBezTo>
                    <a:cubicBezTo>
                      <a:pt x="141" y="139"/>
                      <a:pt x="141" y="139"/>
                      <a:pt x="141" y="139"/>
                    </a:cubicBezTo>
                    <a:cubicBezTo>
                      <a:pt x="141" y="139"/>
                      <a:pt x="141" y="139"/>
                      <a:pt x="141" y="139"/>
                    </a:cubicBezTo>
                    <a:cubicBezTo>
                      <a:pt x="141" y="138"/>
                      <a:pt x="141" y="138"/>
                      <a:pt x="141" y="138"/>
                    </a:cubicBezTo>
                    <a:cubicBezTo>
                      <a:pt x="141" y="138"/>
                      <a:pt x="141" y="138"/>
                      <a:pt x="141" y="138"/>
                    </a:cubicBezTo>
                    <a:cubicBezTo>
                      <a:pt x="141" y="138"/>
                      <a:pt x="141" y="138"/>
                      <a:pt x="141" y="138"/>
                    </a:cubicBezTo>
                    <a:cubicBezTo>
                      <a:pt x="141" y="138"/>
                      <a:pt x="141" y="138"/>
                      <a:pt x="141" y="138"/>
                    </a:cubicBezTo>
                    <a:cubicBezTo>
                      <a:pt x="141" y="138"/>
                      <a:pt x="141" y="138"/>
                      <a:pt x="141" y="138"/>
                    </a:cubicBezTo>
                    <a:cubicBezTo>
                      <a:pt x="141" y="138"/>
                      <a:pt x="141" y="138"/>
                      <a:pt x="141" y="138"/>
                    </a:cubicBezTo>
                    <a:cubicBezTo>
                      <a:pt x="141" y="138"/>
                      <a:pt x="141" y="138"/>
                      <a:pt x="141" y="138"/>
                    </a:cubicBezTo>
                    <a:cubicBezTo>
                      <a:pt x="141" y="138"/>
                      <a:pt x="141"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39" y="138"/>
                      <a:pt x="139" y="138"/>
                      <a:pt x="139" y="138"/>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8" y="137"/>
                      <a:pt x="138" y="137"/>
                      <a:pt x="138" y="137"/>
                    </a:cubicBezTo>
                    <a:cubicBezTo>
                      <a:pt x="138" y="137"/>
                      <a:pt x="138" y="137"/>
                      <a:pt x="138" y="137"/>
                    </a:cubicBezTo>
                    <a:cubicBezTo>
                      <a:pt x="138" y="137"/>
                      <a:pt x="138" y="137"/>
                      <a:pt x="138" y="137"/>
                    </a:cubicBezTo>
                    <a:cubicBezTo>
                      <a:pt x="138" y="137"/>
                      <a:pt x="138" y="137"/>
                      <a:pt x="138" y="137"/>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7" y="136"/>
                      <a:pt x="137" y="136"/>
                    </a:cubicBezTo>
                    <a:cubicBezTo>
                      <a:pt x="137" y="136"/>
                      <a:pt x="137" y="136"/>
                      <a:pt x="137" y="136"/>
                    </a:cubicBezTo>
                    <a:cubicBezTo>
                      <a:pt x="137" y="136"/>
                      <a:pt x="137" y="136"/>
                      <a:pt x="137" y="136"/>
                    </a:cubicBezTo>
                    <a:cubicBezTo>
                      <a:pt x="137" y="136"/>
                      <a:pt x="137" y="136"/>
                      <a:pt x="137" y="136"/>
                    </a:cubicBezTo>
                    <a:cubicBezTo>
                      <a:pt x="137" y="135"/>
                      <a:pt x="137" y="135"/>
                      <a:pt x="136" y="135"/>
                    </a:cubicBezTo>
                    <a:cubicBezTo>
                      <a:pt x="136" y="135"/>
                      <a:pt x="136" y="135"/>
                      <a:pt x="136" y="135"/>
                    </a:cubicBezTo>
                    <a:cubicBezTo>
                      <a:pt x="136" y="135"/>
                      <a:pt x="136" y="135"/>
                      <a:pt x="136" y="135"/>
                    </a:cubicBezTo>
                    <a:cubicBezTo>
                      <a:pt x="136" y="135"/>
                      <a:pt x="136" y="135"/>
                      <a:pt x="136" y="135"/>
                    </a:cubicBezTo>
                    <a:cubicBezTo>
                      <a:pt x="136" y="135"/>
                      <a:pt x="136" y="135"/>
                      <a:pt x="136" y="135"/>
                    </a:cubicBezTo>
                    <a:cubicBezTo>
                      <a:pt x="136" y="135"/>
                      <a:pt x="136" y="135"/>
                      <a:pt x="136" y="135"/>
                    </a:cubicBezTo>
                    <a:cubicBezTo>
                      <a:pt x="136" y="135"/>
                      <a:pt x="136" y="135"/>
                      <a:pt x="136" y="135"/>
                    </a:cubicBezTo>
                    <a:cubicBezTo>
                      <a:pt x="136" y="135"/>
                      <a:pt x="136" y="135"/>
                      <a:pt x="136" y="135"/>
                    </a:cubicBezTo>
                    <a:cubicBezTo>
                      <a:pt x="136" y="135"/>
                      <a:pt x="136" y="135"/>
                      <a:pt x="136" y="135"/>
                    </a:cubicBezTo>
                    <a:cubicBezTo>
                      <a:pt x="136" y="135"/>
                      <a:pt x="136" y="135"/>
                      <a:pt x="136" y="135"/>
                    </a:cubicBezTo>
                    <a:cubicBezTo>
                      <a:pt x="136" y="135"/>
                      <a:pt x="136" y="135"/>
                      <a:pt x="136" y="135"/>
                    </a:cubicBezTo>
                    <a:cubicBezTo>
                      <a:pt x="135" y="135"/>
                      <a:pt x="135" y="135"/>
                      <a:pt x="135" y="135"/>
                    </a:cubicBezTo>
                    <a:cubicBezTo>
                      <a:pt x="135" y="135"/>
                      <a:pt x="135" y="135"/>
                      <a:pt x="135" y="135"/>
                    </a:cubicBezTo>
                    <a:cubicBezTo>
                      <a:pt x="135" y="135"/>
                      <a:pt x="135" y="135"/>
                      <a:pt x="135" y="135"/>
                    </a:cubicBezTo>
                    <a:cubicBezTo>
                      <a:pt x="135" y="135"/>
                      <a:pt x="135" y="135"/>
                      <a:pt x="135" y="135"/>
                    </a:cubicBezTo>
                    <a:cubicBezTo>
                      <a:pt x="135" y="135"/>
                      <a:pt x="135" y="135"/>
                      <a:pt x="135" y="135"/>
                    </a:cubicBezTo>
                    <a:cubicBezTo>
                      <a:pt x="135" y="135"/>
                      <a:pt x="135" y="135"/>
                      <a:pt x="135" y="135"/>
                    </a:cubicBezTo>
                    <a:cubicBezTo>
                      <a:pt x="135" y="135"/>
                      <a:pt x="135" y="135"/>
                      <a:pt x="135" y="135"/>
                    </a:cubicBezTo>
                    <a:cubicBezTo>
                      <a:pt x="134" y="135"/>
                      <a:pt x="134" y="135"/>
                      <a:pt x="134" y="135"/>
                    </a:cubicBezTo>
                    <a:cubicBezTo>
                      <a:pt x="134" y="135"/>
                      <a:pt x="134" y="135"/>
                      <a:pt x="134" y="135"/>
                    </a:cubicBezTo>
                    <a:cubicBezTo>
                      <a:pt x="134" y="135"/>
                      <a:pt x="134" y="135"/>
                      <a:pt x="134" y="135"/>
                    </a:cubicBezTo>
                    <a:cubicBezTo>
                      <a:pt x="134" y="135"/>
                      <a:pt x="134" y="135"/>
                      <a:pt x="134" y="135"/>
                    </a:cubicBezTo>
                    <a:cubicBezTo>
                      <a:pt x="134" y="135"/>
                      <a:pt x="134" y="135"/>
                      <a:pt x="134" y="135"/>
                    </a:cubicBezTo>
                    <a:cubicBezTo>
                      <a:pt x="134" y="135"/>
                      <a:pt x="134" y="135"/>
                      <a:pt x="134" y="135"/>
                    </a:cubicBezTo>
                    <a:cubicBezTo>
                      <a:pt x="134" y="135"/>
                      <a:pt x="134" y="135"/>
                      <a:pt x="134" y="135"/>
                    </a:cubicBezTo>
                    <a:cubicBezTo>
                      <a:pt x="134" y="135"/>
                      <a:pt x="134" y="135"/>
                      <a:pt x="134" y="135"/>
                    </a:cubicBezTo>
                    <a:cubicBezTo>
                      <a:pt x="134" y="134"/>
                      <a:pt x="134" y="134"/>
                      <a:pt x="134" y="134"/>
                    </a:cubicBezTo>
                    <a:cubicBezTo>
                      <a:pt x="134" y="134"/>
                      <a:pt x="134" y="134"/>
                      <a:pt x="134" y="134"/>
                    </a:cubicBezTo>
                    <a:cubicBezTo>
                      <a:pt x="134" y="134"/>
                      <a:pt x="134" y="134"/>
                      <a:pt x="134" y="134"/>
                    </a:cubicBezTo>
                    <a:cubicBezTo>
                      <a:pt x="134" y="134"/>
                      <a:pt x="134" y="134"/>
                      <a:pt x="134" y="134"/>
                    </a:cubicBezTo>
                    <a:cubicBezTo>
                      <a:pt x="134" y="134"/>
                      <a:pt x="134" y="134"/>
                      <a:pt x="134" y="134"/>
                    </a:cubicBezTo>
                    <a:cubicBezTo>
                      <a:pt x="134" y="134"/>
                      <a:pt x="134" y="134"/>
                      <a:pt x="134" y="134"/>
                    </a:cubicBezTo>
                    <a:cubicBezTo>
                      <a:pt x="134" y="134"/>
                      <a:pt x="134" y="134"/>
                      <a:pt x="134" y="134"/>
                    </a:cubicBezTo>
                    <a:cubicBezTo>
                      <a:pt x="134" y="134"/>
                      <a:pt x="134" y="134"/>
                      <a:pt x="134" y="134"/>
                    </a:cubicBezTo>
                    <a:cubicBezTo>
                      <a:pt x="134" y="134"/>
                      <a:pt x="134" y="134"/>
                      <a:pt x="134"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2" y="134"/>
                      <a:pt x="132" y="134"/>
                      <a:pt x="132" y="134"/>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1" y="133"/>
                    </a:cubicBezTo>
                    <a:cubicBezTo>
                      <a:pt x="131" y="133"/>
                      <a:pt x="131" y="133"/>
                      <a:pt x="131" y="133"/>
                    </a:cubicBezTo>
                    <a:cubicBezTo>
                      <a:pt x="131" y="133"/>
                      <a:pt x="131" y="133"/>
                      <a:pt x="131" y="133"/>
                    </a:cubicBezTo>
                    <a:cubicBezTo>
                      <a:pt x="131" y="133"/>
                      <a:pt x="131" y="133"/>
                      <a:pt x="131" y="133"/>
                    </a:cubicBezTo>
                    <a:cubicBezTo>
                      <a:pt x="131" y="133"/>
                      <a:pt x="131" y="133"/>
                      <a:pt x="131" y="133"/>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29" y="132"/>
                      <a:pt x="129" y="132"/>
                    </a:cubicBezTo>
                    <a:cubicBezTo>
                      <a:pt x="129" y="132"/>
                      <a:pt x="129" y="132"/>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0"/>
                      <a:pt x="129" y="130"/>
                    </a:cubicBezTo>
                    <a:cubicBezTo>
                      <a:pt x="129" y="130"/>
                      <a:pt x="129" y="130"/>
                      <a:pt x="129" y="130"/>
                    </a:cubicBezTo>
                    <a:cubicBezTo>
                      <a:pt x="129" y="130"/>
                      <a:pt x="129" y="130"/>
                      <a:pt x="129" y="130"/>
                    </a:cubicBezTo>
                    <a:cubicBezTo>
                      <a:pt x="129" y="130"/>
                      <a:pt x="129" y="130"/>
                      <a:pt x="129" y="130"/>
                    </a:cubicBezTo>
                    <a:cubicBezTo>
                      <a:pt x="129" y="130"/>
                      <a:pt x="129" y="130"/>
                      <a:pt x="129" y="130"/>
                    </a:cubicBezTo>
                    <a:cubicBezTo>
                      <a:pt x="129" y="130"/>
                      <a:pt x="129" y="130"/>
                      <a:pt x="129" y="130"/>
                    </a:cubicBezTo>
                    <a:cubicBezTo>
                      <a:pt x="129" y="130"/>
                      <a:pt x="129" y="130"/>
                      <a:pt x="129" y="130"/>
                    </a:cubicBezTo>
                    <a:cubicBezTo>
                      <a:pt x="129" y="130"/>
                      <a:pt x="129" y="130"/>
                      <a:pt x="129" y="130"/>
                    </a:cubicBezTo>
                    <a:cubicBezTo>
                      <a:pt x="129" y="129"/>
                      <a:pt x="129" y="129"/>
                      <a:pt x="129" y="129"/>
                    </a:cubicBezTo>
                    <a:cubicBezTo>
                      <a:pt x="129" y="129"/>
                      <a:pt x="129" y="129"/>
                      <a:pt x="129" y="129"/>
                    </a:cubicBezTo>
                    <a:cubicBezTo>
                      <a:pt x="128" y="129"/>
                      <a:pt x="128" y="129"/>
                      <a:pt x="128" y="129"/>
                    </a:cubicBezTo>
                    <a:cubicBezTo>
                      <a:pt x="128" y="129"/>
                      <a:pt x="128" y="129"/>
                      <a:pt x="128" y="129"/>
                    </a:cubicBezTo>
                    <a:cubicBezTo>
                      <a:pt x="128" y="129"/>
                      <a:pt x="128" y="129"/>
                      <a:pt x="128" y="129"/>
                    </a:cubicBezTo>
                    <a:cubicBezTo>
                      <a:pt x="128" y="129"/>
                      <a:pt x="128" y="129"/>
                      <a:pt x="128" y="129"/>
                    </a:cubicBezTo>
                    <a:cubicBezTo>
                      <a:pt x="128" y="129"/>
                      <a:pt x="128" y="129"/>
                      <a:pt x="128" y="129"/>
                    </a:cubicBezTo>
                    <a:cubicBezTo>
                      <a:pt x="128" y="129"/>
                      <a:pt x="128" y="129"/>
                      <a:pt x="128" y="129"/>
                    </a:cubicBezTo>
                    <a:cubicBezTo>
                      <a:pt x="128" y="128"/>
                      <a:pt x="128" y="128"/>
                      <a:pt x="128" y="127"/>
                    </a:cubicBezTo>
                    <a:cubicBezTo>
                      <a:pt x="128" y="127"/>
                      <a:pt x="128" y="127"/>
                      <a:pt x="128" y="127"/>
                    </a:cubicBezTo>
                    <a:cubicBezTo>
                      <a:pt x="128" y="127"/>
                      <a:pt x="128" y="127"/>
                      <a:pt x="128" y="127"/>
                    </a:cubicBezTo>
                    <a:cubicBezTo>
                      <a:pt x="128" y="127"/>
                      <a:pt x="128" y="127"/>
                      <a:pt x="128" y="127"/>
                    </a:cubicBezTo>
                    <a:cubicBezTo>
                      <a:pt x="128" y="127"/>
                      <a:pt x="128" y="127"/>
                      <a:pt x="128" y="126"/>
                    </a:cubicBezTo>
                    <a:cubicBezTo>
                      <a:pt x="128" y="126"/>
                      <a:pt x="128" y="126"/>
                      <a:pt x="128" y="126"/>
                    </a:cubicBezTo>
                    <a:cubicBezTo>
                      <a:pt x="128" y="126"/>
                      <a:pt x="128" y="126"/>
                      <a:pt x="128" y="126"/>
                    </a:cubicBezTo>
                    <a:cubicBezTo>
                      <a:pt x="128" y="126"/>
                      <a:pt x="128" y="126"/>
                      <a:pt x="128" y="126"/>
                    </a:cubicBezTo>
                    <a:cubicBezTo>
                      <a:pt x="128" y="126"/>
                      <a:pt x="128" y="126"/>
                      <a:pt x="128" y="126"/>
                    </a:cubicBezTo>
                    <a:cubicBezTo>
                      <a:pt x="128" y="126"/>
                      <a:pt x="128" y="126"/>
                      <a:pt x="128" y="126"/>
                    </a:cubicBezTo>
                    <a:cubicBezTo>
                      <a:pt x="128" y="126"/>
                      <a:pt x="128" y="126"/>
                      <a:pt x="128" y="126"/>
                    </a:cubicBezTo>
                    <a:cubicBezTo>
                      <a:pt x="128" y="126"/>
                      <a:pt x="128" y="126"/>
                      <a:pt x="128" y="126"/>
                    </a:cubicBezTo>
                    <a:cubicBezTo>
                      <a:pt x="128" y="126"/>
                      <a:pt x="128" y="126"/>
                      <a:pt x="128" y="125"/>
                    </a:cubicBezTo>
                    <a:cubicBezTo>
                      <a:pt x="128" y="125"/>
                      <a:pt x="128" y="125"/>
                      <a:pt x="128" y="125"/>
                    </a:cubicBezTo>
                    <a:cubicBezTo>
                      <a:pt x="128" y="125"/>
                      <a:pt x="128" y="125"/>
                      <a:pt x="128" y="125"/>
                    </a:cubicBezTo>
                    <a:cubicBezTo>
                      <a:pt x="128" y="125"/>
                      <a:pt x="128" y="125"/>
                      <a:pt x="128" y="125"/>
                    </a:cubicBezTo>
                    <a:cubicBezTo>
                      <a:pt x="128" y="125"/>
                      <a:pt x="128" y="125"/>
                      <a:pt x="128" y="125"/>
                    </a:cubicBezTo>
                    <a:cubicBezTo>
                      <a:pt x="128" y="125"/>
                      <a:pt x="128" y="125"/>
                      <a:pt x="128" y="125"/>
                    </a:cubicBezTo>
                    <a:cubicBezTo>
                      <a:pt x="128" y="124"/>
                      <a:pt x="128" y="122"/>
                      <a:pt x="128" y="122"/>
                    </a:cubicBezTo>
                    <a:cubicBezTo>
                      <a:pt x="128" y="122"/>
                      <a:pt x="128" y="122"/>
                      <a:pt x="128" y="122"/>
                    </a:cubicBezTo>
                    <a:cubicBezTo>
                      <a:pt x="128" y="121"/>
                      <a:pt x="128" y="121"/>
                      <a:pt x="128" y="121"/>
                    </a:cubicBezTo>
                    <a:cubicBezTo>
                      <a:pt x="128" y="121"/>
                      <a:pt x="128" y="121"/>
                      <a:pt x="128" y="120"/>
                    </a:cubicBezTo>
                    <a:cubicBezTo>
                      <a:pt x="128" y="120"/>
                      <a:pt x="128" y="120"/>
                      <a:pt x="128" y="120"/>
                    </a:cubicBezTo>
                    <a:cubicBezTo>
                      <a:pt x="128" y="120"/>
                      <a:pt x="128" y="120"/>
                      <a:pt x="128" y="120"/>
                    </a:cubicBezTo>
                    <a:cubicBezTo>
                      <a:pt x="128" y="119"/>
                      <a:pt x="128" y="118"/>
                      <a:pt x="128" y="117"/>
                    </a:cubicBezTo>
                    <a:cubicBezTo>
                      <a:pt x="128" y="117"/>
                      <a:pt x="128" y="117"/>
                      <a:pt x="128" y="117"/>
                    </a:cubicBezTo>
                    <a:cubicBezTo>
                      <a:pt x="128" y="117"/>
                      <a:pt x="128" y="117"/>
                      <a:pt x="128" y="117"/>
                    </a:cubicBezTo>
                    <a:cubicBezTo>
                      <a:pt x="128" y="117"/>
                      <a:pt x="128" y="117"/>
                      <a:pt x="128" y="117"/>
                    </a:cubicBezTo>
                    <a:cubicBezTo>
                      <a:pt x="128" y="116"/>
                      <a:pt x="128" y="115"/>
                      <a:pt x="128" y="114"/>
                    </a:cubicBezTo>
                    <a:cubicBezTo>
                      <a:pt x="128" y="114"/>
                      <a:pt x="128" y="114"/>
                      <a:pt x="128" y="114"/>
                    </a:cubicBezTo>
                    <a:cubicBezTo>
                      <a:pt x="128" y="114"/>
                      <a:pt x="128" y="114"/>
                      <a:pt x="128" y="114"/>
                    </a:cubicBezTo>
                    <a:cubicBezTo>
                      <a:pt x="128" y="114"/>
                      <a:pt x="128" y="114"/>
                      <a:pt x="128" y="114"/>
                    </a:cubicBezTo>
                    <a:cubicBezTo>
                      <a:pt x="128" y="113"/>
                      <a:pt x="128" y="113"/>
                      <a:pt x="128" y="112"/>
                    </a:cubicBezTo>
                    <a:cubicBezTo>
                      <a:pt x="128" y="112"/>
                      <a:pt x="128" y="112"/>
                      <a:pt x="128" y="112"/>
                    </a:cubicBezTo>
                    <a:cubicBezTo>
                      <a:pt x="128" y="112"/>
                      <a:pt x="128" y="112"/>
                      <a:pt x="128" y="112"/>
                    </a:cubicBezTo>
                    <a:cubicBezTo>
                      <a:pt x="128" y="112"/>
                      <a:pt x="128" y="112"/>
                      <a:pt x="128" y="112"/>
                    </a:cubicBezTo>
                    <a:cubicBezTo>
                      <a:pt x="128" y="112"/>
                      <a:pt x="128" y="112"/>
                      <a:pt x="128" y="111"/>
                    </a:cubicBezTo>
                    <a:cubicBezTo>
                      <a:pt x="128" y="111"/>
                      <a:pt x="128" y="111"/>
                      <a:pt x="128" y="111"/>
                    </a:cubicBezTo>
                    <a:cubicBezTo>
                      <a:pt x="128" y="111"/>
                      <a:pt x="128" y="111"/>
                      <a:pt x="128" y="111"/>
                    </a:cubicBezTo>
                    <a:cubicBezTo>
                      <a:pt x="128" y="111"/>
                      <a:pt x="128" y="111"/>
                      <a:pt x="128" y="111"/>
                    </a:cubicBezTo>
                    <a:cubicBezTo>
                      <a:pt x="128" y="111"/>
                      <a:pt x="128" y="111"/>
                      <a:pt x="128" y="111"/>
                    </a:cubicBezTo>
                    <a:cubicBezTo>
                      <a:pt x="128" y="111"/>
                      <a:pt x="128" y="111"/>
                      <a:pt x="128" y="111"/>
                    </a:cubicBezTo>
                    <a:cubicBezTo>
                      <a:pt x="128" y="111"/>
                      <a:pt x="128" y="111"/>
                      <a:pt x="128" y="111"/>
                    </a:cubicBezTo>
                    <a:cubicBezTo>
                      <a:pt x="128" y="111"/>
                      <a:pt x="128" y="111"/>
                      <a:pt x="128" y="111"/>
                    </a:cubicBezTo>
                    <a:cubicBezTo>
                      <a:pt x="128" y="111"/>
                      <a:pt x="128" y="111"/>
                      <a:pt x="128" y="111"/>
                    </a:cubicBezTo>
                    <a:cubicBezTo>
                      <a:pt x="128" y="111"/>
                      <a:pt x="128" y="111"/>
                      <a:pt x="128" y="111"/>
                    </a:cubicBezTo>
                    <a:cubicBezTo>
                      <a:pt x="128"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30" y="110"/>
                      <a:pt x="130" y="110"/>
                    </a:cubicBezTo>
                    <a:cubicBezTo>
                      <a:pt x="130" y="110"/>
                      <a:pt x="130" y="110"/>
                      <a:pt x="130" y="110"/>
                    </a:cubicBezTo>
                    <a:cubicBezTo>
                      <a:pt x="130" y="110"/>
                      <a:pt x="130" y="110"/>
                      <a:pt x="130" y="110"/>
                    </a:cubicBezTo>
                    <a:cubicBezTo>
                      <a:pt x="130" y="110"/>
                      <a:pt x="130" y="110"/>
                      <a:pt x="130" y="110"/>
                    </a:cubicBezTo>
                    <a:cubicBezTo>
                      <a:pt x="130" y="110"/>
                      <a:pt x="130" y="110"/>
                      <a:pt x="130" y="110"/>
                    </a:cubicBezTo>
                    <a:cubicBezTo>
                      <a:pt x="130" y="110"/>
                      <a:pt x="130" y="110"/>
                      <a:pt x="130" y="110"/>
                    </a:cubicBezTo>
                    <a:cubicBezTo>
                      <a:pt x="130" y="109"/>
                      <a:pt x="130" y="109"/>
                      <a:pt x="130" y="109"/>
                    </a:cubicBezTo>
                    <a:cubicBezTo>
                      <a:pt x="130" y="109"/>
                      <a:pt x="130" y="109"/>
                      <a:pt x="130" y="109"/>
                    </a:cubicBezTo>
                    <a:cubicBezTo>
                      <a:pt x="130" y="109"/>
                      <a:pt x="130" y="109"/>
                      <a:pt x="130" y="109"/>
                    </a:cubicBezTo>
                    <a:cubicBezTo>
                      <a:pt x="130" y="109"/>
                      <a:pt x="130" y="109"/>
                      <a:pt x="130" y="109"/>
                    </a:cubicBezTo>
                    <a:cubicBezTo>
                      <a:pt x="130" y="110"/>
                      <a:pt x="130" y="110"/>
                      <a:pt x="130" y="110"/>
                    </a:cubicBezTo>
                    <a:cubicBezTo>
                      <a:pt x="130" y="110"/>
                      <a:pt x="130" y="110"/>
                      <a:pt x="130" y="110"/>
                    </a:cubicBezTo>
                    <a:cubicBezTo>
                      <a:pt x="130" y="110"/>
                      <a:pt x="130"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2" y="110"/>
                      <a:pt x="132" y="110"/>
                      <a:pt x="132" y="110"/>
                    </a:cubicBezTo>
                    <a:cubicBezTo>
                      <a:pt x="132" y="110"/>
                      <a:pt x="132" y="110"/>
                      <a:pt x="132" y="110"/>
                    </a:cubicBezTo>
                    <a:cubicBezTo>
                      <a:pt x="132" y="110"/>
                      <a:pt x="132" y="110"/>
                      <a:pt x="132" y="110"/>
                    </a:cubicBezTo>
                    <a:cubicBezTo>
                      <a:pt x="132" y="110"/>
                      <a:pt x="132" y="110"/>
                      <a:pt x="132" y="110"/>
                    </a:cubicBezTo>
                    <a:cubicBezTo>
                      <a:pt x="132" y="110"/>
                      <a:pt x="132" y="110"/>
                      <a:pt x="132" y="110"/>
                    </a:cubicBezTo>
                    <a:cubicBezTo>
                      <a:pt x="132" y="110"/>
                      <a:pt x="132" y="110"/>
                      <a:pt x="132" y="110"/>
                    </a:cubicBezTo>
                    <a:cubicBezTo>
                      <a:pt x="132" y="110"/>
                      <a:pt x="132" y="110"/>
                      <a:pt x="132" y="110"/>
                    </a:cubicBezTo>
                    <a:cubicBezTo>
                      <a:pt x="132" y="110"/>
                      <a:pt x="132" y="110"/>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3" y="111"/>
                    </a:cubicBezTo>
                    <a:cubicBezTo>
                      <a:pt x="133" y="111"/>
                      <a:pt x="133" y="111"/>
                      <a:pt x="133" y="111"/>
                    </a:cubicBezTo>
                    <a:cubicBezTo>
                      <a:pt x="133" y="111"/>
                      <a:pt x="133" y="111"/>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3"/>
                      <a:pt x="133" y="113"/>
                      <a:pt x="133" y="113"/>
                    </a:cubicBezTo>
                    <a:cubicBezTo>
                      <a:pt x="133" y="113"/>
                      <a:pt x="133" y="113"/>
                      <a:pt x="133" y="113"/>
                    </a:cubicBezTo>
                    <a:cubicBezTo>
                      <a:pt x="133" y="113"/>
                      <a:pt x="133" y="113"/>
                      <a:pt x="133" y="113"/>
                    </a:cubicBezTo>
                    <a:cubicBezTo>
                      <a:pt x="133" y="113"/>
                      <a:pt x="133" y="113"/>
                      <a:pt x="133" y="113"/>
                    </a:cubicBezTo>
                    <a:cubicBezTo>
                      <a:pt x="133" y="113"/>
                      <a:pt x="133" y="113"/>
                      <a:pt x="133" y="113"/>
                    </a:cubicBezTo>
                    <a:cubicBezTo>
                      <a:pt x="133" y="113"/>
                      <a:pt x="133" y="113"/>
                      <a:pt x="133" y="113"/>
                    </a:cubicBezTo>
                    <a:cubicBezTo>
                      <a:pt x="133" y="113"/>
                      <a:pt x="133" y="113"/>
                      <a:pt x="133" y="113"/>
                    </a:cubicBezTo>
                    <a:cubicBezTo>
                      <a:pt x="133" y="113"/>
                      <a:pt x="133"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4"/>
                    </a:cubicBezTo>
                    <a:cubicBezTo>
                      <a:pt x="134" y="114"/>
                      <a:pt x="134" y="114"/>
                      <a:pt x="134" y="114"/>
                    </a:cubicBezTo>
                    <a:cubicBezTo>
                      <a:pt x="134" y="114"/>
                      <a:pt x="134" y="114"/>
                      <a:pt x="134" y="114"/>
                    </a:cubicBezTo>
                    <a:cubicBezTo>
                      <a:pt x="134" y="114"/>
                      <a:pt x="134" y="114"/>
                      <a:pt x="134" y="114"/>
                    </a:cubicBezTo>
                    <a:cubicBezTo>
                      <a:pt x="134" y="114"/>
                      <a:pt x="134" y="114"/>
                      <a:pt x="134"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6" y="114"/>
                    </a:cubicBezTo>
                    <a:cubicBezTo>
                      <a:pt x="136" y="114"/>
                      <a:pt x="136" y="114"/>
                      <a:pt x="136" y="114"/>
                    </a:cubicBezTo>
                    <a:cubicBezTo>
                      <a:pt x="136" y="114"/>
                      <a:pt x="136" y="114"/>
                      <a:pt x="136" y="114"/>
                    </a:cubicBezTo>
                    <a:cubicBezTo>
                      <a:pt x="136" y="114"/>
                      <a:pt x="136" y="114"/>
                      <a:pt x="136" y="114"/>
                    </a:cubicBezTo>
                    <a:cubicBezTo>
                      <a:pt x="136" y="114"/>
                      <a:pt x="136" y="114"/>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7" y="115"/>
                    </a:cubicBezTo>
                    <a:cubicBezTo>
                      <a:pt x="137" y="115"/>
                      <a:pt x="137" y="115"/>
                      <a:pt x="137" y="115"/>
                    </a:cubicBezTo>
                    <a:cubicBezTo>
                      <a:pt x="137" y="115"/>
                      <a:pt x="137" y="115"/>
                      <a:pt x="137" y="115"/>
                    </a:cubicBezTo>
                    <a:cubicBezTo>
                      <a:pt x="137" y="115"/>
                      <a:pt x="137" y="115"/>
                      <a:pt x="137" y="115"/>
                    </a:cubicBezTo>
                    <a:cubicBezTo>
                      <a:pt x="137" y="115"/>
                      <a:pt x="137" y="115"/>
                      <a:pt x="137" y="115"/>
                    </a:cubicBezTo>
                    <a:cubicBezTo>
                      <a:pt x="137" y="115"/>
                      <a:pt x="137" y="115"/>
                      <a:pt x="137" y="115"/>
                    </a:cubicBezTo>
                    <a:cubicBezTo>
                      <a:pt x="137" y="115"/>
                      <a:pt x="137" y="115"/>
                      <a:pt x="137" y="115"/>
                    </a:cubicBezTo>
                    <a:cubicBezTo>
                      <a:pt x="137" y="115"/>
                      <a:pt x="137" y="115"/>
                      <a:pt x="137" y="115"/>
                    </a:cubicBezTo>
                    <a:cubicBezTo>
                      <a:pt x="137" y="115"/>
                      <a:pt x="137" y="115"/>
                      <a:pt x="137" y="115"/>
                    </a:cubicBezTo>
                    <a:cubicBezTo>
                      <a:pt x="137" y="115"/>
                      <a:pt x="137" y="115"/>
                      <a:pt x="137" y="115"/>
                    </a:cubicBezTo>
                    <a:cubicBezTo>
                      <a:pt x="137" y="115"/>
                      <a:pt x="137" y="115"/>
                      <a:pt x="137" y="116"/>
                    </a:cubicBezTo>
                    <a:cubicBezTo>
                      <a:pt x="137" y="116"/>
                      <a:pt x="137" y="116"/>
                      <a:pt x="137" y="116"/>
                    </a:cubicBezTo>
                    <a:cubicBezTo>
                      <a:pt x="137" y="116"/>
                      <a:pt x="137" y="116"/>
                      <a:pt x="137" y="116"/>
                    </a:cubicBezTo>
                    <a:cubicBezTo>
                      <a:pt x="137" y="116"/>
                      <a:pt x="137" y="116"/>
                      <a:pt x="137" y="116"/>
                    </a:cubicBezTo>
                    <a:cubicBezTo>
                      <a:pt x="137" y="116"/>
                      <a:pt x="137" y="116"/>
                      <a:pt x="137" y="116"/>
                    </a:cubicBezTo>
                    <a:cubicBezTo>
                      <a:pt x="137" y="116"/>
                      <a:pt x="137" y="116"/>
                      <a:pt x="137" y="116"/>
                    </a:cubicBezTo>
                    <a:cubicBezTo>
                      <a:pt x="137" y="116"/>
                      <a:pt x="137" y="116"/>
                      <a:pt x="137" y="116"/>
                    </a:cubicBezTo>
                    <a:cubicBezTo>
                      <a:pt x="137" y="116"/>
                      <a:pt x="137" y="116"/>
                      <a:pt x="137" y="116"/>
                    </a:cubicBezTo>
                    <a:cubicBezTo>
                      <a:pt x="137" y="116"/>
                      <a:pt x="137" y="116"/>
                      <a:pt x="137" y="116"/>
                    </a:cubicBezTo>
                    <a:cubicBezTo>
                      <a:pt x="137" y="116"/>
                      <a:pt x="137"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9" y="116"/>
                    </a:cubicBezTo>
                    <a:cubicBezTo>
                      <a:pt x="139" y="116"/>
                      <a:pt x="139" y="116"/>
                      <a:pt x="139" y="116"/>
                    </a:cubicBezTo>
                    <a:cubicBezTo>
                      <a:pt x="139" y="116"/>
                      <a:pt x="139" y="116"/>
                      <a:pt x="139" y="116"/>
                    </a:cubicBezTo>
                    <a:cubicBezTo>
                      <a:pt x="139" y="116"/>
                      <a:pt x="139" y="116"/>
                      <a:pt x="139" y="116"/>
                    </a:cubicBezTo>
                    <a:cubicBezTo>
                      <a:pt x="139" y="116"/>
                      <a:pt x="139" y="116"/>
                      <a:pt x="139" y="116"/>
                    </a:cubicBezTo>
                    <a:cubicBezTo>
                      <a:pt x="139" y="116"/>
                      <a:pt x="139" y="116"/>
                      <a:pt x="139" y="116"/>
                    </a:cubicBezTo>
                    <a:cubicBezTo>
                      <a:pt x="139" y="116"/>
                      <a:pt x="139" y="116"/>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40" y="117"/>
                      <a:pt x="140" y="117"/>
                      <a:pt x="140" y="117"/>
                    </a:cubicBezTo>
                    <a:cubicBezTo>
                      <a:pt x="140" y="117"/>
                      <a:pt x="140" y="117"/>
                      <a:pt x="140" y="117"/>
                    </a:cubicBezTo>
                    <a:cubicBezTo>
                      <a:pt x="140" y="117"/>
                      <a:pt x="140" y="117"/>
                      <a:pt x="140" y="117"/>
                    </a:cubicBezTo>
                    <a:cubicBezTo>
                      <a:pt x="140" y="117"/>
                      <a:pt x="140" y="117"/>
                      <a:pt x="140" y="117"/>
                    </a:cubicBezTo>
                    <a:cubicBezTo>
                      <a:pt x="140" y="117"/>
                      <a:pt x="140" y="117"/>
                      <a:pt x="140" y="117"/>
                    </a:cubicBezTo>
                    <a:cubicBezTo>
                      <a:pt x="140" y="117"/>
                      <a:pt x="140" y="117"/>
                      <a:pt x="140" y="117"/>
                    </a:cubicBezTo>
                    <a:cubicBezTo>
                      <a:pt x="140" y="117"/>
                      <a:pt x="140" y="117"/>
                      <a:pt x="140" y="117"/>
                    </a:cubicBezTo>
                    <a:cubicBezTo>
                      <a:pt x="140" y="117"/>
                      <a:pt x="140" y="117"/>
                      <a:pt x="140" y="118"/>
                    </a:cubicBezTo>
                    <a:cubicBezTo>
                      <a:pt x="140" y="118"/>
                      <a:pt x="140" y="118"/>
                      <a:pt x="140" y="118"/>
                    </a:cubicBezTo>
                    <a:cubicBezTo>
                      <a:pt x="140" y="118"/>
                      <a:pt x="140" y="118"/>
                      <a:pt x="140" y="118"/>
                    </a:cubicBezTo>
                    <a:cubicBezTo>
                      <a:pt x="140" y="118"/>
                      <a:pt x="140" y="118"/>
                      <a:pt x="140" y="118"/>
                    </a:cubicBezTo>
                    <a:cubicBezTo>
                      <a:pt x="140" y="118"/>
                      <a:pt x="140" y="118"/>
                      <a:pt x="140" y="118"/>
                    </a:cubicBezTo>
                    <a:cubicBezTo>
                      <a:pt x="140" y="118"/>
                      <a:pt x="140" y="118"/>
                      <a:pt x="140" y="118"/>
                    </a:cubicBezTo>
                    <a:cubicBezTo>
                      <a:pt x="140" y="118"/>
                      <a:pt x="140" y="118"/>
                      <a:pt x="140" y="118"/>
                    </a:cubicBezTo>
                    <a:cubicBezTo>
                      <a:pt x="140" y="118"/>
                      <a:pt x="140" y="118"/>
                      <a:pt x="141" y="118"/>
                    </a:cubicBezTo>
                    <a:cubicBezTo>
                      <a:pt x="141" y="118"/>
                      <a:pt x="141" y="118"/>
                      <a:pt x="141" y="118"/>
                    </a:cubicBezTo>
                    <a:cubicBezTo>
                      <a:pt x="141" y="118"/>
                      <a:pt x="141" y="118"/>
                      <a:pt x="141" y="118"/>
                    </a:cubicBezTo>
                    <a:cubicBezTo>
                      <a:pt x="141" y="118"/>
                      <a:pt x="141" y="118"/>
                      <a:pt x="141" y="118"/>
                    </a:cubicBezTo>
                    <a:cubicBezTo>
                      <a:pt x="141" y="118"/>
                      <a:pt x="141" y="118"/>
                      <a:pt x="141" y="118"/>
                    </a:cubicBezTo>
                    <a:cubicBezTo>
                      <a:pt x="141" y="118"/>
                      <a:pt x="141" y="118"/>
                      <a:pt x="141" y="118"/>
                    </a:cubicBezTo>
                    <a:cubicBezTo>
                      <a:pt x="141" y="118"/>
                      <a:pt x="141" y="118"/>
                      <a:pt x="141" y="118"/>
                    </a:cubicBezTo>
                    <a:cubicBezTo>
                      <a:pt x="141" y="118"/>
                      <a:pt x="141" y="118"/>
                      <a:pt x="141" y="118"/>
                    </a:cubicBezTo>
                    <a:cubicBezTo>
                      <a:pt x="141" y="118"/>
                      <a:pt x="141" y="118"/>
                      <a:pt x="141" y="118"/>
                    </a:cubicBezTo>
                    <a:cubicBezTo>
                      <a:pt x="141" y="118"/>
                      <a:pt x="141" y="118"/>
                      <a:pt x="141" y="118"/>
                    </a:cubicBezTo>
                    <a:cubicBezTo>
                      <a:pt x="141" y="118"/>
                      <a:pt x="141" y="118"/>
                      <a:pt x="141" y="118"/>
                    </a:cubicBezTo>
                    <a:cubicBezTo>
                      <a:pt x="141" y="119"/>
                      <a:pt x="141" y="119"/>
                      <a:pt x="141" y="119"/>
                    </a:cubicBezTo>
                    <a:cubicBezTo>
                      <a:pt x="141" y="119"/>
                      <a:pt x="141" y="119"/>
                      <a:pt x="141" y="119"/>
                    </a:cubicBezTo>
                    <a:cubicBezTo>
                      <a:pt x="141" y="119"/>
                      <a:pt x="141" y="119"/>
                      <a:pt x="141" y="119"/>
                    </a:cubicBezTo>
                    <a:cubicBezTo>
                      <a:pt x="141" y="119"/>
                      <a:pt x="141"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20"/>
                      <a:pt x="142" y="120"/>
                      <a:pt x="142" y="120"/>
                    </a:cubicBezTo>
                    <a:cubicBezTo>
                      <a:pt x="142" y="120"/>
                      <a:pt x="142" y="120"/>
                      <a:pt x="142"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20"/>
                      <a:pt x="144" y="120"/>
                    </a:cubicBezTo>
                    <a:cubicBezTo>
                      <a:pt x="144" y="120"/>
                      <a:pt x="144" y="120"/>
                      <a:pt x="144" y="120"/>
                    </a:cubicBezTo>
                    <a:cubicBezTo>
                      <a:pt x="144" y="120"/>
                      <a:pt x="144" y="120"/>
                      <a:pt x="144" y="120"/>
                    </a:cubicBezTo>
                    <a:cubicBezTo>
                      <a:pt x="144" y="120"/>
                      <a:pt x="144" y="120"/>
                      <a:pt x="144" y="120"/>
                    </a:cubicBezTo>
                    <a:cubicBezTo>
                      <a:pt x="144" y="120"/>
                      <a:pt x="144" y="120"/>
                      <a:pt x="144" y="120"/>
                    </a:cubicBezTo>
                    <a:cubicBezTo>
                      <a:pt x="144" y="120"/>
                      <a:pt x="144" y="120"/>
                      <a:pt x="144" y="120"/>
                    </a:cubicBezTo>
                    <a:cubicBezTo>
                      <a:pt x="144" y="120"/>
                      <a:pt x="144" y="120"/>
                      <a:pt x="144" y="120"/>
                    </a:cubicBezTo>
                    <a:cubicBezTo>
                      <a:pt x="144" y="120"/>
                      <a:pt x="144" y="120"/>
                      <a:pt x="144" y="120"/>
                    </a:cubicBezTo>
                    <a:cubicBezTo>
                      <a:pt x="144" y="120"/>
                      <a:pt x="144" y="120"/>
                      <a:pt x="144" y="120"/>
                    </a:cubicBezTo>
                    <a:cubicBezTo>
                      <a:pt x="144" y="120"/>
                      <a:pt x="144" y="120"/>
                      <a:pt x="144" y="120"/>
                    </a:cubicBezTo>
                    <a:cubicBezTo>
                      <a:pt x="144" y="120"/>
                      <a:pt x="144" y="120"/>
                      <a:pt x="144" y="121"/>
                    </a:cubicBezTo>
                    <a:cubicBezTo>
                      <a:pt x="144" y="121"/>
                      <a:pt x="144" y="121"/>
                      <a:pt x="144" y="121"/>
                    </a:cubicBezTo>
                    <a:cubicBezTo>
                      <a:pt x="144" y="121"/>
                      <a:pt x="144" y="121"/>
                      <a:pt x="144" y="121"/>
                    </a:cubicBezTo>
                    <a:cubicBezTo>
                      <a:pt x="144" y="121"/>
                      <a:pt x="144" y="121"/>
                      <a:pt x="144" y="121"/>
                    </a:cubicBezTo>
                    <a:cubicBezTo>
                      <a:pt x="144" y="121"/>
                      <a:pt x="144" y="121"/>
                      <a:pt x="144" y="121"/>
                    </a:cubicBezTo>
                    <a:cubicBezTo>
                      <a:pt x="144" y="121"/>
                      <a:pt x="144" y="121"/>
                      <a:pt x="144" y="121"/>
                    </a:cubicBezTo>
                    <a:cubicBezTo>
                      <a:pt x="144" y="121"/>
                      <a:pt x="144" y="121"/>
                      <a:pt x="144" y="121"/>
                    </a:cubicBezTo>
                    <a:cubicBezTo>
                      <a:pt x="144" y="121"/>
                      <a:pt x="144" y="121"/>
                      <a:pt x="144" y="121"/>
                    </a:cubicBezTo>
                    <a:cubicBezTo>
                      <a:pt x="144" y="121"/>
                      <a:pt x="144" y="121"/>
                      <a:pt x="144" y="121"/>
                    </a:cubicBezTo>
                    <a:cubicBezTo>
                      <a:pt x="144" y="121"/>
                      <a:pt x="144" y="121"/>
                      <a:pt x="144" y="121"/>
                    </a:cubicBezTo>
                    <a:cubicBezTo>
                      <a:pt x="144" y="121"/>
                      <a:pt x="144"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2"/>
                    </a:cubicBezTo>
                    <a:cubicBezTo>
                      <a:pt x="145" y="122"/>
                      <a:pt x="145" y="122"/>
                      <a:pt x="145" y="122"/>
                    </a:cubicBezTo>
                    <a:cubicBezTo>
                      <a:pt x="145" y="122"/>
                      <a:pt x="145" y="122"/>
                      <a:pt x="145" y="122"/>
                    </a:cubicBezTo>
                    <a:cubicBezTo>
                      <a:pt x="145" y="122"/>
                      <a:pt x="145" y="122"/>
                      <a:pt x="145" y="122"/>
                    </a:cubicBezTo>
                    <a:cubicBezTo>
                      <a:pt x="145" y="122"/>
                      <a:pt x="145" y="122"/>
                      <a:pt x="145" y="122"/>
                    </a:cubicBezTo>
                    <a:cubicBezTo>
                      <a:pt x="145" y="122"/>
                      <a:pt x="145" y="122"/>
                      <a:pt x="145" y="122"/>
                    </a:cubicBezTo>
                    <a:cubicBezTo>
                      <a:pt x="145" y="122"/>
                      <a:pt x="145" y="122"/>
                      <a:pt x="145"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7" y="122"/>
                    </a:cubicBezTo>
                    <a:cubicBezTo>
                      <a:pt x="147" y="122"/>
                      <a:pt x="147" y="122"/>
                      <a:pt x="147" y="122"/>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8" y="123"/>
                      <a:pt x="148" y="123"/>
                      <a:pt x="148" y="123"/>
                    </a:cubicBezTo>
                    <a:cubicBezTo>
                      <a:pt x="148" y="123"/>
                      <a:pt x="148" y="123"/>
                      <a:pt x="148" y="123"/>
                    </a:cubicBezTo>
                    <a:cubicBezTo>
                      <a:pt x="148" y="123"/>
                      <a:pt x="148" y="123"/>
                      <a:pt x="148" y="123"/>
                    </a:cubicBezTo>
                    <a:cubicBezTo>
                      <a:pt x="148" y="123"/>
                      <a:pt x="148" y="123"/>
                      <a:pt x="148" y="123"/>
                    </a:cubicBezTo>
                    <a:cubicBezTo>
                      <a:pt x="148" y="123"/>
                      <a:pt x="148" y="123"/>
                      <a:pt x="148" y="123"/>
                    </a:cubicBezTo>
                    <a:cubicBezTo>
                      <a:pt x="148" y="124"/>
                      <a:pt x="148" y="124"/>
                      <a:pt x="148" y="124"/>
                    </a:cubicBezTo>
                    <a:cubicBezTo>
                      <a:pt x="148" y="124"/>
                      <a:pt x="148" y="124"/>
                      <a:pt x="148" y="124"/>
                    </a:cubicBezTo>
                    <a:cubicBezTo>
                      <a:pt x="148" y="124"/>
                      <a:pt x="148" y="124"/>
                      <a:pt x="148" y="124"/>
                    </a:cubicBezTo>
                    <a:cubicBezTo>
                      <a:pt x="148" y="124"/>
                      <a:pt x="148" y="124"/>
                      <a:pt x="148" y="124"/>
                    </a:cubicBezTo>
                    <a:cubicBezTo>
                      <a:pt x="148" y="124"/>
                      <a:pt x="148" y="124"/>
                      <a:pt x="148" y="124"/>
                    </a:cubicBezTo>
                    <a:cubicBezTo>
                      <a:pt x="148" y="124"/>
                      <a:pt x="148" y="124"/>
                      <a:pt x="148" y="124"/>
                    </a:cubicBezTo>
                    <a:cubicBezTo>
                      <a:pt x="148" y="124"/>
                      <a:pt x="148" y="124"/>
                      <a:pt x="148" y="124"/>
                    </a:cubicBezTo>
                    <a:cubicBezTo>
                      <a:pt x="148" y="124"/>
                      <a:pt x="148"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50" y="124"/>
                    </a:cubicBezTo>
                    <a:cubicBezTo>
                      <a:pt x="150" y="124"/>
                      <a:pt x="150" y="124"/>
                      <a:pt x="150" y="124"/>
                    </a:cubicBezTo>
                    <a:cubicBezTo>
                      <a:pt x="150" y="124"/>
                      <a:pt x="150" y="124"/>
                      <a:pt x="150" y="124"/>
                    </a:cubicBezTo>
                    <a:cubicBezTo>
                      <a:pt x="150" y="124"/>
                      <a:pt x="150" y="124"/>
                      <a:pt x="150" y="124"/>
                    </a:cubicBezTo>
                    <a:cubicBezTo>
                      <a:pt x="150" y="124"/>
                      <a:pt x="150" y="124"/>
                      <a:pt x="150" y="124"/>
                    </a:cubicBezTo>
                    <a:cubicBezTo>
                      <a:pt x="150" y="124"/>
                      <a:pt x="150" y="124"/>
                      <a:pt x="150" y="124"/>
                    </a:cubicBezTo>
                    <a:cubicBezTo>
                      <a:pt x="150" y="124"/>
                      <a:pt x="150" y="124"/>
                      <a:pt x="150" y="124"/>
                    </a:cubicBezTo>
                    <a:cubicBezTo>
                      <a:pt x="150" y="124"/>
                      <a:pt x="150" y="124"/>
                      <a:pt x="150" y="125"/>
                    </a:cubicBezTo>
                    <a:cubicBezTo>
                      <a:pt x="150" y="125"/>
                      <a:pt x="150" y="125"/>
                      <a:pt x="150" y="125"/>
                    </a:cubicBezTo>
                    <a:cubicBezTo>
                      <a:pt x="150" y="125"/>
                      <a:pt x="150" y="125"/>
                      <a:pt x="150" y="125"/>
                    </a:cubicBezTo>
                    <a:cubicBezTo>
                      <a:pt x="150" y="125"/>
                      <a:pt x="150" y="125"/>
                      <a:pt x="150"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2" y="125"/>
                    </a:cubicBezTo>
                    <a:cubicBezTo>
                      <a:pt x="152" y="125"/>
                      <a:pt x="152" y="125"/>
                      <a:pt x="152" y="125"/>
                    </a:cubicBezTo>
                    <a:cubicBezTo>
                      <a:pt x="152" y="125"/>
                      <a:pt x="152" y="125"/>
                      <a:pt x="152" y="125"/>
                    </a:cubicBezTo>
                    <a:cubicBezTo>
                      <a:pt x="152" y="125"/>
                      <a:pt x="152" y="125"/>
                      <a:pt x="152" y="125"/>
                    </a:cubicBezTo>
                    <a:cubicBezTo>
                      <a:pt x="152" y="125"/>
                      <a:pt x="152" y="125"/>
                      <a:pt x="152" y="125"/>
                    </a:cubicBezTo>
                    <a:cubicBezTo>
                      <a:pt x="152" y="125"/>
                      <a:pt x="152" y="125"/>
                      <a:pt x="152" y="125"/>
                    </a:cubicBezTo>
                    <a:cubicBezTo>
                      <a:pt x="152" y="125"/>
                      <a:pt x="152" y="125"/>
                      <a:pt x="152" y="125"/>
                    </a:cubicBezTo>
                    <a:cubicBezTo>
                      <a:pt x="152" y="125"/>
                      <a:pt x="152" y="125"/>
                      <a:pt x="152" y="125"/>
                    </a:cubicBezTo>
                    <a:cubicBezTo>
                      <a:pt x="152" y="125"/>
                      <a:pt x="152" y="125"/>
                      <a:pt x="152" y="126"/>
                    </a:cubicBezTo>
                    <a:cubicBezTo>
                      <a:pt x="152" y="126"/>
                      <a:pt x="152" y="126"/>
                      <a:pt x="152" y="126"/>
                    </a:cubicBezTo>
                    <a:cubicBezTo>
                      <a:pt x="152" y="126"/>
                      <a:pt x="152" y="126"/>
                      <a:pt x="152" y="126"/>
                    </a:cubicBezTo>
                    <a:cubicBezTo>
                      <a:pt x="152" y="126"/>
                      <a:pt x="152" y="126"/>
                      <a:pt x="152" y="126"/>
                    </a:cubicBezTo>
                    <a:cubicBezTo>
                      <a:pt x="152" y="126"/>
                      <a:pt x="152" y="126"/>
                      <a:pt x="152" y="126"/>
                    </a:cubicBezTo>
                    <a:cubicBezTo>
                      <a:pt x="152" y="126"/>
                      <a:pt x="152" y="126"/>
                      <a:pt x="152" y="126"/>
                    </a:cubicBezTo>
                    <a:cubicBezTo>
                      <a:pt x="152" y="126"/>
                      <a:pt x="152" y="126"/>
                      <a:pt x="152" y="126"/>
                    </a:cubicBezTo>
                    <a:cubicBezTo>
                      <a:pt x="152" y="126"/>
                      <a:pt x="152" y="126"/>
                      <a:pt x="152" y="126"/>
                    </a:cubicBezTo>
                    <a:cubicBezTo>
                      <a:pt x="152" y="126"/>
                      <a:pt x="152" y="126"/>
                      <a:pt x="152" y="126"/>
                    </a:cubicBezTo>
                    <a:cubicBezTo>
                      <a:pt x="152" y="126"/>
                      <a:pt x="152"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7"/>
                      <a:pt x="153" y="127"/>
                      <a:pt x="153" y="127"/>
                    </a:cubicBezTo>
                    <a:cubicBezTo>
                      <a:pt x="153" y="127"/>
                      <a:pt x="153" y="127"/>
                      <a:pt x="153" y="127"/>
                    </a:cubicBezTo>
                    <a:cubicBezTo>
                      <a:pt x="153" y="127"/>
                      <a:pt x="153" y="127"/>
                      <a:pt x="153" y="127"/>
                    </a:cubicBezTo>
                    <a:cubicBezTo>
                      <a:pt x="153" y="127"/>
                      <a:pt x="153" y="127"/>
                      <a:pt x="153" y="127"/>
                    </a:cubicBezTo>
                    <a:cubicBezTo>
                      <a:pt x="153" y="127"/>
                      <a:pt x="153" y="127"/>
                      <a:pt x="153" y="127"/>
                    </a:cubicBezTo>
                    <a:cubicBezTo>
                      <a:pt x="154" y="127"/>
                      <a:pt x="154" y="127"/>
                      <a:pt x="154" y="127"/>
                    </a:cubicBezTo>
                    <a:cubicBezTo>
                      <a:pt x="154" y="127"/>
                      <a:pt x="154" y="127"/>
                      <a:pt x="154" y="127"/>
                    </a:cubicBezTo>
                    <a:cubicBezTo>
                      <a:pt x="154" y="127"/>
                      <a:pt x="154" y="127"/>
                      <a:pt x="154" y="127"/>
                    </a:cubicBezTo>
                    <a:cubicBezTo>
                      <a:pt x="154" y="127"/>
                      <a:pt x="154" y="127"/>
                      <a:pt x="154" y="127"/>
                    </a:cubicBezTo>
                    <a:cubicBezTo>
                      <a:pt x="154" y="127"/>
                      <a:pt x="154" y="127"/>
                      <a:pt x="154" y="127"/>
                    </a:cubicBezTo>
                    <a:cubicBezTo>
                      <a:pt x="154" y="127"/>
                      <a:pt x="154" y="127"/>
                      <a:pt x="154" y="127"/>
                    </a:cubicBezTo>
                    <a:cubicBezTo>
                      <a:pt x="154" y="127"/>
                      <a:pt x="154" y="127"/>
                      <a:pt x="154" y="127"/>
                    </a:cubicBezTo>
                    <a:cubicBezTo>
                      <a:pt x="154" y="127"/>
                      <a:pt x="154" y="127"/>
                      <a:pt x="154" y="127"/>
                    </a:cubicBezTo>
                    <a:cubicBezTo>
                      <a:pt x="154" y="127"/>
                      <a:pt x="154" y="127"/>
                      <a:pt x="154" y="127"/>
                    </a:cubicBezTo>
                    <a:cubicBezTo>
                      <a:pt x="154" y="127"/>
                      <a:pt x="154" y="127"/>
                      <a:pt x="154" y="127"/>
                    </a:cubicBezTo>
                    <a:cubicBezTo>
                      <a:pt x="154" y="127"/>
                      <a:pt x="154"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6" y="127"/>
                    </a:cubicBezTo>
                    <a:cubicBezTo>
                      <a:pt x="156" y="127"/>
                      <a:pt x="156" y="127"/>
                      <a:pt x="156" y="127"/>
                    </a:cubicBezTo>
                    <a:cubicBezTo>
                      <a:pt x="156" y="127"/>
                      <a:pt x="156" y="127"/>
                      <a:pt x="156" y="127"/>
                    </a:cubicBezTo>
                    <a:cubicBezTo>
                      <a:pt x="156" y="127"/>
                      <a:pt x="156" y="127"/>
                      <a:pt x="156" y="127"/>
                    </a:cubicBezTo>
                    <a:cubicBezTo>
                      <a:pt x="156" y="127"/>
                      <a:pt x="156" y="127"/>
                      <a:pt x="156" y="127"/>
                    </a:cubicBezTo>
                    <a:cubicBezTo>
                      <a:pt x="156" y="127"/>
                      <a:pt x="156" y="127"/>
                      <a:pt x="156" y="127"/>
                    </a:cubicBezTo>
                    <a:cubicBezTo>
                      <a:pt x="156" y="127"/>
                      <a:pt x="156" y="127"/>
                      <a:pt x="156" y="128"/>
                    </a:cubicBezTo>
                    <a:cubicBezTo>
                      <a:pt x="156" y="128"/>
                      <a:pt x="156" y="128"/>
                      <a:pt x="156" y="128"/>
                    </a:cubicBezTo>
                    <a:cubicBezTo>
                      <a:pt x="156" y="128"/>
                      <a:pt x="156" y="128"/>
                      <a:pt x="156" y="128"/>
                    </a:cubicBezTo>
                    <a:cubicBezTo>
                      <a:pt x="156" y="128"/>
                      <a:pt x="156" y="128"/>
                      <a:pt x="156" y="128"/>
                    </a:cubicBezTo>
                    <a:cubicBezTo>
                      <a:pt x="156" y="128"/>
                      <a:pt x="156" y="128"/>
                      <a:pt x="156" y="128"/>
                    </a:cubicBezTo>
                    <a:cubicBezTo>
                      <a:pt x="156" y="128"/>
                      <a:pt x="156" y="128"/>
                      <a:pt x="156" y="128"/>
                    </a:cubicBezTo>
                    <a:cubicBezTo>
                      <a:pt x="156" y="128"/>
                      <a:pt x="156" y="128"/>
                      <a:pt x="156" y="128"/>
                    </a:cubicBezTo>
                    <a:cubicBezTo>
                      <a:pt x="156" y="128"/>
                      <a:pt x="156" y="128"/>
                      <a:pt x="156" y="128"/>
                    </a:cubicBezTo>
                    <a:cubicBezTo>
                      <a:pt x="156" y="128"/>
                      <a:pt x="156" y="128"/>
                      <a:pt x="156" y="128"/>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3"/>
                      <a:pt x="154" y="103"/>
                      <a:pt x="154" y="103"/>
                    </a:cubicBezTo>
                    <a:cubicBezTo>
                      <a:pt x="154" y="103"/>
                      <a:pt x="154" y="103"/>
                      <a:pt x="154"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2"/>
                      <a:pt x="152" y="102"/>
                      <a:pt x="152" y="102"/>
                    </a:cubicBezTo>
                    <a:cubicBezTo>
                      <a:pt x="152" y="102"/>
                      <a:pt x="152" y="102"/>
                      <a:pt x="152"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1"/>
                      <a:pt x="150" y="101"/>
                      <a:pt x="150" y="101"/>
                    </a:cubicBezTo>
                    <a:cubicBezTo>
                      <a:pt x="150" y="101"/>
                      <a:pt x="150" y="101"/>
                      <a:pt x="150" y="101"/>
                    </a:cubicBezTo>
                    <a:cubicBezTo>
                      <a:pt x="150" y="101"/>
                      <a:pt x="150" y="101"/>
                      <a:pt x="150" y="101"/>
                    </a:cubicBezTo>
                    <a:cubicBezTo>
                      <a:pt x="150" y="101"/>
                      <a:pt x="150" y="101"/>
                      <a:pt x="150" y="101"/>
                    </a:cubicBezTo>
                    <a:cubicBezTo>
                      <a:pt x="150" y="101"/>
                      <a:pt x="150" y="101"/>
                      <a:pt x="150"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8" y="101"/>
                      <a:pt x="148" y="101"/>
                      <a:pt x="148" y="101"/>
                    </a:cubicBezTo>
                    <a:cubicBezTo>
                      <a:pt x="148" y="101"/>
                      <a:pt x="148" y="101"/>
                      <a:pt x="148" y="101"/>
                    </a:cubicBezTo>
                    <a:cubicBezTo>
                      <a:pt x="148" y="101"/>
                      <a:pt x="148" y="101"/>
                      <a:pt x="148" y="101"/>
                    </a:cubicBezTo>
                    <a:cubicBezTo>
                      <a:pt x="148" y="101"/>
                      <a:pt x="148" y="101"/>
                      <a:pt x="148" y="101"/>
                    </a:cubicBezTo>
                    <a:cubicBezTo>
                      <a:pt x="148" y="101"/>
                      <a:pt x="148" y="101"/>
                      <a:pt x="148" y="101"/>
                    </a:cubicBezTo>
                    <a:cubicBezTo>
                      <a:pt x="148" y="101"/>
                      <a:pt x="148" y="101"/>
                      <a:pt x="148" y="101"/>
                    </a:cubicBezTo>
                    <a:cubicBezTo>
                      <a:pt x="148" y="101"/>
                      <a:pt x="148" y="101"/>
                      <a:pt x="148" y="101"/>
                    </a:cubicBezTo>
                    <a:cubicBezTo>
                      <a:pt x="148" y="101"/>
                      <a:pt x="148" y="101"/>
                      <a:pt x="148" y="101"/>
                    </a:cubicBezTo>
                    <a:cubicBezTo>
                      <a:pt x="148" y="101"/>
                      <a:pt x="148" y="101"/>
                      <a:pt x="148" y="101"/>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7" y="100"/>
                      <a:pt x="147" y="100"/>
                      <a:pt x="147" y="100"/>
                    </a:cubicBezTo>
                    <a:cubicBezTo>
                      <a:pt x="147" y="100"/>
                      <a:pt x="147" y="100"/>
                      <a:pt x="147" y="100"/>
                    </a:cubicBezTo>
                    <a:cubicBezTo>
                      <a:pt x="147" y="100"/>
                      <a:pt x="147" y="100"/>
                      <a:pt x="147" y="100"/>
                    </a:cubicBezTo>
                    <a:cubicBezTo>
                      <a:pt x="147" y="100"/>
                      <a:pt x="147" y="100"/>
                      <a:pt x="147" y="100"/>
                    </a:cubicBezTo>
                    <a:cubicBezTo>
                      <a:pt x="147" y="100"/>
                      <a:pt x="147" y="100"/>
                      <a:pt x="147" y="100"/>
                    </a:cubicBezTo>
                    <a:cubicBezTo>
                      <a:pt x="147" y="100"/>
                      <a:pt x="147" y="100"/>
                      <a:pt x="147" y="100"/>
                    </a:cubicBezTo>
                    <a:cubicBezTo>
                      <a:pt x="147" y="100"/>
                      <a:pt x="147" y="100"/>
                      <a:pt x="147" y="100"/>
                    </a:cubicBezTo>
                    <a:cubicBezTo>
                      <a:pt x="147" y="100"/>
                      <a:pt x="147" y="100"/>
                      <a:pt x="147" y="100"/>
                    </a:cubicBezTo>
                    <a:cubicBezTo>
                      <a:pt x="147" y="100"/>
                      <a:pt x="147" y="100"/>
                      <a:pt x="147" y="100"/>
                    </a:cubicBezTo>
                    <a:cubicBezTo>
                      <a:pt x="147" y="100"/>
                      <a:pt x="147" y="100"/>
                      <a:pt x="147" y="100"/>
                    </a:cubicBezTo>
                    <a:cubicBezTo>
                      <a:pt x="147" y="100"/>
                      <a:pt x="147" y="100"/>
                      <a:pt x="146" y="100"/>
                    </a:cubicBezTo>
                    <a:cubicBezTo>
                      <a:pt x="146" y="100"/>
                      <a:pt x="146" y="100"/>
                      <a:pt x="146" y="100"/>
                    </a:cubicBezTo>
                    <a:cubicBezTo>
                      <a:pt x="146" y="100"/>
                      <a:pt x="146" y="100"/>
                      <a:pt x="146" y="100"/>
                    </a:cubicBezTo>
                    <a:cubicBezTo>
                      <a:pt x="146" y="100"/>
                      <a:pt x="146" y="100"/>
                      <a:pt x="146" y="100"/>
                    </a:cubicBezTo>
                    <a:cubicBezTo>
                      <a:pt x="146" y="99"/>
                      <a:pt x="146" y="99"/>
                      <a:pt x="146" y="99"/>
                    </a:cubicBezTo>
                    <a:cubicBezTo>
                      <a:pt x="146" y="99"/>
                      <a:pt x="146" y="99"/>
                      <a:pt x="146" y="99"/>
                    </a:cubicBezTo>
                    <a:cubicBezTo>
                      <a:pt x="146" y="99"/>
                      <a:pt x="146" y="99"/>
                      <a:pt x="146" y="99"/>
                    </a:cubicBezTo>
                    <a:cubicBezTo>
                      <a:pt x="146" y="99"/>
                      <a:pt x="146" y="99"/>
                      <a:pt x="146"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4" y="99"/>
                      <a:pt x="144" y="99"/>
                      <a:pt x="144" y="99"/>
                    </a:cubicBezTo>
                    <a:cubicBezTo>
                      <a:pt x="144" y="99"/>
                      <a:pt x="144" y="99"/>
                      <a:pt x="144" y="99"/>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3" y="98"/>
                      <a:pt x="143" y="98"/>
                      <a:pt x="143" y="98"/>
                    </a:cubicBezTo>
                    <a:cubicBezTo>
                      <a:pt x="143" y="98"/>
                      <a:pt x="143" y="98"/>
                      <a:pt x="143" y="98"/>
                    </a:cubicBezTo>
                    <a:cubicBezTo>
                      <a:pt x="143" y="98"/>
                      <a:pt x="143" y="98"/>
                      <a:pt x="143" y="98"/>
                    </a:cubicBezTo>
                    <a:cubicBezTo>
                      <a:pt x="143" y="98"/>
                      <a:pt x="143" y="98"/>
                      <a:pt x="143" y="98"/>
                    </a:cubicBezTo>
                    <a:cubicBezTo>
                      <a:pt x="143" y="98"/>
                      <a:pt x="143" y="98"/>
                      <a:pt x="143" y="98"/>
                    </a:cubicBezTo>
                    <a:cubicBezTo>
                      <a:pt x="143" y="98"/>
                      <a:pt x="143" y="98"/>
                      <a:pt x="143" y="98"/>
                    </a:cubicBezTo>
                    <a:cubicBezTo>
                      <a:pt x="143" y="98"/>
                      <a:pt x="143" y="98"/>
                      <a:pt x="143" y="98"/>
                    </a:cubicBezTo>
                    <a:cubicBezTo>
                      <a:pt x="143" y="98"/>
                      <a:pt x="143" y="98"/>
                      <a:pt x="143" y="98"/>
                    </a:cubicBezTo>
                    <a:cubicBezTo>
                      <a:pt x="143" y="98"/>
                      <a:pt x="143" y="98"/>
                      <a:pt x="143" y="98"/>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6"/>
                      <a:pt x="142" y="96"/>
                      <a:pt x="142" y="96"/>
                    </a:cubicBezTo>
                    <a:cubicBezTo>
                      <a:pt x="142" y="96"/>
                      <a:pt x="142" y="96"/>
                      <a:pt x="142" y="96"/>
                    </a:cubicBezTo>
                    <a:cubicBezTo>
                      <a:pt x="142" y="96"/>
                      <a:pt x="142" y="96"/>
                      <a:pt x="142"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0" y="96"/>
                      <a:pt x="140" y="96"/>
                      <a:pt x="140" y="96"/>
                    </a:cubicBezTo>
                    <a:cubicBezTo>
                      <a:pt x="140" y="96"/>
                      <a:pt x="140" y="96"/>
                      <a:pt x="140" y="96"/>
                    </a:cubicBezTo>
                    <a:cubicBezTo>
                      <a:pt x="140" y="96"/>
                      <a:pt x="140" y="96"/>
                      <a:pt x="140" y="96"/>
                    </a:cubicBezTo>
                    <a:cubicBezTo>
                      <a:pt x="140" y="96"/>
                      <a:pt x="140" y="96"/>
                      <a:pt x="140" y="96"/>
                    </a:cubicBezTo>
                    <a:cubicBezTo>
                      <a:pt x="140" y="96"/>
                      <a:pt x="140" y="96"/>
                      <a:pt x="140" y="96"/>
                    </a:cubicBezTo>
                    <a:cubicBezTo>
                      <a:pt x="140" y="96"/>
                      <a:pt x="140" y="96"/>
                      <a:pt x="140" y="96"/>
                    </a:cubicBezTo>
                    <a:cubicBezTo>
                      <a:pt x="140" y="96"/>
                      <a:pt x="140" y="96"/>
                      <a:pt x="140" y="96"/>
                    </a:cubicBezTo>
                    <a:cubicBezTo>
                      <a:pt x="140" y="96"/>
                      <a:pt x="140" y="96"/>
                      <a:pt x="140" y="96"/>
                    </a:cubicBezTo>
                    <a:cubicBezTo>
                      <a:pt x="140" y="96"/>
                      <a:pt x="140" y="96"/>
                      <a:pt x="140" y="96"/>
                    </a:cubicBezTo>
                    <a:cubicBezTo>
                      <a:pt x="140" y="96"/>
                      <a:pt x="140" y="96"/>
                      <a:pt x="140" y="96"/>
                    </a:cubicBezTo>
                    <a:cubicBezTo>
                      <a:pt x="140" y="95"/>
                      <a:pt x="140" y="95"/>
                      <a:pt x="140" y="95"/>
                    </a:cubicBezTo>
                    <a:cubicBezTo>
                      <a:pt x="140"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8" y="95"/>
                      <a:pt x="138" y="95"/>
                      <a:pt x="138" y="95"/>
                    </a:cubicBezTo>
                    <a:cubicBezTo>
                      <a:pt x="138" y="95"/>
                      <a:pt x="138" y="95"/>
                      <a:pt x="138" y="95"/>
                    </a:cubicBezTo>
                    <a:cubicBezTo>
                      <a:pt x="138" y="95"/>
                      <a:pt x="138" y="95"/>
                      <a:pt x="138" y="95"/>
                    </a:cubicBezTo>
                    <a:cubicBezTo>
                      <a:pt x="138" y="95"/>
                      <a:pt x="138" y="95"/>
                      <a:pt x="138" y="95"/>
                    </a:cubicBezTo>
                    <a:cubicBezTo>
                      <a:pt x="138" y="95"/>
                      <a:pt x="138" y="95"/>
                      <a:pt x="138" y="95"/>
                    </a:cubicBezTo>
                    <a:cubicBezTo>
                      <a:pt x="138" y="95"/>
                      <a:pt x="138" y="95"/>
                      <a:pt x="138" y="95"/>
                    </a:cubicBezTo>
                    <a:cubicBezTo>
                      <a:pt x="138" y="95"/>
                      <a:pt x="138" y="95"/>
                      <a:pt x="138" y="95"/>
                    </a:cubicBezTo>
                    <a:cubicBezTo>
                      <a:pt x="138" y="95"/>
                      <a:pt x="138" y="95"/>
                      <a:pt x="138" y="95"/>
                    </a:cubicBezTo>
                    <a:cubicBezTo>
                      <a:pt x="138" y="95"/>
                      <a:pt x="138" y="95"/>
                      <a:pt x="138" y="95"/>
                    </a:cubicBezTo>
                    <a:cubicBezTo>
                      <a:pt x="138" y="95"/>
                      <a:pt x="138" y="95"/>
                      <a:pt x="138" y="95"/>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7" y="94"/>
                      <a:pt x="137" y="94"/>
                      <a:pt x="137" y="94"/>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5" y="92"/>
                      <a:pt x="135" y="92"/>
                      <a:pt x="135" y="92"/>
                    </a:cubicBezTo>
                    <a:cubicBezTo>
                      <a:pt x="135" y="92"/>
                      <a:pt x="135" y="92"/>
                      <a:pt x="135" y="92"/>
                    </a:cubicBezTo>
                    <a:cubicBezTo>
                      <a:pt x="135" y="92"/>
                      <a:pt x="135" y="92"/>
                      <a:pt x="135" y="92"/>
                    </a:cubicBezTo>
                    <a:cubicBezTo>
                      <a:pt x="135" y="92"/>
                      <a:pt x="135" y="92"/>
                      <a:pt x="135" y="92"/>
                    </a:cubicBezTo>
                    <a:cubicBezTo>
                      <a:pt x="135" y="92"/>
                      <a:pt x="135" y="92"/>
                      <a:pt x="135" y="92"/>
                    </a:cubicBezTo>
                    <a:cubicBezTo>
                      <a:pt x="135" y="92"/>
                      <a:pt x="135" y="92"/>
                      <a:pt x="135" y="92"/>
                    </a:cubicBezTo>
                    <a:cubicBezTo>
                      <a:pt x="135" y="92"/>
                      <a:pt x="135" y="92"/>
                      <a:pt x="135" y="92"/>
                    </a:cubicBezTo>
                    <a:cubicBezTo>
                      <a:pt x="135" y="92"/>
                      <a:pt x="135" y="92"/>
                      <a:pt x="135" y="92"/>
                    </a:cubicBezTo>
                    <a:cubicBezTo>
                      <a:pt x="135" y="91"/>
                      <a:pt x="135" y="91"/>
                      <a:pt x="135" y="91"/>
                    </a:cubicBezTo>
                    <a:cubicBezTo>
                      <a:pt x="135" y="91"/>
                      <a:pt x="135" y="91"/>
                      <a:pt x="135" y="91"/>
                    </a:cubicBezTo>
                    <a:cubicBezTo>
                      <a:pt x="135" y="91"/>
                      <a:pt x="135" y="91"/>
                      <a:pt x="135" y="91"/>
                    </a:cubicBezTo>
                    <a:cubicBezTo>
                      <a:pt x="135" y="91"/>
                      <a:pt x="135" y="91"/>
                      <a:pt x="135" y="91"/>
                    </a:cubicBezTo>
                    <a:cubicBezTo>
                      <a:pt x="135" y="91"/>
                      <a:pt x="135" y="91"/>
                      <a:pt x="135" y="91"/>
                    </a:cubicBezTo>
                    <a:cubicBezTo>
                      <a:pt x="135" y="91"/>
                      <a:pt x="135" y="91"/>
                      <a:pt x="135" y="91"/>
                    </a:cubicBezTo>
                    <a:cubicBezTo>
                      <a:pt x="135" y="91"/>
                      <a:pt x="135" y="91"/>
                      <a:pt x="135" y="91"/>
                    </a:cubicBezTo>
                    <a:cubicBezTo>
                      <a:pt x="135" y="91"/>
                      <a:pt x="135" y="91"/>
                      <a:pt x="135"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0"/>
                      <a:pt x="134" y="90"/>
                      <a:pt x="134" y="90"/>
                    </a:cubicBezTo>
                    <a:cubicBezTo>
                      <a:pt x="134" y="90"/>
                      <a:pt x="134" y="90"/>
                      <a:pt x="134" y="90"/>
                    </a:cubicBezTo>
                    <a:cubicBezTo>
                      <a:pt x="134" y="90"/>
                      <a:pt x="134" y="90"/>
                      <a:pt x="134" y="90"/>
                    </a:cubicBezTo>
                    <a:cubicBezTo>
                      <a:pt x="134" y="90"/>
                      <a:pt x="134" y="90"/>
                      <a:pt x="134" y="90"/>
                    </a:cubicBezTo>
                    <a:cubicBezTo>
                      <a:pt x="134" y="90"/>
                      <a:pt x="134" y="90"/>
                      <a:pt x="134" y="90"/>
                    </a:cubicBezTo>
                    <a:cubicBezTo>
                      <a:pt x="134" y="90"/>
                      <a:pt x="134" y="90"/>
                      <a:pt x="134"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2" y="90"/>
                      <a:pt x="132" y="90"/>
                      <a:pt x="132" y="90"/>
                    </a:cubicBezTo>
                    <a:cubicBezTo>
                      <a:pt x="132" y="90"/>
                      <a:pt x="132" y="90"/>
                      <a:pt x="132" y="90"/>
                    </a:cubicBezTo>
                    <a:cubicBezTo>
                      <a:pt x="132" y="90"/>
                      <a:pt x="132" y="90"/>
                      <a:pt x="132" y="90"/>
                    </a:cubicBezTo>
                    <a:cubicBezTo>
                      <a:pt x="132" y="90"/>
                      <a:pt x="132" y="90"/>
                      <a:pt x="132" y="90"/>
                    </a:cubicBezTo>
                    <a:cubicBezTo>
                      <a:pt x="132" y="90"/>
                      <a:pt x="132" y="90"/>
                      <a:pt x="132" y="90"/>
                    </a:cubicBezTo>
                    <a:cubicBezTo>
                      <a:pt x="132" y="89"/>
                      <a:pt x="132" y="89"/>
                      <a:pt x="132" y="89"/>
                    </a:cubicBezTo>
                    <a:cubicBezTo>
                      <a:pt x="132" y="89"/>
                      <a:pt x="132" y="89"/>
                      <a:pt x="132" y="89"/>
                    </a:cubicBezTo>
                    <a:cubicBezTo>
                      <a:pt x="132" y="89"/>
                      <a:pt x="132" y="89"/>
                      <a:pt x="132" y="89"/>
                    </a:cubicBezTo>
                    <a:cubicBezTo>
                      <a:pt x="132" y="89"/>
                      <a:pt x="132" y="89"/>
                      <a:pt x="132" y="89"/>
                    </a:cubicBezTo>
                    <a:cubicBezTo>
                      <a:pt x="132" y="89"/>
                      <a:pt x="132" y="89"/>
                      <a:pt x="132" y="89"/>
                    </a:cubicBezTo>
                    <a:cubicBezTo>
                      <a:pt x="132" y="89"/>
                      <a:pt x="132" y="89"/>
                      <a:pt x="132" y="89"/>
                    </a:cubicBezTo>
                    <a:cubicBezTo>
                      <a:pt x="132" y="89"/>
                      <a:pt x="132" y="89"/>
                      <a:pt x="132" y="89"/>
                    </a:cubicBezTo>
                    <a:cubicBezTo>
                      <a:pt x="132" y="89"/>
                      <a:pt x="132" y="89"/>
                      <a:pt x="132" y="89"/>
                    </a:cubicBezTo>
                    <a:cubicBezTo>
                      <a:pt x="132" y="89"/>
                      <a:pt x="132" y="89"/>
                      <a:pt x="132" y="89"/>
                    </a:cubicBezTo>
                    <a:cubicBezTo>
                      <a:pt x="132" y="89"/>
                      <a:pt x="132" y="89"/>
                      <a:pt x="132"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0" y="89"/>
                      <a:pt x="130" y="89"/>
                      <a:pt x="130" y="89"/>
                    </a:cubicBezTo>
                    <a:cubicBezTo>
                      <a:pt x="130" y="89"/>
                      <a:pt x="130" y="89"/>
                      <a:pt x="130" y="89"/>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6"/>
                      <a:pt x="128" y="86"/>
                      <a:pt x="128" y="86"/>
                    </a:cubicBezTo>
                    <a:cubicBezTo>
                      <a:pt x="128" y="86"/>
                      <a:pt x="128" y="86"/>
                      <a:pt x="128" y="86"/>
                    </a:cubicBezTo>
                    <a:cubicBezTo>
                      <a:pt x="128" y="86"/>
                      <a:pt x="128" y="86"/>
                      <a:pt x="128" y="86"/>
                    </a:cubicBezTo>
                    <a:cubicBezTo>
                      <a:pt x="128" y="86"/>
                      <a:pt x="128" y="86"/>
                      <a:pt x="128" y="86"/>
                    </a:cubicBezTo>
                    <a:cubicBezTo>
                      <a:pt x="128" y="86"/>
                      <a:pt x="128" y="86"/>
                      <a:pt x="128" y="86"/>
                    </a:cubicBezTo>
                    <a:cubicBezTo>
                      <a:pt x="128" y="86"/>
                      <a:pt x="128" y="86"/>
                      <a:pt x="128" y="86"/>
                    </a:cubicBezTo>
                    <a:cubicBezTo>
                      <a:pt x="128" y="86"/>
                      <a:pt x="128" y="86"/>
                      <a:pt x="128"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5"/>
                      <a:pt x="127" y="85"/>
                      <a:pt x="127" y="85"/>
                    </a:cubicBezTo>
                    <a:cubicBezTo>
                      <a:pt x="127" y="85"/>
                      <a:pt x="127" y="85"/>
                      <a:pt x="127" y="85"/>
                    </a:cubicBezTo>
                    <a:cubicBezTo>
                      <a:pt x="127" y="85"/>
                      <a:pt x="127" y="85"/>
                      <a:pt x="127" y="85"/>
                    </a:cubicBezTo>
                    <a:cubicBezTo>
                      <a:pt x="127" y="85"/>
                      <a:pt x="127" y="85"/>
                      <a:pt x="127" y="85"/>
                    </a:cubicBezTo>
                    <a:cubicBezTo>
                      <a:pt x="127" y="85"/>
                      <a:pt x="127" y="85"/>
                      <a:pt x="127"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4"/>
                      <a:pt x="126" y="84"/>
                      <a:pt x="126" y="84"/>
                    </a:cubicBezTo>
                    <a:cubicBezTo>
                      <a:pt x="126" y="84"/>
                      <a:pt x="126" y="84"/>
                      <a:pt x="126" y="84"/>
                    </a:cubicBezTo>
                    <a:cubicBezTo>
                      <a:pt x="126" y="84"/>
                      <a:pt x="126" y="84"/>
                      <a:pt x="126" y="84"/>
                    </a:cubicBezTo>
                    <a:cubicBezTo>
                      <a:pt x="126" y="84"/>
                      <a:pt x="126" y="84"/>
                      <a:pt x="126" y="84"/>
                    </a:cubicBezTo>
                    <a:cubicBezTo>
                      <a:pt x="126" y="84"/>
                      <a:pt x="126" y="84"/>
                      <a:pt x="126" y="84"/>
                    </a:cubicBezTo>
                    <a:cubicBezTo>
                      <a:pt x="126" y="84"/>
                      <a:pt x="126"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3"/>
                      <a:pt x="125" y="83"/>
                      <a:pt x="125" y="83"/>
                    </a:cubicBezTo>
                    <a:cubicBezTo>
                      <a:pt x="125" y="83"/>
                      <a:pt x="125" y="83"/>
                      <a:pt x="125" y="83"/>
                    </a:cubicBezTo>
                    <a:cubicBezTo>
                      <a:pt x="125" y="83"/>
                      <a:pt x="125"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2"/>
                      <a:pt x="124" y="82"/>
                      <a:pt x="124" y="82"/>
                    </a:cubicBezTo>
                    <a:cubicBezTo>
                      <a:pt x="124" y="82"/>
                      <a:pt x="124" y="82"/>
                      <a:pt x="124" y="82"/>
                    </a:cubicBezTo>
                    <a:cubicBezTo>
                      <a:pt x="124" y="82"/>
                      <a:pt x="124" y="82"/>
                      <a:pt x="124" y="82"/>
                    </a:cubicBezTo>
                    <a:cubicBezTo>
                      <a:pt x="124" y="82"/>
                      <a:pt x="124" y="82"/>
                      <a:pt x="124" y="82"/>
                    </a:cubicBezTo>
                    <a:cubicBezTo>
                      <a:pt x="124" y="82"/>
                      <a:pt x="124" y="82"/>
                      <a:pt x="124" y="82"/>
                    </a:cubicBezTo>
                    <a:cubicBezTo>
                      <a:pt x="124" y="82"/>
                      <a:pt x="124" y="82"/>
                      <a:pt x="124" y="82"/>
                    </a:cubicBezTo>
                    <a:cubicBezTo>
                      <a:pt x="124" y="82"/>
                      <a:pt x="124" y="82"/>
                      <a:pt x="124" y="82"/>
                    </a:cubicBezTo>
                    <a:cubicBezTo>
                      <a:pt x="124" y="82"/>
                      <a:pt x="124" y="82"/>
                      <a:pt x="124" y="82"/>
                    </a:cubicBezTo>
                    <a:cubicBezTo>
                      <a:pt x="124" y="82"/>
                      <a:pt x="124" y="82"/>
                      <a:pt x="124" y="82"/>
                    </a:cubicBezTo>
                    <a:cubicBezTo>
                      <a:pt x="124" y="82"/>
                      <a:pt x="124" y="82"/>
                      <a:pt x="124" y="82"/>
                    </a:cubicBezTo>
                    <a:cubicBezTo>
                      <a:pt x="123" y="82"/>
                      <a:pt x="123" y="82"/>
                      <a:pt x="123" y="82"/>
                    </a:cubicBezTo>
                    <a:cubicBezTo>
                      <a:pt x="123" y="82"/>
                      <a:pt x="123" y="82"/>
                      <a:pt x="123" y="82"/>
                    </a:cubicBezTo>
                    <a:cubicBezTo>
                      <a:pt x="123" y="82"/>
                      <a:pt x="123" y="82"/>
                      <a:pt x="123" y="82"/>
                    </a:cubicBezTo>
                    <a:cubicBezTo>
                      <a:pt x="123" y="82"/>
                      <a:pt x="123" y="82"/>
                      <a:pt x="123" y="82"/>
                    </a:cubicBezTo>
                    <a:cubicBezTo>
                      <a:pt x="123" y="82"/>
                      <a:pt x="123" y="82"/>
                      <a:pt x="123" y="82"/>
                    </a:cubicBezTo>
                    <a:cubicBezTo>
                      <a:pt x="123" y="82"/>
                      <a:pt x="123" y="82"/>
                      <a:pt x="123" y="82"/>
                    </a:cubicBezTo>
                    <a:cubicBezTo>
                      <a:pt x="123" y="82"/>
                      <a:pt x="123" y="82"/>
                      <a:pt x="123" y="82"/>
                    </a:cubicBezTo>
                    <a:cubicBezTo>
                      <a:pt x="123" y="82"/>
                      <a:pt x="123" y="82"/>
                      <a:pt x="123" y="82"/>
                    </a:cubicBezTo>
                    <a:cubicBezTo>
                      <a:pt x="122" y="82"/>
                      <a:pt x="122" y="82"/>
                      <a:pt x="122" y="82"/>
                    </a:cubicBezTo>
                    <a:cubicBezTo>
                      <a:pt x="122" y="82"/>
                      <a:pt x="122" y="82"/>
                      <a:pt x="122" y="82"/>
                    </a:cubicBezTo>
                    <a:cubicBezTo>
                      <a:pt x="122" y="82"/>
                      <a:pt x="122" y="82"/>
                      <a:pt x="122" y="82"/>
                    </a:cubicBezTo>
                    <a:cubicBezTo>
                      <a:pt x="122" y="82"/>
                      <a:pt x="122" y="82"/>
                      <a:pt x="122" y="82"/>
                    </a:cubicBezTo>
                    <a:cubicBezTo>
                      <a:pt x="122" y="82"/>
                      <a:pt x="122" y="82"/>
                      <a:pt x="122" y="82"/>
                    </a:cubicBezTo>
                    <a:cubicBezTo>
                      <a:pt x="122" y="82"/>
                      <a:pt x="122" y="82"/>
                      <a:pt x="122" y="82"/>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1" y="81"/>
                      <a:pt x="121" y="81"/>
                      <a:pt x="121" y="81"/>
                    </a:cubicBezTo>
                    <a:cubicBezTo>
                      <a:pt x="121" y="81"/>
                      <a:pt x="121" y="81"/>
                      <a:pt x="121" y="81"/>
                    </a:cubicBezTo>
                    <a:cubicBezTo>
                      <a:pt x="121" y="80"/>
                      <a:pt x="121" y="80"/>
                      <a:pt x="121" y="80"/>
                    </a:cubicBezTo>
                    <a:cubicBezTo>
                      <a:pt x="121" y="80"/>
                      <a:pt x="121" y="80"/>
                      <a:pt x="121" y="80"/>
                    </a:cubicBezTo>
                    <a:cubicBezTo>
                      <a:pt x="121" y="80"/>
                      <a:pt x="121" y="80"/>
                      <a:pt x="121" y="80"/>
                    </a:cubicBezTo>
                    <a:cubicBezTo>
                      <a:pt x="121" y="80"/>
                      <a:pt x="121" y="80"/>
                      <a:pt x="121" y="80"/>
                    </a:cubicBezTo>
                    <a:cubicBezTo>
                      <a:pt x="121" y="80"/>
                      <a:pt x="121" y="80"/>
                      <a:pt x="121" y="80"/>
                    </a:cubicBezTo>
                    <a:cubicBezTo>
                      <a:pt x="121" y="80"/>
                      <a:pt x="121" y="80"/>
                      <a:pt x="121" y="80"/>
                    </a:cubicBezTo>
                    <a:cubicBezTo>
                      <a:pt x="121" y="80"/>
                      <a:pt x="121" y="80"/>
                      <a:pt x="121" y="80"/>
                    </a:cubicBezTo>
                    <a:cubicBezTo>
                      <a:pt x="121" y="80"/>
                      <a:pt x="121" y="80"/>
                      <a:pt x="121" y="80"/>
                    </a:cubicBezTo>
                    <a:cubicBezTo>
                      <a:pt x="121" y="80"/>
                      <a:pt x="121" y="80"/>
                      <a:pt x="121" y="80"/>
                    </a:cubicBezTo>
                    <a:cubicBezTo>
                      <a:pt x="121" y="80"/>
                      <a:pt x="121" y="80"/>
                      <a:pt x="121" y="80"/>
                    </a:cubicBezTo>
                    <a:cubicBezTo>
                      <a:pt x="121" y="79"/>
                      <a:pt x="121" y="79"/>
                      <a:pt x="121" y="79"/>
                    </a:cubicBezTo>
                    <a:cubicBezTo>
                      <a:pt x="121" y="79"/>
                      <a:pt x="121" y="79"/>
                      <a:pt x="121" y="79"/>
                    </a:cubicBezTo>
                    <a:cubicBezTo>
                      <a:pt x="121" y="79"/>
                      <a:pt x="121" y="79"/>
                      <a:pt x="121" y="79"/>
                    </a:cubicBezTo>
                    <a:cubicBezTo>
                      <a:pt x="121" y="79"/>
                      <a:pt x="121" y="79"/>
                      <a:pt x="121" y="79"/>
                    </a:cubicBezTo>
                    <a:cubicBezTo>
                      <a:pt x="121" y="79"/>
                      <a:pt x="121" y="79"/>
                      <a:pt x="121" y="79"/>
                    </a:cubicBezTo>
                    <a:cubicBezTo>
                      <a:pt x="121" y="79"/>
                      <a:pt x="121" y="79"/>
                      <a:pt x="121" y="79"/>
                    </a:cubicBezTo>
                    <a:cubicBezTo>
                      <a:pt x="121" y="79"/>
                      <a:pt x="121" y="79"/>
                      <a:pt x="121" y="79"/>
                    </a:cubicBezTo>
                    <a:cubicBezTo>
                      <a:pt x="121" y="79"/>
                      <a:pt x="121" y="79"/>
                      <a:pt x="121"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8"/>
                      <a:pt x="120" y="78"/>
                      <a:pt x="120" y="78"/>
                    </a:cubicBezTo>
                    <a:cubicBezTo>
                      <a:pt x="120" y="78"/>
                      <a:pt x="120" y="78"/>
                      <a:pt x="120" y="78"/>
                    </a:cubicBezTo>
                    <a:cubicBezTo>
                      <a:pt x="120" y="78"/>
                      <a:pt x="120" y="78"/>
                      <a:pt x="120" y="78"/>
                    </a:cubicBezTo>
                    <a:cubicBezTo>
                      <a:pt x="120" y="78"/>
                      <a:pt x="120" y="78"/>
                      <a:pt x="120" y="78"/>
                    </a:cubicBezTo>
                    <a:cubicBezTo>
                      <a:pt x="120" y="78"/>
                      <a:pt x="120" y="78"/>
                      <a:pt x="120" y="78"/>
                    </a:cubicBezTo>
                    <a:cubicBezTo>
                      <a:pt x="120" y="78"/>
                      <a:pt x="120" y="78"/>
                      <a:pt x="120" y="78"/>
                    </a:cubicBezTo>
                    <a:cubicBezTo>
                      <a:pt x="120" y="78"/>
                      <a:pt x="120" y="78"/>
                      <a:pt x="120" y="78"/>
                    </a:cubicBezTo>
                    <a:cubicBezTo>
                      <a:pt x="120" y="78"/>
                      <a:pt x="120" y="78"/>
                      <a:pt x="120"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5"/>
                      <a:pt x="118" y="75"/>
                      <a:pt x="118" y="75"/>
                    </a:cubicBezTo>
                    <a:cubicBezTo>
                      <a:pt x="118" y="75"/>
                      <a:pt x="118" y="75"/>
                      <a:pt x="118" y="75"/>
                    </a:cubicBezTo>
                    <a:cubicBezTo>
                      <a:pt x="118" y="75"/>
                      <a:pt x="118" y="75"/>
                      <a:pt x="118" y="75"/>
                    </a:cubicBezTo>
                    <a:cubicBezTo>
                      <a:pt x="118" y="75"/>
                      <a:pt x="117" y="75"/>
                      <a:pt x="117" y="75"/>
                    </a:cubicBezTo>
                    <a:cubicBezTo>
                      <a:pt x="117" y="75"/>
                      <a:pt x="117" y="75"/>
                      <a:pt x="117" y="75"/>
                    </a:cubicBezTo>
                    <a:cubicBezTo>
                      <a:pt x="117" y="75"/>
                      <a:pt x="117" y="75"/>
                      <a:pt x="117" y="75"/>
                    </a:cubicBezTo>
                    <a:cubicBezTo>
                      <a:pt x="117" y="75"/>
                      <a:pt x="117" y="75"/>
                      <a:pt x="117" y="75"/>
                    </a:cubicBezTo>
                    <a:cubicBezTo>
                      <a:pt x="117" y="75"/>
                      <a:pt x="117" y="75"/>
                      <a:pt x="117" y="75"/>
                    </a:cubicBezTo>
                    <a:cubicBezTo>
                      <a:pt x="117" y="75"/>
                      <a:pt x="117" y="75"/>
                      <a:pt x="117" y="75"/>
                    </a:cubicBezTo>
                    <a:cubicBezTo>
                      <a:pt x="117" y="75"/>
                      <a:pt x="117" y="75"/>
                      <a:pt x="117" y="75"/>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6" y="74"/>
                      <a:pt x="116" y="74"/>
                      <a:pt x="116" y="74"/>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2"/>
                      <a:pt x="116" y="72"/>
                      <a:pt x="116" y="72"/>
                    </a:cubicBezTo>
                    <a:cubicBezTo>
                      <a:pt x="116" y="72"/>
                      <a:pt x="116" y="72"/>
                      <a:pt x="116" y="72"/>
                    </a:cubicBezTo>
                    <a:cubicBezTo>
                      <a:pt x="116" y="72"/>
                      <a:pt x="116" y="72"/>
                      <a:pt x="116" y="72"/>
                    </a:cubicBezTo>
                    <a:cubicBezTo>
                      <a:pt x="116" y="72"/>
                      <a:pt x="116" y="72"/>
                      <a:pt x="116"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4" y="71"/>
                      <a:pt x="114" y="71"/>
                      <a:pt x="114" y="71"/>
                    </a:cubicBezTo>
                    <a:cubicBezTo>
                      <a:pt x="114" y="71"/>
                      <a:pt x="114" y="71"/>
                      <a:pt x="114" y="71"/>
                    </a:cubicBezTo>
                    <a:cubicBezTo>
                      <a:pt x="114" y="71"/>
                      <a:pt x="114" y="71"/>
                      <a:pt x="114" y="71"/>
                    </a:cubicBezTo>
                    <a:cubicBezTo>
                      <a:pt x="114" y="71"/>
                      <a:pt x="114" y="71"/>
                      <a:pt x="114" y="71"/>
                    </a:cubicBezTo>
                    <a:cubicBezTo>
                      <a:pt x="114" y="71"/>
                      <a:pt x="114" y="71"/>
                      <a:pt x="114" y="71"/>
                    </a:cubicBezTo>
                    <a:cubicBezTo>
                      <a:pt x="114" y="71"/>
                      <a:pt x="114" y="71"/>
                      <a:pt x="114" y="71"/>
                    </a:cubicBezTo>
                    <a:cubicBezTo>
                      <a:pt x="114" y="71"/>
                      <a:pt x="114" y="71"/>
                      <a:pt x="114" y="71"/>
                    </a:cubicBezTo>
                    <a:cubicBezTo>
                      <a:pt x="114" y="71"/>
                      <a:pt x="114" y="71"/>
                      <a:pt x="114" y="71"/>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3" y="70"/>
                      <a:pt x="113" y="70"/>
                      <a:pt x="113" y="70"/>
                    </a:cubicBezTo>
                    <a:cubicBezTo>
                      <a:pt x="113" y="70"/>
                      <a:pt x="113" y="70"/>
                      <a:pt x="113" y="70"/>
                    </a:cubicBezTo>
                    <a:cubicBezTo>
                      <a:pt x="113" y="70"/>
                      <a:pt x="113" y="70"/>
                      <a:pt x="113" y="70"/>
                    </a:cubicBezTo>
                    <a:cubicBezTo>
                      <a:pt x="113" y="70"/>
                      <a:pt x="113" y="70"/>
                      <a:pt x="113" y="70"/>
                    </a:cubicBezTo>
                    <a:cubicBezTo>
                      <a:pt x="113" y="70"/>
                      <a:pt x="113" y="70"/>
                      <a:pt x="113" y="70"/>
                    </a:cubicBezTo>
                    <a:cubicBezTo>
                      <a:pt x="113" y="70"/>
                      <a:pt x="113" y="70"/>
                      <a:pt x="113" y="70"/>
                    </a:cubicBezTo>
                    <a:cubicBezTo>
                      <a:pt x="113" y="70"/>
                      <a:pt x="113" y="70"/>
                      <a:pt x="113" y="70"/>
                    </a:cubicBezTo>
                    <a:cubicBezTo>
                      <a:pt x="113" y="70"/>
                      <a:pt x="113" y="70"/>
                      <a:pt x="113" y="70"/>
                    </a:cubicBezTo>
                    <a:cubicBezTo>
                      <a:pt x="113" y="70"/>
                      <a:pt x="113" y="70"/>
                      <a:pt x="113" y="70"/>
                    </a:cubicBezTo>
                    <a:cubicBezTo>
                      <a:pt x="113" y="70"/>
                      <a:pt x="113" y="70"/>
                      <a:pt x="113" y="70"/>
                    </a:cubicBezTo>
                    <a:cubicBezTo>
                      <a:pt x="113" y="70"/>
                      <a:pt x="112" y="70"/>
                      <a:pt x="112" y="70"/>
                    </a:cubicBezTo>
                    <a:cubicBezTo>
                      <a:pt x="112" y="70"/>
                      <a:pt x="112" y="70"/>
                      <a:pt x="112" y="70"/>
                    </a:cubicBezTo>
                    <a:cubicBezTo>
                      <a:pt x="112" y="70"/>
                      <a:pt x="112" y="70"/>
                      <a:pt x="112" y="70"/>
                    </a:cubicBezTo>
                    <a:cubicBezTo>
                      <a:pt x="112" y="71"/>
                      <a:pt x="112" y="71"/>
                      <a:pt x="112" y="71"/>
                    </a:cubicBezTo>
                    <a:cubicBezTo>
                      <a:pt x="112" y="71"/>
                      <a:pt x="112" y="71"/>
                      <a:pt x="112" y="71"/>
                    </a:cubicBezTo>
                    <a:cubicBezTo>
                      <a:pt x="112" y="71"/>
                      <a:pt x="112" y="71"/>
                      <a:pt x="112" y="71"/>
                    </a:cubicBezTo>
                    <a:cubicBezTo>
                      <a:pt x="112" y="71"/>
                      <a:pt x="112" y="71"/>
                      <a:pt x="112" y="71"/>
                    </a:cubicBezTo>
                    <a:cubicBezTo>
                      <a:pt x="112" y="71"/>
                      <a:pt x="112" y="71"/>
                      <a:pt x="112" y="71"/>
                    </a:cubicBezTo>
                    <a:cubicBezTo>
                      <a:pt x="112" y="71"/>
                      <a:pt x="112" y="71"/>
                      <a:pt x="112" y="71"/>
                    </a:cubicBezTo>
                    <a:cubicBezTo>
                      <a:pt x="112" y="71"/>
                      <a:pt x="112" y="71"/>
                      <a:pt x="112" y="71"/>
                    </a:cubicBezTo>
                    <a:cubicBezTo>
                      <a:pt x="112" y="71"/>
                      <a:pt x="112" y="71"/>
                      <a:pt x="112" y="71"/>
                    </a:cubicBezTo>
                    <a:cubicBezTo>
                      <a:pt x="112" y="71"/>
                      <a:pt x="112" y="71"/>
                      <a:pt x="112" y="71"/>
                    </a:cubicBezTo>
                    <a:cubicBezTo>
                      <a:pt x="112" y="72"/>
                      <a:pt x="112" y="72"/>
                      <a:pt x="112" y="72"/>
                    </a:cubicBezTo>
                    <a:cubicBezTo>
                      <a:pt x="112" y="72"/>
                      <a:pt x="112" y="72"/>
                      <a:pt x="112" y="72"/>
                    </a:cubicBezTo>
                    <a:cubicBezTo>
                      <a:pt x="112" y="72"/>
                      <a:pt x="112" y="72"/>
                      <a:pt x="112" y="72"/>
                    </a:cubicBezTo>
                    <a:cubicBezTo>
                      <a:pt x="112" y="72"/>
                      <a:pt x="112" y="73"/>
                      <a:pt x="112" y="73"/>
                    </a:cubicBezTo>
                    <a:cubicBezTo>
                      <a:pt x="112" y="73"/>
                      <a:pt x="112" y="73"/>
                      <a:pt x="112" y="73"/>
                    </a:cubicBezTo>
                    <a:cubicBezTo>
                      <a:pt x="112" y="73"/>
                      <a:pt x="112" y="73"/>
                      <a:pt x="112" y="73"/>
                    </a:cubicBezTo>
                    <a:cubicBezTo>
                      <a:pt x="112" y="76"/>
                      <a:pt x="112" y="78"/>
                      <a:pt x="112" y="81"/>
                    </a:cubicBezTo>
                    <a:cubicBezTo>
                      <a:pt x="112" y="81"/>
                      <a:pt x="112" y="81"/>
                      <a:pt x="112" y="81"/>
                    </a:cubicBezTo>
                    <a:cubicBezTo>
                      <a:pt x="112" y="81"/>
                      <a:pt x="112" y="81"/>
                      <a:pt x="112" y="81"/>
                    </a:cubicBezTo>
                    <a:cubicBezTo>
                      <a:pt x="112" y="81"/>
                      <a:pt x="112" y="81"/>
                      <a:pt x="112" y="81"/>
                    </a:cubicBezTo>
                    <a:cubicBezTo>
                      <a:pt x="112" y="81"/>
                      <a:pt x="112" y="81"/>
                      <a:pt x="112" y="81"/>
                    </a:cubicBezTo>
                    <a:cubicBezTo>
                      <a:pt x="112" y="81"/>
                      <a:pt x="112" y="81"/>
                      <a:pt x="112" y="81"/>
                    </a:cubicBezTo>
                    <a:cubicBezTo>
                      <a:pt x="112" y="81"/>
                      <a:pt x="112" y="81"/>
                      <a:pt x="112" y="82"/>
                    </a:cubicBezTo>
                    <a:cubicBezTo>
                      <a:pt x="112" y="82"/>
                      <a:pt x="112" y="82"/>
                      <a:pt x="112" y="82"/>
                    </a:cubicBezTo>
                    <a:cubicBezTo>
                      <a:pt x="112" y="82"/>
                      <a:pt x="112" y="82"/>
                      <a:pt x="112" y="82"/>
                    </a:cubicBezTo>
                    <a:cubicBezTo>
                      <a:pt x="112" y="82"/>
                      <a:pt x="112" y="82"/>
                      <a:pt x="112" y="82"/>
                    </a:cubicBezTo>
                    <a:cubicBezTo>
                      <a:pt x="112" y="82"/>
                      <a:pt x="112" y="82"/>
                      <a:pt x="112" y="83"/>
                    </a:cubicBezTo>
                    <a:cubicBezTo>
                      <a:pt x="112" y="83"/>
                      <a:pt x="112" y="83"/>
                      <a:pt x="112" y="83"/>
                    </a:cubicBezTo>
                    <a:cubicBezTo>
                      <a:pt x="112" y="83"/>
                      <a:pt x="112" y="83"/>
                      <a:pt x="112" y="83"/>
                    </a:cubicBezTo>
                    <a:cubicBezTo>
                      <a:pt x="112" y="83"/>
                      <a:pt x="112" y="83"/>
                      <a:pt x="112" y="83"/>
                    </a:cubicBezTo>
                    <a:cubicBezTo>
                      <a:pt x="112" y="83"/>
                      <a:pt x="112" y="83"/>
                      <a:pt x="112" y="83"/>
                    </a:cubicBezTo>
                    <a:cubicBezTo>
                      <a:pt x="112" y="83"/>
                      <a:pt x="112" y="83"/>
                      <a:pt x="112" y="84"/>
                    </a:cubicBezTo>
                    <a:cubicBezTo>
                      <a:pt x="112" y="84"/>
                      <a:pt x="112" y="84"/>
                      <a:pt x="112" y="85"/>
                    </a:cubicBezTo>
                    <a:cubicBezTo>
                      <a:pt x="112" y="85"/>
                      <a:pt x="112" y="85"/>
                      <a:pt x="112" y="85"/>
                    </a:cubicBezTo>
                    <a:cubicBezTo>
                      <a:pt x="112" y="85"/>
                      <a:pt x="112" y="85"/>
                      <a:pt x="112" y="85"/>
                    </a:cubicBezTo>
                    <a:cubicBezTo>
                      <a:pt x="112" y="85"/>
                      <a:pt x="112" y="85"/>
                      <a:pt x="112" y="85"/>
                    </a:cubicBezTo>
                    <a:cubicBezTo>
                      <a:pt x="112" y="85"/>
                      <a:pt x="112" y="85"/>
                      <a:pt x="112" y="85"/>
                    </a:cubicBezTo>
                    <a:cubicBezTo>
                      <a:pt x="112" y="85"/>
                      <a:pt x="112" y="85"/>
                      <a:pt x="112" y="85"/>
                    </a:cubicBezTo>
                    <a:cubicBezTo>
                      <a:pt x="112" y="85"/>
                      <a:pt x="112" y="85"/>
                      <a:pt x="112" y="86"/>
                    </a:cubicBezTo>
                    <a:cubicBezTo>
                      <a:pt x="112" y="86"/>
                      <a:pt x="112" y="86"/>
                      <a:pt x="112" y="86"/>
                    </a:cubicBezTo>
                    <a:cubicBezTo>
                      <a:pt x="112" y="86"/>
                      <a:pt x="112" y="86"/>
                      <a:pt x="112" y="86"/>
                    </a:cubicBezTo>
                    <a:cubicBezTo>
                      <a:pt x="112" y="86"/>
                      <a:pt x="112" y="86"/>
                      <a:pt x="112" y="86"/>
                    </a:cubicBezTo>
                    <a:cubicBezTo>
                      <a:pt x="112" y="86"/>
                      <a:pt x="112" y="86"/>
                      <a:pt x="112" y="86"/>
                    </a:cubicBezTo>
                    <a:cubicBezTo>
                      <a:pt x="112" y="86"/>
                      <a:pt x="112" y="86"/>
                      <a:pt x="112" y="86"/>
                    </a:cubicBezTo>
                    <a:cubicBezTo>
                      <a:pt x="112" y="86"/>
                      <a:pt x="112" y="86"/>
                      <a:pt x="112" y="86"/>
                    </a:cubicBezTo>
                    <a:cubicBezTo>
                      <a:pt x="112" y="86"/>
                      <a:pt x="112" y="86"/>
                      <a:pt x="112" y="86"/>
                    </a:cubicBezTo>
                    <a:cubicBezTo>
                      <a:pt x="112" y="86"/>
                      <a:pt x="112" y="86"/>
                      <a:pt x="112" y="87"/>
                    </a:cubicBezTo>
                    <a:cubicBezTo>
                      <a:pt x="112" y="87"/>
                      <a:pt x="112" y="87"/>
                      <a:pt x="112" y="87"/>
                    </a:cubicBezTo>
                    <a:cubicBezTo>
                      <a:pt x="112" y="87"/>
                      <a:pt x="112" y="87"/>
                      <a:pt x="112" y="87"/>
                    </a:cubicBezTo>
                    <a:cubicBezTo>
                      <a:pt x="112" y="87"/>
                      <a:pt x="112" y="87"/>
                      <a:pt x="112" y="87"/>
                    </a:cubicBezTo>
                    <a:cubicBezTo>
                      <a:pt x="112" y="87"/>
                      <a:pt x="113" y="88"/>
                      <a:pt x="113" y="88"/>
                    </a:cubicBezTo>
                    <a:cubicBezTo>
                      <a:pt x="113" y="88"/>
                      <a:pt x="113" y="88"/>
                      <a:pt x="113" y="88"/>
                    </a:cubicBezTo>
                    <a:cubicBezTo>
                      <a:pt x="113" y="88"/>
                      <a:pt x="113" y="88"/>
                      <a:pt x="113" y="88"/>
                    </a:cubicBezTo>
                    <a:cubicBezTo>
                      <a:pt x="113" y="88"/>
                      <a:pt x="113" y="88"/>
                      <a:pt x="113" y="88"/>
                    </a:cubicBezTo>
                    <a:cubicBezTo>
                      <a:pt x="113" y="89"/>
                      <a:pt x="113" y="89"/>
                      <a:pt x="113" y="89"/>
                    </a:cubicBezTo>
                    <a:cubicBezTo>
                      <a:pt x="113" y="89"/>
                      <a:pt x="113" y="89"/>
                      <a:pt x="113" y="89"/>
                    </a:cubicBezTo>
                    <a:cubicBezTo>
                      <a:pt x="113" y="89"/>
                      <a:pt x="113" y="89"/>
                      <a:pt x="113" y="89"/>
                    </a:cubicBezTo>
                    <a:cubicBezTo>
                      <a:pt x="113" y="89"/>
                      <a:pt x="113" y="89"/>
                      <a:pt x="113" y="89"/>
                    </a:cubicBezTo>
                    <a:cubicBezTo>
                      <a:pt x="113" y="89"/>
                      <a:pt x="113" y="89"/>
                      <a:pt x="113" y="89"/>
                    </a:cubicBezTo>
                    <a:cubicBezTo>
                      <a:pt x="113" y="89"/>
                      <a:pt x="113" y="89"/>
                      <a:pt x="113" y="89"/>
                    </a:cubicBezTo>
                    <a:cubicBezTo>
                      <a:pt x="113" y="89"/>
                      <a:pt x="113" y="89"/>
                      <a:pt x="113" y="89"/>
                    </a:cubicBezTo>
                    <a:cubicBezTo>
                      <a:pt x="113" y="89"/>
                      <a:pt x="113" y="89"/>
                      <a:pt x="113" y="89"/>
                    </a:cubicBezTo>
                    <a:cubicBezTo>
                      <a:pt x="113" y="89"/>
                      <a:pt x="113" y="89"/>
                      <a:pt x="113" y="89"/>
                    </a:cubicBezTo>
                    <a:cubicBezTo>
                      <a:pt x="112" y="89"/>
                      <a:pt x="112" y="89"/>
                      <a:pt x="112" y="89"/>
                    </a:cubicBezTo>
                    <a:cubicBezTo>
                      <a:pt x="112" y="89"/>
                      <a:pt x="112" y="89"/>
                      <a:pt x="112" y="89"/>
                    </a:cubicBezTo>
                    <a:cubicBezTo>
                      <a:pt x="112" y="89"/>
                      <a:pt x="112" y="89"/>
                      <a:pt x="112" y="89"/>
                    </a:cubicBezTo>
                    <a:cubicBezTo>
                      <a:pt x="112" y="89"/>
                      <a:pt x="112" y="89"/>
                      <a:pt x="112" y="89"/>
                    </a:cubicBezTo>
                    <a:cubicBezTo>
                      <a:pt x="112" y="89"/>
                      <a:pt x="112" y="89"/>
                      <a:pt x="112" y="89"/>
                    </a:cubicBezTo>
                    <a:cubicBezTo>
                      <a:pt x="112" y="89"/>
                      <a:pt x="112" y="89"/>
                      <a:pt x="112" y="89"/>
                    </a:cubicBezTo>
                    <a:cubicBezTo>
                      <a:pt x="112" y="89"/>
                      <a:pt x="112" y="89"/>
                      <a:pt x="112" y="89"/>
                    </a:cubicBezTo>
                    <a:cubicBezTo>
                      <a:pt x="112" y="89"/>
                      <a:pt x="112" y="89"/>
                      <a:pt x="112" y="90"/>
                    </a:cubicBezTo>
                    <a:cubicBezTo>
                      <a:pt x="112" y="90"/>
                      <a:pt x="112" y="90"/>
                      <a:pt x="112" y="90"/>
                    </a:cubicBezTo>
                    <a:cubicBezTo>
                      <a:pt x="112" y="90"/>
                      <a:pt x="112" y="90"/>
                      <a:pt x="112" y="90"/>
                    </a:cubicBezTo>
                    <a:cubicBezTo>
                      <a:pt x="112" y="90"/>
                      <a:pt x="112" y="90"/>
                      <a:pt x="112" y="90"/>
                    </a:cubicBezTo>
                    <a:cubicBezTo>
                      <a:pt x="112" y="90"/>
                      <a:pt x="112" y="90"/>
                      <a:pt x="112" y="91"/>
                    </a:cubicBezTo>
                    <a:cubicBezTo>
                      <a:pt x="112" y="91"/>
                      <a:pt x="112" y="91"/>
                      <a:pt x="112" y="91"/>
                    </a:cubicBezTo>
                    <a:cubicBezTo>
                      <a:pt x="112" y="91"/>
                      <a:pt x="112" y="91"/>
                      <a:pt x="112" y="91"/>
                    </a:cubicBezTo>
                    <a:cubicBezTo>
                      <a:pt x="112" y="91"/>
                      <a:pt x="112" y="91"/>
                      <a:pt x="112" y="91"/>
                    </a:cubicBezTo>
                    <a:cubicBezTo>
                      <a:pt x="112" y="91"/>
                      <a:pt x="112" y="92"/>
                      <a:pt x="112" y="92"/>
                    </a:cubicBezTo>
                    <a:cubicBezTo>
                      <a:pt x="112" y="92"/>
                      <a:pt x="112" y="92"/>
                      <a:pt x="112" y="92"/>
                    </a:cubicBezTo>
                    <a:cubicBezTo>
                      <a:pt x="112" y="92"/>
                      <a:pt x="112" y="92"/>
                      <a:pt x="112" y="92"/>
                    </a:cubicBezTo>
                    <a:cubicBezTo>
                      <a:pt x="112" y="92"/>
                      <a:pt x="112" y="92"/>
                      <a:pt x="112" y="92"/>
                    </a:cubicBezTo>
                    <a:cubicBezTo>
                      <a:pt x="112" y="92"/>
                      <a:pt x="112" y="92"/>
                      <a:pt x="112" y="92"/>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3" y="93"/>
                      <a:pt x="113" y="93"/>
                      <a:pt x="113" y="93"/>
                    </a:cubicBezTo>
                    <a:cubicBezTo>
                      <a:pt x="113" y="93"/>
                      <a:pt x="113" y="93"/>
                      <a:pt x="113" y="93"/>
                    </a:cubicBezTo>
                    <a:cubicBezTo>
                      <a:pt x="113" y="93"/>
                      <a:pt x="113" y="93"/>
                      <a:pt x="113" y="93"/>
                    </a:cubicBezTo>
                    <a:cubicBezTo>
                      <a:pt x="113" y="93"/>
                      <a:pt x="113" y="93"/>
                      <a:pt x="113" y="93"/>
                    </a:cubicBezTo>
                    <a:cubicBezTo>
                      <a:pt x="113" y="93"/>
                      <a:pt x="113" y="93"/>
                      <a:pt x="113"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4"/>
                      <a:pt x="112" y="95"/>
                      <a:pt x="112" y="96"/>
                    </a:cubicBezTo>
                    <a:cubicBezTo>
                      <a:pt x="112" y="96"/>
                      <a:pt x="112" y="96"/>
                      <a:pt x="112" y="96"/>
                    </a:cubicBezTo>
                    <a:cubicBezTo>
                      <a:pt x="112" y="96"/>
                      <a:pt x="112" y="96"/>
                      <a:pt x="112" y="96"/>
                    </a:cubicBezTo>
                    <a:cubicBezTo>
                      <a:pt x="112" y="96"/>
                      <a:pt x="112" y="96"/>
                      <a:pt x="112" y="96"/>
                    </a:cubicBezTo>
                    <a:cubicBezTo>
                      <a:pt x="112" y="96"/>
                      <a:pt x="112" y="96"/>
                      <a:pt x="112" y="96"/>
                    </a:cubicBezTo>
                    <a:cubicBezTo>
                      <a:pt x="112" y="96"/>
                      <a:pt x="112" y="96"/>
                      <a:pt x="112" y="96"/>
                    </a:cubicBezTo>
                    <a:cubicBezTo>
                      <a:pt x="112" y="98"/>
                      <a:pt x="112" y="99"/>
                      <a:pt x="112" y="101"/>
                    </a:cubicBezTo>
                    <a:cubicBezTo>
                      <a:pt x="112" y="101"/>
                      <a:pt x="112" y="101"/>
                      <a:pt x="112" y="101"/>
                    </a:cubicBezTo>
                    <a:cubicBezTo>
                      <a:pt x="112" y="101"/>
                      <a:pt x="112" y="101"/>
                      <a:pt x="112" y="101"/>
                    </a:cubicBezTo>
                    <a:cubicBezTo>
                      <a:pt x="112" y="101"/>
                      <a:pt x="112" y="101"/>
                      <a:pt x="112" y="101"/>
                    </a:cubicBezTo>
                    <a:cubicBezTo>
                      <a:pt x="112" y="101"/>
                      <a:pt x="112" y="101"/>
                      <a:pt x="112" y="101"/>
                    </a:cubicBezTo>
                    <a:cubicBezTo>
                      <a:pt x="112" y="101"/>
                      <a:pt x="112" y="101"/>
                      <a:pt x="112" y="101"/>
                    </a:cubicBezTo>
                    <a:cubicBezTo>
                      <a:pt x="112" y="101"/>
                      <a:pt x="112" y="101"/>
                      <a:pt x="112" y="101"/>
                    </a:cubicBezTo>
                    <a:cubicBezTo>
                      <a:pt x="112" y="101"/>
                      <a:pt x="112" y="101"/>
                      <a:pt x="112" y="101"/>
                    </a:cubicBezTo>
                    <a:cubicBezTo>
                      <a:pt x="112" y="101"/>
                      <a:pt x="112" y="101"/>
                      <a:pt x="112" y="101"/>
                    </a:cubicBezTo>
                    <a:cubicBezTo>
                      <a:pt x="112" y="101"/>
                      <a:pt x="112" y="101"/>
                      <a:pt x="112" y="101"/>
                    </a:cubicBezTo>
                    <a:cubicBezTo>
                      <a:pt x="112" y="101"/>
                      <a:pt x="112" y="102"/>
                      <a:pt x="112" y="102"/>
                    </a:cubicBezTo>
                    <a:cubicBezTo>
                      <a:pt x="112" y="102"/>
                      <a:pt x="112" y="102"/>
                      <a:pt x="112" y="102"/>
                    </a:cubicBezTo>
                    <a:cubicBezTo>
                      <a:pt x="112" y="102"/>
                      <a:pt x="112" y="102"/>
                      <a:pt x="112" y="102"/>
                    </a:cubicBezTo>
                    <a:cubicBezTo>
                      <a:pt x="112" y="102"/>
                      <a:pt x="112" y="102"/>
                      <a:pt x="112" y="102"/>
                    </a:cubicBezTo>
                    <a:cubicBezTo>
                      <a:pt x="112" y="103"/>
                      <a:pt x="112" y="105"/>
                      <a:pt x="112" y="106"/>
                    </a:cubicBezTo>
                    <a:cubicBezTo>
                      <a:pt x="112" y="106"/>
                      <a:pt x="112" y="106"/>
                      <a:pt x="112" y="106"/>
                    </a:cubicBezTo>
                    <a:cubicBezTo>
                      <a:pt x="112" y="106"/>
                      <a:pt x="112" y="106"/>
                      <a:pt x="112" y="106"/>
                    </a:cubicBezTo>
                    <a:cubicBezTo>
                      <a:pt x="112" y="106"/>
                      <a:pt x="112" y="106"/>
                      <a:pt x="112" y="106"/>
                    </a:cubicBezTo>
                    <a:cubicBezTo>
                      <a:pt x="112" y="107"/>
                      <a:pt x="112" y="108"/>
                      <a:pt x="112" y="109"/>
                    </a:cubicBezTo>
                    <a:cubicBezTo>
                      <a:pt x="112" y="109"/>
                      <a:pt x="112" y="109"/>
                      <a:pt x="112" y="109"/>
                    </a:cubicBezTo>
                    <a:cubicBezTo>
                      <a:pt x="112" y="109"/>
                      <a:pt x="112" y="109"/>
                      <a:pt x="112" y="109"/>
                    </a:cubicBezTo>
                    <a:cubicBezTo>
                      <a:pt x="112" y="111"/>
                      <a:pt x="112" y="113"/>
                      <a:pt x="112" y="115"/>
                    </a:cubicBezTo>
                    <a:cubicBezTo>
                      <a:pt x="112" y="115"/>
                      <a:pt x="112" y="115"/>
                      <a:pt x="112" y="115"/>
                    </a:cubicBezTo>
                    <a:cubicBezTo>
                      <a:pt x="112" y="115"/>
                      <a:pt x="112" y="115"/>
                      <a:pt x="112" y="115"/>
                    </a:cubicBezTo>
                    <a:cubicBezTo>
                      <a:pt x="112" y="115"/>
                      <a:pt x="112" y="115"/>
                      <a:pt x="112" y="115"/>
                    </a:cubicBezTo>
                    <a:cubicBezTo>
                      <a:pt x="112" y="115"/>
                      <a:pt x="112" y="115"/>
                      <a:pt x="112" y="115"/>
                    </a:cubicBezTo>
                    <a:cubicBezTo>
                      <a:pt x="112" y="115"/>
                      <a:pt x="112" y="115"/>
                      <a:pt x="112" y="115"/>
                    </a:cubicBezTo>
                    <a:cubicBezTo>
                      <a:pt x="112" y="115"/>
                      <a:pt x="112" y="115"/>
                      <a:pt x="112" y="116"/>
                    </a:cubicBezTo>
                    <a:cubicBezTo>
                      <a:pt x="112" y="116"/>
                      <a:pt x="112" y="116"/>
                      <a:pt x="112" y="116"/>
                    </a:cubicBezTo>
                    <a:cubicBezTo>
                      <a:pt x="112" y="116"/>
                      <a:pt x="112" y="116"/>
                      <a:pt x="112" y="116"/>
                    </a:cubicBezTo>
                    <a:cubicBezTo>
                      <a:pt x="112" y="116"/>
                      <a:pt x="112" y="116"/>
                      <a:pt x="112" y="116"/>
                    </a:cubicBezTo>
                    <a:cubicBezTo>
                      <a:pt x="112" y="116"/>
                      <a:pt x="112" y="116"/>
                      <a:pt x="112" y="116"/>
                    </a:cubicBezTo>
                    <a:cubicBezTo>
                      <a:pt x="112" y="116"/>
                      <a:pt x="112" y="116"/>
                      <a:pt x="112" y="117"/>
                    </a:cubicBezTo>
                    <a:cubicBezTo>
                      <a:pt x="112" y="117"/>
                      <a:pt x="112" y="117"/>
                      <a:pt x="112" y="118"/>
                    </a:cubicBezTo>
                    <a:cubicBezTo>
                      <a:pt x="112" y="118"/>
                      <a:pt x="112" y="118"/>
                      <a:pt x="112" y="118"/>
                    </a:cubicBezTo>
                    <a:cubicBezTo>
                      <a:pt x="112" y="118"/>
                      <a:pt x="112" y="118"/>
                      <a:pt x="112" y="118"/>
                    </a:cubicBezTo>
                    <a:cubicBezTo>
                      <a:pt x="112" y="118"/>
                      <a:pt x="112" y="118"/>
                      <a:pt x="112" y="118"/>
                    </a:cubicBezTo>
                    <a:cubicBezTo>
                      <a:pt x="112" y="118"/>
                      <a:pt x="112" y="118"/>
                      <a:pt x="112" y="118"/>
                    </a:cubicBezTo>
                    <a:cubicBezTo>
                      <a:pt x="112" y="118"/>
                      <a:pt x="112" y="118"/>
                      <a:pt x="112" y="118"/>
                    </a:cubicBezTo>
                    <a:cubicBezTo>
                      <a:pt x="112" y="118"/>
                      <a:pt x="112" y="118"/>
                      <a:pt x="112" y="118"/>
                    </a:cubicBezTo>
                    <a:cubicBezTo>
                      <a:pt x="112" y="118"/>
                      <a:pt x="112" y="118"/>
                      <a:pt x="112" y="118"/>
                    </a:cubicBezTo>
                    <a:cubicBezTo>
                      <a:pt x="112" y="119"/>
                      <a:pt x="112" y="120"/>
                      <a:pt x="112" y="120"/>
                    </a:cubicBezTo>
                    <a:cubicBezTo>
                      <a:pt x="112" y="120"/>
                      <a:pt x="112" y="120"/>
                      <a:pt x="112" y="120"/>
                    </a:cubicBezTo>
                    <a:cubicBezTo>
                      <a:pt x="112" y="120"/>
                      <a:pt x="112" y="120"/>
                      <a:pt x="112" y="120"/>
                    </a:cubicBezTo>
                    <a:cubicBezTo>
                      <a:pt x="112" y="120"/>
                      <a:pt x="112" y="120"/>
                      <a:pt x="112" y="120"/>
                    </a:cubicBezTo>
                    <a:cubicBezTo>
                      <a:pt x="112" y="120"/>
                      <a:pt x="112" y="120"/>
                      <a:pt x="112" y="120"/>
                    </a:cubicBezTo>
                    <a:cubicBezTo>
                      <a:pt x="112" y="120"/>
                      <a:pt x="112" y="120"/>
                      <a:pt x="112" y="121"/>
                    </a:cubicBezTo>
                    <a:cubicBezTo>
                      <a:pt x="112" y="121"/>
                      <a:pt x="112" y="122"/>
                      <a:pt x="112" y="123"/>
                    </a:cubicBezTo>
                    <a:cubicBezTo>
                      <a:pt x="112" y="123"/>
                      <a:pt x="112" y="123"/>
                      <a:pt x="112" y="123"/>
                    </a:cubicBezTo>
                    <a:cubicBezTo>
                      <a:pt x="112" y="124"/>
                      <a:pt x="112" y="124"/>
                      <a:pt x="112" y="124"/>
                    </a:cubicBezTo>
                    <a:cubicBezTo>
                      <a:pt x="112" y="124"/>
                      <a:pt x="112" y="124"/>
                      <a:pt x="112" y="124"/>
                    </a:cubicBezTo>
                    <a:cubicBezTo>
                      <a:pt x="112" y="124"/>
                      <a:pt x="112" y="124"/>
                      <a:pt x="112" y="124"/>
                    </a:cubicBezTo>
                    <a:cubicBezTo>
                      <a:pt x="112" y="124"/>
                      <a:pt x="112" y="124"/>
                      <a:pt x="112" y="124"/>
                    </a:cubicBezTo>
                    <a:cubicBezTo>
                      <a:pt x="112" y="124"/>
                      <a:pt x="112" y="124"/>
                      <a:pt x="112" y="124"/>
                    </a:cubicBezTo>
                    <a:cubicBezTo>
                      <a:pt x="112" y="125"/>
                      <a:pt x="112" y="126"/>
                      <a:pt x="112" y="127"/>
                    </a:cubicBezTo>
                    <a:cubicBezTo>
                      <a:pt x="112" y="127"/>
                      <a:pt x="112" y="127"/>
                      <a:pt x="112" y="127"/>
                    </a:cubicBezTo>
                    <a:cubicBezTo>
                      <a:pt x="112" y="127"/>
                      <a:pt x="112" y="127"/>
                      <a:pt x="112" y="127"/>
                    </a:cubicBezTo>
                    <a:cubicBezTo>
                      <a:pt x="112" y="127"/>
                      <a:pt x="112" y="127"/>
                      <a:pt x="112" y="127"/>
                    </a:cubicBezTo>
                    <a:cubicBezTo>
                      <a:pt x="112" y="127"/>
                      <a:pt x="112" y="127"/>
                      <a:pt x="112" y="127"/>
                    </a:cubicBezTo>
                    <a:cubicBezTo>
                      <a:pt x="112" y="127"/>
                      <a:pt x="112" y="127"/>
                      <a:pt x="112" y="128"/>
                    </a:cubicBezTo>
                    <a:cubicBezTo>
                      <a:pt x="112" y="128"/>
                      <a:pt x="112" y="128"/>
                      <a:pt x="112" y="128"/>
                    </a:cubicBezTo>
                    <a:cubicBezTo>
                      <a:pt x="112" y="128"/>
                      <a:pt x="112" y="129"/>
                      <a:pt x="112" y="130"/>
                    </a:cubicBezTo>
                    <a:cubicBezTo>
                      <a:pt x="112" y="130"/>
                      <a:pt x="112" y="130"/>
                      <a:pt x="112" y="130"/>
                    </a:cubicBezTo>
                    <a:cubicBezTo>
                      <a:pt x="112" y="130"/>
                      <a:pt x="112" y="130"/>
                      <a:pt x="112" y="130"/>
                    </a:cubicBezTo>
                    <a:cubicBezTo>
                      <a:pt x="112" y="130"/>
                      <a:pt x="112" y="130"/>
                      <a:pt x="112" y="130"/>
                    </a:cubicBezTo>
                    <a:cubicBezTo>
                      <a:pt x="112" y="131"/>
                      <a:pt x="112" y="131"/>
                      <a:pt x="112" y="132"/>
                    </a:cubicBezTo>
                    <a:cubicBezTo>
                      <a:pt x="112" y="132"/>
                      <a:pt x="112" y="132"/>
                      <a:pt x="112" y="132"/>
                    </a:cubicBezTo>
                    <a:cubicBezTo>
                      <a:pt x="112" y="132"/>
                      <a:pt x="112" y="132"/>
                      <a:pt x="112" y="132"/>
                    </a:cubicBezTo>
                    <a:cubicBezTo>
                      <a:pt x="112" y="132"/>
                      <a:pt x="112" y="132"/>
                      <a:pt x="112" y="132"/>
                    </a:cubicBezTo>
                    <a:cubicBezTo>
                      <a:pt x="112" y="132"/>
                      <a:pt x="112" y="132"/>
                      <a:pt x="112" y="132"/>
                    </a:cubicBezTo>
                    <a:cubicBezTo>
                      <a:pt x="112" y="132"/>
                      <a:pt x="112" y="132"/>
                      <a:pt x="112" y="132"/>
                    </a:cubicBezTo>
                    <a:cubicBezTo>
                      <a:pt x="112" y="132"/>
                      <a:pt x="112" y="133"/>
                      <a:pt x="112" y="133"/>
                    </a:cubicBezTo>
                    <a:cubicBezTo>
                      <a:pt x="112" y="133"/>
                      <a:pt x="112" y="133"/>
                      <a:pt x="112" y="133"/>
                    </a:cubicBezTo>
                    <a:cubicBezTo>
                      <a:pt x="112" y="133"/>
                      <a:pt x="112" y="133"/>
                      <a:pt x="112" y="133"/>
                    </a:cubicBezTo>
                    <a:cubicBezTo>
                      <a:pt x="112" y="133"/>
                      <a:pt x="112" y="134"/>
                      <a:pt x="112" y="134"/>
                    </a:cubicBezTo>
                    <a:cubicBezTo>
                      <a:pt x="112" y="134"/>
                      <a:pt x="112" y="134"/>
                      <a:pt x="112" y="134"/>
                    </a:cubicBezTo>
                    <a:cubicBezTo>
                      <a:pt x="112" y="134"/>
                      <a:pt x="112" y="134"/>
                      <a:pt x="112" y="134"/>
                    </a:cubicBezTo>
                    <a:cubicBezTo>
                      <a:pt x="112" y="134"/>
                      <a:pt x="112" y="134"/>
                      <a:pt x="112" y="134"/>
                    </a:cubicBezTo>
                    <a:cubicBezTo>
                      <a:pt x="112" y="134"/>
                      <a:pt x="112" y="134"/>
                      <a:pt x="112" y="134"/>
                    </a:cubicBezTo>
                    <a:cubicBezTo>
                      <a:pt x="112" y="134"/>
                      <a:pt x="112" y="134"/>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3" y="135"/>
                      <a:pt x="113" y="135"/>
                    </a:cubicBezTo>
                    <a:cubicBezTo>
                      <a:pt x="113" y="135"/>
                      <a:pt x="113" y="135"/>
                      <a:pt x="113" y="135"/>
                    </a:cubicBezTo>
                    <a:cubicBezTo>
                      <a:pt x="113" y="136"/>
                      <a:pt x="113" y="136"/>
                      <a:pt x="113" y="136"/>
                    </a:cubicBezTo>
                    <a:cubicBezTo>
                      <a:pt x="113" y="136"/>
                      <a:pt x="113" y="136"/>
                      <a:pt x="113" y="136"/>
                    </a:cubicBezTo>
                    <a:cubicBezTo>
                      <a:pt x="113" y="136"/>
                      <a:pt x="113" y="136"/>
                      <a:pt x="113" y="136"/>
                    </a:cubicBezTo>
                    <a:cubicBezTo>
                      <a:pt x="113" y="136"/>
                      <a:pt x="112" y="136"/>
                      <a:pt x="112" y="136"/>
                    </a:cubicBezTo>
                    <a:cubicBezTo>
                      <a:pt x="112" y="136"/>
                      <a:pt x="112" y="136"/>
                      <a:pt x="112" y="136"/>
                    </a:cubicBezTo>
                    <a:cubicBezTo>
                      <a:pt x="112" y="136"/>
                      <a:pt x="112" y="136"/>
                      <a:pt x="112" y="136"/>
                    </a:cubicBezTo>
                    <a:cubicBezTo>
                      <a:pt x="112" y="136"/>
                      <a:pt x="112" y="136"/>
                      <a:pt x="112" y="136"/>
                    </a:cubicBezTo>
                    <a:cubicBezTo>
                      <a:pt x="112" y="137"/>
                      <a:pt x="112" y="137"/>
                      <a:pt x="112" y="137"/>
                    </a:cubicBezTo>
                    <a:cubicBezTo>
                      <a:pt x="112" y="137"/>
                      <a:pt x="112" y="137"/>
                      <a:pt x="112" y="137"/>
                    </a:cubicBezTo>
                    <a:cubicBezTo>
                      <a:pt x="112" y="137"/>
                      <a:pt x="112" y="137"/>
                      <a:pt x="112" y="137"/>
                    </a:cubicBezTo>
                    <a:cubicBezTo>
                      <a:pt x="112" y="137"/>
                      <a:pt x="112" y="137"/>
                      <a:pt x="112" y="137"/>
                    </a:cubicBezTo>
                    <a:cubicBezTo>
                      <a:pt x="112" y="137"/>
                      <a:pt x="113" y="137"/>
                      <a:pt x="113" y="137"/>
                    </a:cubicBezTo>
                    <a:cubicBezTo>
                      <a:pt x="113" y="137"/>
                      <a:pt x="113" y="137"/>
                      <a:pt x="113" y="137"/>
                    </a:cubicBezTo>
                    <a:cubicBezTo>
                      <a:pt x="113" y="137"/>
                      <a:pt x="113" y="137"/>
                      <a:pt x="113" y="137"/>
                    </a:cubicBezTo>
                    <a:cubicBezTo>
                      <a:pt x="113" y="139"/>
                      <a:pt x="113" y="140"/>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3"/>
                      <a:pt x="113" y="143"/>
                      <a:pt x="113" y="143"/>
                    </a:cubicBezTo>
                    <a:cubicBezTo>
                      <a:pt x="113" y="143"/>
                      <a:pt x="113" y="143"/>
                      <a:pt x="113" y="143"/>
                    </a:cubicBezTo>
                    <a:cubicBezTo>
                      <a:pt x="113" y="143"/>
                      <a:pt x="113" y="143"/>
                      <a:pt x="113" y="143"/>
                    </a:cubicBezTo>
                    <a:cubicBezTo>
                      <a:pt x="113" y="143"/>
                      <a:pt x="113" y="143"/>
                      <a:pt x="113" y="143"/>
                    </a:cubicBezTo>
                    <a:cubicBezTo>
                      <a:pt x="113" y="143"/>
                      <a:pt x="113" y="143"/>
                      <a:pt x="113" y="143"/>
                    </a:cubicBezTo>
                    <a:cubicBezTo>
                      <a:pt x="113" y="143"/>
                      <a:pt x="113" y="143"/>
                      <a:pt x="113" y="143"/>
                    </a:cubicBezTo>
                    <a:cubicBezTo>
                      <a:pt x="113" y="143"/>
                      <a:pt x="113" y="143"/>
                      <a:pt x="113" y="143"/>
                    </a:cubicBezTo>
                    <a:cubicBezTo>
                      <a:pt x="113" y="143"/>
                      <a:pt x="113" y="143"/>
                      <a:pt x="114" y="143"/>
                    </a:cubicBezTo>
                    <a:cubicBezTo>
                      <a:pt x="114" y="143"/>
                      <a:pt x="114" y="143"/>
                      <a:pt x="114" y="143"/>
                    </a:cubicBezTo>
                    <a:cubicBezTo>
                      <a:pt x="114" y="143"/>
                      <a:pt x="114" y="143"/>
                      <a:pt x="114" y="143"/>
                    </a:cubicBezTo>
                    <a:cubicBezTo>
                      <a:pt x="114" y="143"/>
                      <a:pt x="114" y="143"/>
                      <a:pt x="114" y="143"/>
                    </a:cubicBezTo>
                    <a:cubicBezTo>
                      <a:pt x="114" y="143"/>
                      <a:pt x="114" y="143"/>
                      <a:pt x="114" y="143"/>
                    </a:cubicBezTo>
                    <a:cubicBezTo>
                      <a:pt x="114" y="143"/>
                      <a:pt x="114" y="143"/>
                      <a:pt x="114" y="143"/>
                    </a:cubicBezTo>
                    <a:cubicBezTo>
                      <a:pt x="114" y="143"/>
                      <a:pt x="114" y="143"/>
                      <a:pt x="114" y="143"/>
                    </a:cubicBezTo>
                    <a:cubicBezTo>
                      <a:pt x="114" y="143"/>
                      <a:pt x="114" y="143"/>
                      <a:pt x="114" y="143"/>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5" y="144"/>
                      <a:pt x="115" y="144"/>
                      <a:pt x="115" y="144"/>
                    </a:cubicBezTo>
                    <a:cubicBezTo>
                      <a:pt x="115" y="144"/>
                      <a:pt x="115" y="144"/>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6" y="145"/>
                      <a:pt x="116" y="145"/>
                      <a:pt x="116" y="145"/>
                    </a:cubicBezTo>
                    <a:cubicBezTo>
                      <a:pt x="116" y="145"/>
                      <a:pt x="116" y="145"/>
                      <a:pt x="116" y="145"/>
                    </a:cubicBezTo>
                    <a:cubicBezTo>
                      <a:pt x="116" y="145"/>
                      <a:pt x="116" y="145"/>
                      <a:pt x="116" y="145"/>
                    </a:cubicBezTo>
                    <a:cubicBezTo>
                      <a:pt x="116" y="145"/>
                      <a:pt x="116" y="145"/>
                      <a:pt x="116" y="145"/>
                    </a:cubicBezTo>
                    <a:cubicBezTo>
                      <a:pt x="116" y="145"/>
                      <a:pt x="116" y="145"/>
                      <a:pt x="116" y="145"/>
                    </a:cubicBezTo>
                    <a:cubicBezTo>
                      <a:pt x="116" y="145"/>
                      <a:pt x="116" y="145"/>
                      <a:pt x="116" y="145"/>
                    </a:cubicBezTo>
                    <a:cubicBezTo>
                      <a:pt x="116" y="145"/>
                      <a:pt x="116" y="145"/>
                      <a:pt x="116" y="145"/>
                    </a:cubicBezTo>
                    <a:cubicBezTo>
                      <a:pt x="116" y="145"/>
                      <a:pt x="116" y="145"/>
                      <a:pt x="116" y="145"/>
                    </a:cubicBezTo>
                    <a:cubicBezTo>
                      <a:pt x="116" y="145"/>
                      <a:pt x="116" y="145"/>
                      <a:pt x="116" y="145"/>
                    </a:cubicBezTo>
                    <a:cubicBezTo>
                      <a:pt x="116" y="145"/>
                      <a:pt x="116" y="145"/>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7"/>
                      <a:pt x="117" y="147"/>
                      <a:pt x="117" y="147"/>
                    </a:cubicBezTo>
                    <a:cubicBezTo>
                      <a:pt x="117" y="147"/>
                      <a:pt x="117" y="147"/>
                      <a:pt x="117" y="147"/>
                    </a:cubicBezTo>
                    <a:cubicBezTo>
                      <a:pt x="117" y="147"/>
                      <a:pt x="117" y="147"/>
                      <a:pt x="117" y="147"/>
                    </a:cubicBezTo>
                    <a:cubicBezTo>
                      <a:pt x="117" y="147"/>
                      <a:pt x="117" y="147"/>
                      <a:pt x="117" y="147"/>
                    </a:cubicBezTo>
                    <a:cubicBezTo>
                      <a:pt x="117" y="147"/>
                      <a:pt x="117" y="147"/>
                      <a:pt x="117" y="147"/>
                    </a:cubicBezTo>
                    <a:cubicBezTo>
                      <a:pt x="117" y="147"/>
                      <a:pt x="117" y="147"/>
                      <a:pt x="117" y="147"/>
                    </a:cubicBezTo>
                    <a:cubicBezTo>
                      <a:pt x="117" y="147"/>
                      <a:pt x="117" y="147"/>
                      <a:pt x="117"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8"/>
                    </a:cubicBezTo>
                    <a:cubicBezTo>
                      <a:pt x="118" y="148"/>
                      <a:pt x="118" y="148"/>
                      <a:pt x="118" y="148"/>
                    </a:cubicBezTo>
                    <a:cubicBezTo>
                      <a:pt x="118" y="148"/>
                      <a:pt x="118" y="148"/>
                      <a:pt x="118" y="148"/>
                    </a:cubicBezTo>
                    <a:cubicBezTo>
                      <a:pt x="118" y="148"/>
                      <a:pt x="118" y="148"/>
                      <a:pt x="118" y="148"/>
                    </a:cubicBezTo>
                    <a:cubicBezTo>
                      <a:pt x="118" y="148"/>
                      <a:pt x="118" y="148"/>
                      <a:pt x="118" y="148"/>
                    </a:cubicBezTo>
                    <a:cubicBezTo>
                      <a:pt x="118" y="148"/>
                      <a:pt x="118" y="148"/>
                      <a:pt x="118" y="148"/>
                    </a:cubicBezTo>
                    <a:cubicBezTo>
                      <a:pt x="118" y="148"/>
                      <a:pt x="118" y="148"/>
                      <a:pt x="118" y="148"/>
                    </a:cubicBezTo>
                    <a:cubicBezTo>
                      <a:pt x="118" y="148"/>
                      <a:pt x="118"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20" y="148"/>
                    </a:cubicBezTo>
                    <a:cubicBezTo>
                      <a:pt x="120" y="148"/>
                      <a:pt x="120" y="148"/>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50"/>
                    </a:cubicBezTo>
                    <a:cubicBezTo>
                      <a:pt x="121" y="150"/>
                      <a:pt x="121" y="150"/>
                      <a:pt x="121" y="150"/>
                    </a:cubicBezTo>
                    <a:cubicBezTo>
                      <a:pt x="121" y="150"/>
                      <a:pt x="121" y="150"/>
                      <a:pt x="121" y="150"/>
                    </a:cubicBezTo>
                    <a:cubicBezTo>
                      <a:pt x="121" y="150"/>
                      <a:pt x="121" y="150"/>
                      <a:pt x="121" y="150"/>
                    </a:cubicBezTo>
                    <a:cubicBezTo>
                      <a:pt x="121" y="150"/>
                      <a:pt x="121" y="150"/>
                      <a:pt x="121" y="150"/>
                    </a:cubicBezTo>
                    <a:cubicBezTo>
                      <a:pt x="121" y="150"/>
                      <a:pt x="121"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3" y="150"/>
                    </a:cubicBezTo>
                    <a:cubicBezTo>
                      <a:pt x="123" y="150"/>
                      <a:pt x="123" y="150"/>
                      <a:pt x="123" y="150"/>
                    </a:cubicBezTo>
                    <a:cubicBezTo>
                      <a:pt x="123" y="150"/>
                      <a:pt x="123" y="150"/>
                      <a:pt x="123" y="150"/>
                    </a:cubicBezTo>
                    <a:cubicBezTo>
                      <a:pt x="123" y="150"/>
                      <a:pt x="123" y="150"/>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4" y="151"/>
                      <a:pt x="124" y="151"/>
                      <a:pt x="124" y="151"/>
                    </a:cubicBezTo>
                    <a:cubicBezTo>
                      <a:pt x="124" y="151"/>
                      <a:pt x="124" y="151"/>
                      <a:pt x="124" y="151"/>
                    </a:cubicBezTo>
                    <a:cubicBezTo>
                      <a:pt x="124" y="151"/>
                      <a:pt x="124" y="151"/>
                      <a:pt x="124" y="151"/>
                    </a:cubicBezTo>
                    <a:cubicBezTo>
                      <a:pt x="124" y="151"/>
                      <a:pt x="124" y="151"/>
                      <a:pt x="124" y="151"/>
                    </a:cubicBezTo>
                    <a:cubicBezTo>
                      <a:pt x="124" y="151"/>
                      <a:pt x="124" y="151"/>
                      <a:pt x="124" y="151"/>
                    </a:cubicBezTo>
                    <a:cubicBezTo>
                      <a:pt x="124" y="151"/>
                      <a:pt x="124" y="151"/>
                      <a:pt x="124" y="151"/>
                    </a:cubicBezTo>
                    <a:cubicBezTo>
                      <a:pt x="124" y="151"/>
                      <a:pt x="124" y="151"/>
                      <a:pt x="124" y="151"/>
                    </a:cubicBezTo>
                    <a:cubicBezTo>
                      <a:pt x="124" y="151"/>
                      <a:pt x="124" y="151"/>
                      <a:pt x="124" y="151"/>
                    </a:cubicBezTo>
                    <a:cubicBezTo>
                      <a:pt x="124" y="151"/>
                      <a:pt x="124" y="151"/>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6" y="152"/>
                    </a:cubicBezTo>
                    <a:cubicBezTo>
                      <a:pt x="126" y="152"/>
                      <a:pt x="126" y="152"/>
                      <a:pt x="126" y="152"/>
                    </a:cubicBezTo>
                    <a:cubicBezTo>
                      <a:pt x="126" y="152"/>
                      <a:pt x="126" y="152"/>
                      <a:pt x="126" y="153"/>
                    </a:cubicBezTo>
                    <a:cubicBezTo>
                      <a:pt x="126" y="153"/>
                      <a:pt x="126" y="153"/>
                      <a:pt x="126" y="153"/>
                    </a:cubicBezTo>
                    <a:cubicBezTo>
                      <a:pt x="126" y="153"/>
                      <a:pt x="126" y="153"/>
                      <a:pt x="126" y="153"/>
                    </a:cubicBezTo>
                    <a:cubicBezTo>
                      <a:pt x="126" y="153"/>
                      <a:pt x="126" y="153"/>
                      <a:pt x="126" y="153"/>
                    </a:cubicBezTo>
                    <a:cubicBezTo>
                      <a:pt x="126" y="153"/>
                      <a:pt x="126" y="153"/>
                      <a:pt x="126" y="153"/>
                    </a:cubicBezTo>
                    <a:cubicBezTo>
                      <a:pt x="126" y="153"/>
                      <a:pt x="126" y="153"/>
                      <a:pt x="126" y="153"/>
                    </a:cubicBezTo>
                    <a:cubicBezTo>
                      <a:pt x="126" y="153"/>
                      <a:pt x="126" y="153"/>
                      <a:pt x="126" y="153"/>
                    </a:cubicBezTo>
                    <a:cubicBezTo>
                      <a:pt x="126" y="153"/>
                      <a:pt x="126" y="153"/>
                      <a:pt x="126" y="153"/>
                    </a:cubicBezTo>
                    <a:cubicBezTo>
                      <a:pt x="126" y="153"/>
                      <a:pt x="126" y="153"/>
                      <a:pt x="126" y="153"/>
                    </a:cubicBezTo>
                    <a:cubicBezTo>
                      <a:pt x="126" y="153"/>
                      <a:pt x="126" y="153"/>
                      <a:pt x="126" y="153"/>
                    </a:cubicBezTo>
                    <a:cubicBezTo>
                      <a:pt x="126" y="153"/>
                      <a:pt x="126" y="153"/>
                      <a:pt x="127" y="153"/>
                    </a:cubicBezTo>
                    <a:cubicBezTo>
                      <a:pt x="127" y="153"/>
                      <a:pt x="127" y="153"/>
                      <a:pt x="127" y="153"/>
                    </a:cubicBezTo>
                    <a:cubicBezTo>
                      <a:pt x="127" y="153"/>
                      <a:pt x="127" y="153"/>
                      <a:pt x="127" y="153"/>
                    </a:cubicBezTo>
                    <a:cubicBezTo>
                      <a:pt x="127" y="153"/>
                      <a:pt x="127" y="153"/>
                      <a:pt x="127" y="153"/>
                    </a:cubicBezTo>
                    <a:cubicBezTo>
                      <a:pt x="127" y="153"/>
                      <a:pt x="127" y="153"/>
                      <a:pt x="127" y="153"/>
                    </a:cubicBezTo>
                    <a:cubicBezTo>
                      <a:pt x="127" y="153"/>
                      <a:pt x="127" y="153"/>
                      <a:pt x="127" y="153"/>
                    </a:cubicBezTo>
                    <a:cubicBezTo>
                      <a:pt x="127" y="153"/>
                      <a:pt x="127" y="153"/>
                      <a:pt x="127" y="153"/>
                    </a:cubicBezTo>
                    <a:cubicBezTo>
                      <a:pt x="127" y="153"/>
                      <a:pt x="127" y="153"/>
                      <a:pt x="127" y="153"/>
                    </a:cubicBezTo>
                    <a:cubicBezTo>
                      <a:pt x="127" y="153"/>
                      <a:pt x="127" y="153"/>
                      <a:pt x="127" y="153"/>
                    </a:cubicBezTo>
                    <a:cubicBezTo>
                      <a:pt x="127" y="154"/>
                      <a:pt x="127" y="154"/>
                      <a:pt x="127" y="154"/>
                    </a:cubicBezTo>
                    <a:cubicBezTo>
                      <a:pt x="127" y="154"/>
                      <a:pt x="127" y="154"/>
                      <a:pt x="127" y="154"/>
                    </a:cubicBezTo>
                    <a:cubicBezTo>
                      <a:pt x="127" y="154"/>
                      <a:pt x="127" y="154"/>
                      <a:pt x="127" y="154"/>
                    </a:cubicBezTo>
                    <a:cubicBezTo>
                      <a:pt x="127" y="154"/>
                      <a:pt x="127" y="154"/>
                      <a:pt x="127" y="154"/>
                    </a:cubicBezTo>
                    <a:cubicBezTo>
                      <a:pt x="127" y="154"/>
                      <a:pt x="127" y="154"/>
                      <a:pt x="127" y="154"/>
                    </a:cubicBezTo>
                    <a:cubicBezTo>
                      <a:pt x="127" y="154"/>
                      <a:pt x="127" y="154"/>
                      <a:pt x="127" y="154"/>
                    </a:cubicBezTo>
                    <a:cubicBezTo>
                      <a:pt x="127" y="154"/>
                      <a:pt x="127" y="154"/>
                      <a:pt x="127" y="154"/>
                    </a:cubicBezTo>
                    <a:cubicBezTo>
                      <a:pt x="127" y="154"/>
                      <a:pt x="127"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9" y="154"/>
                      <a:pt x="129" y="154"/>
                      <a:pt x="129" y="154"/>
                    </a:cubicBezTo>
                    <a:cubicBezTo>
                      <a:pt x="129" y="154"/>
                      <a:pt x="129" y="154"/>
                      <a:pt x="129" y="154"/>
                    </a:cubicBezTo>
                    <a:cubicBezTo>
                      <a:pt x="129" y="154"/>
                      <a:pt x="129" y="154"/>
                      <a:pt x="129" y="155"/>
                    </a:cubicBezTo>
                    <a:cubicBezTo>
                      <a:pt x="129" y="155"/>
                      <a:pt x="129" y="155"/>
                      <a:pt x="129" y="155"/>
                    </a:cubicBezTo>
                    <a:cubicBezTo>
                      <a:pt x="129" y="155"/>
                      <a:pt x="129" y="155"/>
                      <a:pt x="129" y="155"/>
                    </a:cubicBezTo>
                    <a:cubicBezTo>
                      <a:pt x="129" y="155"/>
                      <a:pt x="129" y="155"/>
                      <a:pt x="129" y="155"/>
                    </a:cubicBezTo>
                    <a:cubicBezTo>
                      <a:pt x="129" y="155"/>
                      <a:pt x="129" y="155"/>
                      <a:pt x="129" y="155"/>
                    </a:cubicBezTo>
                    <a:cubicBezTo>
                      <a:pt x="129" y="155"/>
                      <a:pt x="129" y="155"/>
                      <a:pt x="129" y="155"/>
                    </a:cubicBezTo>
                    <a:cubicBezTo>
                      <a:pt x="129" y="155"/>
                      <a:pt x="129" y="155"/>
                      <a:pt x="129" y="155"/>
                    </a:cubicBezTo>
                    <a:cubicBezTo>
                      <a:pt x="129" y="155"/>
                      <a:pt x="129" y="155"/>
                      <a:pt x="129"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2" y="156"/>
                      <a:pt x="132" y="156"/>
                      <a:pt x="132" y="156"/>
                    </a:cubicBezTo>
                    <a:cubicBezTo>
                      <a:pt x="132" y="156"/>
                      <a:pt x="132" y="156"/>
                      <a:pt x="132" y="156"/>
                    </a:cubicBezTo>
                    <a:cubicBezTo>
                      <a:pt x="132" y="156"/>
                      <a:pt x="132" y="156"/>
                      <a:pt x="132" y="156"/>
                    </a:cubicBezTo>
                    <a:cubicBezTo>
                      <a:pt x="132" y="156"/>
                      <a:pt x="132" y="156"/>
                      <a:pt x="132" y="156"/>
                    </a:cubicBezTo>
                    <a:cubicBezTo>
                      <a:pt x="132" y="156"/>
                      <a:pt x="132" y="156"/>
                      <a:pt x="132" y="156"/>
                    </a:cubicBezTo>
                    <a:cubicBezTo>
                      <a:pt x="132" y="156"/>
                      <a:pt x="132" y="156"/>
                      <a:pt x="132" y="156"/>
                    </a:cubicBezTo>
                    <a:cubicBezTo>
                      <a:pt x="132" y="156"/>
                      <a:pt x="132" y="156"/>
                      <a:pt x="132" y="156"/>
                    </a:cubicBezTo>
                    <a:cubicBezTo>
                      <a:pt x="132" y="157"/>
                      <a:pt x="132" y="157"/>
                      <a:pt x="132" y="157"/>
                    </a:cubicBezTo>
                    <a:cubicBezTo>
                      <a:pt x="132" y="157"/>
                      <a:pt x="132"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4" y="157"/>
                    </a:cubicBezTo>
                    <a:cubicBezTo>
                      <a:pt x="134" y="157"/>
                      <a:pt x="134" y="157"/>
                      <a:pt x="134" y="157"/>
                    </a:cubicBezTo>
                    <a:cubicBezTo>
                      <a:pt x="134" y="157"/>
                      <a:pt x="134" y="157"/>
                      <a:pt x="134" y="157"/>
                    </a:cubicBezTo>
                    <a:cubicBezTo>
                      <a:pt x="134" y="157"/>
                      <a:pt x="134" y="157"/>
                      <a:pt x="134" y="157"/>
                    </a:cubicBezTo>
                    <a:cubicBezTo>
                      <a:pt x="134" y="157"/>
                      <a:pt x="134" y="157"/>
                      <a:pt x="134" y="157"/>
                    </a:cubicBezTo>
                    <a:cubicBezTo>
                      <a:pt x="134" y="157"/>
                      <a:pt x="134" y="157"/>
                      <a:pt x="134" y="157"/>
                    </a:cubicBezTo>
                    <a:cubicBezTo>
                      <a:pt x="134" y="157"/>
                      <a:pt x="134" y="157"/>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5" y="158"/>
                    </a:cubicBezTo>
                    <a:cubicBezTo>
                      <a:pt x="135" y="158"/>
                      <a:pt x="135" y="158"/>
                      <a:pt x="135" y="158"/>
                    </a:cubicBezTo>
                    <a:cubicBezTo>
                      <a:pt x="135" y="158"/>
                      <a:pt x="135" y="158"/>
                      <a:pt x="135" y="158"/>
                    </a:cubicBezTo>
                    <a:cubicBezTo>
                      <a:pt x="135" y="158"/>
                      <a:pt x="135" y="158"/>
                      <a:pt x="135" y="158"/>
                    </a:cubicBezTo>
                    <a:cubicBezTo>
                      <a:pt x="135" y="158"/>
                      <a:pt x="135" y="158"/>
                      <a:pt x="135" y="158"/>
                    </a:cubicBezTo>
                    <a:cubicBezTo>
                      <a:pt x="135" y="158"/>
                      <a:pt x="135" y="158"/>
                      <a:pt x="135" y="158"/>
                    </a:cubicBezTo>
                    <a:cubicBezTo>
                      <a:pt x="135" y="158"/>
                      <a:pt x="135" y="158"/>
                      <a:pt x="135" y="158"/>
                    </a:cubicBezTo>
                    <a:cubicBezTo>
                      <a:pt x="135" y="158"/>
                      <a:pt x="135" y="158"/>
                      <a:pt x="135" y="158"/>
                    </a:cubicBezTo>
                    <a:cubicBezTo>
                      <a:pt x="135" y="158"/>
                      <a:pt x="135" y="158"/>
                      <a:pt x="136" y="158"/>
                    </a:cubicBezTo>
                    <a:cubicBezTo>
                      <a:pt x="136" y="158"/>
                      <a:pt x="136" y="158"/>
                      <a:pt x="136" y="158"/>
                    </a:cubicBezTo>
                    <a:cubicBezTo>
                      <a:pt x="136" y="158"/>
                      <a:pt x="136" y="158"/>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7" y="159"/>
                      <a:pt x="137" y="159"/>
                      <a:pt x="137" y="159"/>
                    </a:cubicBezTo>
                    <a:cubicBezTo>
                      <a:pt x="137" y="159"/>
                      <a:pt x="137" y="159"/>
                      <a:pt x="137" y="159"/>
                    </a:cubicBezTo>
                    <a:cubicBezTo>
                      <a:pt x="137" y="159"/>
                      <a:pt x="137" y="159"/>
                      <a:pt x="137" y="159"/>
                    </a:cubicBezTo>
                    <a:cubicBezTo>
                      <a:pt x="137" y="159"/>
                      <a:pt x="137" y="159"/>
                      <a:pt x="137" y="159"/>
                    </a:cubicBezTo>
                    <a:cubicBezTo>
                      <a:pt x="137" y="159"/>
                      <a:pt x="137" y="159"/>
                      <a:pt x="137" y="159"/>
                    </a:cubicBezTo>
                    <a:cubicBezTo>
                      <a:pt x="137" y="159"/>
                      <a:pt x="137" y="159"/>
                      <a:pt x="137" y="159"/>
                    </a:cubicBezTo>
                    <a:cubicBezTo>
                      <a:pt x="137" y="159"/>
                      <a:pt x="137" y="159"/>
                      <a:pt x="137" y="159"/>
                    </a:cubicBezTo>
                    <a:cubicBezTo>
                      <a:pt x="137" y="159"/>
                      <a:pt x="137" y="159"/>
                      <a:pt x="137" y="159"/>
                    </a:cubicBezTo>
                    <a:cubicBezTo>
                      <a:pt x="137" y="159"/>
                      <a:pt x="137" y="159"/>
                      <a:pt x="137" y="159"/>
                    </a:cubicBezTo>
                    <a:cubicBezTo>
                      <a:pt x="137" y="159"/>
                      <a:pt x="137" y="159"/>
                      <a:pt x="137" y="159"/>
                    </a:cubicBezTo>
                    <a:cubicBezTo>
                      <a:pt x="137" y="159"/>
                      <a:pt x="137" y="159"/>
                      <a:pt x="137" y="160"/>
                    </a:cubicBezTo>
                    <a:cubicBezTo>
                      <a:pt x="137" y="160"/>
                      <a:pt x="137" y="160"/>
                      <a:pt x="137" y="160"/>
                    </a:cubicBezTo>
                    <a:cubicBezTo>
                      <a:pt x="137" y="160"/>
                      <a:pt x="137" y="160"/>
                      <a:pt x="137" y="160"/>
                    </a:cubicBezTo>
                    <a:cubicBezTo>
                      <a:pt x="137" y="160"/>
                      <a:pt x="137" y="160"/>
                      <a:pt x="137" y="160"/>
                    </a:cubicBezTo>
                    <a:cubicBezTo>
                      <a:pt x="137" y="160"/>
                      <a:pt x="137" y="160"/>
                      <a:pt x="137" y="160"/>
                    </a:cubicBezTo>
                    <a:cubicBezTo>
                      <a:pt x="137" y="160"/>
                      <a:pt x="137" y="160"/>
                      <a:pt x="137" y="160"/>
                    </a:cubicBezTo>
                    <a:cubicBezTo>
                      <a:pt x="137" y="160"/>
                      <a:pt x="137"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9" y="160"/>
                    </a:cubicBezTo>
                    <a:cubicBezTo>
                      <a:pt x="139" y="160"/>
                      <a:pt x="139" y="160"/>
                      <a:pt x="139" y="160"/>
                    </a:cubicBezTo>
                    <a:cubicBezTo>
                      <a:pt x="139" y="160"/>
                      <a:pt x="139" y="160"/>
                      <a:pt x="139" y="160"/>
                    </a:cubicBezTo>
                    <a:cubicBezTo>
                      <a:pt x="139" y="160"/>
                      <a:pt x="139" y="160"/>
                      <a:pt x="139" y="160"/>
                    </a:cubicBezTo>
                    <a:cubicBezTo>
                      <a:pt x="139" y="160"/>
                      <a:pt x="139" y="160"/>
                      <a:pt x="139" y="160"/>
                    </a:cubicBezTo>
                    <a:cubicBezTo>
                      <a:pt x="139" y="160"/>
                      <a:pt x="139" y="160"/>
                      <a:pt x="139" y="160"/>
                    </a:cubicBezTo>
                    <a:cubicBezTo>
                      <a:pt x="139" y="160"/>
                      <a:pt x="139" y="160"/>
                      <a:pt x="139" y="160"/>
                    </a:cubicBezTo>
                    <a:cubicBezTo>
                      <a:pt x="139" y="160"/>
                      <a:pt x="139" y="160"/>
                      <a:pt x="139" y="160"/>
                    </a:cubicBezTo>
                    <a:cubicBezTo>
                      <a:pt x="139" y="161"/>
                      <a:pt x="139" y="161"/>
                      <a:pt x="139" y="161"/>
                    </a:cubicBezTo>
                    <a:cubicBezTo>
                      <a:pt x="139" y="161"/>
                      <a:pt x="139" y="161"/>
                      <a:pt x="139" y="161"/>
                    </a:cubicBezTo>
                    <a:cubicBezTo>
                      <a:pt x="139" y="161"/>
                      <a:pt x="139" y="161"/>
                      <a:pt x="139" y="161"/>
                    </a:cubicBezTo>
                    <a:cubicBezTo>
                      <a:pt x="139" y="161"/>
                      <a:pt x="139" y="161"/>
                      <a:pt x="139" y="161"/>
                    </a:cubicBezTo>
                    <a:cubicBezTo>
                      <a:pt x="139" y="161"/>
                      <a:pt x="139" y="161"/>
                      <a:pt x="139" y="161"/>
                    </a:cubicBezTo>
                    <a:cubicBezTo>
                      <a:pt x="139" y="161"/>
                      <a:pt x="139" y="161"/>
                      <a:pt x="139" y="161"/>
                    </a:cubicBezTo>
                    <a:cubicBezTo>
                      <a:pt x="139" y="161"/>
                      <a:pt x="139" y="161"/>
                      <a:pt x="139"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1" y="161"/>
                    </a:cubicBezTo>
                    <a:cubicBezTo>
                      <a:pt x="141" y="161"/>
                      <a:pt x="141" y="161"/>
                      <a:pt x="141" y="161"/>
                    </a:cubicBezTo>
                    <a:cubicBezTo>
                      <a:pt x="141" y="161"/>
                      <a:pt x="141" y="161"/>
                      <a:pt x="141" y="161"/>
                    </a:cubicBezTo>
                    <a:cubicBezTo>
                      <a:pt x="141" y="161"/>
                      <a:pt x="141" y="161"/>
                      <a:pt x="141" y="161"/>
                    </a:cubicBezTo>
                    <a:cubicBezTo>
                      <a:pt x="141" y="161"/>
                      <a:pt x="141" y="161"/>
                      <a:pt x="141" y="161"/>
                    </a:cubicBezTo>
                    <a:cubicBezTo>
                      <a:pt x="141" y="161"/>
                      <a:pt x="141" y="161"/>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3"/>
                    </a:cubicBezTo>
                    <a:cubicBezTo>
                      <a:pt x="142" y="163"/>
                      <a:pt x="142" y="163"/>
                      <a:pt x="142" y="163"/>
                    </a:cubicBezTo>
                    <a:cubicBezTo>
                      <a:pt x="143" y="163"/>
                      <a:pt x="143" y="163"/>
                      <a:pt x="143" y="163"/>
                    </a:cubicBezTo>
                    <a:cubicBezTo>
                      <a:pt x="143" y="163"/>
                      <a:pt x="143" y="163"/>
                      <a:pt x="143" y="163"/>
                    </a:cubicBezTo>
                    <a:cubicBezTo>
                      <a:pt x="143" y="163"/>
                      <a:pt x="143" y="163"/>
                      <a:pt x="143" y="163"/>
                    </a:cubicBezTo>
                    <a:cubicBezTo>
                      <a:pt x="143" y="163"/>
                      <a:pt x="143" y="163"/>
                      <a:pt x="143" y="163"/>
                    </a:cubicBezTo>
                    <a:cubicBezTo>
                      <a:pt x="143" y="163"/>
                      <a:pt x="144" y="163"/>
                      <a:pt x="144" y="163"/>
                    </a:cubicBezTo>
                    <a:cubicBezTo>
                      <a:pt x="144" y="163"/>
                      <a:pt x="144" y="163"/>
                      <a:pt x="144" y="163"/>
                    </a:cubicBezTo>
                    <a:cubicBezTo>
                      <a:pt x="144" y="163"/>
                      <a:pt x="144" y="163"/>
                      <a:pt x="144" y="163"/>
                    </a:cubicBezTo>
                    <a:cubicBezTo>
                      <a:pt x="144" y="163"/>
                      <a:pt x="144" y="163"/>
                      <a:pt x="144" y="163"/>
                    </a:cubicBezTo>
                    <a:cubicBezTo>
                      <a:pt x="144" y="163"/>
                      <a:pt x="145" y="163"/>
                      <a:pt x="145" y="163"/>
                    </a:cubicBezTo>
                    <a:cubicBezTo>
                      <a:pt x="145" y="163"/>
                      <a:pt x="145" y="163"/>
                      <a:pt x="145" y="163"/>
                    </a:cubicBezTo>
                    <a:cubicBezTo>
                      <a:pt x="145" y="163"/>
                      <a:pt x="145" y="163"/>
                      <a:pt x="145" y="163"/>
                    </a:cubicBezTo>
                    <a:cubicBezTo>
                      <a:pt x="145" y="163"/>
                      <a:pt x="145" y="163"/>
                      <a:pt x="145" y="163"/>
                    </a:cubicBezTo>
                    <a:cubicBezTo>
                      <a:pt x="145" y="163"/>
                      <a:pt x="145" y="163"/>
                      <a:pt x="145" y="163"/>
                    </a:cubicBezTo>
                    <a:cubicBezTo>
                      <a:pt x="145" y="163"/>
                      <a:pt x="145" y="163"/>
                      <a:pt x="145" y="163"/>
                    </a:cubicBezTo>
                    <a:cubicBezTo>
                      <a:pt x="145" y="163"/>
                      <a:pt x="145" y="163"/>
                      <a:pt x="145" y="163"/>
                    </a:cubicBezTo>
                    <a:cubicBezTo>
                      <a:pt x="145" y="163"/>
                      <a:pt x="145" y="163"/>
                      <a:pt x="145" y="163"/>
                    </a:cubicBezTo>
                    <a:cubicBezTo>
                      <a:pt x="145" y="163"/>
                      <a:pt x="145" y="163"/>
                      <a:pt x="145" y="163"/>
                    </a:cubicBezTo>
                    <a:cubicBezTo>
                      <a:pt x="146" y="163"/>
                      <a:pt x="146" y="163"/>
                      <a:pt x="146" y="163"/>
                    </a:cubicBezTo>
                    <a:cubicBezTo>
                      <a:pt x="146" y="163"/>
                      <a:pt x="146" y="163"/>
                      <a:pt x="146" y="163"/>
                    </a:cubicBezTo>
                    <a:cubicBezTo>
                      <a:pt x="146" y="163"/>
                      <a:pt x="146" y="163"/>
                      <a:pt x="146" y="163"/>
                    </a:cubicBezTo>
                    <a:cubicBezTo>
                      <a:pt x="146" y="163"/>
                      <a:pt x="146" y="163"/>
                      <a:pt x="146" y="163"/>
                    </a:cubicBezTo>
                    <a:cubicBezTo>
                      <a:pt x="146" y="163"/>
                      <a:pt x="146" y="163"/>
                      <a:pt x="146" y="163"/>
                    </a:cubicBezTo>
                    <a:cubicBezTo>
                      <a:pt x="146" y="163"/>
                      <a:pt x="146" y="163"/>
                      <a:pt x="146" y="163"/>
                    </a:cubicBezTo>
                    <a:cubicBezTo>
                      <a:pt x="146" y="163"/>
                      <a:pt x="146" y="163"/>
                      <a:pt x="146" y="163"/>
                    </a:cubicBezTo>
                    <a:cubicBezTo>
                      <a:pt x="146" y="163"/>
                      <a:pt x="146" y="163"/>
                      <a:pt x="146" y="163"/>
                    </a:cubicBezTo>
                    <a:cubicBezTo>
                      <a:pt x="146" y="163"/>
                      <a:pt x="146" y="163"/>
                      <a:pt x="146" y="163"/>
                    </a:cubicBezTo>
                    <a:cubicBezTo>
                      <a:pt x="146" y="163"/>
                      <a:pt x="146" y="163"/>
                      <a:pt x="146" y="163"/>
                    </a:cubicBezTo>
                    <a:cubicBezTo>
                      <a:pt x="146" y="163"/>
                      <a:pt x="146" y="163"/>
                      <a:pt x="146" y="164"/>
                    </a:cubicBezTo>
                    <a:cubicBezTo>
                      <a:pt x="146" y="164"/>
                      <a:pt x="146" y="164"/>
                      <a:pt x="146" y="164"/>
                    </a:cubicBezTo>
                    <a:cubicBezTo>
                      <a:pt x="146" y="164"/>
                      <a:pt x="146" y="164"/>
                      <a:pt x="146" y="164"/>
                    </a:cubicBezTo>
                    <a:cubicBezTo>
                      <a:pt x="146" y="164"/>
                      <a:pt x="146" y="164"/>
                      <a:pt x="146" y="164"/>
                    </a:cubicBezTo>
                    <a:cubicBezTo>
                      <a:pt x="146" y="164"/>
                      <a:pt x="146" y="164"/>
                      <a:pt x="146" y="164"/>
                    </a:cubicBezTo>
                    <a:cubicBezTo>
                      <a:pt x="146" y="164"/>
                      <a:pt x="146"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8" y="164"/>
                      <a:pt x="148" y="164"/>
                      <a:pt x="148" y="164"/>
                    </a:cubicBezTo>
                    <a:cubicBezTo>
                      <a:pt x="148" y="164"/>
                      <a:pt x="148" y="164"/>
                      <a:pt x="148" y="164"/>
                    </a:cubicBezTo>
                    <a:cubicBezTo>
                      <a:pt x="148" y="164"/>
                      <a:pt x="148" y="164"/>
                      <a:pt x="148" y="164"/>
                    </a:cubicBezTo>
                    <a:cubicBezTo>
                      <a:pt x="148" y="164"/>
                      <a:pt x="148" y="164"/>
                      <a:pt x="148" y="164"/>
                    </a:cubicBezTo>
                    <a:cubicBezTo>
                      <a:pt x="148" y="164"/>
                      <a:pt x="148" y="164"/>
                      <a:pt x="148" y="164"/>
                    </a:cubicBezTo>
                    <a:cubicBezTo>
                      <a:pt x="148" y="164"/>
                      <a:pt x="148" y="164"/>
                      <a:pt x="148" y="164"/>
                    </a:cubicBezTo>
                    <a:cubicBezTo>
                      <a:pt x="148" y="164"/>
                      <a:pt x="148" y="164"/>
                      <a:pt x="148" y="164"/>
                    </a:cubicBezTo>
                    <a:cubicBezTo>
                      <a:pt x="148" y="164"/>
                      <a:pt x="148" y="164"/>
                      <a:pt x="148" y="164"/>
                    </a:cubicBezTo>
                    <a:cubicBezTo>
                      <a:pt x="148" y="164"/>
                      <a:pt x="148" y="164"/>
                      <a:pt x="148" y="165"/>
                    </a:cubicBezTo>
                    <a:cubicBezTo>
                      <a:pt x="148" y="165"/>
                      <a:pt x="148" y="165"/>
                      <a:pt x="148" y="165"/>
                    </a:cubicBezTo>
                    <a:cubicBezTo>
                      <a:pt x="148" y="165"/>
                      <a:pt x="148" y="165"/>
                      <a:pt x="148" y="165"/>
                    </a:cubicBezTo>
                    <a:cubicBezTo>
                      <a:pt x="148" y="165"/>
                      <a:pt x="148" y="165"/>
                      <a:pt x="148" y="165"/>
                    </a:cubicBezTo>
                    <a:cubicBezTo>
                      <a:pt x="149" y="165"/>
                      <a:pt x="149" y="165"/>
                      <a:pt x="149" y="165"/>
                    </a:cubicBezTo>
                    <a:cubicBezTo>
                      <a:pt x="149" y="165"/>
                      <a:pt x="149" y="165"/>
                      <a:pt x="149" y="165"/>
                    </a:cubicBezTo>
                    <a:cubicBezTo>
                      <a:pt x="149" y="165"/>
                      <a:pt x="149" y="165"/>
                      <a:pt x="149" y="165"/>
                    </a:cubicBezTo>
                    <a:cubicBezTo>
                      <a:pt x="149" y="165"/>
                      <a:pt x="149" y="165"/>
                      <a:pt x="149" y="165"/>
                    </a:cubicBezTo>
                    <a:cubicBezTo>
                      <a:pt x="149" y="165"/>
                      <a:pt x="149" y="165"/>
                      <a:pt x="149" y="165"/>
                    </a:cubicBezTo>
                    <a:cubicBezTo>
                      <a:pt x="149" y="165"/>
                      <a:pt x="149" y="165"/>
                      <a:pt x="149" y="165"/>
                    </a:cubicBezTo>
                    <a:cubicBezTo>
                      <a:pt x="149" y="165"/>
                      <a:pt x="149" y="165"/>
                      <a:pt x="149" y="165"/>
                    </a:cubicBezTo>
                    <a:cubicBezTo>
                      <a:pt x="149" y="165"/>
                      <a:pt x="149" y="165"/>
                      <a:pt x="150" y="165"/>
                    </a:cubicBezTo>
                    <a:cubicBezTo>
                      <a:pt x="150" y="165"/>
                      <a:pt x="150" y="165"/>
                      <a:pt x="150" y="165"/>
                    </a:cubicBezTo>
                    <a:cubicBezTo>
                      <a:pt x="150" y="165"/>
                      <a:pt x="150"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2" y="165"/>
                    </a:cubicBezTo>
                    <a:cubicBezTo>
                      <a:pt x="152" y="165"/>
                      <a:pt x="152" y="165"/>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3" y="166"/>
                      <a:pt x="153" y="166"/>
                      <a:pt x="153" y="166"/>
                    </a:cubicBezTo>
                    <a:cubicBezTo>
                      <a:pt x="153" y="166"/>
                      <a:pt x="153" y="166"/>
                      <a:pt x="153" y="166"/>
                    </a:cubicBezTo>
                    <a:cubicBezTo>
                      <a:pt x="153" y="166"/>
                      <a:pt x="153" y="166"/>
                      <a:pt x="153" y="166"/>
                    </a:cubicBezTo>
                    <a:cubicBezTo>
                      <a:pt x="153" y="166"/>
                      <a:pt x="153" y="166"/>
                      <a:pt x="153" y="166"/>
                    </a:cubicBezTo>
                    <a:cubicBezTo>
                      <a:pt x="153" y="166"/>
                      <a:pt x="153" y="166"/>
                      <a:pt x="153" y="166"/>
                    </a:cubicBezTo>
                    <a:cubicBezTo>
                      <a:pt x="153" y="166"/>
                      <a:pt x="153" y="166"/>
                      <a:pt x="153" y="166"/>
                    </a:cubicBezTo>
                    <a:cubicBezTo>
                      <a:pt x="153" y="166"/>
                      <a:pt x="153" y="166"/>
                      <a:pt x="153" y="166"/>
                    </a:cubicBezTo>
                    <a:cubicBezTo>
                      <a:pt x="153" y="166"/>
                      <a:pt x="153" y="166"/>
                      <a:pt x="153" y="166"/>
                    </a:cubicBezTo>
                    <a:cubicBezTo>
                      <a:pt x="153" y="166"/>
                      <a:pt x="153" y="166"/>
                      <a:pt x="153" y="166"/>
                    </a:cubicBezTo>
                    <a:cubicBezTo>
                      <a:pt x="154" y="166"/>
                      <a:pt x="154" y="166"/>
                      <a:pt x="155" y="166"/>
                    </a:cubicBezTo>
                    <a:cubicBezTo>
                      <a:pt x="155" y="166"/>
                      <a:pt x="155" y="166"/>
                      <a:pt x="155" y="166"/>
                    </a:cubicBezTo>
                    <a:cubicBezTo>
                      <a:pt x="155" y="166"/>
                      <a:pt x="155" y="166"/>
                      <a:pt x="155" y="166"/>
                    </a:cubicBezTo>
                    <a:cubicBezTo>
                      <a:pt x="155" y="166"/>
                      <a:pt x="155" y="166"/>
                      <a:pt x="155" y="166"/>
                    </a:cubicBezTo>
                    <a:cubicBezTo>
                      <a:pt x="155" y="166"/>
                      <a:pt x="155" y="166"/>
                      <a:pt x="155" y="166"/>
                    </a:cubicBezTo>
                    <a:cubicBezTo>
                      <a:pt x="155" y="166"/>
                      <a:pt x="155" y="166"/>
                      <a:pt x="155" y="166"/>
                    </a:cubicBezTo>
                    <a:cubicBezTo>
                      <a:pt x="155" y="166"/>
                      <a:pt x="155" y="166"/>
                      <a:pt x="155" y="166"/>
                    </a:cubicBezTo>
                    <a:cubicBezTo>
                      <a:pt x="155" y="166"/>
                      <a:pt x="155" y="166"/>
                      <a:pt x="155" y="167"/>
                    </a:cubicBezTo>
                    <a:cubicBezTo>
                      <a:pt x="155" y="167"/>
                      <a:pt x="155" y="167"/>
                      <a:pt x="155" y="167"/>
                    </a:cubicBezTo>
                    <a:cubicBezTo>
                      <a:pt x="155" y="167"/>
                      <a:pt x="155" y="167"/>
                      <a:pt x="155" y="167"/>
                    </a:cubicBezTo>
                    <a:cubicBezTo>
                      <a:pt x="155" y="167"/>
                      <a:pt x="155" y="167"/>
                      <a:pt x="155" y="167"/>
                    </a:cubicBezTo>
                    <a:cubicBezTo>
                      <a:pt x="155" y="167"/>
                      <a:pt x="155" y="167"/>
                      <a:pt x="155" y="167"/>
                    </a:cubicBezTo>
                    <a:cubicBezTo>
                      <a:pt x="155" y="167"/>
                      <a:pt x="155"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lose/>
                    <a:moveTo>
                      <a:pt x="156" y="26"/>
                    </a:move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5"/>
                      <a:pt x="155" y="45"/>
                      <a:pt x="155"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2" y="45"/>
                      <a:pt x="152" y="45"/>
                    </a:cubicBezTo>
                    <a:cubicBezTo>
                      <a:pt x="152" y="45"/>
                      <a:pt x="152" y="45"/>
                      <a:pt x="152" y="45"/>
                    </a:cubicBezTo>
                    <a:cubicBezTo>
                      <a:pt x="152" y="45"/>
                      <a:pt x="152" y="45"/>
                      <a:pt x="152" y="45"/>
                    </a:cubicBezTo>
                    <a:cubicBezTo>
                      <a:pt x="152" y="45"/>
                      <a:pt x="152" y="45"/>
                      <a:pt x="152" y="45"/>
                    </a:cubicBezTo>
                    <a:cubicBezTo>
                      <a:pt x="152" y="45"/>
                      <a:pt x="152" y="45"/>
                      <a:pt x="152" y="45"/>
                    </a:cubicBezTo>
                    <a:cubicBezTo>
                      <a:pt x="152" y="45"/>
                      <a:pt x="152" y="45"/>
                      <a:pt x="152" y="45"/>
                    </a:cubicBezTo>
                    <a:cubicBezTo>
                      <a:pt x="152" y="44"/>
                      <a:pt x="152" y="44"/>
                      <a:pt x="152" y="44"/>
                    </a:cubicBezTo>
                    <a:cubicBezTo>
                      <a:pt x="152" y="44"/>
                      <a:pt x="152" y="44"/>
                      <a:pt x="152" y="44"/>
                    </a:cubicBezTo>
                    <a:cubicBezTo>
                      <a:pt x="152" y="44"/>
                      <a:pt x="152" y="44"/>
                      <a:pt x="152" y="44"/>
                    </a:cubicBezTo>
                    <a:cubicBezTo>
                      <a:pt x="152" y="44"/>
                      <a:pt x="152"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49" y="44"/>
                      <a:pt x="149" y="44"/>
                      <a:pt x="149" y="44"/>
                    </a:cubicBezTo>
                    <a:cubicBezTo>
                      <a:pt x="149" y="43"/>
                      <a:pt x="149" y="43"/>
                      <a:pt x="149" y="43"/>
                    </a:cubicBezTo>
                    <a:cubicBezTo>
                      <a:pt x="149" y="43"/>
                      <a:pt x="149" y="43"/>
                      <a:pt x="149" y="43"/>
                    </a:cubicBezTo>
                    <a:cubicBezTo>
                      <a:pt x="149" y="43"/>
                      <a:pt x="149" y="43"/>
                      <a:pt x="149" y="43"/>
                    </a:cubicBezTo>
                    <a:cubicBezTo>
                      <a:pt x="149" y="43"/>
                      <a:pt x="149" y="43"/>
                      <a:pt x="149" y="43"/>
                    </a:cubicBezTo>
                    <a:cubicBezTo>
                      <a:pt x="149" y="43"/>
                      <a:pt x="149" y="43"/>
                      <a:pt x="149" y="43"/>
                    </a:cubicBezTo>
                    <a:cubicBezTo>
                      <a:pt x="149" y="43"/>
                      <a:pt x="149" y="43"/>
                      <a:pt x="149" y="43"/>
                    </a:cubicBezTo>
                    <a:cubicBezTo>
                      <a:pt x="149" y="43"/>
                      <a:pt x="149" y="43"/>
                      <a:pt x="149"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2"/>
                      <a:pt x="148" y="42"/>
                      <a:pt x="148"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6" y="42"/>
                    </a:cubicBezTo>
                    <a:cubicBezTo>
                      <a:pt x="146" y="42"/>
                      <a:pt x="146" y="42"/>
                      <a:pt x="146" y="42"/>
                    </a:cubicBezTo>
                    <a:cubicBezTo>
                      <a:pt x="146" y="42"/>
                      <a:pt x="146" y="42"/>
                      <a:pt x="146" y="42"/>
                    </a:cubicBezTo>
                    <a:cubicBezTo>
                      <a:pt x="146" y="42"/>
                      <a:pt x="146" y="42"/>
                      <a:pt x="146" y="42"/>
                    </a:cubicBezTo>
                    <a:cubicBezTo>
                      <a:pt x="146" y="42"/>
                      <a:pt x="146" y="42"/>
                      <a:pt x="146" y="42"/>
                    </a:cubicBezTo>
                    <a:cubicBezTo>
                      <a:pt x="146" y="42"/>
                      <a:pt x="146" y="42"/>
                      <a:pt x="146" y="42"/>
                    </a:cubicBezTo>
                    <a:cubicBezTo>
                      <a:pt x="146" y="42"/>
                      <a:pt x="146" y="42"/>
                      <a:pt x="146" y="42"/>
                    </a:cubicBezTo>
                    <a:cubicBezTo>
                      <a:pt x="146" y="42"/>
                      <a:pt x="146" y="42"/>
                      <a:pt x="146" y="42"/>
                    </a:cubicBezTo>
                    <a:cubicBezTo>
                      <a:pt x="146" y="41"/>
                      <a:pt x="146" y="41"/>
                      <a:pt x="146" y="41"/>
                    </a:cubicBezTo>
                    <a:cubicBezTo>
                      <a:pt x="145" y="41"/>
                      <a:pt x="145" y="41"/>
                      <a:pt x="145" y="41"/>
                    </a:cubicBezTo>
                    <a:cubicBezTo>
                      <a:pt x="145" y="41"/>
                      <a:pt x="145" y="41"/>
                      <a:pt x="145" y="41"/>
                    </a:cubicBezTo>
                    <a:cubicBezTo>
                      <a:pt x="145" y="41"/>
                      <a:pt x="145" y="41"/>
                      <a:pt x="145" y="41"/>
                    </a:cubicBezTo>
                    <a:cubicBezTo>
                      <a:pt x="145" y="41"/>
                      <a:pt x="145" y="41"/>
                      <a:pt x="145" y="41"/>
                    </a:cubicBezTo>
                    <a:cubicBezTo>
                      <a:pt x="145" y="41"/>
                      <a:pt x="145" y="41"/>
                      <a:pt x="145" y="41"/>
                    </a:cubicBezTo>
                    <a:cubicBezTo>
                      <a:pt x="145" y="41"/>
                      <a:pt x="145" y="41"/>
                      <a:pt x="145" y="41"/>
                    </a:cubicBezTo>
                    <a:cubicBezTo>
                      <a:pt x="145" y="41"/>
                      <a:pt x="145" y="41"/>
                      <a:pt x="145" y="41"/>
                    </a:cubicBezTo>
                    <a:cubicBezTo>
                      <a:pt x="145" y="41"/>
                      <a:pt x="145" y="41"/>
                      <a:pt x="145" y="41"/>
                    </a:cubicBezTo>
                    <a:cubicBezTo>
                      <a:pt x="145" y="41"/>
                      <a:pt x="145" y="41"/>
                      <a:pt x="145" y="41"/>
                    </a:cubicBezTo>
                    <a:cubicBezTo>
                      <a:pt x="145" y="41"/>
                      <a:pt x="144" y="41"/>
                      <a:pt x="144" y="41"/>
                    </a:cubicBezTo>
                    <a:cubicBezTo>
                      <a:pt x="144" y="41"/>
                      <a:pt x="144" y="41"/>
                      <a:pt x="144" y="41"/>
                    </a:cubicBezTo>
                    <a:cubicBezTo>
                      <a:pt x="144" y="41"/>
                      <a:pt x="144" y="41"/>
                      <a:pt x="144" y="41"/>
                    </a:cubicBezTo>
                    <a:cubicBezTo>
                      <a:pt x="144" y="41"/>
                      <a:pt x="144" y="41"/>
                      <a:pt x="144" y="41"/>
                    </a:cubicBezTo>
                    <a:cubicBezTo>
                      <a:pt x="144" y="41"/>
                      <a:pt x="144" y="41"/>
                      <a:pt x="144" y="41"/>
                    </a:cubicBezTo>
                    <a:cubicBezTo>
                      <a:pt x="144" y="41"/>
                      <a:pt x="144" y="41"/>
                      <a:pt x="144" y="41"/>
                    </a:cubicBezTo>
                    <a:cubicBezTo>
                      <a:pt x="144" y="41"/>
                      <a:pt x="144" y="41"/>
                      <a:pt x="144" y="41"/>
                    </a:cubicBezTo>
                    <a:cubicBezTo>
                      <a:pt x="144" y="41"/>
                      <a:pt x="144" y="41"/>
                      <a:pt x="144" y="41"/>
                    </a:cubicBezTo>
                    <a:cubicBezTo>
                      <a:pt x="144" y="41"/>
                      <a:pt x="144" y="41"/>
                      <a:pt x="144" y="41"/>
                    </a:cubicBezTo>
                    <a:cubicBezTo>
                      <a:pt x="143" y="41"/>
                      <a:pt x="143" y="41"/>
                      <a:pt x="143" y="41"/>
                    </a:cubicBezTo>
                    <a:cubicBezTo>
                      <a:pt x="143" y="41"/>
                      <a:pt x="143" y="41"/>
                      <a:pt x="143" y="41"/>
                    </a:cubicBezTo>
                    <a:cubicBezTo>
                      <a:pt x="143" y="41"/>
                      <a:pt x="143" y="41"/>
                      <a:pt x="143" y="41"/>
                    </a:cubicBezTo>
                    <a:cubicBezTo>
                      <a:pt x="143" y="41"/>
                      <a:pt x="143" y="41"/>
                      <a:pt x="143" y="41"/>
                    </a:cubicBezTo>
                    <a:cubicBezTo>
                      <a:pt x="143" y="41"/>
                      <a:pt x="143" y="41"/>
                      <a:pt x="143" y="41"/>
                    </a:cubicBezTo>
                    <a:cubicBezTo>
                      <a:pt x="143" y="40"/>
                      <a:pt x="143" y="40"/>
                      <a:pt x="143" y="40"/>
                    </a:cubicBezTo>
                    <a:cubicBezTo>
                      <a:pt x="143" y="40"/>
                      <a:pt x="143" y="40"/>
                      <a:pt x="143" y="40"/>
                    </a:cubicBezTo>
                    <a:cubicBezTo>
                      <a:pt x="143" y="40"/>
                      <a:pt x="143" y="40"/>
                      <a:pt x="143" y="40"/>
                    </a:cubicBezTo>
                    <a:cubicBezTo>
                      <a:pt x="143" y="40"/>
                      <a:pt x="143" y="40"/>
                      <a:pt x="143" y="40"/>
                    </a:cubicBezTo>
                    <a:cubicBezTo>
                      <a:pt x="143" y="40"/>
                      <a:pt x="143" y="40"/>
                      <a:pt x="143" y="40"/>
                    </a:cubicBezTo>
                    <a:cubicBezTo>
                      <a:pt x="143" y="40"/>
                      <a:pt x="143" y="40"/>
                      <a:pt x="143"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1" y="40"/>
                      <a:pt x="141" y="40"/>
                      <a:pt x="141" y="40"/>
                    </a:cubicBezTo>
                    <a:cubicBezTo>
                      <a:pt x="141" y="40"/>
                      <a:pt x="141" y="40"/>
                      <a:pt x="141" y="40"/>
                    </a:cubicBezTo>
                    <a:cubicBezTo>
                      <a:pt x="141" y="40"/>
                      <a:pt x="141" y="40"/>
                      <a:pt x="141" y="40"/>
                    </a:cubicBezTo>
                    <a:cubicBezTo>
                      <a:pt x="141" y="40"/>
                      <a:pt x="141" y="40"/>
                      <a:pt x="141" y="40"/>
                    </a:cubicBezTo>
                    <a:cubicBezTo>
                      <a:pt x="141" y="40"/>
                      <a:pt x="141" y="40"/>
                      <a:pt x="141" y="40"/>
                    </a:cubicBezTo>
                    <a:cubicBezTo>
                      <a:pt x="141" y="40"/>
                      <a:pt x="141" y="40"/>
                      <a:pt x="141" y="40"/>
                    </a:cubicBezTo>
                    <a:cubicBezTo>
                      <a:pt x="141" y="40"/>
                      <a:pt x="141" y="40"/>
                      <a:pt x="141" y="40"/>
                    </a:cubicBezTo>
                    <a:cubicBezTo>
                      <a:pt x="141" y="40"/>
                      <a:pt x="141" y="40"/>
                      <a:pt x="141" y="40"/>
                    </a:cubicBezTo>
                    <a:cubicBezTo>
                      <a:pt x="141" y="40"/>
                      <a:pt x="141" y="40"/>
                      <a:pt x="141" y="40"/>
                    </a:cubicBezTo>
                    <a:cubicBezTo>
                      <a:pt x="141" y="40"/>
                      <a:pt x="141" y="40"/>
                      <a:pt x="141" y="40"/>
                    </a:cubicBezTo>
                    <a:cubicBezTo>
                      <a:pt x="140" y="40"/>
                      <a:pt x="140" y="40"/>
                      <a:pt x="140" y="40"/>
                    </a:cubicBezTo>
                    <a:cubicBezTo>
                      <a:pt x="140" y="40"/>
                      <a:pt x="140" y="40"/>
                      <a:pt x="140" y="40"/>
                    </a:cubicBezTo>
                    <a:cubicBezTo>
                      <a:pt x="140" y="40"/>
                      <a:pt x="140" y="40"/>
                      <a:pt x="140" y="40"/>
                    </a:cubicBezTo>
                    <a:cubicBezTo>
                      <a:pt x="140" y="40"/>
                      <a:pt x="140" y="40"/>
                      <a:pt x="140" y="40"/>
                    </a:cubicBezTo>
                    <a:cubicBezTo>
                      <a:pt x="140" y="40"/>
                      <a:pt x="140" y="40"/>
                      <a:pt x="140" y="40"/>
                    </a:cubicBezTo>
                    <a:cubicBezTo>
                      <a:pt x="140" y="40"/>
                      <a:pt x="140" y="40"/>
                      <a:pt x="140" y="40"/>
                    </a:cubicBezTo>
                    <a:cubicBezTo>
                      <a:pt x="140" y="39"/>
                      <a:pt x="140" y="39"/>
                      <a:pt x="140" y="39"/>
                    </a:cubicBezTo>
                    <a:cubicBezTo>
                      <a:pt x="140" y="39"/>
                      <a:pt x="140" y="39"/>
                      <a:pt x="140" y="39"/>
                    </a:cubicBezTo>
                    <a:cubicBezTo>
                      <a:pt x="140" y="39"/>
                      <a:pt x="140"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7" y="39"/>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7"/>
                      <a:pt x="136" y="37"/>
                      <a:pt x="136" y="37"/>
                    </a:cubicBezTo>
                    <a:cubicBezTo>
                      <a:pt x="136" y="37"/>
                      <a:pt x="136" y="37"/>
                      <a:pt x="136" y="37"/>
                    </a:cubicBezTo>
                    <a:cubicBezTo>
                      <a:pt x="136" y="37"/>
                      <a:pt x="136"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3" y="37"/>
                      <a:pt x="133" y="37"/>
                      <a:pt x="133" y="37"/>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2" y="36"/>
                      <a:pt x="132" y="36"/>
                      <a:pt x="132" y="36"/>
                    </a:cubicBezTo>
                    <a:cubicBezTo>
                      <a:pt x="132" y="36"/>
                      <a:pt x="132" y="36"/>
                      <a:pt x="132" y="36"/>
                    </a:cubicBezTo>
                    <a:cubicBezTo>
                      <a:pt x="132" y="36"/>
                      <a:pt x="132" y="36"/>
                      <a:pt x="132" y="36"/>
                    </a:cubicBezTo>
                    <a:cubicBezTo>
                      <a:pt x="132" y="36"/>
                      <a:pt x="132" y="36"/>
                      <a:pt x="132" y="36"/>
                    </a:cubicBezTo>
                    <a:cubicBezTo>
                      <a:pt x="132" y="36"/>
                      <a:pt x="132" y="36"/>
                      <a:pt x="132" y="36"/>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4"/>
                      <a:pt x="131" y="34"/>
                      <a:pt x="131" y="34"/>
                    </a:cubicBezTo>
                    <a:cubicBezTo>
                      <a:pt x="131" y="34"/>
                      <a:pt x="131" y="34"/>
                      <a:pt x="131" y="34"/>
                    </a:cubicBezTo>
                    <a:cubicBezTo>
                      <a:pt x="131" y="34"/>
                      <a:pt x="131" y="34"/>
                      <a:pt x="131" y="34"/>
                    </a:cubicBezTo>
                    <a:cubicBezTo>
                      <a:pt x="131" y="34"/>
                      <a:pt x="131" y="34"/>
                      <a:pt x="131" y="34"/>
                    </a:cubicBezTo>
                    <a:cubicBezTo>
                      <a:pt x="131" y="34"/>
                      <a:pt x="131" y="34"/>
                      <a:pt x="131"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29" y="34"/>
                    </a:cubicBezTo>
                    <a:cubicBezTo>
                      <a:pt x="129" y="34"/>
                      <a:pt x="129" y="34"/>
                      <a:pt x="129" y="34"/>
                    </a:cubicBezTo>
                    <a:cubicBezTo>
                      <a:pt x="129" y="34"/>
                      <a:pt x="129" y="34"/>
                      <a:pt x="129" y="34"/>
                    </a:cubicBezTo>
                    <a:cubicBezTo>
                      <a:pt x="129" y="34"/>
                      <a:pt x="129" y="34"/>
                      <a:pt x="129" y="34"/>
                    </a:cubicBezTo>
                    <a:cubicBezTo>
                      <a:pt x="129" y="34"/>
                      <a:pt x="129" y="34"/>
                      <a:pt x="129" y="34"/>
                    </a:cubicBezTo>
                    <a:cubicBezTo>
                      <a:pt x="129" y="34"/>
                      <a:pt x="129" y="34"/>
                      <a:pt x="129" y="34"/>
                    </a:cubicBezTo>
                    <a:cubicBezTo>
                      <a:pt x="129" y="34"/>
                      <a:pt x="129" y="34"/>
                      <a:pt x="129" y="34"/>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2"/>
                      <a:pt x="128" y="32"/>
                      <a:pt x="128" y="32"/>
                    </a:cubicBezTo>
                    <a:cubicBezTo>
                      <a:pt x="128" y="32"/>
                      <a:pt x="128" y="32"/>
                      <a:pt x="128" y="32"/>
                    </a:cubicBezTo>
                    <a:cubicBezTo>
                      <a:pt x="128" y="32"/>
                      <a:pt x="128" y="32"/>
                      <a:pt x="128" y="32"/>
                    </a:cubicBezTo>
                    <a:cubicBezTo>
                      <a:pt x="128" y="32"/>
                      <a:pt x="128" y="32"/>
                      <a:pt x="128" y="32"/>
                    </a:cubicBezTo>
                    <a:cubicBezTo>
                      <a:pt x="128" y="32"/>
                      <a:pt x="128" y="32"/>
                      <a:pt x="128" y="32"/>
                    </a:cubicBezTo>
                    <a:cubicBezTo>
                      <a:pt x="128" y="32"/>
                      <a:pt x="128" y="32"/>
                      <a:pt x="128" y="32"/>
                    </a:cubicBezTo>
                    <a:cubicBezTo>
                      <a:pt x="128" y="32"/>
                      <a:pt x="128" y="32"/>
                      <a:pt x="128"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8" y="32"/>
                    </a:cubicBezTo>
                    <a:cubicBezTo>
                      <a:pt x="128" y="32"/>
                      <a:pt x="128" y="32"/>
                      <a:pt x="128"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1"/>
                      <a:pt x="127" y="31"/>
                      <a:pt x="127" y="31"/>
                    </a:cubicBezTo>
                    <a:cubicBezTo>
                      <a:pt x="127" y="31"/>
                      <a:pt x="127" y="31"/>
                      <a:pt x="127" y="31"/>
                    </a:cubicBezTo>
                    <a:cubicBezTo>
                      <a:pt x="127" y="31"/>
                      <a:pt x="127" y="31"/>
                      <a:pt x="127" y="31"/>
                    </a:cubicBezTo>
                    <a:cubicBezTo>
                      <a:pt x="127" y="31"/>
                      <a:pt x="127" y="31"/>
                      <a:pt x="127" y="31"/>
                    </a:cubicBezTo>
                    <a:cubicBezTo>
                      <a:pt x="127" y="31"/>
                      <a:pt x="127" y="31"/>
                      <a:pt x="127" y="31"/>
                    </a:cubicBezTo>
                    <a:cubicBezTo>
                      <a:pt x="127" y="31"/>
                      <a:pt x="127" y="31"/>
                      <a:pt x="127" y="31"/>
                    </a:cubicBezTo>
                    <a:cubicBezTo>
                      <a:pt x="127" y="31"/>
                      <a:pt x="127" y="31"/>
                      <a:pt x="127"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0"/>
                      <a:pt x="126" y="30"/>
                      <a:pt x="126" y="30"/>
                    </a:cubicBezTo>
                    <a:cubicBezTo>
                      <a:pt x="126" y="30"/>
                      <a:pt x="126" y="30"/>
                      <a:pt x="126"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4" y="30"/>
                      <a:pt x="124" y="30"/>
                      <a:pt x="124" y="30"/>
                    </a:cubicBezTo>
                    <a:cubicBezTo>
                      <a:pt x="124" y="30"/>
                      <a:pt x="124" y="30"/>
                      <a:pt x="124" y="30"/>
                    </a:cubicBezTo>
                    <a:cubicBezTo>
                      <a:pt x="124" y="30"/>
                      <a:pt x="124" y="30"/>
                      <a:pt x="124" y="30"/>
                    </a:cubicBezTo>
                    <a:cubicBezTo>
                      <a:pt x="124" y="30"/>
                      <a:pt x="124" y="30"/>
                      <a:pt x="124" y="30"/>
                    </a:cubicBezTo>
                    <a:cubicBezTo>
                      <a:pt x="124" y="30"/>
                      <a:pt x="124" y="30"/>
                      <a:pt x="124" y="30"/>
                    </a:cubicBezTo>
                    <a:cubicBezTo>
                      <a:pt x="124" y="30"/>
                      <a:pt x="124" y="30"/>
                      <a:pt x="124" y="30"/>
                    </a:cubicBezTo>
                    <a:cubicBezTo>
                      <a:pt x="124" y="30"/>
                      <a:pt x="124" y="30"/>
                      <a:pt x="124" y="30"/>
                    </a:cubicBezTo>
                    <a:cubicBezTo>
                      <a:pt x="124" y="30"/>
                      <a:pt x="124" y="30"/>
                      <a:pt x="124" y="30"/>
                    </a:cubicBezTo>
                    <a:cubicBezTo>
                      <a:pt x="124" y="29"/>
                      <a:pt x="124" y="29"/>
                      <a:pt x="124" y="29"/>
                    </a:cubicBezTo>
                    <a:cubicBezTo>
                      <a:pt x="124" y="29"/>
                      <a:pt x="124" y="29"/>
                      <a:pt x="124" y="29"/>
                    </a:cubicBezTo>
                    <a:cubicBezTo>
                      <a:pt x="124" y="29"/>
                      <a:pt x="124" y="29"/>
                      <a:pt x="124" y="29"/>
                    </a:cubicBezTo>
                    <a:cubicBezTo>
                      <a:pt x="124" y="29"/>
                      <a:pt x="124" y="29"/>
                      <a:pt x="124" y="29"/>
                    </a:cubicBezTo>
                    <a:cubicBezTo>
                      <a:pt x="124" y="29"/>
                      <a:pt x="124" y="29"/>
                      <a:pt x="124" y="29"/>
                    </a:cubicBezTo>
                    <a:cubicBezTo>
                      <a:pt x="124" y="29"/>
                      <a:pt x="124" y="29"/>
                      <a:pt x="124" y="29"/>
                    </a:cubicBezTo>
                    <a:cubicBezTo>
                      <a:pt x="124" y="29"/>
                      <a:pt x="124" y="29"/>
                      <a:pt x="124" y="29"/>
                    </a:cubicBezTo>
                    <a:cubicBezTo>
                      <a:pt x="124" y="29"/>
                      <a:pt x="124" y="29"/>
                      <a:pt x="124" y="29"/>
                    </a:cubicBezTo>
                    <a:cubicBezTo>
                      <a:pt x="124" y="29"/>
                      <a:pt x="124" y="29"/>
                      <a:pt x="124" y="29"/>
                    </a:cubicBezTo>
                    <a:cubicBezTo>
                      <a:pt x="124" y="29"/>
                      <a:pt x="124" y="29"/>
                      <a:pt x="124"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8"/>
                      <a:pt x="123" y="28"/>
                      <a:pt x="123" y="28"/>
                    </a:cubicBezTo>
                    <a:cubicBezTo>
                      <a:pt x="123" y="28"/>
                      <a:pt x="123" y="28"/>
                      <a:pt x="123" y="28"/>
                    </a:cubicBezTo>
                    <a:cubicBezTo>
                      <a:pt x="123" y="28"/>
                      <a:pt x="123" y="28"/>
                      <a:pt x="123" y="28"/>
                    </a:cubicBezTo>
                    <a:cubicBezTo>
                      <a:pt x="123" y="28"/>
                      <a:pt x="123" y="28"/>
                      <a:pt x="123" y="28"/>
                    </a:cubicBezTo>
                    <a:cubicBezTo>
                      <a:pt x="123" y="28"/>
                      <a:pt x="123" y="28"/>
                      <a:pt x="123" y="28"/>
                    </a:cubicBezTo>
                    <a:cubicBezTo>
                      <a:pt x="123" y="28"/>
                      <a:pt x="123" y="28"/>
                      <a:pt x="123" y="28"/>
                    </a:cubicBezTo>
                    <a:cubicBezTo>
                      <a:pt x="123" y="28"/>
                      <a:pt x="123" y="28"/>
                      <a:pt x="123"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7"/>
                      <a:pt x="122" y="27"/>
                      <a:pt x="122"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6"/>
                      <a:pt x="121" y="26"/>
                      <a:pt x="121" y="26"/>
                    </a:cubicBezTo>
                    <a:cubicBezTo>
                      <a:pt x="121" y="26"/>
                      <a:pt x="121" y="26"/>
                      <a:pt x="121" y="26"/>
                    </a:cubicBezTo>
                    <a:cubicBezTo>
                      <a:pt x="121" y="26"/>
                      <a:pt x="121" y="26"/>
                      <a:pt x="121" y="26"/>
                    </a:cubicBezTo>
                    <a:cubicBezTo>
                      <a:pt x="121" y="26"/>
                      <a:pt x="121" y="26"/>
                      <a:pt x="121" y="26"/>
                    </a:cubicBezTo>
                    <a:cubicBezTo>
                      <a:pt x="121" y="26"/>
                      <a:pt x="121" y="26"/>
                      <a:pt x="121" y="26"/>
                    </a:cubicBezTo>
                    <a:cubicBezTo>
                      <a:pt x="121" y="26"/>
                      <a:pt x="121" y="26"/>
                      <a:pt x="121"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5"/>
                      <a:pt x="120" y="25"/>
                      <a:pt x="120" y="25"/>
                    </a:cubicBezTo>
                    <a:cubicBezTo>
                      <a:pt x="120" y="25"/>
                      <a:pt x="120" y="25"/>
                      <a:pt x="120" y="25"/>
                    </a:cubicBezTo>
                    <a:cubicBezTo>
                      <a:pt x="120" y="25"/>
                      <a:pt x="120" y="25"/>
                      <a:pt x="120" y="25"/>
                    </a:cubicBezTo>
                    <a:cubicBezTo>
                      <a:pt x="120" y="25"/>
                      <a:pt x="120" y="25"/>
                      <a:pt x="120"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8" y="25"/>
                      <a:pt x="118" y="25"/>
                      <a:pt x="118" y="25"/>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7" y="24"/>
                      <a:pt x="117" y="24"/>
                      <a:pt x="117" y="24"/>
                    </a:cubicBezTo>
                    <a:cubicBezTo>
                      <a:pt x="117" y="24"/>
                      <a:pt x="117" y="24"/>
                      <a:pt x="117" y="24"/>
                    </a:cubicBezTo>
                    <a:cubicBezTo>
                      <a:pt x="117" y="24"/>
                      <a:pt x="117" y="24"/>
                      <a:pt x="117" y="24"/>
                    </a:cubicBezTo>
                    <a:cubicBezTo>
                      <a:pt x="117" y="24"/>
                      <a:pt x="117" y="24"/>
                      <a:pt x="117" y="24"/>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6" y="23"/>
                      <a:pt x="116" y="23"/>
                      <a:pt x="116" y="23"/>
                    </a:cubicBezTo>
                    <a:cubicBezTo>
                      <a:pt x="116" y="23"/>
                      <a:pt x="116" y="23"/>
                      <a:pt x="116" y="23"/>
                    </a:cubicBezTo>
                    <a:cubicBezTo>
                      <a:pt x="116" y="23"/>
                      <a:pt x="116" y="23"/>
                      <a:pt x="116" y="23"/>
                    </a:cubicBezTo>
                    <a:cubicBezTo>
                      <a:pt x="116" y="23"/>
                      <a:pt x="116" y="23"/>
                      <a:pt x="116" y="23"/>
                    </a:cubicBezTo>
                    <a:cubicBezTo>
                      <a:pt x="116" y="23"/>
                      <a:pt x="116" y="23"/>
                      <a:pt x="116" y="23"/>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1"/>
                    </a:cubicBezTo>
                    <a:cubicBezTo>
                      <a:pt x="116" y="21"/>
                      <a:pt x="116" y="21"/>
                      <a:pt x="116" y="21"/>
                    </a:cubicBezTo>
                    <a:cubicBezTo>
                      <a:pt x="116" y="21"/>
                      <a:pt x="116" y="21"/>
                      <a:pt x="116" y="21"/>
                    </a:cubicBezTo>
                    <a:cubicBezTo>
                      <a:pt x="116" y="21"/>
                      <a:pt x="116" y="21"/>
                      <a:pt x="116"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0"/>
                      <a:pt x="115" y="20"/>
                      <a:pt x="115" y="20"/>
                    </a:cubicBezTo>
                    <a:cubicBezTo>
                      <a:pt x="115" y="20"/>
                      <a:pt x="115" y="20"/>
                      <a:pt x="115" y="20"/>
                    </a:cubicBezTo>
                    <a:cubicBezTo>
                      <a:pt x="115" y="20"/>
                      <a:pt x="115" y="20"/>
                      <a:pt x="115" y="20"/>
                    </a:cubicBezTo>
                    <a:cubicBezTo>
                      <a:pt x="115" y="20"/>
                      <a:pt x="115" y="20"/>
                      <a:pt x="115" y="20"/>
                    </a:cubicBezTo>
                    <a:cubicBezTo>
                      <a:pt x="115" y="20"/>
                      <a:pt x="115" y="20"/>
                      <a:pt x="115" y="20"/>
                    </a:cubicBezTo>
                    <a:cubicBezTo>
                      <a:pt x="115" y="20"/>
                      <a:pt x="115" y="20"/>
                      <a:pt x="115" y="20"/>
                    </a:cubicBezTo>
                    <a:cubicBezTo>
                      <a:pt x="115" y="20"/>
                      <a:pt x="115" y="20"/>
                      <a:pt x="115" y="20"/>
                    </a:cubicBezTo>
                    <a:cubicBezTo>
                      <a:pt x="115" y="20"/>
                      <a:pt x="115" y="20"/>
                      <a:pt x="115" y="20"/>
                    </a:cubicBezTo>
                    <a:cubicBezTo>
                      <a:pt x="115" y="20"/>
                      <a:pt x="115" y="20"/>
                      <a:pt x="115" y="20"/>
                    </a:cubicBezTo>
                    <a:cubicBezTo>
                      <a:pt x="115" y="20"/>
                      <a:pt x="115" y="20"/>
                      <a:pt x="115" y="20"/>
                    </a:cubicBezTo>
                    <a:cubicBezTo>
                      <a:pt x="115"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19"/>
                      <a:pt x="114" y="19"/>
                      <a:pt x="114" y="19"/>
                    </a:cubicBezTo>
                    <a:cubicBezTo>
                      <a:pt x="114" y="19"/>
                      <a:pt x="114" y="19"/>
                      <a:pt x="114" y="19"/>
                    </a:cubicBezTo>
                    <a:cubicBezTo>
                      <a:pt x="114" y="19"/>
                      <a:pt x="114" y="19"/>
                      <a:pt x="114" y="19"/>
                    </a:cubicBezTo>
                    <a:cubicBezTo>
                      <a:pt x="114" y="19"/>
                      <a:pt x="114" y="19"/>
                      <a:pt x="114" y="19"/>
                    </a:cubicBezTo>
                    <a:cubicBezTo>
                      <a:pt x="114" y="19"/>
                      <a:pt x="114" y="19"/>
                      <a:pt x="114" y="19"/>
                    </a:cubicBezTo>
                    <a:cubicBezTo>
                      <a:pt x="114" y="19"/>
                      <a:pt x="114" y="19"/>
                      <a:pt x="114" y="19"/>
                    </a:cubicBezTo>
                    <a:cubicBezTo>
                      <a:pt x="114" y="19"/>
                      <a:pt x="114" y="19"/>
                      <a:pt x="114" y="19"/>
                    </a:cubicBezTo>
                    <a:cubicBezTo>
                      <a:pt x="114" y="19"/>
                      <a:pt x="114" y="19"/>
                      <a:pt x="114" y="19"/>
                    </a:cubicBezTo>
                    <a:cubicBezTo>
                      <a:pt x="114" y="19"/>
                      <a:pt x="114" y="19"/>
                      <a:pt x="114" y="19"/>
                    </a:cubicBezTo>
                    <a:cubicBezTo>
                      <a:pt x="114" y="19"/>
                      <a:pt x="114" y="19"/>
                      <a:pt x="114"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0" y="16"/>
                      <a:pt x="110" y="16"/>
                      <a:pt x="110" y="16"/>
                    </a:cubicBezTo>
                    <a:cubicBezTo>
                      <a:pt x="110" y="16"/>
                      <a:pt x="110" y="16"/>
                      <a:pt x="110" y="16"/>
                    </a:cubicBezTo>
                    <a:cubicBezTo>
                      <a:pt x="110" y="16"/>
                      <a:pt x="110" y="16"/>
                      <a:pt x="110" y="16"/>
                    </a:cubicBezTo>
                    <a:cubicBezTo>
                      <a:pt x="110" y="16"/>
                      <a:pt x="110" y="16"/>
                      <a:pt x="110" y="16"/>
                    </a:cubicBezTo>
                    <a:cubicBezTo>
                      <a:pt x="110" y="16"/>
                      <a:pt x="110" y="16"/>
                      <a:pt x="110" y="16"/>
                    </a:cubicBezTo>
                    <a:cubicBezTo>
                      <a:pt x="110" y="16"/>
                      <a:pt x="110" y="16"/>
                      <a:pt x="110" y="16"/>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09" y="15"/>
                      <a:pt x="109" y="15"/>
                      <a:pt x="109" y="15"/>
                    </a:cubicBezTo>
                    <a:cubicBezTo>
                      <a:pt x="109" y="15"/>
                      <a:pt x="109" y="15"/>
                      <a:pt x="109" y="15"/>
                    </a:cubicBezTo>
                    <a:cubicBezTo>
                      <a:pt x="109" y="15"/>
                      <a:pt x="109" y="15"/>
                      <a:pt x="109" y="15"/>
                    </a:cubicBezTo>
                    <a:cubicBezTo>
                      <a:pt x="109" y="15"/>
                      <a:pt x="109" y="15"/>
                      <a:pt x="109" y="15"/>
                    </a:cubicBezTo>
                    <a:cubicBezTo>
                      <a:pt x="109" y="15"/>
                      <a:pt x="109" y="15"/>
                      <a:pt x="109" y="15"/>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8" y="14"/>
                      <a:pt x="108" y="14"/>
                      <a:pt x="108" y="14"/>
                    </a:cubicBezTo>
                    <a:cubicBezTo>
                      <a:pt x="108" y="14"/>
                      <a:pt x="108" y="14"/>
                      <a:pt x="108" y="14"/>
                    </a:cubicBezTo>
                    <a:cubicBezTo>
                      <a:pt x="108" y="14"/>
                      <a:pt x="108" y="14"/>
                      <a:pt x="108" y="15"/>
                    </a:cubicBezTo>
                    <a:cubicBezTo>
                      <a:pt x="108" y="15"/>
                      <a:pt x="108" y="15"/>
                      <a:pt x="108" y="15"/>
                    </a:cubicBezTo>
                    <a:cubicBezTo>
                      <a:pt x="108" y="15"/>
                      <a:pt x="108" y="15"/>
                      <a:pt x="109" y="16"/>
                    </a:cubicBezTo>
                    <a:cubicBezTo>
                      <a:pt x="109" y="16"/>
                      <a:pt x="109" y="16"/>
                      <a:pt x="109" y="16"/>
                    </a:cubicBezTo>
                    <a:cubicBezTo>
                      <a:pt x="109" y="16"/>
                      <a:pt x="109" y="16"/>
                      <a:pt x="109" y="17"/>
                    </a:cubicBezTo>
                    <a:cubicBezTo>
                      <a:pt x="109" y="17"/>
                      <a:pt x="109" y="17"/>
                      <a:pt x="109" y="17"/>
                    </a:cubicBezTo>
                    <a:cubicBezTo>
                      <a:pt x="109" y="17"/>
                      <a:pt x="109" y="17"/>
                      <a:pt x="109" y="17"/>
                    </a:cubicBezTo>
                    <a:cubicBezTo>
                      <a:pt x="109" y="17"/>
                      <a:pt x="109" y="17"/>
                      <a:pt x="109" y="17"/>
                    </a:cubicBezTo>
                    <a:cubicBezTo>
                      <a:pt x="109" y="17"/>
                      <a:pt x="109" y="17"/>
                      <a:pt x="109" y="17"/>
                    </a:cubicBezTo>
                    <a:cubicBezTo>
                      <a:pt x="109" y="17"/>
                      <a:pt x="109" y="17"/>
                      <a:pt x="109" y="17"/>
                    </a:cubicBezTo>
                    <a:cubicBezTo>
                      <a:pt x="109" y="17"/>
                      <a:pt x="109" y="17"/>
                      <a:pt x="109" y="17"/>
                    </a:cubicBezTo>
                    <a:cubicBezTo>
                      <a:pt x="109" y="17"/>
                      <a:pt x="109" y="17"/>
                      <a:pt x="109" y="17"/>
                    </a:cubicBezTo>
                    <a:cubicBezTo>
                      <a:pt x="109" y="17"/>
                      <a:pt x="109" y="17"/>
                      <a:pt x="109" y="18"/>
                    </a:cubicBezTo>
                    <a:cubicBezTo>
                      <a:pt x="109" y="18"/>
                      <a:pt x="109" y="18"/>
                      <a:pt x="109" y="18"/>
                    </a:cubicBezTo>
                    <a:cubicBezTo>
                      <a:pt x="109" y="18"/>
                      <a:pt x="109" y="18"/>
                      <a:pt x="109" y="18"/>
                    </a:cubicBezTo>
                    <a:cubicBezTo>
                      <a:pt x="109" y="18"/>
                      <a:pt x="109" y="18"/>
                      <a:pt x="109" y="18"/>
                    </a:cubicBezTo>
                    <a:cubicBezTo>
                      <a:pt x="109" y="18"/>
                      <a:pt x="109" y="18"/>
                      <a:pt x="109" y="18"/>
                    </a:cubicBezTo>
                    <a:cubicBezTo>
                      <a:pt x="109" y="18"/>
                      <a:pt x="109" y="18"/>
                      <a:pt x="109" y="18"/>
                    </a:cubicBezTo>
                    <a:cubicBezTo>
                      <a:pt x="109" y="18"/>
                      <a:pt x="109" y="18"/>
                      <a:pt x="109" y="18"/>
                    </a:cubicBezTo>
                    <a:cubicBezTo>
                      <a:pt x="109" y="18"/>
                      <a:pt x="109" y="18"/>
                      <a:pt x="109" y="18"/>
                    </a:cubicBezTo>
                    <a:cubicBezTo>
                      <a:pt x="109" y="18"/>
                      <a:pt x="109" y="18"/>
                      <a:pt x="109" y="18"/>
                    </a:cubicBezTo>
                    <a:cubicBezTo>
                      <a:pt x="109" y="18"/>
                      <a:pt x="109" y="18"/>
                      <a:pt x="110" y="18"/>
                    </a:cubicBezTo>
                    <a:cubicBezTo>
                      <a:pt x="110" y="19"/>
                      <a:pt x="110" y="19"/>
                      <a:pt x="110" y="19"/>
                    </a:cubicBezTo>
                    <a:cubicBezTo>
                      <a:pt x="110" y="19"/>
                      <a:pt x="110" y="19"/>
                      <a:pt x="110" y="19"/>
                    </a:cubicBezTo>
                    <a:cubicBezTo>
                      <a:pt x="110" y="19"/>
                      <a:pt x="110" y="19"/>
                      <a:pt x="110" y="19"/>
                    </a:cubicBezTo>
                    <a:cubicBezTo>
                      <a:pt x="110" y="19"/>
                      <a:pt x="110" y="19"/>
                      <a:pt x="110" y="19"/>
                    </a:cubicBezTo>
                    <a:cubicBezTo>
                      <a:pt x="110" y="19"/>
                      <a:pt x="110" y="19"/>
                      <a:pt x="110" y="19"/>
                    </a:cubicBezTo>
                    <a:cubicBezTo>
                      <a:pt x="110" y="19"/>
                      <a:pt x="110" y="19"/>
                      <a:pt x="110" y="19"/>
                    </a:cubicBezTo>
                    <a:cubicBezTo>
                      <a:pt x="110" y="19"/>
                      <a:pt x="110" y="19"/>
                      <a:pt x="110" y="19"/>
                    </a:cubicBezTo>
                    <a:cubicBezTo>
                      <a:pt x="110" y="19"/>
                      <a:pt x="110" y="19"/>
                      <a:pt x="110" y="19"/>
                    </a:cubicBezTo>
                    <a:cubicBezTo>
                      <a:pt x="110" y="19"/>
                      <a:pt x="110" y="19"/>
                      <a:pt x="110" y="19"/>
                    </a:cubicBezTo>
                    <a:cubicBezTo>
                      <a:pt x="110" y="19"/>
                      <a:pt x="110" y="19"/>
                      <a:pt x="110" y="20"/>
                    </a:cubicBezTo>
                    <a:cubicBezTo>
                      <a:pt x="110" y="20"/>
                      <a:pt x="110" y="20"/>
                      <a:pt x="110" y="20"/>
                    </a:cubicBezTo>
                    <a:cubicBezTo>
                      <a:pt x="110" y="20"/>
                      <a:pt x="110" y="20"/>
                      <a:pt x="110" y="20"/>
                    </a:cubicBezTo>
                    <a:cubicBezTo>
                      <a:pt x="110" y="20"/>
                      <a:pt x="110" y="20"/>
                      <a:pt x="110" y="20"/>
                    </a:cubicBezTo>
                    <a:cubicBezTo>
                      <a:pt x="110" y="20"/>
                      <a:pt x="110" y="20"/>
                      <a:pt x="110" y="20"/>
                    </a:cubicBezTo>
                    <a:cubicBezTo>
                      <a:pt x="110" y="20"/>
                      <a:pt x="110" y="20"/>
                      <a:pt x="110" y="20"/>
                    </a:cubicBezTo>
                    <a:cubicBezTo>
                      <a:pt x="110" y="20"/>
                      <a:pt x="110" y="20"/>
                      <a:pt x="110" y="20"/>
                    </a:cubicBezTo>
                    <a:cubicBezTo>
                      <a:pt x="110" y="20"/>
                      <a:pt x="110" y="20"/>
                      <a:pt x="110" y="20"/>
                    </a:cubicBezTo>
                    <a:cubicBezTo>
                      <a:pt x="110" y="20"/>
                      <a:pt x="110" y="20"/>
                      <a:pt x="110" y="20"/>
                    </a:cubicBezTo>
                    <a:cubicBezTo>
                      <a:pt x="110" y="20"/>
                      <a:pt x="110" y="20"/>
                      <a:pt x="110" y="20"/>
                    </a:cubicBezTo>
                    <a:cubicBezTo>
                      <a:pt x="110" y="20"/>
                      <a:pt x="110" y="20"/>
                      <a:pt x="110" y="20"/>
                    </a:cubicBezTo>
                    <a:cubicBezTo>
                      <a:pt x="110" y="20"/>
                      <a:pt x="110" y="20"/>
                      <a:pt x="110" y="21"/>
                    </a:cubicBezTo>
                    <a:cubicBezTo>
                      <a:pt x="110" y="21"/>
                      <a:pt x="110" y="21"/>
                      <a:pt x="111" y="21"/>
                    </a:cubicBezTo>
                    <a:cubicBezTo>
                      <a:pt x="111" y="21"/>
                      <a:pt x="111" y="21"/>
                      <a:pt x="111" y="21"/>
                    </a:cubicBezTo>
                    <a:cubicBezTo>
                      <a:pt x="111" y="21"/>
                      <a:pt x="111" y="21"/>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2" y="23"/>
                      <a:pt x="112" y="23"/>
                      <a:pt x="112" y="23"/>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3" y="25"/>
                      <a:pt x="113" y="25"/>
                      <a:pt x="113" y="25"/>
                    </a:cubicBezTo>
                    <a:cubicBezTo>
                      <a:pt x="113" y="25"/>
                      <a:pt x="113" y="25"/>
                      <a:pt x="113" y="25"/>
                    </a:cubicBezTo>
                    <a:cubicBezTo>
                      <a:pt x="113" y="25"/>
                      <a:pt x="113" y="25"/>
                      <a:pt x="113" y="25"/>
                    </a:cubicBezTo>
                    <a:cubicBezTo>
                      <a:pt x="113" y="25"/>
                      <a:pt x="113" y="25"/>
                      <a:pt x="113" y="25"/>
                    </a:cubicBezTo>
                    <a:cubicBezTo>
                      <a:pt x="113" y="25"/>
                      <a:pt x="113" y="25"/>
                      <a:pt x="113" y="25"/>
                    </a:cubicBezTo>
                    <a:cubicBezTo>
                      <a:pt x="113" y="25"/>
                      <a:pt x="113" y="25"/>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7"/>
                      <a:pt x="113" y="27"/>
                      <a:pt x="113" y="27"/>
                    </a:cubicBezTo>
                    <a:cubicBezTo>
                      <a:pt x="113" y="27"/>
                      <a:pt x="113" y="27"/>
                      <a:pt x="113" y="27"/>
                    </a:cubicBezTo>
                    <a:cubicBezTo>
                      <a:pt x="113" y="27"/>
                      <a:pt x="113" y="27"/>
                      <a:pt x="113" y="27"/>
                    </a:cubicBezTo>
                    <a:cubicBezTo>
                      <a:pt x="113" y="27"/>
                      <a:pt x="113" y="27"/>
                      <a:pt x="113" y="27"/>
                    </a:cubicBezTo>
                    <a:cubicBezTo>
                      <a:pt x="113" y="27"/>
                      <a:pt x="113" y="27"/>
                      <a:pt x="113" y="27"/>
                    </a:cubicBezTo>
                    <a:cubicBezTo>
                      <a:pt x="113" y="27"/>
                      <a:pt x="113" y="27"/>
                      <a:pt x="113" y="27"/>
                    </a:cubicBezTo>
                    <a:cubicBezTo>
                      <a:pt x="113" y="27"/>
                      <a:pt x="113" y="27"/>
                      <a:pt x="113" y="27"/>
                    </a:cubicBezTo>
                    <a:cubicBezTo>
                      <a:pt x="113" y="27"/>
                      <a:pt x="113" y="27"/>
                      <a:pt x="113" y="27"/>
                    </a:cubicBezTo>
                    <a:cubicBezTo>
                      <a:pt x="113" y="27"/>
                      <a:pt x="113" y="27"/>
                      <a:pt x="114" y="27"/>
                    </a:cubicBezTo>
                    <a:cubicBezTo>
                      <a:pt x="114" y="27"/>
                      <a:pt x="114" y="27"/>
                      <a:pt x="114" y="27"/>
                    </a:cubicBezTo>
                    <a:cubicBezTo>
                      <a:pt x="114" y="27"/>
                      <a:pt x="114" y="27"/>
                      <a:pt x="114" y="27"/>
                    </a:cubicBezTo>
                    <a:cubicBezTo>
                      <a:pt x="114" y="27"/>
                      <a:pt x="114" y="27"/>
                      <a:pt x="114" y="27"/>
                    </a:cubicBezTo>
                    <a:cubicBezTo>
                      <a:pt x="114" y="27"/>
                      <a:pt x="114" y="27"/>
                      <a:pt x="114" y="27"/>
                    </a:cubicBezTo>
                    <a:cubicBezTo>
                      <a:pt x="114" y="27"/>
                      <a:pt x="114" y="27"/>
                      <a:pt x="114" y="27"/>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9"/>
                    </a:cubicBezTo>
                    <a:cubicBezTo>
                      <a:pt x="114" y="29"/>
                      <a:pt x="114" y="29"/>
                      <a:pt x="114" y="29"/>
                    </a:cubicBezTo>
                    <a:cubicBezTo>
                      <a:pt x="114" y="29"/>
                      <a:pt x="114" y="29"/>
                      <a:pt x="114" y="29"/>
                    </a:cubicBezTo>
                    <a:cubicBezTo>
                      <a:pt x="114" y="29"/>
                      <a:pt x="114" y="29"/>
                      <a:pt x="114" y="29"/>
                    </a:cubicBezTo>
                    <a:cubicBezTo>
                      <a:pt x="114" y="29"/>
                      <a:pt x="114" y="29"/>
                      <a:pt x="114"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30"/>
                      <a:pt x="115" y="30"/>
                      <a:pt x="115" y="30"/>
                    </a:cubicBezTo>
                    <a:cubicBezTo>
                      <a:pt x="115" y="30"/>
                      <a:pt x="115" y="30"/>
                      <a:pt x="115" y="30"/>
                    </a:cubicBezTo>
                    <a:cubicBezTo>
                      <a:pt x="115" y="30"/>
                      <a:pt x="115" y="30"/>
                      <a:pt x="115" y="30"/>
                    </a:cubicBezTo>
                    <a:cubicBezTo>
                      <a:pt x="115" y="30"/>
                      <a:pt x="115" y="30"/>
                      <a:pt x="115" y="30"/>
                    </a:cubicBezTo>
                    <a:cubicBezTo>
                      <a:pt x="115" y="30"/>
                      <a:pt x="115" y="30"/>
                      <a:pt x="115" y="30"/>
                    </a:cubicBezTo>
                    <a:cubicBezTo>
                      <a:pt x="115" y="30"/>
                      <a:pt x="115" y="30"/>
                      <a:pt x="115" y="30"/>
                    </a:cubicBezTo>
                    <a:cubicBezTo>
                      <a:pt x="115" y="30"/>
                      <a:pt x="115" y="30"/>
                      <a:pt x="115" y="30"/>
                    </a:cubicBezTo>
                    <a:cubicBezTo>
                      <a:pt x="115" y="30"/>
                      <a:pt x="115" y="30"/>
                      <a:pt x="115" y="30"/>
                    </a:cubicBezTo>
                    <a:cubicBezTo>
                      <a:pt x="115" y="30"/>
                      <a:pt x="115" y="30"/>
                      <a:pt x="115"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7" y="31"/>
                    </a:cubicBezTo>
                    <a:cubicBezTo>
                      <a:pt x="117" y="31"/>
                      <a:pt x="117" y="31"/>
                      <a:pt x="117" y="31"/>
                    </a:cubicBezTo>
                    <a:cubicBezTo>
                      <a:pt x="117" y="31"/>
                      <a:pt x="117" y="31"/>
                      <a:pt x="117" y="31"/>
                    </a:cubicBezTo>
                    <a:cubicBezTo>
                      <a:pt x="117" y="31"/>
                      <a:pt x="117" y="31"/>
                      <a:pt x="117" y="31"/>
                    </a:cubicBezTo>
                    <a:cubicBezTo>
                      <a:pt x="117" y="31"/>
                      <a:pt x="117" y="31"/>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3"/>
                    </a:cubicBezTo>
                    <a:cubicBezTo>
                      <a:pt x="117" y="33"/>
                      <a:pt x="117" y="33"/>
                      <a:pt x="117" y="33"/>
                    </a:cubicBezTo>
                    <a:cubicBezTo>
                      <a:pt x="117" y="33"/>
                      <a:pt x="117" y="33"/>
                      <a:pt x="117" y="33"/>
                    </a:cubicBezTo>
                    <a:cubicBezTo>
                      <a:pt x="117" y="33"/>
                      <a:pt x="117" y="33"/>
                      <a:pt x="117" y="33"/>
                    </a:cubicBezTo>
                    <a:cubicBezTo>
                      <a:pt x="117" y="33"/>
                      <a:pt x="117" y="33"/>
                      <a:pt x="117" y="33"/>
                    </a:cubicBezTo>
                    <a:cubicBezTo>
                      <a:pt x="117" y="33"/>
                      <a:pt x="117" y="33"/>
                      <a:pt x="117" y="33"/>
                    </a:cubicBezTo>
                    <a:cubicBezTo>
                      <a:pt x="117" y="33"/>
                      <a:pt x="117" y="33"/>
                      <a:pt x="117"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4"/>
                      <a:pt x="118" y="34"/>
                      <a:pt x="118" y="34"/>
                    </a:cubicBezTo>
                    <a:cubicBezTo>
                      <a:pt x="118" y="34"/>
                      <a:pt x="118" y="34"/>
                      <a:pt x="118" y="34"/>
                    </a:cubicBezTo>
                    <a:cubicBezTo>
                      <a:pt x="118" y="34"/>
                      <a:pt x="118" y="34"/>
                      <a:pt x="118" y="34"/>
                    </a:cubicBezTo>
                    <a:cubicBezTo>
                      <a:pt x="118" y="34"/>
                      <a:pt x="118" y="34"/>
                      <a:pt x="118" y="34"/>
                    </a:cubicBezTo>
                    <a:cubicBezTo>
                      <a:pt x="118" y="34"/>
                      <a:pt x="118" y="34"/>
                      <a:pt x="118" y="34"/>
                    </a:cubicBezTo>
                    <a:cubicBezTo>
                      <a:pt x="118" y="34"/>
                      <a:pt x="118"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20" y="34"/>
                      <a:pt x="120" y="34"/>
                      <a:pt x="120" y="34"/>
                    </a:cubicBezTo>
                    <a:cubicBezTo>
                      <a:pt x="120" y="34"/>
                      <a:pt x="120" y="34"/>
                      <a:pt x="120" y="34"/>
                    </a:cubicBezTo>
                    <a:cubicBezTo>
                      <a:pt x="120" y="34"/>
                      <a:pt x="120" y="34"/>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1" y="35"/>
                    </a:cubicBezTo>
                    <a:cubicBezTo>
                      <a:pt x="121" y="35"/>
                      <a:pt x="121" y="35"/>
                      <a:pt x="121" y="35"/>
                    </a:cubicBezTo>
                    <a:cubicBezTo>
                      <a:pt x="121" y="35"/>
                      <a:pt x="121" y="35"/>
                      <a:pt x="121" y="35"/>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7"/>
                    </a:cubicBezTo>
                    <a:cubicBezTo>
                      <a:pt x="121" y="37"/>
                      <a:pt x="121" y="37"/>
                      <a:pt x="121" y="37"/>
                    </a:cubicBezTo>
                    <a:cubicBezTo>
                      <a:pt x="121" y="37"/>
                      <a:pt x="121" y="37"/>
                      <a:pt x="121" y="37"/>
                    </a:cubicBezTo>
                    <a:cubicBezTo>
                      <a:pt x="121" y="37"/>
                      <a:pt x="121" y="37"/>
                      <a:pt x="121" y="37"/>
                    </a:cubicBezTo>
                    <a:cubicBezTo>
                      <a:pt x="121" y="37"/>
                      <a:pt x="121"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8"/>
                      <a:pt x="122" y="38"/>
                    </a:cubicBezTo>
                    <a:cubicBezTo>
                      <a:pt x="122" y="38"/>
                      <a:pt x="122" y="38"/>
                      <a:pt x="122" y="38"/>
                    </a:cubicBezTo>
                    <a:cubicBezTo>
                      <a:pt x="122" y="38"/>
                      <a:pt x="122" y="38"/>
                      <a:pt x="122" y="38"/>
                    </a:cubicBezTo>
                    <a:cubicBezTo>
                      <a:pt x="122" y="38"/>
                      <a:pt x="122"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4" y="38"/>
                      <a:pt x="124" y="38"/>
                      <a:pt x="124" y="38"/>
                    </a:cubicBezTo>
                    <a:cubicBezTo>
                      <a:pt x="124" y="38"/>
                      <a:pt x="124" y="38"/>
                      <a:pt x="124" y="38"/>
                    </a:cubicBezTo>
                    <a:cubicBezTo>
                      <a:pt x="124" y="38"/>
                      <a:pt x="124" y="38"/>
                      <a:pt x="124" y="38"/>
                    </a:cubicBezTo>
                    <a:cubicBezTo>
                      <a:pt x="124" y="38"/>
                      <a:pt x="124" y="38"/>
                      <a:pt x="124" y="38"/>
                    </a:cubicBezTo>
                    <a:cubicBezTo>
                      <a:pt x="124" y="38"/>
                      <a:pt x="124" y="38"/>
                      <a:pt x="124" y="38"/>
                    </a:cubicBezTo>
                    <a:cubicBezTo>
                      <a:pt x="124" y="38"/>
                      <a:pt x="124" y="38"/>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5" y="39"/>
                    </a:cubicBezTo>
                    <a:cubicBezTo>
                      <a:pt x="125" y="39"/>
                      <a:pt x="125" y="39"/>
                      <a:pt x="125" y="39"/>
                    </a:cubicBezTo>
                    <a:cubicBezTo>
                      <a:pt x="125" y="39"/>
                      <a:pt x="125" y="39"/>
                      <a:pt x="125" y="39"/>
                    </a:cubicBezTo>
                    <a:cubicBezTo>
                      <a:pt x="125" y="39"/>
                      <a:pt x="125" y="39"/>
                      <a:pt x="125" y="39"/>
                    </a:cubicBezTo>
                    <a:cubicBezTo>
                      <a:pt x="125" y="39"/>
                      <a:pt x="125" y="39"/>
                      <a:pt x="125" y="39"/>
                    </a:cubicBezTo>
                    <a:cubicBezTo>
                      <a:pt x="125" y="39"/>
                      <a:pt x="125" y="39"/>
                      <a:pt x="125" y="39"/>
                    </a:cubicBezTo>
                    <a:cubicBezTo>
                      <a:pt x="125" y="39"/>
                      <a:pt x="125" y="39"/>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7" y="41"/>
                    </a:cubicBezTo>
                    <a:cubicBezTo>
                      <a:pt x="127" y="41"/>
                      <a:pt x="127" y="41"/>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3"/>
                    </a:cubicBezTo>
                    <a:cubicBezTo>
                      <a:pt x="128" y="43"/>
                      <a:pt x="128" y="43"/>
                      <a:pt x="128" y="43"/>
                    </a:cubicBezTo>
                    <a:cubicBezTo>
                      <a:pt x="128" y="43"/>
                      <a:pt x="128" y="43"/>
                      <a:pt x="128" y="43"/>
                    </a:cubicBezTo>
                    <a:cubicBezTo>
                      <a:pt x="128" y="43"/>
                      <a:pt x="128" y="43"/>
                      <a:pt x="128" y="43"/>
                    </a:cubicBezTo>
                    <a:cubicBezTo>
                      <a:pt x="128" y="43"/>
                      <a:pt x="128" y="43"/>
                      <a:pt x="128" y="43"/>
                    </a:cubicBezTo>
                    <a:cubicBezTo>
                      <a:pt x="128" y="43"/>
                      <a:pt x="128" y="43"/>
                      <a:pt x="128" y="43"/>
                    </a:cubicBezTo>
                    <a:cubicBezTo>
                      <a:pt x="128" y="43"/>
                      <a:pt x="128" y="43"/>
                      <a:pt x="128" y="43"/>
                    </a:cubicBezTo>
                    <a:cubicBezTo>
                      <a:pt x="128" y="43"/>
                      <a:pt x="128" y="43"/>
                      <a:pt x="128" y="43"/>
                    </a:cubicBezTo>
                    <a:cubicBezTo>
                      <a:pt x="128" y="43"/>
                      <a:pt x="128" y="43"/>
                      <a:pt x="128" y="43"/>
                    </a:cubicBezTo>
                    <a:cubicBezTo>
                      <a:pt x="128" y="43"/>
                      <a:pt x="128" y="43"/>
                      <a:pt x="128" y="43"/>
                    </a:cubicBezTo>
                    <a:cubicBezTo>
                      <a:pt x="128" y="43"/>
                      <a:pt x="128" y="43"/>
                      <a:pt x="128"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4"/>
                    </a:cubicBezTo>
                    <a:cubicBezTo>
                      <a:pt x="129" y="44"/>
                      <a:pt x="129" y="44"/>
                      <a:pt x="129" y="44"/>
                    </a:cubicBezTo>
                    <a:cubicBezTo>
                      <a:pt x="129" y="44"/>
                      <a:pt x="129" y="44"/>
                      <a:pt x="129"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1" y="44"/>
                      <a:pt x="131" y="44"/>
                      <a:pt x="131" y="44"/>
                    </a:cubicBezTo>
                    <a:cubicBezTo>
                      <a:pt x="131" y="44"/>
                      <a:pt x="131" y="44"/>
                      <a:pt x="131" y="44"/>
                    </a:cubicBezTo>
                    <a:cubicBezTo>
                      <a:pt x="131" y="44"/>
                      <a:pt x="131" y="44"/>
                      <a:pt x="131" y="44"/>
                    </a:cubicBezTo>
                    <a:cubicBezTo>
                      <a:pt x="131" y="44"/>
                      <a:pt x="131" y="44"/>
                      <a:pt x="131" y="44"/>
                    </a:cubicBezTo>
                    <a:cubicBezTo>
                      <a:pt x="131" y="44"/>
                      <a:pt x="131" y="44"/>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2" y="45"/>
                      <a:pt x="132" y="45"/>
                      <a:pt x="132" y="45"/>
                    </a:cubicBezTo>
                    <a:cubicBezTo>
                      <a:pt x="132" y="45"/>
                      <a:pt x="132" y="45"/>
                      <a:pt x="132" y="45"/>
                    </a:cubicBezTo>
                    <a:cubicBezTo>
                      <a:pt x="132" y="45"/>
                      <a:pt x="132" y="45"/>
                      <a:pt x="132" y="45"/>
                    </a:cubicBezTo>
                    <a:cubicBezTo>
                      <a:pt x="132" y="45"/>
                      <a:pt x="132" y="45"/>
                      <a:pt x="132" y="45"/>
                    </a:cubicBezTo>
                    <a:cubicBezTo>
                      <a:pt x="132" y="45"/>
                      <a:pt x="132" y="45"/>
                      <a:pt x="132" y="45"/>
                    </a:cubicBezTo>
                    <a:cubicBezTo>
                      <a:pt x="132" y="45"/>
                      <a:pt x="132" y="45"/>
                      <a:pt x="132" y="45"/>
                    </a:cubicBezTo>
                    <a:cubicBezTo>
                      <a:pt x="132" y="45"/>
                      <a:pt x="132" y="45"/>
                      <a:pt x="132" y="45"/>
                    </a:cubicBezTo>
                    <a:cubicBezTo>
                      <a:pt x="132" y="45"/>
                      <a:pt x="132" y="45"/>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7"/>
                    </a:cubicBezTo>
                    <a:cubicBezTo>
                      <a:pt x="133" y="47"/>
                      <a:pt x="133" y="47"/>
                      <a:pt x="133" y="47"/>
                    </a:cubicBezTo>
                    <a:cubicBezTo>
                      <a:pt x="133" y="47"/>
                      <a:pt x="133" y="47"/>
                      <a:pt x="133" y="47"/>
                    </a:cubicBezTo>
                    <a:cubicBezTo>
                      <a:pt x="133" y="47"/>
                      <a:pt x="133" y="47"/>
                      <a:pt x="133" y="47"/>
                    </a:cubicBezTo>
                    <a:cubicBezTo>
                      <a:pt x="133" y="47"/>
                      <a:pt x="133" y="47"/>
                      <a:pt x="133" y="47"/>
                    </a:cubicBezTo>
                    <a:cubicBezTo>
                      <a:pt x="133" y="47"/>
                      <a:pt x="133" y="47"/>
                      <a:pt x="133" y="47"/>
                    </a:cubicBezTo>
                    <a:cubicBezTo>
                      <a:pt x="133" y="47"/>
                      <a:pt x="133"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5" y="47"/>
                    </a:cubicBezTo>
                    <a:cubicBezTo>
                      <a:pt x="135" y="47"/>
                      <a:pt x="135" y="47"/>
                      <a:pt x="135" y="47"/>
                    </a:cubicBezTo>
                    <a:cubicBezTo>
                      <a:pt x="135" y="47"/>
                      <a:pt x="135" y="47"/>
                      <a:pt x="135" y="47"/>
                    </a:cubicBezTo>
                    <a:cubicBezTo>
                      <a:pt x="135" y="47"/>
                      <a:pt x="135" y="47"/>
                      <a:pt x="135" y="47"/>
                    </a:cubicBezTo>
                    <a:cubicBezTo>
                      <a:pt x="135" y="47"/>
                      <a:pt x="135" y="47"/>
                      <a:pt x="135" y="47"/>
                    </a:cubicBezTo>
                    <a:cubicBezTo>
                      <a:pt x="135" y="47"/>
                      <a:pt x="135" y="47"/>
                      <a:pt x="135" y="47"/>
                    </a:cubicBezTo>
                    <a:cubicBezTo>
                      <a:pt x="135" y="47"/>
                      <a:pt x="135" y="47"/>
                      <a:pt x="135" y="47"/>
                    </a:cubicBezTo>
                    <a:cubicBezTo>
                      <a:pt x="135" y="48"/>
                      <a:pt x="135" y="48"/>
                      <a:pt x="135" y="48"/>
                    </a:cubicBezTo>
                    <a:cubicBezTo>
                      <a:pt x="135" y="48"/>
                      <a:pt x="135" y="48"/>
                      <a:pt x="135" y="48"/>
                    </a:cubicBezTo>
                    <a:cubicBezTo>
                      <a:pt x="135" y="48"/>
                      <a:pt x="135" y="48"/>
                      <a:pt x="135" y="48"/>
                    </a:cubicBezTo>
                    <a:cubicBezTo>
                      <a:pt x="135" y="48"/>
                      <a:pt x="135" y="48"/>
                      <a:pt x="135" y="48"/>
                    </a:cubicBezTo>
                    <a:cubicBezTo>
                      <a:pt x="135" y="48"/>
                      <a:pt x="135" y="48"/>
                      <a:pt x="135" y="48"/>
                    </a:cubicBezTo>
                    <a:cubicBezTo>
                      <a:pt x="135" y="48"/>
                      <a:pt x="135" y="48"/>
                      <a:pt x="135" y="48"/>
                    </a:cubicBezTo>
                    <a:cubicBezTo>
                      <a:pt x="136" y="48"/>
                      <a:pt x="136" y="48"/>
                      <a:pt x="136" y="48"/>
                    </a:cubicBezTo>
                    <a:cubicBezTo>
                      <a:pt x="136" y="48"/>
                      <a:pt x="136" y="48"/>
                      <a:pt x="136" y="48"/>
                    </a:cubicBezTo>
                    <a:cubicBezTo>
                      <a:pt x="136" y="48"/>
                      <a:pt x="136" y="48"/>
                      <a:pt x="136" y="48"/>
                    </a:cubicBezTo>
                    <a:cubicBezTo>
                      <a:pt x="136" y="48"/>
                      <a:pt x="136" y="48"/>
                      <a:pt x="136" y="48"/>
                    </a:cubicBezTo>
                    <a:cubicBezTo>
                      <a:pt x="136" y="48"/>
                      <a:pt x="136" y="48"/>
                      <a:pt x="136" y="48"/>
                    </a:cubicBezTo>
                    <a:cubicBezTo>
                      <a:pt x="136" y="48"/>
                      <a:pt x="136" y="48"/>
                      <a:pt x="136" y="48"/>
                    </a:cubicBezTo>
                    <a:cubicBezTo>
                      <a:pt x="136" y="48"/>
                      <a:pt x="136" y="48"/>
                      <a:pt x="136" y="48"/>
                    </a:cubicBezTo>
                    <a:cubicBezTo>
                      <a:pt x="136" y="48"/>
                      <a:pt x="136" y="48"/>
                      <a:pt x="136" y="48"/>
                    </a:cubicBezTo>
                    <a:cubicBezTo>
                      <a:pt x="136" y="48"/>
                      <a:pt x="136" y="48"/>
                      <a:pt x="136" y="48"/>
                    </a:cubicBezTo>
                    <a:cubicBezTo>
                      <a:pt x="136" y="48"/>
                      <a:pt x="136" y="48"/>
                      <a:pt x="136" y="48"/>
                    </a:cubicBezTo>
                    <a:cubicBezTo>
                      <a:pt x="136" y="48"/>
                      <a:pt x="136" y="48"/>
                      <a:pt x="137" y="48"/>
                    </a:cubicBezTo>
                    <a:cubicBezTo>
                      <a:pt x="137" y="48"/>
                      <a:pt x="137" y="48"/>
                      <a:pt x="137" y="48"/>
                    </a:cubicBezTo>
                    <a:cubicBezTo>
                      <a:pt x="137" y="48"/>
                      <a:pt x="137" y="48"/>
                      <a:pt x="137" y="48"/>
                    </a:cubicBezTo>
                    <a:cubicBezTo>
                      <a:pt x="137" y="48"/>
                      <a:pt x="137" y="48"/>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50"/>
                    </a:cubicBezTo>
                    <a:cubicBezTo>
                      <a:pt x="137" y="50"/>
                      <a:pt x="137" y="50"/>
                      <a:pt x="137" y="50"/>
                    </a:cubicBezTo>
                    <a:cubicBezTo>
                      <a:pt x="137" y="50"/>
                      <a:pt x="137" y="50"/>
                      <a:pt x="137" y="50"/>
                    </a:cubicBezTo>
                    <a:cubicBezTo>
                      <a:pt x="137" y="50"/>
                      <a:pt x="137"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9" y="50"/>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40" y="51"/>
                      <a:pt x="140" y="51"/>
                      <a:pt x="140" y="51"/>
                    </a:cubicBezTo>
                    <a:cubicBezTo>
                      <a:pt x="140" y="51"/>
                      <a:pt x="140" y="51"/>
                      <a:pt x="140" y="51"/>
                    </a:cubicBezTo>
                    <a:cubicBezTo>
                      <a:pt x="140" y="51"/>
                      <a:pt x="140" y="51"/>
                      <a:pt x="140" y="51"/>
                    </a:cubicBezTo>
                    <a:cubicBezTo>
                      <a:pt x="140" y="51"/>
                      <a:pt x="140" y="51"/>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3"/>
                    </a:cubicBezTo>
                    <a:cubicBezTo>
                      <a:pt x="141" y="53"/>
                      <a:pt x="141" y="53"/>
                      <a:pt x="141" y="53"/>
                    </a:cubicBezTo>
                    <a:cubicBezTo>
                      <a:pt x="141" y="53"/>
                      <a:pt x="141"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3" y="53"/>
                      <a:pt x="143" y="53"/>
                      <a:pt x="143" y="53"/>
                    </a:cubicBezTo>
                    <a:cubicBezTo>
                      <a:pt x="143" y="53"/>
                      <a:pt x="143" y="53"/>
                      <a:pt x="143" y="53"/>
                    </a:cubicBezTo>
                    <a:cubicBezTo>
                      <a:pt x="143" y="53"/>
                      <a:pt x="143" y="53"/>
                      <a:pt x="143" y="53"/>
                    </a:cubicBezTo>
                    <a:cubicBezTo>
                      <a:pt x="143" y="53"/>
                      <a:pt x="143" y="53"/>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5"/>
                    </a:cubicBezTo>
                    <a:cubicBezTo>
                      <a:pt x="144" y="55"/>
                      <a:pt x="144" y="55"/>
                      <a:pt x="144" y="55"/>
                    </a:cubicBezTo>
                    <a:cubicBezTo>
                      <a:pt x="144" y="55"/>
                      <a:pt x="144"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6" y="55"/>
                      <a:pt x="146" y="55"/>
                      <a:pt x="146" y="55"/>
                    </a:cubicBezTo>
                    <a:cubicBezTo>
                      <a:pt x="146" y="55"/>
                      <a:pt x="146" y="55"/>
                      <a:pt x="146" y="55"/>
                    </a:cubicBezTo>
                    <a:cubicBezTo>
                      <a:pt x="146" y="55"/>
                      <a:pt x="146" y="55"/>
                      <a:pt x="146" y="55"/>
                    </a:cubicBezTo>
                    <a:cubicBezTo>
                      <a:pt x="146" y="55"/>
                      <a:pt x="146" y="55"/>
                      <a:pt x="146" y="55"/>
                    </a:cubicBezTo>
                    <a:cubicBezTo>
                      <a:pt x="146" y="55"/>
                      <a:pt x="146" y="55"/>
                      <a:pt x="146" y="55"/>
                    </a:cubicBezTo>
                    <a:cubicBezTo>
                      <a:pt x="146" y="55"/>
                      <a:pt x="146" y="55"/>
                      <a:pt x="146" y="55"/>
                    </a:cubicBezTo>
                    <a:cubicBezTo>
                      <a:pt x="146" y="55"/>
                      <a:pt x="146" y="55"/>
                      <a:pt x="146" y="56"/>
                    </a:cubicBezTo>
                    <a:cubicBezTo>
                      <a:pt x="146" y="56"/>
                      <a:pt x="146" y="56"/>
                      <a:pt x="146" y="56"/>
                    </a:cubicBezTo>
                    <a:cubicBezTo>
                      <a:pt x="146" y="56"/>
                      <a:pt x="146" y="56"/>
                      <a:pt x="146" y="56"/>
                    </a:cubicBezTo>
                    <a:cubicBezTo>
                      <a:pt x="146" y="56"/>
                      <a:pt x="146" y="56"/>
                      <a:pt x="146" y="56"/>
                    </a:cubicBezTo>
                    <a:cubicBezTo>
                      <a:pt x="146" y="56"/>
                      <a:pt x="146" y="56"/>
                      <a:pt x="146" y="56"/>
                    </a:cubicBezTo>
                    <a:cubicBezTo>
                      <a:pt x="146" y="56"/>
                      <a:pt x="146" y="56"/>
                      <a:pt x="146" y="56"/>
                    </a:cubicBezTo>
                    <a:cubicBezTo>
                      <a:pt x="146" y="56"/>
                      <a:pt x="146" y="56"/>
                      <a:pt x="146" y="56"/>
                    </a:cubicBezTo>
                    <a:cubicBezTo>
                      <a:pt x="146" y="56"/>
                      <a:pt x="146" y="56"/>
                      <a:pt x="146" y="56"/>
                    </a:cubicBezTo>
                    <a:cubicBezTo>
                      <a:pt x="146" y="56"/>
                      <a:pt x="146" y="56"/>
                      <a:pt x="146" y="56"/>
                    </a:cubicBezTo>
                    <a:cubicBezTo>
                      <a:pt x="146" y="56"/>
                      <a:pt x="146" y="56"/>
                      <a:pt x="146" y="56"/>
                    </a:cubicBezTo>
                    <a:cubicBezTo>
                      <a:pt x="146" y="56"/>
                      <a:pt x="146"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8" y="56"/>
                    </a:cubicBezTo>
                    <a:cubicBezTo>
                      <a:pt x="148" y="56"/>
                      <a:pt x="148" y="56"/>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8"/>
                      <a:pt x="149" y="58"/>
                      <a:pt x="149" y="58"/>
                    </a:cubicBezTo>
                    <a:cubicBezTo>
                      <a:pt x="149" y="58"/>
                      <a:pt x="149"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9"/>
                    </a:cubicBezTo>
                    <a:cubicBezTo>
                      <a:pt x="151" y="59"/>
                      <a:pt x="151" y="59"/>
                      <a:pt x="151" y="59"/>
                    </a:cubicBezTo>
                    <a:cubicBezTo>
                      <a:pt x="151" y="59"/>
                      <a:pt x="151" y="59"/>
                      <a:pt x="151" y="59"/>
                    </a:cubicBezTo>
                    <a:cubicBezTo>
                      <a:pt x="151" y="59"/>
                      <a:pt x="151" y="59"/>
                      <a:pt x="151" y="59"/>
                    </a:cubicBezTo>
                    <a:cubicBezTo>
                      <a:pt x="151" y="59"/>
                      <a:pt x="151" y="59"/>
                      <a:pt x="151" y="59"/>
                    </a:cubicBezTo>
                    <a:cubicBezTo>
                      <a:pt x="151" y="59"/>
                      <a:pt x="151" y="59"/>
                      <a:pt x="151" y="59"/>
                    </a:cubicBezTo>
                    <a:cubicBezTo>
                      <a:pt x="151" y="59"/>
                      <a:pt x="151" y="59"/>
                      <a:pt x="151" y="59"/>
                    </a:cubicBezTo>
                    <a:cubicBezTo>
                      <a:pt x="151" y="59"/>
                      <a:pt x="151" y="59"/>
                      <a:pt x="151" y="59"/>
                    </a:cubicBezTo>
                    <a:cubicBezTo>
                      <a:pt x="151" y="59"/>
                      <a:pt x="151" y="59"/>
                      <a:pt x="151"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3" y="59"/>
                      <a:pt x="153" y="59"/>
                      <a:pt x="153" y="59"/>
                    </a:cubicBezTo>
                    <a:cubicBezTo>
                      <a:pt x="153" y="59"/>
                      <a:pt x="153" y="59"/>
                      <a:pt x="153" y="59"/>
                    </a:cubicBezTo>
                    <a:cubicBezTo>
                      <a:pt x="153" y="59"/>
                      <a:pt x="153" y="59"/>
                      <a:pt x="153" y="59"/>
                    </a:cubicBezTo>
                    <a:cubicBezTo>
                      <a:pt x="153" y="59"/>
                      <a:pt x="153" y="59"/>
                      <a:pt x="153" y="59"/>
                    </a:cubicBezTo>
                    <a:cubicBezTo>
                      <a:pt x="153" y="59"/>
                      <a:pt x="153" y="59"/>
                      <a:pt x="154" y="59"/>
                    </a:cubicBezTo>
                    <a:cubicBezTo>
                      <a:pt x="154" y="59"/>
                      <a:pt x="154" y="59"/>
                      <a:pt x="154" y="59"/>
                    </a:cubicBezTo>
                    <a:cubicBezTo>
                      <a:pt x="154" y="59"/>
                      <a:pt x="154" y="59"/>
                      <a:pt x="154" y="59"/>
                    </a:cubicBezTo>
                    <a:cubicBezTo>
                      <a:pt x="154" y="59"/>
                      <a:pt x="154" y="59"/>
                      <a:pt x="154" y="59"/>
                    </a:cubicBezTo>
                    <a:cubicBezTo>
                      <a:pt x="154" y="59"/>
                      <a:pt x="154" y="59"/>
                      <a:pt x="154" y="59"/>
                    </a:cubicBezTo>
                    <a:cubicBezTo>
                      <a:pt x="154" y="59"/>
                      <a:pt x="154" y="59"/>
                      <a:pt x="154" y="59"/>
                    </a:cubicBezTo>
                    <a:cubicBezTo>
                      <a:pt x="154" y="59"/>
                      <a:pt x="154" y="59"/>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5" y="60"/>
                    </a:cubicBezTo>
                    <a:cubicBezTo>
                      <a:pt x="155" y="60"/>
                      <a:pt x="155" y="60"/>
                      <a:pt x="155" y="60"/>
                    </a:cubicBezTo>
                    <a:cubicBezTo>
                      <a:pt x="155" y="60"/>
                      <a:pt x="155" y="60"/>
                      <a:pt x="155" y="60"/>
                    </a:cubicBezTo>
                    <a:cubicBezTo>
                      <a:pt x="155" y="60"/>
                      <a:pt x="155" y="60"/>
                      <a:pt x="155" y="60"/>
                    </a:cubicBezTo>
                    <a:cubicBezTo>
                      <a:pt x="155" y="60"/>
                      <a:pt x="155" y="60"/>
                      <a:pt x="155" y="60"/>
                    </a:cubicBezTo>
                    <a:cubicBezTo>
                      <a:pt x="155" y="60"/>
                      <a:pt x="155" y="60"/>
                      <a:pt x="155" y="60"/>
                    </a:cubicBezTo>
                    <a:cubicBezTo>
                      <a:pt x="155" y="60"/>
                      <a:pt x="155" y="60"/>
                      <a:pt x="155" y="60"/>
                    </a:cubicBezTo>
                    <a:cubicBezTo>
                      <a:pt x="155" y="60"/>
                      <a:pt x="155" y="60"/>
                      <a:pt x="155" y="60"/>
                    </a:cubicBezTo>
                    <a:cubicBezTo>
                      <a:pt x="155" y="60"/>
                      <a:pt x="155" y="60"/>
                      <a:pt x="155" y="60"/>
                    </a:cubicBezTo>
                    <a:cubicBezTo>
                      <a:pt x="155" y="60"/>
                      <a:pt x="155" y="60"/>
                      <a:pt x="155" y="60"/>
                    </a:cubicBezTo>
                    <a:cubicBezTo>
                      <a:pt x="155" y="60"/>
                      <a:pt x="155" y="60"/>
                      <a:pt x="155" y="60"/>
                    </a:cubicBezTo>
                    <a:cubicBezTo>
                      <a:pt x="155" y="60"/>
                      <a:pt x="155" y="60"/>
                      <a:pt x="156" y="61"/>
                    </a:cubicBezTo>
                    <a:cubicBezTo>
                      <a:pt x="156" y="61"/>
                      <a:pt x="156" y="61"/>
                      <a:pt x="156" y="61"/>
                    </a:cubicBezTo>
                    <a:cubicBezTo>
                      <a:pt x="156" y="61"/>
                      <a:pt x="156" y="61"/>
                      <a:pt x="156" y="61"/>
                    </a:cubicBezTo>
                    <a:cubicBezTo>
                      <a:pt x="156" y="61"/>
                      <a:pt x="156" y="61"/>
                      <a:pt x="156" y="61"/>
                    </a:cubicBezTo>
                    <a:cubicBezTo>
                      <a:pt x="156" y="61"/>
                      <a:pt x="156" y="61"/>
                      <a:pt x="156" y="61"/>
                    </a:cubicBezTo>
                    <a:cubicBezTo>
                      <a:pt x="156" y="61"/>
                      <a:pt x="156" y="61"/>
                      <a:pt x="156" y="61"/>
                    </a:cubicBezTo>
                    <a:cubicBezTo>
                      <a:pt x="156" y="61"/>
                      <a:pt x="156" y="61"/>
                      <a:pt x="156" y="61"/>
                    </a:cubicBezTo>
                    <a:cubicBezTo>
                      <a:pt x="156" y="61"/>
                      <a:pt x="156" y="61"/>
                      <a:pt x="156" y="61"/>
                    </a:cubicBezTo>
                    <a:cubicBezTo>
                      <a:pt x="156" y="61"/>
                      <a:pt x="156" y="61"/>
                      <a:pt x="156" y="61"/>
                    </a:cubicBezTo>
                    <a:cubicBezTo>
                      <a:pt x="156" y="61"/>
                      <a:pt x="156" y="61"/>
                      <a:pt x="156" y="61"/>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4" y="88"/>
                      <a:pt x="154" y="88"/>
                      <a:pt x="154" y="88"/>
                    </a:cubicBezTo>
                    <a:cubicBezTo>
                      <a:pt x="154" y="88"/>
                      <a:pt x="154" y="88"/>
                      <a:pt x="154" y="88"/>
                    </a:cubicBezTo>
                    <a:cubicBezTo>
                      <a:pt x="154" y="88"/>
                      <a:pt x="154" y="88"/>
                      <a:pt x="154" y="88"/>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6"/>
                      <a:pt x="153" y="86"/>
                      <a:pt x="153" y="86"/>
                    </a:cubicBezTo>
                    <a:cubicBezTo>
                      <a:pt x="153" y="86"/>
                      <a:pt x="153" y="86"/>
                      <a:pt x="153"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1" y="86"/>
                      <a:pt x="151" y="86"/>
                      <a:pt x="151" y="86"/>
                    </a:cubicBezTo>
                    <a:cubicBezTo>
                      <a:pt x="151" y="86"/>
                      <a:pt x="151" y="86"/>
                      <a:pt x="151" y="86"/>
                    </a:cubicBezTo>
                    <a:cubicBezTo>
                      <a:pt x="151" y="86"/>
                      <a:pt x="151" y="86"/>
                      <a:pt x="151" y="86"/>
                    </a:cubicBezTo>
                    <a:cubicBezTo>
                      <a:pt x="151" y="86"/>
                      <a:pt x="151" y="86"/>
                      <a:pt x="151" y="86"/>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0" y="85"/>
                      <a:pt x="150" y="85"/>
                      <a:pt x="150" y="85"/>
                    </a:cubicBezTo>
                    <a:cubicBezTo>
                      <a:pt x="150" y="85"/>
                      <a:pt x="150" y="85"/>
                      <a:pt x="150" y="85"/>
                    </a:cubicBezTo>
                    <a:cubicBezTo>
                      <a:pt x="150" y="85"/>
                      <a:pt x="150" y="85"/>
                      <a:pt x="150" y="85"/>
                    </a:cubicBezTo>
                    <a:cubicBezTo>
                      <a:pt x="150" y="85"/>
                      <a:pt x="150" y="85"/>
                      <a:pt x="150" y="85"/>
                    </a:cubicBezTo>
                    <a:cubicBezTo>
                      <a:pt x="150" y="85"/>
                      <a:pt x="150" y="85"/>
                      <a:pt x="150" y="85"/>
                    </a:cubicBezTo>
                    <a:cubicBezTo>
                      <a:pt x="150" y="85"/>
                      <a:pt x="150" y="85"/>
                      <a:pt x="150" y="85"/>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49" y="84"/>
                      <a:pt x="149" y="84"/>
                      <a:pt x="149" y="84"/>
                    </a:cubicBezTo>
                    <a:cubicBezTo>
                      <a:pt x="149" y="84"/>
                      <a:pt x="149" y="84"/>
                      <a:pt x="149" y="84"/>
                    </a:cubicBezTo>
                    <a:cubicBezTo>
                      <a:pt x="149" y="84"/>
                      <a:pt x="149" y="84"/>
                      <a:pt x="149" y="84"/>
                    </a:cubicBezTo>
                    <a:cubicBezTo>
                      <a:pt x="149" y="84"/>
                      <a:pt x="149" y="84"/>
                      <a:pt x="149" y="84"/>
                    </a:cubicBezTo>
                    <a:cubicBezTo>
                      <a:pt x="149" y="84"/>
                      <a:pt x="149" y="84"/>
                      <a:pt x="149" y="84"/>
                    </a:cubicBezTo>
                    <a:cubicBezTo>
                      <a:pt x="149" y="84"/>
                      <a:pt x="149" y="84"/>
                      <a:pt x="149" y="84"/>
                    </a:cubicBezTo>
                    <a:cubicBezTo>
                      <a:pt x="149" y="84"/>
                      <a:pt x="149" y="84"/>
                      <a:pt x="149" y="84"/>
                    </a:cubicBezTo>
                    <a:cubicBezTo>
                      <a:pt x="149" y="84"/>
                      <a:pt x="149" y="84"/>
                      <a:pt x="149" y="84"/>
                    </a:cubicBezTo>
                    <a:cubicBezTo>
                      <a:pt x="149" y="84"/>
                      <a:pt x="149" y="84"/>
                      <a:pt x="149" y="84"/>
                    </a:cubicBezTo>
                    <a:cubicBezTo>
                      <a:pt x="149" y="83"/>
                      <a:pt x="149" y="83"/>
                      <a:pt x="149" y="83"/>
                    </a:cubicBezTo>
                    <a:cubicBezTo>
                      <a:pt x="149" y="83"/>
                      <a:pt x="149" y="83"/>
                      <a:pt x="149" y="83"/>
                    </a:cubicBezTo>
                    <a:cubicBezTo>
                      <a:pt x="149" y="83"/>
                      <a:pt x="149" y="83"/>
                      <a:pt x="149" y="83"/>
                    </a:cubicBezTo>
                    <a:cubicBezTo>
                      <a:pt x="149" y="83"/>
                      <a:pt x="149" y="83"/>
                      <a:pt x="149" y="83"/>
                    </a:cubicBezTo>
                    <a:cubicBezTo>
                      <a:pt x="149" y="83"/>
                      <a:pt x="149" y="83"/>
                      <a:pt x="149" y="83"/>
                    </a:cubicBezTo>
                    <a:cubicBezTo>
                      <a:pt x="149" y="83"/>
                      <a:pt x="149" y="83"/>
                      <a:pt x="149" y="83"/>
                    </a:cubicBezTo>
                    <a:cubicBezTo>
                      <a:pt x="149" y="83"/>
                      <a:pt x="149" y="83"/>
                      <a:pt x="149" y="83"/>
                    </a:cubicBezTo>
                    <a:cubicBezTo>
                      <a:pt x="149" y="83"/>
                      <a:pt x="149" y="83"/>
                      <a:pt x="149" y="83"/>
                    </a:cubicBezTo>
                    <a:cubicBezTo>
                      <a:pt x="149" y="83"/>
                      <a:pt x="149" y="83"/>
                      <a:pt x="149"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2"/>
                      <a:pt x="148" y="82"/>
                      <a:pt x="147" y="82"/>
                    </a:cubicBezTo>
                    <a:cubicBezTo>
                      <a:pt x="147" y="82"/>
                      <a:pt x="147" y="82"/>
                      <a:pt x="147" y="82"/>
                    </a:cubicBezTo>
                    <a:cubicBezTo>
                      <a:pt x="147" y="82"/>
                      <a:pt x="147" y="82"/>
                      <a:pt x="147" y="82"/>
                    </a:cubicBezTo>
                    <a:cubicBezTo>
                      <a:pt x="147" y="82"/>
                      <a:pt x="147" y="82"/>
                      <a:pt x="147" y="82"/>
                    </a:cubicBezTo>
                    <a:cubicBezTo>
                      <a:pt x="147" y="82"/>
                      <a:pt x="147" y="82"/>
                      <a:pt x="147" y="82"/>
                    </a:cubicBezTo>
                    <a:cubicBezTo>
                      <a:pt x="147" y="82"/>
                      <a:pt x="147" y="82"/>
                      <a:pt x="147" y="82"/>
                    </a:cubicBezTo>
                    <a:cubicBezTo>
                      <a:pt x="147" y="82"/>
                      <a:pt x="147" y="82"/>
                      <a:pt x="147" y="82"/>
                    </a:cubicBezTo>
                    <a:cubicBezTo>
                      <a:pt x="147" y="82"/>
                      <a:pt x="147" y="82"/>
                      <a:pt x="147"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5" y="82"/>
                      <a:pt x="145" y="82"/>
                      <a:pt x="145" y="82"/>
                    </a:cubicBezTo>
                    <a:cubicBezTo>
                      <a:pt x="145" y="81"/>
                      <a:pt x="145" y="81"/>
                      <a:pt x="145" y="81"/>
                    </a:cubicBezTo>
                    <a:cubicBezTo>
                      <a:pt x="145" y="81"/>
                      <a:pt x="145" y="81"/>
                      <a:pt x="145" y="81"/>
                    </a:cubicBezTo>
                    <a:cubicBezTo>
                      <a:pt x="145" y="81"/>
                      <a:pt x="145" y="81"/>
                      <a:pt x="145" y="81"/>
                    </a:cubicBezTo>
                    <a:cubicBezTo>
                      <a:pt x="145" y="81"/>
                      <a:pt x="145" y="81"/>
                      <a:pt x="145" y="81"/>
                    </a:cubicBezTo>
                    <a:cubicBezTo>
                      <a:pt x="145" y="81"/>
                      <a:pt x="145" y="81"/>
                      <a:pt x="145" y="81"/>
                    </a:cubicBezTo>
                    <a:cubicBezTo>
                      <a:pt x="145" y="81"/>
                      <a:pt x="145" y="81"/>
                      <a:pt x="145" y="81"/>
                    </a:cubicBezTo>
                    <a:cubicBezTo>
                      <a:pt x="145" y="81"/>
                      <a:pt x="145" y="81"/>
                      <a:pt x="145" y="81"/>
                    </a:cubicBezTo>
                    <a:cubicBezTo>
                      <a:pt x="145" y="81"/>
                      <a:pt x="144" y="81"/>
                      <a:pt x="144" y="81"/>
                    </a:cubicBezTo>
                    <a:cubicBezTo>
                      <a:pt x="144" y="81"/>
                      <a:pt x="144" y="81"/>
                      <a:pt x="144" y="81"/>
                    </a:cubicBezTo>
                    <a:cubicBezTo>
                      <a:pt x="144" y="81"/>
                      <a:pt x="144" y="81"/>
                      <a:pt x="144" y="81"/>
                    </a:cubicBezTo>
                    <a:cubicBezTo>
                      <a:pt x="144" y="81"/>
                      <a:pt x="144" y="81"/>
                      <a:pt x="144" y="81"/>
                    </a:cubicBezTo>
                    <a:cubicBezTo>
                      <a:pt x="144" y="81"/>
                      <a:pt x="144" y="81"/>
                      <a:pt x="144" y="81"/>
                    </a:cubicBezTo>
                    <a:cubicBezTo>
                      <a:pt x="144" y="81"/>
                      <a:pt x="144" y="81"/>
                      <a:pt x="144" y="81"/>
                    </a:cubicBezTo>
                    <a:cubicBezTo>
                      <a:pt x="144" y="81"/>
                      <a:pt x="144" y="81"/>
                      <a:pt x="144" y="81"/>
                    </a:cubicBezTo>
                    <a:cubicBezTo>
                      <a:pt x="144" y="81"/>
                      <a:pt x="144" y="81"/>
                      <a:pt x="144" y="81"/>
                    </a:cubicBezTo>
                    <a:cubicBezTo>
                      <a:pt x="144" y="81"/>
                      <a:pt x="144" y="81"/>
                      <a:pt x="144" y="81"/>
                    </a:cubicBezTo>
                    <a:cubicBezTo>
                      <a:pt x="144" y="81"/>
                      <a:pt x="144" y="81"/>
                      <a:pt x="144" y="81"/>
                    </a:cubicBezTo>
                    <a:cubicBezTo>
                      <a:pt x="143" y="81"/>
                      <a:pt x="143" y="81"/>
                      <a:pt x="143" y="81"/>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79"/>
                      <a:pt x="143" y="79"/>
                      <a:pt x="143" y="79"/>
                    </a:cubicBezTo>
                    <a:cubicBezTo>
                      <a:pt x="143" y="79"/>
                      <a:pt x="143" y="79"/>
                      <a:pt x="143" y="79"/>
                    </a:cubicBezTo>
                    <a:cubicBezTo>
                      <a:pt x="143"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1" y="79"/>
                      <a:pt x="141" y="79"/>
                      <a:pt x="141" y="79"/>
                    </a:cubicBezTo>
                    <a:cubicBezTo>
                      <a:pt x="141" y="78"/>
                      <a:pt x="141" y="78"/>
                      <a:pt x="141" y="78"/>
                    </a:cubicBezTo>
                    <a:cubicBezTo>
                      <a:pt x="141" y="78"/>
                      <a:pt x="141" y="78"/>
                      <a:pt x="141" y="78"/>
                    </a:cubicBezTo>
                    <a:cubicBezTo>
                      <a:pt x="141" y="78"/>
                      <a:pt x="141" y="78"/>
                      <a:pt x="141" y="78"/>
                    </a:cubicBezTo>
                    <a:cubicBezTo>
                      <a:pt x="141" y="78"/>
                      <a:pt x="141" y="78"/>
                      <a:pt x="141" y="78"/>
                    </a:cubicBezTo>
                    <a:cubicBezTo>
                      <a:pt x="141" y="78"/>
                      <a:pt x="141" y="78"/>
                      <a:pt x="141" y="78"/>
                    </a:cubicBezTo>
                    <a:cubicBezTo>
                      <a:pt x="141" y="78"/>
                      <a:pt x="141" y="78"/>
                      <a:pt x="141" y="78"/>
                    </a:cubicBezTo>
                    <a:cubicBezTo>
                      <a:pt x="141" y="78"/>
                      <a:pt x="141" y="78"/>
                      <a:pt x="141" y="78"/>
                    </a:cubicBezTo>
                    <a:cubicBezTo>
                      <a:pt x="141" y="78"/>
                      <a:pt x="141" y="78"/>
                      <a:pt x="141" y="78"/>
                    </a:cubicBezTo>
                    <a:cubicBezTo>
                      <a:pt x="141" y="78"/>
                      <a:pt x="141" y="78"/>
                      <a:pt x="141" y="78"/>
                    </a:cubicBezTo>
                    <a:cubicBezTo>
                      <a:pt x="141" y="78"/>
                      <a:pt x="141" y="78"/>
                      <a:pt x="141"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7"/>
                      <a:pt x="140" y="77"/>
                      <a:pt x="140" y="77"/>
                    </a:cubicBezTo>
                    <a:cubicBezTo>
                      <a:pt x="140" y="77"/>
                      <a:pt x="140" y="77"/>
                      <a:pt x="140"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8" y="77"/>
                      <a:pt x="138" y="77"/>
                      <a:pt x="138" y="77"/>
                    </a:cubicBezTo>
                    <a:cubicBezTo>
                      <a:pt x="138" y="77"/>
                      <a:pt x="138" y="77"/>
                      <a:pt x="138" y="77"/>
                    </a:cubicBezTo>
                    <a:cubicBezTo>
                      <a:pt x="138" y="77"/>
                      <a:pt x="138" y="77"/>
                      <a:pt x="138" y="77"/>
                    </a:cubicBezTo>
                    <a:cubicBezTo>
                      <a:pt x="138" y="77"/>
                      <a:pt x="138" y="77"/>
                      <a:pt x="138" y="77"/>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5"/>
                      <a:pt x="137" y="75"/>
                      <a:pt x="137" y="75"/>
                    </a:cubicBezTo>
                    <a:cubicBezTo>
                      <a:pt x="137" y="75"/>
                      <a:pt x="137" y="75"/>
                      <a:pt x="137" y="75"/>
                    </a:cubicBezTo>
                    <a:cubicBezTo>
                      <a:pt x="137" y="75"/>
                      <a:pt x="137" y="75"/>
                      <a:pt x="137" y="75"/>
                    </a:cubicBezTo>
                    <a:cubicBezTo>
                      <a:pt x="137" y="75"/>
                      <a:pt x="137" y="75"/>
                      <a:pt x="137" y="75"/>
                    </a:cubicBezTo>
                    <a:cubicBezTo>
                      <a:pt x="137" y="75"/>
                      <a:pt x="137" y="75"/>
                      <a:pt x="137" y="75"/>
                    </a:cubicBezTo>
                    <a:cubicBezTo>
                      <a:pt x="137" y="75"/>
                      <a:pt x="137" y="75"/>
                      <a:pt x="137" y="75"/>
                    </a:cubicBezTo>
                    <a:cubicBezTo>
                      <a:pt x="137" y="75"/>
                      <a:pt x="137" y="75"/>
                      <a:pt x="137" y="75"/>
                    </a:cubicBezTo>
                    <a:cubicBezTo>
                      <a:pt x="137" y="75"/>
                      <a:pt x="137" y="75"/>
                      <a:pt x="137"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4"/>
                      <a:pt x="136" y="74"/>
                      <a:pt x="136" y="74"/>
                    </a:cubicBezTo>
                    <a:cubicBezTo>
                      <a:pt x="136" y="74"/>
                      <a:pt x="136" y="74"/>
                      <a:pt x="136" y="74"/>
                    </a:cubicBezTo>
                    <a:cubicBezTo>
                      <a:pt x="136" y="74"/>
                      <a:pt x="136"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4" y="74"/>
                      <a:pt x="134" y="74"/>
                      <a:pt x="134" y="74"/>
                    </a:cubicBezTo>
                    <a:cubicBezTo>
                      <a:pt x="134" y="74"/>
                      <a:pt x="134" y="74"/>
                      <a:pt x="134" y="74"/>
                    </a:cubicBezTo>
                    <a:cubicBezTo>
                      <a:pt x="134" y="74"/>
                      <a:pt x="134" y="74"/>
                      <a:pt x="134" y="74"/>
                    </a:cubicBezTo>
                    <a:cubicBezTo>
                      <a:pt x="134" y="74"/>
                      <a:pt x="134" y="74"/>
                      <a:pt x="134" y="74"/>
                    </a:cubicBezTo>
                    <a:cubicBezTo>
                      <a:pt x="134" y="74"/>
                      <a:pt x="134" y="74"/>
                      <a:pt x="134" y="74"/>
                    </a:cubicBezTo>
                    <a:cubicBezTo>
                      <a:pt x="134" y="74"/>
                      <a:pt x="134" y="74"/>
                      <a:pt x="134" y="74"/>
                    </a:cubicBezTo>
                    <a:cubicBezTo>
                      <a:pt x="134" y="74"/>
                      <a:pt x="134" y="74"/>
                      <a:pt x="134" y="74"/>
                    </a:cubicBezTo>
                    <a:cubicBezTo>
                      <a:pt x="134" y="74"/>
                      <a:pt x="134" y="74"/>
                      <a:pt x="134" y="74"/>
                    </a:cubicBezTo>
                    <a:cubicBezTo>
                      <a:pt x="134" y="74"/>
                      <a:pt x="134" y="74"/>
                      <a:pt x="134" y="74"/>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1" y="71"/>
                      <a:pt x="131" y="71"/>
                      <a:pt x="131" y="71"/>
                    </a:cubicBezTo>
                    <a:cubicBezTo>
                      <a:pt x="131" y="71"/>
                      <a:pt x="131" y="71"/>
                      <a:pt x="131" y="71"/>
                    </a:cubicBezTo>
                    <a:cubicBezTo>
                      <a:pt x="131" y="71"/>
                      <a:pt x="131" y="71"/>
                      <a:pt x="131" y="71"/>
                    </a:cubicBezTo>
                    <a:cubicBezTo>
                      <a:pt x="131" y="71"/>
                      <a:pt x="131" y="71"/>
                      <a:pt x="131" y="71"/>
                    </a:cubicBezTo>
                    <a:cubicBezTo>
                      <a:pt x="131" y="71"/>
                      <a:pt x="131" y="71"/>
                      <a:pt x="131" y="71"/>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0" y="70"/>
                      <a:pt x="130" y="70"/>
                      <a:pt x="130" y="70"/>
                    </a:cubicBezTo>
                    <a:cubicBezTo>
                      <a:pt x="130" y="70"/>
                      <a:pt x="130" y="70"/>
                      <a:pt x="130" y="70"/>
                    </a:cubicBezTo>
                    <a:cubicBezTo>
                      <a:pt x="130" y="70"/>
                      <a:pt x="130" y="70"/>
                      <a:pt x="130" y="70"/>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29" y="69"/>
                      <a:pt x="129" y="69"/>
                      <a:pt x="129" y="69"/>
                    </a:cubicBezTo>
                    <a:cubicBezTo>
                      <a:pt x="129" y="69"/>
                      <a:pt x="129" y="69"/>
                      <a:pt x="129" y="69"/>
                    </a:cubicBezTo>
                    <a:cubicBezTo>
                      <a:pt x="129" y="69"/>
                      <a:pt x="129" y="69"/>
                      <a:pt x="129" y="69"/>
                    </a:cubicBezTo>
                    <a:cubicBezTo>
                      <a:pt x="129" y="69"/>
                      <a:pt x="129" y="69"/>
                      <a:pt x="129" y="69"/>
                    </a:cubicBezTo>
                    <a:cubicBezTo>
                      <a:pt x="129" y="68"/>
                      <a:pt x="129" y="68"/>
                      <a:pt x="129" y="68"/>
                    </a:cubicBezTo>
                    <a:cubicBezTo>
                      <a:pt x="129" y="68"/>
                      <a:pt x="129" y="68"/>
                      <a:pt x="129" y="68"/>
                    </a:cubicBezTo>
                    <a:cubicBezTo>
                      <a:pt x="129" y="68"/>
                      <a:pt x="129"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7" y="68"/>
                      <a:pt x="127" y="68"/>
                      <a:pt x="127" y="68"/>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6" y="67"/>
                      <a:pt x="126" y="67"/>
                      <a:pt x="126" y="67"/>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5" y="66"/>
                      <a:pt x="125" y="66"/>
                      <a:pt x="125" y="66"/>
                    </a:cubicBezTo>
                    <a:cubicBezTo>
                      <a:pt x="125" y="66"/>
                      <a:pt x="125" y="66"/>
                      <a:pt x="125" y="66"/>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4" y="65"/>
                      <a:pt x="124" y="65"/>
                      <a:pt x="124" y="65"/>
                    </a:cubicBezTo>
                    <a:cubicBezTo>
                      <a:pt x="124" y="65"/>
                      <a:pt x="124" y="65"/>
                      <a:pt x="124" y="65"/>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3"/>
                      <a:pt x="124" y="63"/>
                      <a:pt x="124" y="63"/>
                    </a:cubicBezTo>
                    <a:cubicBezTo>
                      <a:pt x="124" y="63"/>
                      <a:pt x="124" y="63"/>
                      <a:pt x="124"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2"/>
                      <a:pt x="123" y="62"/>
                      <a:pt x="123" y="62"/>
                    </a:cubicBezTo>
                    <a:cubicBezTo>
                      <a:pt x="123" y="62"/>
                      <a:pt x="123" y="62"/>
                      <a:pt x="123" y="62"/>
                    </a:cubicBezTo>
                    <a:cubicBezTo>
                      <a:pt x="123" y="62"/>
                      <a:pt x="123" y="62"/>
                      <a:pt x="123" y="62"/>
                    </a:cubicBezTo>
                    <a:cubicBezTo>
                      <a:pt x="123" y="62"/>
                      <a:pt x="123" y="62"/>
                      <a:pt x="123" y="62"/>
                    </a:cubicBezTo>
                    <a:cubicBezTo>
                      <a:pt x="123" y="62"/>
                      <a:pt x="123" y="62"/>
                      <a:pt x="123" y="62"/>
                    </a:cubicBezTo>
                    <a:cubicBezTo>
                      <a:pt x="123" y="62"/>
                      <a:pt x="123" y="62"/>
                      <a:pt x="123" y="62"/>
                    </a:cubicBezTo>
                    <a:cubicBezTo>
                      <a:pt x="123" y="62"/>
                      <a:pt x="123" y="62"/>
                      <a:pt x="123" y="62"/>
                    </a:cubicBezTo>
                    <a:cubicBezTo>
                      <a:pt x="123" y="62"/>
                      <a:pt x="123" y="62"/>
                      <a:pt x="123"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1"/>
                      <a:pt x="122" y="61"/>
                      <a:pt x="122" y="61"/>
                    </a:cubicBezTo>
                    <a:cubicBezTo>
                      <a:pt x="122" y="61"/>
                      <a:pt x="122" y="61"/>
                      <a:pt x="122" y="61"/>
                    </a:cubicBezTo>
                    <a:cubicBezTo>
                      <a:pt x="122" y="61"/>
                      <a:pt x="122" y="61"/>
                      <a:pt x="122" y="61"/>
                    </a:cubicBezTo>
                    <a:cubicBezTo>
                      <a:pt x="122" y="61"/>
                      <a:pt x="122" y="61"/>
                      <a:pt x="122" y="61"/>
                    </a:cubicBezTo>
                    <a:cubicBezTo>
                      <a:pt x="122" y="61"/>
                      <a:pt x="122" y="61"/>
                      <a:pt x="122" y="61"/>
                    </a:cubicBezTo>
                    <a:cubicBezTo>
                      <a:pt x="122" y="61"/>
                      <a:pt x="122" y="61"/>
                      <a:pt x="122" y="61"/>
                    </a:cubicBezTo>
                    <a:cubicBezTo>
                      <a:pt x="122" y="61"/>
                      <a:pt x="122" y="61"/>
                      <a:pt x="122" y="61"/>
                    </a:cubicBezTo>
                    <a:cubicBezTo>
                      <a:pt x="122" y="61"/>
                      <a:pt x="122" y="61"/>
                      <a:pt x="122"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7" y="57"/>
                      <a:pt x="117" y="57"/>
                      <a:pt x="117" y="57"/>
                    </a:cubicBezTo>
                    <a:cubicBezTo>
                      <a:pt x="117" y="57"/>
                      <a:pt x="117" y="57"/>
                      <a:pt x="117" y="57"/>
                    </a:cubicBezTo>
                    <a:cubicBezTo>
                      <a:pt x="117" y="57"/>
                      <a:pt x="117" y="57"/>
                      <a:pt x="117" y="57"/>
                    </a:cubicBezTo>
                    <a:cubicBezTo>
                      <a:pt x="117" y="57"/>
                      <a:pt x="117" y="57"/>
                      <a:pt x="117" y="57"/>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6" y="56"/>
                      <a:pt x="116" y="56"/>
                      <a:pt x="116" y="56"/>
                    </a:cubicBezTo>
                    <a:cubicBezTo>
                      <a:pt x="116" y="56"/>
                      <a:pt x="116" y="56"/>
                      <a:pt x="116" y="56"/>
                    </a:cubicBezTo>
                    <a:cubicBezTo>
                      <a:pt x="116" y="56"/>
                      <a:pt x="116" y="56"/>
                      <a:pt x="116" y="56"/>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4"/>
                      <a:pt x="116" y="54"/>
                      <a:pt x="116" y="54"/>
                    </a:cubicBezTo>
                    <a:cubicBezTo>
                      <a:pt x="116" y="54"/>
                      <a:pt x="116" y="54"/>
                      <a:pt x="116" y="54"/>
                    </a:cubicBezTo>
                    <a:cubicBezTo>
                      <a:pt x="116" y="54"/>
                      <a:pt x="116" y="54"/>
                      <a:pt x="116" y="54"/>
                    </a:cubicBezTo>
                    <a:cubicBezTo>
                      <a:pt x="116" y="54"/>
                      <a:pt x="116" y="54"/>
                      <a:pt x="116" y="54"/>
                    </a:cubicBezTo>
                    <a:cubicBezTo>
                      <a:pt x="115" y="54"/>
                      <a:pt x="115" y="54"/>
                      <a:pt x="115" y="54"/>
                    </a:cubicBezTo>
                    <a:cubicBezTo>
                      <a:pt x="115" y="54"/>
                      <a:pt x="115" y="54"/>
                      <a:pt x="115" y="54"/>
                    </a:cubicBezTo>
                    <a:cubicBezTo>
                      <a:pt x="115" y="54"/>
                      <a:pt x="115" y="54"/>
                      <a:pt x="115" y="54"/>
                    </a:cubicBezTo>
                    <a:cubicBezTo>
                      <a:pt x="115" y="54"/>
                      <a:pt x="115" y="54"/>
                      <a:pt x="115" y="54"/>
                    </a:cubicBezTo>
                    <a:cubicBezTo>
                      <a:pt x="115" y="54"/>
                      <a:pt x="115" y="54"/>
                      <a:pt x="115" y="54"/>
                    </a:cubicBezTo>
                    <a:cubicBezTo>
                      <a:pt x="115" y="54"/>
                      <a:pt x="115" y="54"/>
                      <a:pt x="115" y="54"/>
                    </a:cubicBezTo>
                    <a:cubicBezTo>
                      <a:pt x="115" y="54"/>
                      <a:pt x="115" y="54"/>
                      <a:pt x="115" y="54"/>
                    </a:cubicBezTo>
                    <a:cubicBezTo>
                      <a:pt x="115" y="54"/>
                      <a:pt x="115" y="54"/>
                      <a:pt x="115" y="54"/>
                    </a:cubicBezTo>
                    <a:cubicBezTo>
                      <a:pt x="115" y="54"/>
                      <a:pt x="115" y="54"/>
                      <a:pt x="115" y="54"/>
                    </a:cubicBezTo>
                    <a:cubicBezTo>
                      <a:pt x="115" y="54"/>
                      <a:pt x="115" y="54"/>
                      <a:pt x="115" y="54"/>
                    </a:cubicBezTo>
                    <a:cubicBezTo>
                      <a:pt x="115" y="53"/>
                      <a:pt x="115" y="53"/>
                      <a:pt x="115" y="53"/>
                    </a:cubicBezTo>
                    <a:cubicBezTo>
                      <a:pt x="115" y="53"/>
                      <a:pt x="115" y="53"/>
                      <a:pt x="115" y="53"/>
                    </a:cubicBezTo>
                    <a:cubicBezTo>
                      <a:pt x="115" y="53"/>
                      <a:pt x="115" y="53"/>
                      <a:pt x="115" y="53"/>
                    </a:cubicBezTo>
                    <a:cubicBezTo>
                      <a:pt x="115" y="53"/>
                      <a:pt x="115" y="53"/>
                      <a:pt x="115" y="53"/>
                    </a:cubicBezTo>
                    <a:cubicBezTo>
                      <a:pt x="115" y="53"/>
                      <a:pt x="115" y="53"/>
                      <a:pt x="115" y="53"/>
                    </a:cubicBezTo>
                    <a:cubicBezTo>
                      <a:pt x="115" y="53"/>
                      <a:pt x="115" y="53"/>
                      <a:pt x="115" y="53"/>
                    </a:cubicBezTo>
                    <a:cubicBezTo>
                      <a:pt x="115" y="53"/>
                      <a:pt x="115" y="53"/>
                      <a:pt x="115" y="53"/>
                    </a:cubicBezTo>
                    <a:cubicBezTo>
                      <a:pt x="115" y="53"/>
                      <a:pt x="115" y="53"/>
                      <a:pt x="115" y="53"/>
                    </a:cubicBezTo>
                    <a:cubicBezTo>
                      <a:pt x="115" y="53"/>
                      <a:pt x="115" y="53"/>
                      <a:pt x="115" y="53"/>
                    </a:cubicBezTo>
                    <a:cubicBezTo>
                      <a:pt x="115" y="53"/>
                      <a:pt x="115" y="53"/>
                      <a:pt x="115" y="53"/>
                    </a:cubicBezTo>
                    <a:cubicBezTo>
                      <a:pt x="114" y="53"/>
                      <a:pt x="114" y="53"/>
                      <a:pt x="114" y="53"/>
                    </a:cubicBezTo>
                    <a:cubicBezTo>
                      <a:pt x="114" y="53"/>
                      <a:pt x="114" y="53"/>
                      <a:pt x="114" y="53"/>
                    </a:cubicBezTo>
                    <a:cubicBezTo>
                      <a:pt x="114" y="53"/>
                      <a:pt x="114" y="53"/>
                      <a:pt x="114" y="53"/>
                    </a:cubicBezTo>
                    <a:cubicBezTo>
                      <a:pt x="114" y="53"/>
                      <a:pt x="114" y="53"/>
                      <a:pt x="114" y="53"/>
                    </a:cubicBezTo>
                    <a:cubicBezTo>
                      <a:pt x="114" y="53"/>
                      <a:pt x="114" y="53"/>
                      <a:pt x="114" y="53"/>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3" y="52"/>
                      <a:pt x="113" y="52"/>
                      <a:pt x="113" y="52"/>
                    </a:cubicBezTo>
                    <a:cubicBezTo>
                      <a:pt x="113" y="52"/>
                      <a:pt x="113" y="52"/>
                      <a:pt x="113" y="52"/>
                    </a:cubicBezTo>
                    <a:cubicBezTo>
                      <a:pt x="113" y="52"/>
                      <a:pt x="113" y="52"/>
                      <a:pt x="113" y="52"/>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0"/>
                      <a:pt x="113" y="50"/>
                      <a:pt x="113"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1" y="49"/>
                      <a:pt x="111" y="49"/>
                      <a:pt x="111" y="49"/>
                    </a:cubicBezTo>
                    <a:cubicBezTo>
                      <a:pt x="111" y="49"/>
                      <a:pt x="111" y="49"/>
                      <a:pt x="111" y="49"/>
                    </a:cubicBezTo>
                    <a:cubicBezTo>
                      <a:pt x="111" y="49"/>
                      <a:pt x="111" y="49"/>
                      <a:pt x="111" y="49"/>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0" y="48"/>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6"/>
                      <a:pt x="110" y="46"/>
                      <a:pt x="110" y="46"/>
                    </a:cubicBezTo>
                    <a:cubicBezTo>
                      <a:pt x="110" y="46"/>
                      <a:pt x="110" y="46"/>
                      <a:pt x="110" y="46"/>
                    </a:cubicBezTo>
                    <a:cubicBezTo>
                      <a:pt x="110" y="46"/>
                      <a:pt x="110" y="46"/>
                      <a:pt x="110" y="46"/>
                    </a:cubicBezTo>
                    <a:cubicBezTo>
                      <a:pt x="110" y="46"/>
                      <a:pt x="110" y="46"/>
                      <a:pt x="110" y="46"/>
                    </a:cubicBezTo>
                    <a:cubicBezTo>
                      <a:pt x="110" y="46"/>
                      <a:pt x="110" y="46"/>
                      <a:pt x="110" y="46"/>
                    </a:cubicBezTo>
                    <a:cubicBezTo>
                      <a:pt x="110" y="46"/>
                      <a:pt x="110" y="46"/>
                      <a:pt x="110" y="46"/>
                    </a:cubicBezTo>
                    <a:cubicBezTo>
                      <a:pt x="110" y="46"/>
                      <a:pt x="110" y="46"/>
                      <a:pt x="110"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3"/>
                      <a:pt x="108" y="43"/>
                      <a:pt x="108" y="43"/>
                    </a:cubicBezTo>
                    <a:cubicBezTo>
                      <a:pt x="108" y="43"/>
                      <a:pt x="108" y="43"/>
                      <a:pt x="108" y="43"/>
                    </a:cubicBezTo>
                    <a:cubicBezTo>
                      <a:pt x="108" y="43"/>
                      <a:pt x="108" y="43"/>
                      <a:pt x="108" y="43"/>
                    </a:cubicBezTo>
                    <a:cubicBezTo>
                      <a:pt x="108" y="43"/>
                      <a:pt x="108" y="43"/>
                      <a:pt x="108" y="43"/>
                    </a:cubicBezTo>
                    <a:cubicBezTo>
                      <a:pt x="108" y="43"/>
                      <a:pt x="108" y="43"/>
                      <a:pt x="108" y="43"/>
                    </a:cubicBezTo>
                    <a:cubicBezTo>
                      <a:pt x="108" y="43"/>
                      <a:pt x="108" y="43"/>
                      <a:pt x="108" y="43"/>
                    </a:cubicBezTo>
                    <a:cubicBezTo>
                      <a:pt x="108" y="43"/>
                      <a:pt x="108" y="43"/>
                      <a:pt x="108" y="43"/>
                    </a:cubicBezTo>
                    <a:cubicBezTo>
                      <a:pt x="108" y="43"/>
                      <a:pt x="108" y="43"/>
                      <a:pt x="108" y="43"/>
                    </a:cubicBezTo>
                    <a:cubicBezTo>
                      <a:pt x="108" y="43"/>
                      <a:pt x="108" y="43"/>
                      <a:pt x="108" y="43"/>
                    </a:cubicBezTo>
                    <a:cubicBezTo>
                      <a:pt x="107" y="43"/>
                      <a:pt x="107" y="43"/>
                      <a:pt x="107" y="43"/>
                    </a:cubicBezTo>
                    <a:cubicBezTo>
                      <a:pt x="107" y="43"/>
                      <a:pt x="107" y="43"/>
                      <a:pt x="107" y="43"/>
                    </a:cubicBezTo>
                    <a:cubicBezTo>
                      <a:pt x="107" y="43"/>
                      <a:pt x="107" y="43"/>
                      <a:pt x="107" y="43"/>
                    </a:cubicBezTo>
                    <a:cubicBezTo>
                      <a:pt x="107" y="43"/>
                      <a:pt x="107" y="43"/>
                      <a:pt x="107" y="43"/>
                    </a:cubicBezTo>
                    <a:cubicBezTo>
                      <a:pt x="107" y="43"/>
                      <a:pt x="107" y="43"/>
                      <a:pt x="107" y="43"/>
                    </a:cubicBezTo>
                    <a:cubicBezTo>
                      <a:pt x="107" y="43"/>
                      <a:pt x="107" y="43"/>
                      <a:pt x="107" y="43"/>
                    </a:cubicBezTo>
                    <a:cubicBezTo>
                      <a:pt x="107" y="42"/>
                      <a:pt x="107" y="42"/>
                      <a:pt x="107" y="42"/>
                    </a:cubicBezTo>
                    <a:cubicBezTo>
                      <a:pt x="107" y="42"/>
                      <a:pt x="107" y="42"/>
                      <a:pt x="107" y="42"/>
                    </a:cubicBezTo>
                    <a:cubicBezTo>
                      <a:pt x="107" y="42"/>
                      <a:pt x="107" y="42"/>
                      <a:pt x="107" y="42"/>
                    </a:cubicBezTo>
                    <a:cubicBezTo>
                      <a:pt x="107" y="42"/>
                      <a:pt x="107" y="42"/>
                      <a:pt x="107" y="42"/>
                    </a:cubicBezTo>
                    <a:cubicBezTo>
                      <a:pt x="107" y="42"/>
                      <a:pt x="107" y="42"/>
                      <a:pt x="107" y="42"/>
                    </a:cubicBezTo>
                    <a:cubicBezTo>
                      <a:pt x="107" y="42"/>
                      <a:pt x="107" y="42"/>
                      <a:pt x="107" y="42"/>
                    </a:cubicBezTo>
                    <a:cubicBezTo>
                      <a:pt x="107" y="42"/>
                      <a:pt x="107" y="42"/>
                      <a:pt x="107" y="42"/>
                    </a:cubicBezTo>
                    <a:cubicBezTo>
                      <a:pt x="107" y="42"/>
                      <a:pt x="107" y="42"/>
                      <a:pt x="107" y="42"/>
                    </a:cubicBezTo>
                    <a:cubicBezTo>
                      <a:pt x="107" y="42"/>
                      <a:pt x="107" y="42"/>
                      <a:pt x="107" y="42"/>
                    </a:cubicBezTo>
                    <a:cubicBezTo>
                      <a:pt x="107" y="42"/>
                      <a:pt x="107" y="42"/>
                      <a:pt x="107" y="42"/>
                    </a:cubicBezTo>
                    <a:cubicBezTo>
                      <a:pt x="107" y="42"/>
                      <a:pt x="106" y="42"/>
                      <a:pt x="106" y="42"/>
                    </a:cubicBezTo>
                    <a:cubicBezTo>
                      <a:pt x="106" y="42"/>
                      <a:pt x="106" y="42"/>
                      <a:pt x="106" y="42"/>
                    </a:cubicBezTo>
                    <a:cubicBezTo>
                      <a:pt x="106" y="42"/>
                      <a:pt x="106" y="42"/>
                      <a:pt x="106" y="42"/>
                    </a:cubicBezTo>
                    <a:cubicBezTo>
                      <a:pt x="106" y="42"/>
                      <a:pt x="106" y="42"/>
                      <a:pt x="106" y="42"/>
                    </a:cubicBezTo>
                    <a:cubicBezTo>
                      <a:pt x="106" y="42"/>
                      <a:pt x="106" y="42"/>
                      <a:pt x="106" y="42"/>
                    </a:cubicBezTo>
                    <a:cubicBezTo>
                      <a:pt x="106" y="42"/>
                      <a:pt x="106" y="42"/>
                      <a:pt x="106" y="42"/>
                    </a:cubicBezTo>
                    <a:cubicBezTo>
                      <a:pt x="106" y="42"/>
                      <a:pt x="106" y="42"/>
                      <a:pt x="106" y="42"/>
                    </a:cubicBezTo>
                    <a:cubicBezTo>
                      <a:pt x="106" y="43"/>
                      <a:pt x="106" y="43"/>
                      <a:pt x="106" y="43"/>
                    </a:cubicBezTo>
                    <a:cubicBezTo>
                      <a:pt x="106" y="43"/>
                      <a:pt x="106" y="43"/>
                      <a:pt x="106" y="43"/>
                    </a:cubicBezTo>
                    <a:cubicBezTo>
                      <a:pt x="106" y="43"/>
                      <a:pt x="106" y="43"/>
                      <a:pt x="106" y="43"/>
                    </a:cubicBezTo>
                    <a:cubicBezTo>
                      <a:pt x="106" y="43"/>
                      <a:pt x="106" y="43"/>
                      <a:pt x="106" y="43"/>
                    </a:cubicBezTo>
                    <a:cubicBezTo>
                      <a:pt x="106" y="43"/>
                      <a:pt x="106" y="43"/>
                      <a:pt x="106" y="43"/>
                    </a:cubicBezTo>
                    <a:cubicBezTo>
                      <a:pt x="106" y="43"/>
                      <a:pt x="106" y="43"/>
                      <a:pt x="106" y="43"/>
                    </a:cubicBezTo>
                    <a:cubicBezTo>
                      <a:pt x="106" y="43"/>
                      <a:pt x="106" y="43"/>
                      <a:pt x="106" y="43"/>
                    </a:cubicBezTo>
                    <a:cubicBezTo>
                      <a:pt x="106" y="43"/>
                      <a:pt x="106" y="43"/>
                      <a:pt x="106" y="43"/>
                    </a:cubicBezTo>
                    <a:cubicBezTo>
                      <a:pt x="106" y="43"/>
                      <a:pt x="106" y="43"/>
                      <a:pt x="106" y="43"/>
                    </a:cubicBezTo>
                    <a:cubicBezTo>
                      <a:pt x="106" y="43"/>
                      <a:pt x="106" y="43"/>
                      <a:pt x="106" y="43"/>
                    </a:cubicBezTo>
                    <a:cubicBezTo>
                      <a:pt x="105" y="43"/>
                      <a:pt x="105" y="43"/>
                      <a:pt x="105" y="43"/>
                    </a:cubicBezTo>
                    <a:cubicBezTo>
                      <a:pt x="105" y="43"/>
                      <a:pt x="105" y="43"/>
                      <a:pt x="105" y="43"/>
                    </a:cubicBezTo>
                    <a:cubicBezTo>
                      <a:pt x="105" y="43"/>
                      <a:pt x="105" y="43"/>
                      <a:pt x="105" y="43"/>
                    </a:cubicBezTo>
                    <a:cubicBezTo>
                      <a:pt x="105" y="43"/>
                      <a:pt x="105" y="43"/>
                      <a:pt x="105" y="43"/>
                    </a:cubicBezTo>
                    <a:cubicBezTo>
                      <a:pt x="105" y="43"/>
                      <a:pt x="105" y="43"/>
                      <a:pt x="105" y="43"/>
                    </a:cubicBezTo>
                    <a:cubicBezTo>
                      <a:pt x="105" y="43"/>
                      <a:pt x="105" y="43"/>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5"/>
                      <a:pt x="105" y="45"/>
                      <a:pt x="105" y="45"/>
                    </a:cubicBezTo>
                    <a:cubicBezTo>
                      <a:pt x="105" y="45"/>
                      <a:pt x="105" y="45"/>
                      <a:pt x="105" y="45"/>
                    </a:cubicBezTo>
                    <a:cubicBezTo>
                      <a:pt x="105" y="45"/>
                      <a:pt x="105" y="45"/>
                      <a:pt x="105" y="45"/>
                    </a:cubicBezTo>
                    <a:cubicBezTo>
                      <a:pt x="105" y="45"/>
                      <a:pt x="105" y="45"/>
                      <a:pt x="105" y="45"/>
                    </a:cubicBezTo>
                    <a:cubicBezTo>
                      <a:pt x="105" y="45"/>
                      <a:pt x="105" y="45"/>
                      <a:pt x="105"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6"/>
                    </a:cubicBezTo>
                    <a:cubicBezTo>
                      <a:pt x="104" y="46"/>
                      <a:pt x="104" y="46"/>
                      <a:pt x="104" y="46"/>
                    </a:cubicBezTo>
                    <a:cubicBezTo>
                      <a:pt x="104" y="46"/>
                      <a:pt x="104" y="46"/>
                      <a:pt x="104" y="46"/>
                    </a:cubicBezTo>
                    <a:cubicBezTo>
                      <a:pt x="104" y="46"/>
                      <a:pt x="104" y="46"/>
                      <a:pt x="104" y="46"/>
                    </a:cubicBezTo>
                    <a:cubicBezTo>
                      <a:pt x="104" y="46"/>
                      <a:pt x="104" y="46"/>
                      <a:pt x="104" y="46"/>
                    </a:cubicBezTo>
                    <a:cubicBezTo>
                      <a:pt x="104" y="46"/>
                      <a:pt x="104" y="46"/>
                      <a:pt x="104" y="46"/>
                    </a:cubicBezTo>
                    <a:cubicBezTo>
                      <a:pt x="104" y="46"/>
                      <a:pt x="104" y="46"/>
                      <a:pt x="104" y="46"/>
                    </a:cubicBezTo>
                    <a:cubicBezTo>
                      <a:pt x="104" y="46"/>
                      <a:pt x="104" y="46"/>
                      <a:pt x="104" y="46"/>
                    </a:cubicBezTo>
                    <a:cubicBezTo>
                      <a:pt x="104" y="46"/>
                      <a:pt x="104" y="46"/>
                      <a:pt x="104" y="46"/>
                    </a:cubicBezTo>
                    <a:cubicBezTo>
                      <a:pt x="104" y="46"/>
                      <a:pt x="104" y="46"/>
                      <a:pt x="104" y="46"/>
                    </a:cubicBezTo>
                    <a:cubicBezTo>
                      <a:pt x="104" y="46"/>
                      <a:pt x="104" y="46"/>
                      <a:pt x="104" y="46"/>
                    </a:cubicBezTo>
                    <a:cubicBezTo>
                      <a:pt x="103" y="46"/>
                      <a:pt x="103" y="46"/>
                      <a:pt x="103" y="46"/>
                    </a:cubicBezTo>
                    <a:cubicBezTo>
                      <a:pt x="103" y="46"/>
                      <a:pt x="103" y="46"/>
                      <a:pt x="103" y="46"/>
                    </a:cubicBezTo>
                    <a:cubicBezTo>
                      <a:pt x="103" y="46"/>
                      <a:pt x="103" y="46"/>
                      <a:pt x="103" y="46"/>
                    </a:cubicBezTo>
                    <a:cubicBezTo>
                      <a:pt x="103" y="46"/>
                      <a:pt x="103" y="46"/>
                      <a:pt x="103" y="46"/>
                    </a:cubicBezTo>
                    <a:cubicBezTo>
                      <a:pt x="103" y="46"/>
                      <a:pt x="103" y="47"/>
                      <a:pt x="103" y="47"/>
                    </a:cubicBezTo>
                    <a:cubicBezTo>
                      <a:pt x="103" y="47"/>
                      <a:pt x="103" y="47"/>
                      <a:pt x="103" y="47"/>
                    </a:cubicBezTo>
                    <a:cubicBezTo>
                      <a:pt x="103" y="47"/>
                      <a:pt x="103" y="47"/>
                      <a:pt x="103" y="47"/>
                    </a:cubicBezTo>
                    <a:cubicBezTo>
                      <a:pt x="103" y="47"/>
                      <a:pt x="103" y="47"/>
                      <a:pt x="103" y="47"/>
                    </a:cubicBezTo>
                    <a:cubicBezTo>
                      <a:pt x="103" y="47"/>
                      <a:pt x="103" y="47"/>
                      <a:pt x="103" y="47"/>
                    </a:cubicBezTo>
                    <a:cubicBezTo>
                      <a:pt x="103" y="47"/>
                      <a:pt x="103" y="47"/>
                      <a:pt x="103" y="47"/>
                    </a:cubicBezTo>
                    <a:cubicBezTo>
                      <a:pt x="103" y="47"/>
                      <a:pt x="103" y="47"/>
                      <a:pt x="103" y="47"/>
                    </a:cubicBezTo>
                    <a:cubicBezTo>
                      <a:pt x="103" y="47"/>
                      <a:pt x="103" y="47"/>
                      <a:pt x="103" y="47"/>
                    </a:cubicBezTo>
                    <a:cubicBezTo>
                      <a:pt x="103" y="47"/>
                      <a:pt x="103" y="47"/>
                      <a:pt x="103" y="47"/>
                    </a:cubicBezTo>
                    <a:cubicBezTo>
                      <a:pt x="103" y="47"/>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9"/>
                      <a:pt x="103" y="49"/>
                      <a:pt x="103" y="49"/>
                    </a:cubicBezTo>
                    <a:cubicBezTo>
                      <a:pt x="103" y="49"/>
                      <a:pt x="103" y="49"/>
                      <a:pt x="103"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50"/>
                    </a:cubicBezTo>
                    <a:cubicBezTo>
                      <a:pt x="102" y="50"/>
                      <a:pt x="102" y="50"/>
                      <a:pt x="102" y="50"/>
                    </a:cubicBezTo>
                    <a:cubicBezTo>
                      <a:pt x="102" y="50"/>
                      <a:pt x="102" y="50"/>
                      <a:pt x="102" y="50"/>
                    </a:cubicBezTo>
                    <a:cubicBezTo>
                      <a:pt x="102" y="50"/>
                      <a:pt x="102" y="50"/>
                      <a:pt x="102" y="50"/>
                    </a:cubicBezTo>
                    <a:cubicBezTo>
                      <a:pt x="102" y="50"/>
                      <a:pt x="102" y="50"/>
                      <a:pt x="102" y="50"/>
                    </a:cubicBezTo>
                    <a:cubicBezTo>
                      <a:pt x="102"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2"/>
                    </a:cubicBezTo>
                    <a:cubicBezTo>
                      <a:pt x="101" y="52"/>
                      <a:pt x="101" y="52"/>
                      <a:pt x="101" y="52"/>
                    </a:cubicBezTo>
                    <a:cubicBezTo>
                      <a:pt x="101" y="52"/>
                      <a:pt x="101" y="52"/>
                      <a:pt x="101" y="52"/>
                    </a:cubicBezTo>
                    <a:cubicBezTo>
                      <a:pt x="101" y="52"/>
                      <a:pt x="101" y="52"/>
                      <a:pt x="101" y="52"/>
                    </a:cubicBezTo>
                    <a:cubicBezTo>
                      <a:pt x="101" y="52"/>
                      <a:pt x="101" y="52"/>
                      <a:pt x="101" y="52"/>
                    </a:cubicBezTo>
                    <a:cubicBezTo>
                      <a:pt x="101" y="52"/>
                      <a:pt x="101" y="52"/>
                      <a:pt x="101" y="52"/>
                    </a:cubicBezTo>
                    <a:cubicBezTo>
                      <a:pt x="101" y="52"/>
                      <a:pt x="101" y="52"/>
                      <a:pt x="101" y="52"/>
                    </a:cubicBezTo>
                    <a:cubicBezTo>
                      <a:pt x="101" y="52"/>
                      <a:pt x="101" y="52"/>
                      <a:pt x="101"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99" y="53"/>
                      <a:pt x="99" y="53"/>
                      <a:pt x="99" y="53"/>
                    </a:cubicBezTo>
                    <a:cubicBezTo>
                      <a:pt x="99" y="53"/>
                      <a:pt x="99" y="53"/>
                      <a:pt x="99" y="53"/>
                    </a:cubicBezTo>
                    <a:cubicBezTo>
                      <a:pt x="99" y="53"/>
                      <a:pt x="99" y="53"/>
                      <a:pt x="99" y="53"/>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8" y="55"/>
                      <a:pt x="98" y="55"/>
                    </a:cubicBezTo>
                    <a:cubicBezTo>
                      <a:pt x="98" y="55"/>
                      <a:pt x="98" y="55"/>
                      <a:pt x="98" y="55"/>
                    </a:cubicBezTo>
                    <a:cubicBezTo>
                      <a:pt x="98" y="55"/>
                      <a:pt x="98" y="55"/>
                      <a:pt x="98" y="55"/>
                    </a:cubicBezTo>
                    <a:cubicBezTo>
                      <a:pt x="98" y="55"/>
                      <a:pt x="98" y="55"/>
                      <a:pt x="98" y="55"/>
                    </a:cubicBezTo>
                    <a:cubicBezTo>
                      <a:pt x="98" y="55"/>
                      <a:pt x="98" y="55"/>
                      <a:pt x="98" y="55"/>
                    </a:cubicBezTo>
                    <a:cubicBezTo>
                      <a:pt x="98" y="55"/>
                      <a:pt x="98" y="55"/>
                      <a:pt x="98" y="55"/>
                    </a:cubicBezTo>
                    <a:cubicBezTo>
                      <a:pt x="98" y="55"/>
                      <a:pt x="98" y="55"/>
                      <a:pt x="98" y="55"/>
                    </a:cubicBezTo>
                    <a:cubicBezTo>
                      <a:pt x="98" y="55"/>
                      <a:pt x="98" y="55"/>
                      <a:pt x="98" y="55"/>
                    </a:cubicBezTo>
                    <a:cubicBezTo>
                      <a:pt x="98" y="55"/>
                      <a:pt x="98" y="55"/>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7"/>
                    </a:cubicBezTo>
                    <a:cubicBezTo>
                      <a:pt x="98" y="57"/>
                      <a:pt x="98" y="57"/>
                      <a:pt x="98" y="57"/>
                    </a:cubicBezTo>
                    <a:cubicBezTo>
                      <a:pt x="98" y="57"/>
                      <a:pt x="98" y="57"/>
                      <a:pt x="98" y="57"/>
                    </a:cubicBezTo>
                    <a:cubicBezTo>
                      <a:pt x="98" y="57"/>
                      <a:pt x="98" y="57"/>
                      <a:pt x="98" y="57"/>
                    </a:cubicBezTo>
                    <a:cubicBezTo>
                      <a:pt x="98" y="57"/>
                      <a:pt x="98" y="57"/>
                      <a:pt x="98" y="57"/>
                    </a:cubicBezTo>
                    <a:cubicBezTo>
                      <a:pt x="98" y="57"/>
                      <a:pt x="98" y="57"/>
                      <a:pt x="98" y="57"/>
                    </a:cubicBezTo>
                    <a:cubicBezTo>
                      <a:pt x="97" y="57"/>
                      <a:pt x="97" y="57"/>
                      <a:pt x="97" y="57"/>
                    </a:cubicBezTo>
                    <a:cubicBezTo>
                      <a:pt x="97" y="57"/>
                      <a:pt x="97" y="57"/>
                      <a:pt x="97" y="57"/>
                    </a:cubicBezTo>
                    <a:cubicBezTo>
                      <a:pt x="97" y="57"/>
                      <a:pt x="97" y="57"/>
                      <a:pt x="97" y="57"/>
                    </a:cubicBezTo>
                    <a:cubicBezTo>
                      <a:pt x="97" y="57"/>
                      <a:pt x="97" y="57"/>
                      <a:pt x="97" y="57"/>
                    </a:cubicBezTo>
                    <a:cubicBezTo>
                      <a:pt x="97" y="57"/>
                      <a:pt x="97" y="57"/>
                      <a:pt x="97" y="57"/>
                    </a:cubicBezTo>
                    <a:cubicBezTo>
                      <a:pt x="97" y="57"/>
                      <a:pt x="97" y="57"/>
                      <a:pt x="97" y="57"/>
                    </a:cubicBezTo>
                    <a:cubicBezTo>
                      <a:pt x="97" y="57"/>
                      <a:pt x="97" y="57"/>
                      <a:pt x="97" y="57"/>
                    </a:cubicBezTo>
                    <a:cubicBezTo>
                      <a:pt x="97" y="57"/>
                      <a:pt x="97" y="57"/>
                      <a:pt x="97" y="57"/>
                    </a:cubicBezTo>
                    <a:cubicBezTo>
                      <a:pt x="97" y="58"/>
                      <a:pt x="97" y="58"/>
                      <a:pt x="97" y="58"/>
                    </a:cubicBezTo>
                    <a:cubicBezTo>
                      <a:pt x="97" y="58"/>
                      <a:pt x="97" y="58"/>
                      <a:pt x="97" y="58"/>
                    </a:cubicBezTo>
                    <a:cubicBezTo>
                      <a:pt x="97" y="58"/>
                      <a:pt x="97" y="58"/>
                      <a:pt x="97" y="58"/>
                    </a:cubicBezTo>
                    <a:cubicBezTo>
                      <a:pt x="97" y="58"/>
                      <a:pt x="97" y="58"/>
                      <a:pt x="97" y="58"/>
                    </a:cubicBezTo>
                    <a:cubicBezTo>
                      <a:pt x="97" y="58"/>
                      <a:pt x="97" y="58"/>
                      <a:pt x="97" y="58"/>
                    </a:cubicBezTo>
                    <a:cubicBezTo>
                      <a:pt x="97" y="58"/>
                      <a:pt x="97" y="58"/>
                      <a:pt x="97" y="58"/>
                    </a:cubicBezTo>
                    <a:cubicBezTo>
                      <a:pt x="97" y="58"/>
                      <a:pt x="97" y="58"/>
                      <a:pt x="97" y="58"/>
                    </a:cubicBezTo>
                    <a:cubicBezTo>
                      <a:pt x="97" y="58"/>
                      <a:pt x="97" y="58"/>
                      <a:pt x="97" y="58"/>
                    </a:cubicBezTo>
                    <a:cubicBezTo>
                      <a:pt x="97" y="58"/>
                      <a:pt x="97" y="58"/>
                      <a:pt x="97" y="58"/>
                    </a:cubicBezTo>
                    <a:cubicBezTo>
                      <a:pt x="97" y="58"/>
                      <a:pt x="97" y="58"/>
                      <a:pt x="97" y="58"/>
                    </a:cubicBezTo>
                    <a:cubicBezTo>
                      <a:pt x="96" y="58"/>
                      <a:pt x="96" y="58"/>
                      <a:pt x="96" y="58"/>
                    </a:cubicBezTo>
                    <a:cubicBezTo>
                      <a:pt x="96" y="58"/>
                      <a:pt x="96" y="58"/>
                      <a:pt x="96" y="58"/>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5" y="59"/>
                      <a:pt x="95" y="59"/>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4" y="61"/>
                      <a:pt x="94" y="61"/>
                      <a:pt x="94" y="61"/>
                    </a:cubicBezTo>
                    <a:cubicBezTo>
                      <a:pt x="94" y="61"/>
                      <a:pt x="94" y="61"/>
                      <a:pt x="94" y="61"/>
                    </a:cubicBezTo>
                    <a:cubicBezTo>
                      <a:pt x="94" y="61"/>
                      <a:pt x="94" y="61"/>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3" y="62"/>
                      <a:pt x="93" y="62"/>
                      <a:pt x="93" y="62"/>
                    </a:cubicBezTo>
                    <a:cubicBezTo>
                      <a:pt x="93" y="62"/>
                      <a:pt x="93" y="62"/>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4"/>
                    </a:cubicBezTo>
                    <a:cubicBezTo>
                      <a:pt x="93" y="64"/>
                      <a:pt x="93" y="64"/>
                      <a:pt x="93" y="64"/>
                    </a:cubicBezTo>
                    <a:cubicBezTo>
                      <a:pt x="93" y="64"/>
                      <a:pt x="93" y="64"/>
                      <a:pt x="93" y="64"/>
                    </a:cubicBezTo>
                    <a:cubicBezTo>
                      <a:pt x="93" y="64"/>
                      <a:pt x="93" y="64"/>
                      <a:pt x="93" y="64"/>
                    </a:cubicBezTo>
                    <a:cubicBezTo>
                      <a:pt x="93" y="64"/>
                      <a:pt x="93" y="64"/>
                      <a:pt x="93" y="64"/>
                    </a:cubicBezTo>
                    <a:cubicBezTo>
                      <a:pt x="93" y="64"/>
                      <a:pt x="93" y="64"/>
                      <a:pt x="93" y="64"/>
                    </a:cubicBezTo>
                    <a:cubicBezTo>
                      <a:pt x="93" y="64"/>
                      <a:pt x="93" y="64"/>
                      <a:pt x="93" y="64"/>
                    </a:cubicBezTo>
                    <a:cubicBezTo>
                      <a:pt x="93" y="64"/>
                      <a:pt x="93" y="64"/>
                      <a:pt x="93"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5"/>
                      <a:pt x="92" y="65"/>
                      <a:pt x="92" y="65"/>
                    </a:cubicBezTo>
                    <a:cubicBezTo>
                      <a:pt x="92" y="65"/>
                      <a:pt x="92" y="65"/>
                      <a:pt x="92" y="65"/>
                    </a:cubicBezTo>
                    <a:cubicBezTo>
                      <a:pt x="92" y="65"/>
                      <a:pt x="92" y="65"/>
                      <a:pt x="92" y="65"/>
                    </a:cubicBezTo>
                    <a:cubicBezTo>
                      <a:pt x="92" y="65"/>
                      <a:pt x="92" y="65"/>
                      <a:pt x="92" y="65"/>
                    </a:cubicBezTo>
                    <a:cubicBezTo>
                      <a:pt x="92" y="65"/>
                      <a:pt x="92" y="65"/>
                      <a:pt x="92" y="65"/>
                    </a:cubicBezTo>
                    <a:cubicBezTo>
                      <a:pt x="92" y="65"/>
                      <a:pt x="92" y="65"/>
                      <a:pt x="92" y="65"/>
                    </a:cubicBezTo>
                    <a:cubicBezTo>
                      <a:pt x="92" y="65"/>
                      <a:pt x="92" y="65"/>
                      <a:pt x="92" y="65"/>
                    </a:cubicBezTo>
                    <a:cubicBezTo>
                      <a:pt x="92" y="65"/>
                      <a:pt x="92" y="65"/>
                      <a:pt x="92" y="65"/>
                    </a:cubicBezTo>
                    <a:cubicBezTo>
                      <a:pt x="92" y="65"/>
                      <a:pt x="92" y="65"/>
                      <a:pt x="92" y="65"/>
                    </a:cubicBezTo>
                    <a:cubicBezTo>
                      <a:pt x="92" y="65"/>
                      <a:pt x="92" y="65"/>
                      <a:pt x="92" y="65"/>
                    </a:cubicBezTo>
                    <a:cubicBezTo>
                      <a:pt x="91" y="65"/>
                      <a:pt x="91" y="65"/>
                      <a:pt x="91" y="65"/>
                    </a:cubicBezTo>
                    <a:cubicBezTo>
                      <a:pt x="91" y="65"/>
                      <a:pt x="91" y="65"/>
                      <a:pt x="91" y="65"/>
                    </a:cubicBezTo>
                    <a:cubicBezTo>
                      <a:pt x="91" y="65"/>
                      <a:pt x="91" y="65"/>
                      <a:pt x="91" y="65"/>
                    </a:cubicBezTo>
                    <a:cubicBezTo>
                      <a:pt x="91" y="65"/>
                      <a:pt x="91" y="65"/>
                      <a:pt x="91" y="65"/>
                    </a:cubicBezTo>
                    <a:cubicBezTo>
                      <a:pt x="91" y="65"/>
                      <a:pt x="91" y="65"/>
                      <a:pt x="91" y="65"/>
                    </a:cubicBezTo>
                    <a:cubicBezTo>
                      <a:pt x="91" y="65"/>
                      <a:pt x="91" y="65"/>
                      <a:pt x="91" y="65"/>
                    </a:cubicBezTo>
                    <a:cubicBezTo>
                      <a:pt x="91" y="65"/>
                      <a:pt x="91" y="65"/>
                      <a:pt x="91" y="65"/>
                    </a:cubicBezTo>
                    <a:cubicBezTo>
                      <a:pt x="91" y="65"/>
                      <a:pt x="91" y="65"/>
                      <a:pt x="91" y="65"/>
                    </a:cubicBezTo>
                    <a:cubicBezTo>
                      <a:pt x="91" y="65"/>
                      <a:pt x="91" y="65"/>
                      <a:pt x="91" y="65"/>
                    </a:cubicBezTo>
                    <a:cubicBezTo>
                      <a:pt x="91" y="65"/>
                      <a:pt x="91" y="65"/>
                      <a:pt x="91" y="65"/>
                    </a:cubicBezTo>
                    <a:cubicBezTo>
                      <a:pt x="91" y="65"/>
                      <a:pt x="91" y="65"/>
                      <a:pt x="91" y="65"/>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89" y="67"/>
                      <a:pt x="89" y="67"/>
                      <a:pt x="89" y="67"/>
                    </a:cubicBezTo>
                    <a:cubicBezTo>
                      <a:pt x="89" y="67"/>
                      <a:pt x="89" y="67"/>
                      <a:pt x="89" y="67"/>
                    </a:cubicBezTo>
                    <a:cubicBezTo>
                      <a:pt x="89" y="67"/>
                      <a:pt x="89" y="67"/>
                      <a:pt x="89" y="67"/>
                    </a:cubicBezTo>
                    <a:cubicBezTo>
                      <a:pt x="89" y="67"/>
                      <a:pt x="89" y="67"/>
                      <a:pt x="89" y="67"/>
                    </a:cubicBezTo>
                    <a:cubicBezTo>
                      <a:pt x="89" y="67"/>
                      <a:pt x="89" y="67"/>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8" y="68"/>
                      <a:pt x="88" y="68"/>
                      <a:pt x="88" y="68"/>
                    </a:cubicBezTo>
                    <a:cubicBezTo>
                      <a:pt x="88" y="68"/>
                      <a:pt x="88" y="68"/>
                      <a:pt x="88" y="68"/>
                    </a:cubicBezTo>
                    <a:cubicBezTo>
                      <a:pt x="88" y="68"/>
                      <a:pt x="88" y="68"/>
                      <a:pt x="88" y="68"/>
                    </a:cubicBezTo>
                    <a:cubicBezTo>
                      <a:pt x="88" y="68"/>
                      <a:pt x="88" y="68"/>
                      <a:pt x="88" y="68"/>
                    </a:cubicBezTo>
                    <a:cubicBezTo>
                      <a:pt x="88" y="68"/>
                      <a:pt x="88" y="68"/>
                      <a:pt x="88" y="68"/>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7" y="69"/>
                      <a:pt x="87" y="69"/>
                      <a:pt x="87" y="69"/>
                    </a:cubicBezTo>
                    <a:cubicBezTo>
                      <a:pt x="87" y="69"/>
                      <a:pt x="87" y="69"/>
                      <a:pt x="87" y="69"/>
                    </a:cubicBezTo>
                    <a:cubicBezTo>
                      <a:pt x="87" y="69"/>
                      <a:pt x="87" y="69"/>
                      <a:pt x="87" y="69"/>
                    </a:cubicBezTo>
                    <a:cubicBezTo>
                      <a:pt x="87" y="69"/>
                      <a:pt x="87" y="69"/>
                      <a:pt x="87" y="69"/>
                    </a:cubicBezTo>
                    <a:cubicBezTo>
                      <a:pt x="87" y="69"/>
                      <a:pt x="87" y="69"/>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5" y="71"/>
                      <a:pt x="85" y="71"/>
                      <a:pt x="85" y="71"/>
                    </a:cubicBezTo>
                    <a:cubicBezTo>
                      <a:pt x="85" y="71"/>
                      <a:pt x="85" y="71"/>
                      <a:pt x="85" y="71"/>
                    </a:cubicBezTo>
                    <a:cubicBezTo>
                      <a:pt x="85" y="71"/>
                      <a:pt x="85" y="71"/>
                      <a:pt x="85" y="71"/>
                    </a:cubicBezTo>
                    <a:cubicBezTo>
                      <a:pt x="85" y="71"/>
                      <a:pt x="85" y="71"/>
                      <a:pt x="85" y="71"/>
                    </a:cubicBezTo>
                    <a:cubicBezTo>
                      <a:pt x="85" y="71"/>
                      <a:pt x="85" y="71"/>
                      <a:pt x="85" y="71"/>
                    </a:cubicBezTo>
                    <a:cubicBezTo>
                      <a:pt x="85" y="71"/>
                      <a:pt x="85" y="71"/>
                      <a:pt x="85" y="71"/>
                    </a:cubicBezTo>
                    <a:cubicBezTo>
                      <a:pt x="85" y="71"/>
                      <a:pt x="85" y="71"/>
                      <a:pt x="85" y="71"/>
                    </a:cubicBezTo>
                    <a:cubicBezTo>
                      <a:pt x="85" y="71"/>
                      <a:pt x="85" y="71"/>
                      <a:pt x="85" y="71"/>
                    </a:cubicBezTo>
                    <a:cubicBezTo>
                      <a:pt x="85" y="71"/>
                      <a:pt x="85" y="71"/>
                      <a:pt x="85" y="71"/>
                    </a:cubicBezTo>
                    <a:cubicBezTo>
                      <a:pt x="85" y="71"/>
                      <a:pt x="85" y="71"/>
                      <a:pt x="85" y="71"/>
                    </a:cubicBezTo>
                    <a:cubicBezTo>
                      <a:pt x="85" y="71"/>
                      <a:pt x="85" y="71"/>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4" y="72"/>
                      <a:pt x="84" y="72"/>
                    </a:cubicBezTo>
                    <a:cubicBezTo>
                      <a:pt x="84" y="72"/>
                      <a:pt x="84" y="72"/>
                      <a:pt x="84" y="72"/>
                    </a:cubicBezTo>
                    <a:cubicBezTo>
                      <a:pt x="84" y="72"/>
                      <a:pt x="84" y="72"/>
                      <a:pt x="84" y="72"/>
                    </a:cubicBezTo>
                    <a:cubicBezTo>
                      <a:pt x="84" y="72"/>
                      <a:pt x="84" y="72"/>
                      <a:pt x="84" y="72"/>
                    </a:cubicBezTo>
                    <a:cubicBezTo>
                      <a:pt x="84" y="72"/>
                      <a:pt x="84" y="72"/>
                      <a:pt x="84" y="72"/>
                    </a:cubicBezTo>
                    <a:cubicBezTo>
                      <a:pt x="84" y="72"/>
                      <a:pt x="84" y="72"/>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3" y="73"/>
                      <a:pt x="83" y="73"/>
                      <a:pt x="83" y="73"/>
                    </a:cubicBezTo>
                    <a:cubicBezTo>
                      <a:pt x="83" y="73"/>
                      <a:pt x="83" y="73"/>
                      <a:pt x="83" y="73"/>
                    </a:cubicBezTo>
                    <a:cubicBezTo>
                      <a:pt x="83" y="73"/>
                      <a:pt x="83" y="73"/>
                      <a:pt x="83" y="73"/>
                    </a:cubicBezTo>
                    <a:cubicBezTo>
                      <a:pt x="83" y="73"/>
                      <a:pt x="83" y="73"/>
                      <a:pt x="83" y="73"/>
                    </a:cubicBezTo>
                    <a:cubicBezTo>
                      <a:pt x="83" y="73"/>
                      <a:pt x="83" y="73"/>
                      <a:pt x="83" y="73"/>
                    </a:cubicBezTo>
                    <a:cubicBezTo>
                      <a:pt x="83" y="73"/>
                      <a:pt x="83" y="73"/>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2" y="74"/>
                      <a:pt x="82" y="74"/>
                      <a:pt x="82" y="74"/>
                    </a:cubicBezTo>
                    <a:cubicBezTo>
                      <a:pt x="82" y="74"/>
                      <a:pt x="82" y="74"/>
                      <a:pt x="82" y="74"/>
                    </a:cubicBezTo>
                    <a:cubicBezTo>
                      <a:pt x="82" y="74"/>
                      <a:pt x="82" y="74"/>
                      <a:pt x="82" y="74"/>
                    </a:cubicBezTo>
                    <a:cubicBezTo>
                      <a:pt x="82" y="74"/>
                      <a:pt x="82" y="74"/>
                      <a:pt x="82" y="74"/>
                    </a:cubicBezTo>
                    <a:cubicBezTo>
                      <a:pt x="82" y="74"/>
                      <a:pt x="82" y="74"/>
                      <a:pt x="82" y="74"/>
                    </a:cubicBezTo>
                    <a:cubicBezTo>
                      <a:pt x="82" y="74"/>
                      <a:pt x="82" y="74"/>
                      <a:pt x="82" y="74"/>
                    </a:cubicBezTo>
                    <a:cubicBezTo>
                      <a:pt x="82" y="74"/>
                      <a:pt x="82" y="74"/>
                      <a:pt x="82" y="74"/>
                    </a:cubicBezTo>
                    <a:cubicBezTo>
                      <a:pt x="82" y="74"/>
                      <a:pt x="82" y="74"/>
                      <a:pt x="82" y="74"/>
                    </a:cubicBezTo>
                    <a:cubicBezTo>
                      <a:pt x="82" y="74"/>
                      <a:pt x="82" y="74"/>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1" y="75"/>
                      <a:pt x="81" y="75"/>
                      <a:pt x="81" y="75"/>
                    </a:cubicBezTo>
                    <a:cubicBezTo>
                      <a:pt x="81" y="75"/>
                      <a:pt x="81" y="75"/>
                      <a:pt x="81" y="75"/>
                    </a:cubicBezTo>
                    <a:cubicBezTo>
                      <a:pt x="81" y="75"/>
                      <a:pt x="81" y="75"/>
                      <a:pt x="81" y="75"/>
                    </a:cubicBezTo>
                    <a:cubicBezTo>
                      <a:pt x="81" y="75"/>
                      <a:pt x="81" y="75"/>
                      <a:pt x="81" y="75"/>
                    </a:cubicBezTo>
                    <a:cubicBezTo>
                      <a:pt x="81" y="75"/>
                      <a:pt x="81" y="75"/>
                      <a:pt x="81" y="75"/>
                    </a:cubicBezTo>
                    <a:cubicBezTo>
                      <a:pt x="81" y="75"/>
                      <a:pt x="81" y="75"/>
                      <a:pt x="81" y="75"/>
                    </a:cubicBezTo>
                    <a:cubicBezTo>
                      <a:pt x="81" y="75"/>
                      <a:pt x="81" y="75"/>
                      <a:pt x="81" y="75"/>
                    </a:cubicBezTo>
                    <a:cubicBezTo>
                      <a:pt x="81" y="75"/>
                      <a:pt x="81" y="75"/>
                      <a:pt x="81" y="75"/>
                    </a:cubicBezTo>
                    <a:cubicBezTo>
                      <a:pt x="81" y="75"/>
                      <a:pt x="81" y="75"/>
                      <a:pt x="81" y="75"/>
                    </a:cubicBezTo>
                    <a:cubicBezTo>
                      <a:pt x="81" y="75"/>
                      <a:pt x="81" y="75"/>
                      <a:pt x="81" y="75"/>
                    </a:cubicBezTo>
                    <a:cubicBezTo>
                      <a:pt x="81" y="75"/>
                      <a:pt x="81" y="75"/>
                      <a:pt x="81" y="75"/>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0" y="76"/>
                      <a:pt x="80" y="76"/>
                      <a:pt x="80" y="76"/>
                    </a:cubicBezTo>
                    <a:cubicBezTo>
                      <a:pt x="80" y="76"/>
                      <a:pt x="80" y="76"/>
                      <a:pt x="80" y="76"/>
                    </a:cubicBezTo>
                    <a:cubicBezTo>
                      <a:pt x="80" y="76"/>
                      <a:pt x="80" y="76"/>
                      <a:pt x="80" y="76"/>
                    </a:cubicBezTo>
                    <a:cubicBezTo>
                      <a:pt x="80" y="76"/>
                      <a:pt x="80" y="76"/>
                      <a:pt x="80" y="76"/>
                    </a:cubicBezTo>
                    <a:cubicBezTo>
                      <a:pt x="80" y="76"/>
                      <a:pt x="80" y="76"/>
                      <a:pt x="80" y="76"/>
                    </a:cubicBezTo>
                    <a:cubicBezTo>
                      <a:pt x="80" y="76"/>
                      <a:pt x="80" y="76"/>
                      <a:pt x="80" y="76"/>
                    </a:cubicBezTo>
                    <a:cubicBezTo>
                      <a:pt x="80" y="76"/>
                      <a:pt x="80" y="76"/>
                      <a:pt x="80" y="76"/>
                    </a:cubicBezTo>
                    <a:cubicBezTo>
                      <a:pt x="80" y="76"/>
                      <a:pt x="80" y="76"/>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8" y="78"/>
                      <a:pt x="78" y="78"/>
                      <a:pt x="78" y="78"/>
                    </a:cubicBezTo>
                    <a:cubicBezTo>
                      <a:pt x="78" y="78"/>
                      <a:pt x="78" y="78"/>
                      <a:pt x="78" y="78"/>
                    </a:cubicBezTo>
                    <a:cubicBezTo>
                      <a:pt x="78" y="78"/>
                      <a:pt x="78" y="78"/>
                      <a:pt x="78" y="78"/>
                    </a:cubicBezTo>
                    <a:cubicBezTo>
                      <a:pt x="78" y="78"/>
                      <a:pt x="78" y="78"/>
                      <a:pt x="78" y="78"/>
                    </a:cubicBezTo>
                    <a:cubicBezTo>
                      <a:pt x="78" y="78"/>
                      <a:pt x="78" y="78"/>
                      <a:pt x="78" y="78"/>
                    </a:cubicBezTo>
                    <a:cubicBezTo>
                      <a:pt x="78" y="78"/>
                      <a:pt x="78" y="78"/>
                      <a:pt x="78" y="78"/>
                    </a:cubicBezTo>
                    <a:cubicBezTo>
                      <a:pt x="78" y="78"/>
                      <a:pt x="78" y="78"/>
                      <a:pt x="78" y="78"/>
                    </a:cubicBezTo>
                    <a:cubicBezTo>
                      <a:pt x="78" y="78"/>
                      <a:pt x="78" y="78"/>
                      <a:pt x="78" y="78"/>
                    </a:cubicBezTo>
                    <a:cubicBezTo>
                      <a:pt x="78" y="78"/>
                      <a:pt x="78" y="78"/>
                      <a:pt x="78" y="78"/>
                    </a:cubicBezTo>
                    <a:cubicBezTo>
                      <a:pt x="78" y="78"/>
                      <a:pt x="78" y="78"/>
                      <a:pt x="78" y="78"/>
                    </a:cubicBezTo>
                    <a:cubicBezTo>
                      <a:pt x="78" y="78"/>
                      <a:pt x="78" y="78"/>
                      <a:pt x="78" y="78"/>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6" y="80"/>
                      <a:pt x="76" y="80"/>
                      <a:pt x="76" y="80"/>
                    </a:cubicBezTo>
                    <a:cubicBezTo>
                      <a:pt x="76" y="80"/>
                      <a:pt x="76" y="80"/>
                      <a:pt x="76" y="80"/>
                    </a:cubicBezTo>
                    <a:cubicBezTo>
                      <a:pt x="76" y="80"/>
                      <a:pt x="76" y="80"/>
                      <a:pt x="76" y="80"/>
                    </a:cubicBezTo>
                    <a:cubicBezTo>
                      <a:pt x="76" y="80"/>
                      <a:pt x="76" y="80"/>
                      <a:pt x="76" y="80"/>
                    </a:cubicBezTo>
                    <a:cubicBezTo>
                      <a:pt x="76" y="80"/>
                      <a:pt x="76" y="80"/>
                      <a:pt x="76" y="80"/>
                    </a:cubicBezTo>
                    <a:cubicBezTo>
                      <a:pt x="76" y="80"/>
                      <a:pt x="76" y="80"/>
                      <a:pt x="76" y="80"/>
                    </a:cubicBezTo>
                    <a:cubicBezTo>
                      <a:pt x="76" y="80"/>
                      <a:pt x="76" y="80"/>
                      <a:pt x="76" y="80"/>
                    </a:cubicBezTo>
                    <a:cubicBezTo>
                      <a:pt x="76" y="80"/>
                      <a:pt x="76" y="80"/>
                      <a:pt x="76" y="80"/>
                    </a:cubicBezTo>
                    <a:cubicBezTo>
                      <a:pt x="76" y="80"/>
                      <a:pt x="76" y="80"/>
                      <a:pt x="76" y="81"/>
                    </a:cubicBezTo>
                    <a:cubicBezTo>
                      <a:pt x="76" y="81"/>
                      <a:pt x="76" y="81"/>
                      <a:pt x="76" y="81"/>
                    </a:cubicBezTo>
                    <a:cubicBezTo>
                      <a:pt x="76" y="81"/>
                      <a:pt x="76" y="81"/>
                      <a:pt x="76" y="81"/>
                    </a:cubicBezTo>
                    <a:cubicBezTo>
                      <a:pt x="76" y="81"/>
                      <a:pt x="76" y="81"/>
                      <a:pt x="76" y="81"/>
                    </a:cubicBezTo>
                    <a:cubicBezTo>
                      <a:pt x="76" y="81"/>
                      <a:pt x="76" y="81"/>
                      <a:pt x="76" y="81"/>
                    </a:cubicBezTo>
                    <a:cubicBezTo>
                      <a:pt x="76" y="81"/>
                      <a:pt x="76" y="81"/>
                      <a:pt x="76" y="81"/>
                    </a:cubicBezTo>
                    <a:cubicBezTo>
                      <a:pt x="76" y="81"/>
                      <a:pt x="76" y="81"/>
                      <a:pt x="76" y="81"/>
                    </a:cubicBezTo>
                    <a:cubicBezTo>
                      <a:pt x="76" y="81"/>
                      <a:pt x="76" y="81"/>
                      <a:pt x="76" y="81"/>
                    </a:cubicBezTo>
                    <a:cubicBezTo>
                      <a:pt x="76" y="81"/>
                      <a:pt x="76" y="81"/>
                      <a:pt x="76" y="81"/>
                    </a:cubicBezTo>
                    <a:cubicBezTo>
                      <a:pt x="76" y="81"/>
                      <a:pt x="76" y="81"/>
                      <a:pt x="76" y="81"/>
                    </a:cubicBezTo>
                    <a:cubicBezTo>
                      <a:pt x="76" y="81"/>
                      <a:pt x="76" y="81"/>
                      <a:pt x="76" y="81"/>
                    </a:cubicBezTo>
                    <a:cubicBezTo>
                      <a:pt x="76" y="81"/>
                      <a:pt x="75" y="81"/>
                      <a:pt x="75" y="81"/>
                    </a:cubicBezTo>
                    <a:cubicBezTo>
                      <a:pt x="75" y="81"/>
                      <a:pt x="75" y="81"/>
                      <a:pt x="75" y="81"/>
                    </a:cubicBezTo>
                    <a:cubicBezTo>
                      <a:pt x="75" y="81"/>
                      <a:pt x="75" y="81"/>
                      <a:pt x="75" y="81"/>
                    </a:cubicBezTo>
                    <a:cubicBezTo>
                      <a:pt x="75" y="81"/>
                      <a:pt x="75" y="81"/>
                      <a:pt x="75" y="81"/>
                    </a:cubicBezTo>
                    <a:cubicBezTo>
                      <a:pt x="75" y="81"/>
                      <a:pt x="75" y="81"/>
                      <a:pt x="75" y="81"/>
                    </a:cubicBezTo>
                    <a:cubicBezTo>
                      <a:pt x="75" y="81"/>
                      <a:pt x="75" y="81"/>
                      <a:pt x="75" y="81"/>
                    </a:cubicBezTo>
                    <a:cubicBezTo>
                      <a:pt x="75" y="81"/>
                      <a:pt x="75" y="81"/>
                      <a:pt x="75" y="81"/>
                    </a:cubicBezTo>
                    <a:cubicBezTo>
                      <a:pt x="75" y="81"/>
                      <a:pt x="75" y="81"/>
                      <a:pt x="75" y="81"/>
                    </a:cubicBezTo>
                    <a:cubicBezTo>
                      <a:pt x="75" y="81"/>
                      <a:pt x="75" y="81"/>
                      <a:pt x="75" y="82"/>
                    </a:cubicBezTo>
                    <a:cubicBezTo>
                      <a:pt x="75"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2" y="83"/>
                      <a:pt x="72" y="83"/>
                      <a:pt x="72" y="83"/>
                    </a:cubicBezTo>
                    <a:cubicBezTo>
                      <a:pt x="72" y="83"/>
                      <a:pt x="72" y="83"/>
                      <a:pt x="72" y="83"/>
                    </a:cubicBezTo>
                    <a:cubicBezTo>
                      <a:pt x="72" y="83"/>
                      <a:pt x="72" y="83"/>
                      <a:pt x="72" y="83"/>
                    </a:cubicBezTo>
                    <a:cubicBezTo>
                      <a:pt x="72" y="83"/>
                      <a:pt x="72" y="83"/>
                      <a:pt x="72" y="83"/>
                    </a:cubicBezTo>
                    <a:cubicBezTo>
                      <a:pt x="72" y="83"/>
                      <a:pt x="72" y="83"/>
                      <a:pt x="72" y="83"/>
                    </a:cubicBezTo>
                    <a:cubicBezTo>
                      <a:pt x="72" y="83"/>
                      <a:pt x="72" y="83"/>
                      <a:pt x="72" y="83"/>
                    </a:cubicBezTo>
                    <a:cubicBezTo>
                      <a:pt x="72" y="83"/>
                      <a:pt x="72" y="83"/>
                      <a:pt x="72" y="83"/>
                    </a:cubicBezTo>
                    <a:cubicBezTo>
                      <a:pt x="72" y="83"/>
                      <a:pt x="72" y="83"/>
                      <a:pt x="72" y="83"/>
                    </a:cubicBezTo>
                    <a:cubicBezTo>
                      <a:pt x="72" y="83"/>
                      <a:pt x="72" y="83"/>
                      <a:pt x="72" y="83"/>
                    </a:cubicBezTo>
                    <a:cubicBezTo>
                      <a:pt x="72" y="83"/>
                      <a:pt x="72" y="83"/>
                      <a:pt x="72" y="83"/>
                    </a:cubicBezTo>
                    <a:cubicBezTo>
                      <a:pt x="72" y="83"/>
                      <a:pt x="72" y="83"/>
                      <a:pt x="72" y="84"/>
                    </a:cubicBezTo>
                    <a:cubicBezTo>
                      <a:pt x="72" y="84"/>
                      <a:pt x="72" y="84"/>
                      <a:pt x="72" y="84"/>
                    </a:cubicBezTo>
                    <a:cubicBezTo>
                      <a:pt x="72" y="84"/>
                      <a:pt x="72" y="84"/>
                      <a:pt x="72" y="84"/>
                    </a:cubicBezTo>
                    <a:cubicBezTo>
                      <a:pt x="72" y="84"/>
                      <a:pt x="72" y="84"/>
                      <a:pt x="72" y="84"/>
                    </a:cubicBezTo>
                    <a:cubicBezTo>
                      <a:pt x="72" y="84"/>
                      <a:pt x="72" y="84"/>
                      <a:pt x="72"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5"/>
                      <a:pt x="71" y="85"/>
                    </a:cubicBezTo>
                    <a:cubicBezTo>
                      <a:pt x="71" y="85"/>
                      <a:pt x="71" y="85"/>
                      <a:pt x="71" y="85"/>
                    </a:cubicBezTo>
                    <a:cubicBezTo>
                      <a:pt x="71" y="85"/>
                      <a:pt x="71" y="85"/>
                      <a:pt x="71" y="85"/>
                    </a:cubicBezTo>
                    <a:cubicBezTo>
                      <a:pt x="71" y="85"/>
                      <a:pt x="71" y="85"/>
                      <a:pt x="71" y="85"/>
                    </a:cubicBezTo>
                    <a:cubicBezTo>
                      <a:pt x="71" y="85"/>
                      <a:pt x="71" y="85"/>
                      <a:pt x="71"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6"/>
                      <a:pt x="70" y="86"/>
                      <a:pt x="70" y="86"/>
                    </a:cubicBezTo>
                    <a:cubicBezTo>
                      <a:pt x="70" y="86"/>
                      <a:pt x="70" y="86"/>
                      <a:pt x="70" y="86"/>
                    </a:cubicBezTo>
                    <a:cubicBezTo>
                      <a:pt x="70" y="86"/>
                      <a:pt x="70" y="86"/>
                      <a:pt x="70" y="86"/>
                    </a:cubicBezTo>
                    <a:cubicBezTo>
                      <a:pt x="70" y="86"/>
                      <a:pt x="70" y="86"/>
                      <a:pt x="70" y="86"/>
                    </a:cubicBezTo>
                    <a:cubicBezTo>
                      <a:pt x="70" y="86"/>
                      <a:pt x="70" y="86"/>
                      <a:pt x="70" y="86"/>
                    </a:cubicBezTo>
                    <a:cubicBezTo>
                      <a:pt x="70" y="86"/>
                      <a:pt x="70" y="86"/>
                      <a:pt x="70"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8" y="86"/>
                      <a:pt x="68" y="86"/>
                      <a:pt x="68" y="86"/>
                    </a:cubicBezTo>
                    <a:cubicBezTo>
                      <a:pt x="68" y="86"/>
                      <a:pt x="68" y="86"/>
                      <a:pt x="68" y="86"/>
                    </a:cubicBezTo>
                    <a:cubicBezTo>
                      <a:pt x="68" y="86"/>
                      <a:pt x="68" y="86"/>
                      <a:pt x="68" y="86"/>
                    </a:cubicBezTo>
                    <a:cubicBezTo>
                      <a:pt x="68" y="86"/>
                      <a:pt x="68" y="86"/>
                      <a:pt x="68" y="86"/>
                    </a:cubicBezTo>
                    <a:cubicBezTo>
                      <a:pt x="68" y="86"/>
                      <a:pt x="68" y="86"/>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9"/>
                      <a:pt x="65" y="89"/>
                    </a:cubicBezTo>
                    <a:cubicBezTo>
                      <a:pt x="65" y="89"/>
                      <a:pt x="65" y="89"/>
                      <a:pt x="65"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1" y="90"/>
                      <a:pt x="61" y="90"/>
                      <a:pt x="61" y="90"/>
                    </a:cubicBezTo>
                    <a:cubicBezTo>
                      <a:pt x="61" y="90"/>
                      <a:pt x="61" y="90"/>
                      <a:pt x="61" y="90"/>
                    </a:cubicBezTo>
                    <a:cubicBezTo>
                      <a:pt x="61" y="90"/>
                      <a:pt x="61" y="90"/>
                      <a:pt x="61" y="90"/>
                    </a:cubicBezTo>
                    <a:cubicBezTo>
                      <a:pt x="61" y="90"/>
                      <a:pt x="61" y="90"/>
                      <a:pt x="61" y="90"/>
                    </a:cubicBezTo>
                    <a:cubicBezTo>
                      <a:pt x="61" y="90"/>
                      <a:pt x="61" y="90"/>
                      <a:pt x="61" y="91"/>
                    </a:cubicBezTo>
                    <a:cubicBezTo>
                      <a:pt x="61" y="91"/>
                      <a:pt x="61" y="91"/>
                      <a:pt x="61" y="91"/>
                    </a:cubicBezTo>
                    <a:cubicBezTo>
                      <a:pt x="61" y="91"/>
                      <a:pt x="61" y="91"/>
                      <a:pt x="61" y="91"/>
                    </a:cubicBezTo>
                    <a:cubicBezTo>
                      <a:pt x="61" y="91"/>
                      <a:pt x="61" y="91"/>
                      <a:pt x="61" y="91"/>
                    </a:cubicBezTo>
                    <a:cubicBezTo>
                      <a:pt x="61" y="91"/>
                      <a:pt x="61" y="91"/>
                      <a:pt x="61" y="91"/>
                    </a:cubicBezTo>
                    <a:cubicBezTo>
                      <a:pt x="61" y="91"/>
                      <a:pt x="61" y="91"/>
                      <a:pt x="61" y="91"/>
                    </a:cubicBezTo>
                    <a:cubicBezTo>
                      <a:pt x="61" y="91"/>
                      <a:pt x="61" y="91"/>
                      <a:pt x="61" y="91"/>
                    </a:cubicBezTo>
                    <a:cubicBezTo>
                      <a:pt x="61" y="91"/>
                      <a:pt x="61" y="91"/>
                      <a:pt x="61" y="91"/>
                    </a:cubicBezTo>
                    <a:cubicBezTo>
                      <a:pt x="61" y="91"/>
                      <a:pt x="61" y="91"/>
                      <a:pt x="61" y="91"/>
                    </a:cubicBezTo>
                    <a:cubicBezTo>
                      <a:pt x="61" y="91"/>
                      <a:pt x="61" y="91"/>
                      <a:pt x="61" y="91"/>
                    </a:cubicBezTo>
                    <a:cubicBezTo>
                      <a:pt x="61" y="91"/>
                      <a:pt x="61" y="91"/>
                      <a:pt x="61" y="91"/>
                    </a:cubicBezTo>
                    <a:cubicBezTo>
                      <a:pt x="61" y="91"/>
                      <a:pt x="61"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59" y="91"/>
                    </a:cubicBezTo>
                    <a:cubicBezTo>
                      <a:pt x="59" y="91"/>
                      <a:pt x="59" y="91"/>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8" y="92"/>
                      <a:pt x="58" y="92"/>
                      <a:pt x="58" y="92"/>
                    </a:cubicBezTo>
                    <a:cubicBezTo>
                      <a:pt x="58" y="92"/>
                      <a:pt x="58" y="92"/>
                      <a:pt x="58" y="92"/>
                    </a:cubicBezTo>
                    <a:cubicBezTo>
                      <a:pt x="58" y="92"/>
                      <a:pt x="58" y="92"/>
                      <a:pt x="58" y="92"/>
                    </a:cubicBezTo>
                    <a:cubicBezTo>
                      <a:pt x="58" y="92"/>
                      <a:pt x="58" y="92"/>
                      <a:pt x="58" y="92"/>
                    </a:cubicBezTo>
                    <a:cubicBezTo>
                      <a:pt x="58" y="92"/>
                      <a:pt x="58" y="92"/>
                      <a:pt x="58" y="92"/>
                    </a:cubicBezTo>
                    <a:cubicBezTo>
                      <a:pt x="58" y="92"/>
                      <a:pt x="58" y="92"/>
                      <a:pt x="58" y="92"/>
                    </a:cubicBezTo>
                    <a:cubicBezTo>
                      <a:pt x="58" y="92"/>
                      <a:pt x="58" y="92"/>
                      <a:pt x="58" y="92"/>
                    </a:cubicBezTo>
                    <a:cubicBezTo>
                      <a:pt x="58" y="92"/>
                      <a:pt x="58" y="92"/>
                      <a:pt x="58" y="92"/>
                    </a:cubicBezTo>
                    <a:cubicBezTo>
                      <a:pt x="58" y="92"/>
                      <a:pt x="58" y="92"/>
                      <a:pt x="58" y="92"/>
                    </a:cubicBezTo>
                    <a:cubicBezTo>
                      <a:pt x="58" y="92"/>
                      <a:pt x="58" y="92"/>
                      <a:pt x="58" y="92"/>
                    </a:cubicBezTo>
                    <a:cubicBezTo>
                      <a:pt x="58" y="92"/>
                      <a:pt x="58" y="92"/>
                      <a:pt x="58" y="92"/>
                    </a:cubicBezTo>
                    <a:cubicBezTo>
                      <a:pt x="57" y="92"/>
                      <a:pt x="57" y="92"/>
                      <a:pt x="57" y="92"/>
                    </a:cubicBezTo>
                    <a:cubicBezTo>
                      <a:pt x="57" y="92"/>
                      <a:pt x="57" y="92"/>
                      <a:pt x="57" y="92"/>
                    </a:cubicBezTo>
                    <a:cubicBezTo>
                      <a:pt x="57" y="92"/>
                      <a:pt x="57" y="92"/>
                      <a:pt x="57" y="92"/>
                    </a:cubicBezTo>
                    <a:cubicBezTo>
                      <a:pt x="57" y="93"/>
                      <a:pt x="57" y="93"/>
                      <a:pt x="57" y="93"/>
                    </a:cubicBezTo>
                    <a:cubicBezTo>
                      <a:pt x="57" y="93"/>
                      <a:pt x="57" y="93"/>
                      <a:pt x="57" y="93"/>
                    </a:cubicBezTo>
                    <a:cubicBezTo>
                      <a:pt x="57" y="93"/>
                      <a:pt x="57" y="93"/>
                      <a:pt x="57" y="93"/>
                    </a:cubicBezTo>
                    <a:cubicBezTo>
                      <a:pt x="57" y="93"/>
                      <a:pt x="57" y="93"/>
                      <a:pt x="57" y="93"/>
                    </a:cubicBezTo>
                    <a:cubicBezTo>
                      <a:pt x="57" y="93"/>
                      <a:pt x="57" y="93"/>
                      <a:pt x="57" y="93"/>
                    </a:cubicBezTo>
                    <a:cubicBezTo>
                      <a:pt x="57" y="93"/>
                      <a:pt x="57" y="93"/>
                      <a:pt x="57" y="93"/>
                    </a:cubicBezTo>
                    <a:cubicBezTo>
                      <a:pt x="57" y="63"/>
                      <a:pt x="57" y="63"/>
                      <a:pt x="57" y="63"/>
                    </a:cubicBezTo>
                    <a:cubicBezTo>
                      <a:pt x="57" y="63"/>
                      <a:pt x="57" y="63"/>
                      <a:pt x="57" y="63"/>
                    </a:cubicBezTo>
                    <a:cubicBezTo>
                      <a:pt x="57" y="62"/>
                      <a:pt x="57" y="62"/>
                      <a:pt x="57" y="62"/>
                    </a:cubicBezTo>
                    <a:cubicBezTo>
                      <a:pt x="57" y="62"/>
                      <a:pt x="57" y="62"/>
                      <a:pt x="57" y="62"/>
                    </a:cubicBezTo>
                    <a:cubicBezTo>
                      <a:pt x="57" y="62"/>
                      <a:pt x="57" y="62"/>
                      <a:pt x="57" y="62"/>
                    </a:cubicBezTo>
                    <a:cubicBezTo>
                      <a:pt x="57" y="62"/>
                      <a:pt x="57" y="62"/>
                      <a:pt x="57" y="62"/>
                    </a:cubicBezTo>
                    <a:cubicBezTo>
                      <a:pt x="57" y="62"/>
                      <a:pt x="57" y="62"/>
                      <a:pt x="57" y="62"/>
                    </a:cubicBezTo>
                    <a:cubicBezTo>
                      <a:pt x="57" y="62"/>
                      <a:pt x="57" y="62"/>
                      <a:pt x="57" y="62"/>
                    </a:cubicBezTo>
                    <a:cubicBezTo>
                      <a:pt x="57" y="62"/>
                      <a:pt x="57" y="62"/>
                      <a:pt x="57" y="62"/>
                    </a:cubicBezTo>
                    <a:cubicBezTo>
                      <a:pt x="57" y="62"/>
                      <a:pt x="57" y="62"/>
                      <a:pt x="57" y="62"/>
                    </a:cubicBezTo>
                    <a:cubicBezTo>
                      <a:pt x="57" y="62"/>
                      <a:pt x="57"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9" y="62"/>
                      <a:pt x="59" y="62"/>
                    </a:cubicBezTo>
                    <a:cubicBezTo>
                      <a:pt x="59" y="62"/>
                      <a:pt x="59" y="62"/>
                      <a:pt x="59" y="62"/>
                    </a:cubicBezTo>
                    <a:cubicBezTo>
                      <a:pt x="59" y="62"/>
                      <a:pt x="59" y="62"/>
                      <a:pt x="59" y="62"/>
                    </a:cubicBezTo>
                    <a:cubicBezTo>
                      <a:pt x="59" y="62"/>
                      <a:pt x="59" y="62"/>
                      <a:pt x="59" y="62"/>
                    </a:cubicBezTo>
                    <a:cubicBezTo>
                      <a:pt x="59" y="62"/>
                      <a:pt x="59" y="62"/>
                      <a:pt x="59" y="62"/>
                    </a:cubicBezTo>
                    <a:cubicBezTo>
                      <a:pt x="59" y="62"/>
                      <a:pt x="59" y="62"/>
                      <a:pt x="59" y="62"/>
                    </a:cubicBezTo>
                    <a:cubicBezTo>
                      <a:pt x="59" y="62"/>
                      <a:pt x="59" y="62"/>
                      <a:pt x="59" y="62"/>
                    </a:cubicBezTo>
                    <a:cubicBezTo>
                      <a:pt x="59" y="61"/>
                      <a:pt x="59" y="61"/>
                      <a:pt x="59" y="61"/>
                    </a:cubicBezTo>
                    <a:cubicBezTo>
                      <a:pt x="59" y="61"/>
                      <a:pt x="59" y="61"/>
                      <a:pt x="59" y="61"/>
                    </a:cubicBezTo>
                    <a:cubicBezTo>
                      <a:pt x="59" y="61"/>
                      <a:pt x="59" y="61"/>
                      <a:pt x="59" y="61"/>
                    </a:cubicBezTo>
                    <a:cubicBezTo>
                      <a:pt x="59" y="61"/>
                      <a:pt x="59"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0"/>
                      <a:pt x="60" y="60"/>
                      <a:pt x="60" y="60"/>
                    </a:cubicBezTo>
                    <a:cubicBezTo>
                      <a:pt x="60" y="60"/>
                      <a:pt x="60"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2" y="60"/>
                      <a:pt x="62" y="60"/>
                    </a:cubicBezTo>
                    <a:cubicBezTo>
                      <a:pt x="62" y="60"/>
                      <a:pt x="62" y="60"/>
                      <a:pt x="62" y="60"/>
                    </a:cubicBezTo>
                    <a:cubicBezTo>
                      <a:pt x="62" y="60"/>
                      <a:pt x="62" y="60"/>
                      <a:pt x="62" y="60"/>
                    </a:cubicBezTo>
                    <a:cubicBezTo>
                      <a:pt x="62" y="60"/>
                      <a:pt x="62" y="60"/>
                      <a:pt x="62" y="60"/>
                    </a:cubicBezTo>
                    <a:cubicBezTo>
                      <a:pt x="62" y="59"/>
                      <a:pt x="62" y="59"/>
                      <a:pt x="62" y="59"/>
                    </a:cubicBezTo>
                    <a:cubicBezTo>
                      <a:pt x="62" y="59"/>
                      <a:pt x="62" y="59"/>
                      <a:pt x="62" y="59"/>
                    </a:cubicBezTo>
                    <a:cubicBezTo>
                      <a:pt x="62" y="59"/>
                      <a:pt x="62" y="59"/>
                      <a:pt x="62" y="59"/>
                    </a:cubicBezTo>
                    <a:cubicBezTo>
                      <a:pt x="62" y="59"/>
                      <a:pt x="62" y="59"/>
                      <a:pt x="62" y="59"/>
                    </a:cubicBezTo>
                    <a:cubicBezTo>
                      <a:pt x="62" y="59"/>
                      <a:pt x="62" y="59"/>
                      <a:pt x="62" y="59"/>
                    </a:cubicBezTo>
                    <a:cubicBezTo>
                      <a:pt x="62" y="59"/>
                      <a:pt x="62"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4" y="59"/>
                      <a:pt x="64" y="59"/>
                    </a:cubicBezTo>
                    <a:cubicBezTo>
                      <a:pt x="64" y="59"/>
                      <a:pt x="64" y="59"/>
                      <a:pt x="64" y="59"/>
                    </a:cubicBezTo>
                    <a:cubicBezTo>
                      <a:pt x="64" y="59"/>
                      <a:pt x="64" y="59"/>
                      <a:pt x="64" y="59"/>
                    </a:cubicBezTo>
                    <a:cubicBezTo>
                      <a:pt x="64" y="59"/>
                      <a:pt x="64" y="59"/>
                      <a:pt x="64" y="59"/>
                    </a:cubicBezTo>
                    <a:cubicBezTo>
                      <a:pt x="64" y="59"/>
                      <a:pt x="64" y="59"/>
                      <a:pt x="64" y="59"/>
                    </a:cubicBezTo>
                    <a:cubicBezTo>
                      <a:pt x="64" y="59"/>
                      <a:pt x="64" y="59"/>
                      <a:pt x="64" y="59"/>
                    </a:cubicBezTo>
                    <a:cubicBezTo>
                      <a:pt x="64" y="59"/>
                      <a:pt x="64" y="59"/>
                      <a:pt x="64" y="59"/>
                    </a:cubicBezTo>
                    <a:cubicBezTo>
                      <a:pt x="64" y="59"/>
                      <a:pt x="64" y="59"/>
                      <a:pt x="64" y="59"/>
                    </a:cubicBezTo>
                    <a:cubicBezTo>
                      <a:pt x="64" y="59"/>
                      <a:pt x="64" y="59"/>
                      <a:pt x="64" y="59"/>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6" y="58"/>
                      <a:pt x="66" y="58"/>
                      <a:pt x="66" y="58"/>
                    </a:cubicBezTo>
                    <a:cubicBezTo>
                      <a:pt x="66" y="58"/>
                      <a:pt x="66" y="58"/>
                      <a:pt x="66" y="58"/>
                    </a:cubicBezTo>
                    <a:cubicBezTo>
                      <a:pt x="66" y="58"/>
                      <a:pt x="66" y="58"/>
                      <a:pt x="66" y="58"/>
                    </a:cubicBezTo>
                    <a:cubicBezTo>
                      <a:pt x="66" y="58"/>
                      <a:pt x="66" y="58"/>
                      <a:pt x="66" y="58"/>
                    </a:cubicBezTo>
                    <a:cubicBezTo>
                      <a:pt x="66" y="58"/>
                      <a:pt x="66" y="58"/>
                      <a:pt x="66" y="58"/>
                    </a:cubicBezTo>
                    <a:cubicBezTo>
                      <a:pt x="66" y="58"/>
                      <a:pt x="66" y="58"/>
                      <a:pt x="66" y="58"/>
                    </a:cubicBezTo>
                    <a:cubicBezTo>
                      <a:pt x="66" y="57"/>
                      <a:pt x="66" y="57"/>
                      <a:pt x="66" y="57"/>
                    </a:cubicBezTo>
                    <a:cubicBezTo>
                      <a:pt x="66" y="57"/>
                      <a:pt x="66" y="57"/>
                      <a:pt x="66" y="57"/>
                    </a:cubicBezTo>
                    <a:cubicBezTo>
                      <a:pt x="66" y="57"/>
                      <a:pt x="66" y="57"/>
                      <a:pt x="66" y="57"/>
                    </a:cubicBezTo>
                    <a:cubicBezTo>
                      <a:pt x="66" y="57"/>
                      <a:pt x="66"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8" y="57"/>
                    </a:cubicBezTo>
                    <a:cubicBezTo>
                      <a:pt x="68" y="57"/>
                      <a:pt x="68" y="57"/>
                      <a:pt x="68" y="57"/>
                    </a:cubicBezTo>
                    <a:cubicBezTo>
                      <a:pt x="68" y="57"/>
                      <a:pt x="68" y="57"/>
                      <a:pt x="68" y="57"/>
                    </a:cubicBezTo>
                    <a:cubicBezTo>
                      <a:pt x="68" y="57"/>
                      <a:pt x="68" y="57"/>
                      <a:pt x="68" y="57"/>
                    </a:cubicBezTo>
                    <a:cubicBezTo>
                      <a:pt x="68" y="57"/>
                      <a:pt x="68" y="57"/>
                      <a:pt x="68" y="57"/>
                    </a:cubicBezTo>
                    <a:cubicBezTo>
                      <a:pt x="68" y="57"/>
                      <a:pt x="68" y="57"/>
                      <a:pt x="68" y="57"/>
                    </a:cubicBezTo>
                    <a:cubicBezTo>
                      <a:pt x="68" y="57"/>
                      <a:pt x="68" y="57"/>
                      <a:pt x="68" y="57"/>
                    </a:cubicBezTo>
                    <a:cubicBezTo>
                      <a:pt x="68" y="57"/>
                      <a:pt x="68" y="57"/>
                      <a:pt x="68" y="57"/>
                    </a:cubicBezTo>
                    <a:cubicBezTo>
                      <a:pt x="68" y="57"/>
                      <a:pt x="68" y="57"/>
                      <a:pt x="68" y="57"/>
                    </a:cubicBezTo>
                    <a:cubicBezTo>
                      <a:pt x="68" y="57"/>
                      <a:pt x="68" y="57"/>
                      <a:pt x="68" y="57"/>
                    </a:cubicBezTo>
                    <a:cubicBezTo>
                      <a:pt x="68" y="56"/>
                      <a:pt x="68" y="56"/>
                      <a:pt x="68" y="56"/>
                    </a:cubicBezTo>
                    <a:cubicBezTo>
                      <a:pt x="68" y="56"/>
                      <a:pt x="68" y="56"/>
                      <a:pt x="68" y="56"/>
                    </a:cubicBezTo>
                    <a:cubicBezTo>
                      <a:pt x="68" y="56"/>
                      <a:pt x="68" y="56"/>
                      <a:pt x="68" y="56"/>
                    </a:cubicBezTo>
                    <a:cubicBezTo>
                      <a:pt x="68" y="56"/>
                      <a:pt x="68"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70" y="56"/>
                    </a:cubicBezTo>
                    <a:cubicBezTo>
                      <a:pt x="70" y="56"/>
                      <a:pt x="70" y="56"/>
                      <a:pt x="70" y="56"/>
                    </a:cubicBezTo>
                    <a:cubicBezTo>
                      <a:pt x="70" y="56"/>
                      <a:pt x="70" y="56"/>
                      <a:pt x="70" y="56"/>
                    </a:cubicBezTo>
                    <a:cubicBezTo>
                      <a:pt x="70" y="56"/>
                      <a:pt x="70" y="56"/>
                      <a:pt x="70" y="56"/>
                    </a:cubicBezTo>
                    <a:cubicBezTo>
                      <a:pt x="70" y="56"/>
                      <a:pt x="70" y="56"/>
                      <a:pt x="70" y="56"/>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1" y="55"/>
                      <a:pt x="71" y="55"/>
                      <a:pt x="71" y="55"/>
                    </a:cubicBezTo>
                    <a:cubicBezTo>
                      <a:pt x="71" y="55"/>
                      <a:pt x="71" y="55"/>
                      <a:pt x="71" y="55"/>
                    </a:cubicBezTo>
                    <a:cubicBezTo>
                      <a:pt x="71" y="55"/>
                      <a:pt x="71" y="55"/>
                      <a:pt x="71" y="55"/>
                    </a:cubicBezTo>
                    <a:cubicBezTo>
                      <a:pt x="71" y="55"/>
                      <a:pt x="71" y="55"/>
                      <a:pt x="71" y="55"/>
                    </a:cubicBezTo>
                    <a:cubicBezTo>
                      <a:pt x="71" y="55"/>
                      <a:pt x="71" y="55"/>
                      <a:pt x="71" y="55"/>
                    </a:cubicBezTo>
                    <a:cubicBezTo>
                      <a:pt x="71" y="55"/>
                      <a:pt x="71" y="55"/>
                      <a:pt x="71" y="55"/>
                    </a:cubicBezTo>
                    <a:cubicBezTo>
                      <a:pt x="71" y="54"/>
                      <a:pt x="71" y="54"/>
                      <a:pt x="71" y="54"/>
                    </a:cubicBezTo>
                    <a:cubicBezTo>
                      <a:pt x="71" y="54"/>
                      <a:pt x="71" y="54"/>
                      <a:pt x="71" y="54"/>
                    </a:cubicBezTo>
                    <a:cubicBezTo>
                      <a:pt x="71" y="54"/>
                      <a:pt x="71" y="54"/>
                      <a:pt x="71" y="54"/>
                    </a:cubicBezTo>
                    <a:cubicBezTo>
                      <a:pt x="71" y="54"/>
                      <a:pt x="71" y="54"/>
                      <a:pt x="71" y="54"/>
                    </a:cubicBezTo>
                    <a:cubicBezTo>
                      <a:pt x="71" y="54"/>
                      <a:pt x="71" y="54"/>
                      <a:pt x="71" y="54"/>
                    </a:cubicBezTo>
                    <a:cubicBezTo>
                      <a:pt x="71" y="54"/>
                      <a:pt x="71"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3" y="54"/>
                    </a:cubicBezTo>
                    <a:cubicBezTo>
                      <a:pt x="73" y="54"/>
                      <a:pt x="73" y="54"/>
                      <a:pt x="73" y="54"/>
                    </a:cubicBezTo>
                    <a:cubicBezTo>
                      <a:pt x="73" y="54"/>
                      <a:pt x="73" y="54"/>
                      <a:pt x="73" y="54"/>
                    </a:cubicBezTo>
                    <a:cubicBezTo>
                      <a:pt x="73" y="54"/>
                      <a:pt x="73" y="54"/>
                      <a:pt x="73" y="54"/>
                    </a:cubicBezTo>
                    <a:cubicBezTo>
                      <a:pt x="73" y="54"/>
                      <a:pt x="73" y="54"/>
                      <a:pt x="73" y="54"/>
                    </a:cubicBezTo>
                    <a:cubicBezTo>
                      <a:pt x="73" y="54"/>
                      <a:pt x="73" y="54"/>
                      <a:pt x="73" y="54"/>
                    </a:cubicBezTo>
                    <a:cubicBezTo>
                      <a:pt x="73" y="54"/>
                      <a:pt x="73" y="54"/>
                      <a:pt x="73" y="54"/>
                    </a:cubicBezTo>
                    <a:cubicBezTo>
                      <a:pt x="73" y="54"/>
                      <a:pt x="73" y="54"/>
                      <a:pt x="73" y="54"/>
                    </a:cubicBezTo>
                    <a:cubicBezTo>
                      <a:pt x="73" y="53"/>
                      <a:pt x="73" y="53"/>
                      <a:pt x="73" y="53"/>
                    </a:cubicBezTo>
                    <a:cubicBezTo>
                      <a:pt x="73" y="53"/>
                      <a:pt x="73" y="53"/>
                      <a:pt x="73" y="53"/>
                    </a:cubicBezTo>
                    <a:cubicBezTo>
                      <a:pt x="73" y="53"/>
                      <a:pt x="73" y="53"/>
                      <a:pt x="73" y="53"/>
                    </a:cubicBezTo>
                    <a:cubicBezTo>
                      <a:pt x="73" y="53"/>
                      <a:pt x="73" y="53"/>
                      <a:pt x="73" y="53"/>
                    </a:cubicBezTo>
                    <a:cubicBezTo>
                      <a:pt x="73" y="53"/>
                      <a:pt x="73" y="53"/>
                      <a:pt x="73" y="53"/>
                    </a:cubicBezTo>
                    <a:cubicBezTo>
                      <a:pt x="73" y="53"/>
                      <a:pt x="73" y="53"/>
                      <a:pt x="73" y="53"/>
                    </a:cubicBezTo>
                    <a:cubicBezTo>
                      <a:pt x="73" y="53"/>
                      <a:pt x="73" y="53"/>
                      <a:pt x="73" y="53"/>
                    </a:cubicBezTo>
                    <a:cubicBezTo>
                      <a:pt x="73" y="53"/>
                      <a:pt x="73" y="53"/>
                      <a:pt x="73" y="53"/>
                    </a:cubicBezTo>
                    <a:cubicBezTo>
                      <a:pt x="73" y="53"/>
                      <a:pt x="73" y="53"/>
                      <a:pt x="73" y="53"/>
                    </a:cubicBezTo>
                    <a:cubicBezTo>
                      <a:pt x="73" y="53"/>
                      <a:pt x="73" y="53"/>
                      <a:pt x="73"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2"/>
                      <a:pt x="74" y="52"/>
                      <a:pt x="74"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6" y="52"/>
                    </a:cubicBezTo>
                    <a:cubicBezTo>
                      <a:pt x="76" y="52"/>
                      <a:pt x="76" y="52"/>
                      <a:pt x="76" y="52"/>
                    </a:cubicBezTo>
                    <a:cubicBezTo>
                      <a:pt x="76" y="52"/>
                      <a:pt x="76" y="52"/>
                      <a:pt x="76" y="52"/>
                    </a:cubicBezTo>
                    <a:cubicBezTo>
                      <a:pt x="76" y="52"/>
                      <a:pt x="76" y="52"/>
                      <a:pt x="76" y="52"/>
                    </a:cubicBezTo>
                    <a:cubicBezTo>
                      <a:pt x="76" y="52"/>
                      <a:pt x="76" y="52"/>
                      <a:pt x="76" y="52"/>
                    </a:cubicBezTo>
                    <a:cubicBezTo>
                      <a:pt x="76" y="52"/>
                      <a:pt x="76" y="52"/>
                      <a:pt x="76" y="52"/>
                    </a:cubicBezTo>
                    <a:cubicBezTo>
                      <a:pt x="76" y="52"/>
                      <a:pt x="76" y="52"/>
                      <a:pt x="76" y="52"/>
                    </a:cubicBezTo>
                    <a:cubicBezTo>
                      <a:pt x="76" y="52"/>
                      <a:pt x="76" y="52"/>
                      <a:pt x="76" y="52"/>
                    </a:cubicBezTo>
                    <a:cubicBezTo>
                      <a:pt x="76" y="52"/>
                      <a:pt x="76" y="52"/>
                      <a:pt x="76" y="52"/>
                    </a:cubicBezTo>
                    <a:cubicBezTo>
                      <a:pt x="76" y="51"/>
                      <a:pt x="76" y="51"/>
                      <a:pt x="76" y="51"/>
                    </a:cubicBezTo>
                    <a:cubicBezTo>
                      <a:pt x="76" y="51"/>
                      <a:pt x="76" y="51"/>
                      <a:pt x="76" y="51"/>
                    </a:cubicBezTo>
                    <a:cubicBezTo>
                      <a:pt x="76" y="51"/>
                      <a:pt x="76" y="51"/>
                      <a:pt x="76" y="51"/>
                    </a:cubicBezTo>
                    <a:cubicBezTo>
                      <a:pt x="76" y="51"/>
                      <a:pt x="76" y="51"/>
                      <a:pt x="76" y="51"/>
                    </a:cubicBezTo>
                    <a:cubicBezTo>
                      <a:pt x="76" y="51"/>
                      <a:pt x="76"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0"/>
                      <a:pt x="77" y="50"/>
                    </a:cubicBezTo>
                    <a:cubicBezTo>
                      <a:pt x="77" y="50"/>
                      <a:pt x="77" y="50"/>
                      <a:pt x="77" y="50"/>
                    </a:cubicBezTo>
                    <a:cubicBezTo>
                      <a:pt x="77" y="50"/>
                      <a:pt x="77" y="50"/>
                      <a:pt x="77" y="50"/>
                    </a:cubicBezTo>
                    <a:cubicBezTo>
                      <a:pt x="77" y="50"/>
                      <a:pt x="77" y="50"/>
                      <a:pt x="77" y="50"/>
                    </a:cubicBezTo>
                    <a:cubicBezTo>
                      <a:pt x="77" y="50"/>
                      <a:pt x="77" y="50"/>
                      <a:pt x="78" y="50"/>
                    </a:cubicBezTo>
                    <a:cubicBezTo>
                      <a:pt x="78" y="50"/>
                      <a:pt x="78" y="50"/>
                      <a:pt x="78" y="50"/>
                    </a:cubicBezTo>
                    <a:cubicBezTo>
                      <a:pt x="78" y="50"/>
                      <a:pt x="78" y="50"/>
                      <a:pt x="78" y="50"/>
                    </a:cubicBezTo>
                    <a:cubicBezTo>
                      <a:pt x="78" y="50"/>
                      <a:pt x="78" y="50"/>
                      <a:pt x="78" y="50"/>
                    </a:cubicBezTo>
                    <a:cubicBezTo>
                      <a:pt x="78" y="50"/>
                      <a:pt x="78" y="50"/>
                      <a:pt x="78" y="50"/>
                    </a:cubicBezTo>
                    <a:cubicBezTo>
                      <a:pt x="78" y="50"/>
                      <a:pt x="78" y="50"/>
                      <a:pt x="78" y="50"/>
                    </a:cubicBezTo>
                    <a:cubicBezTo>
                      <a:pt x="78" y="50"/>
                      <a:pt x="78" y="50"/>
                      <a:pt x="78" y="50"/>
                    </a:cubicBezTo>
                    <a:cubicBezTo>
                      <a:pt x="78" y="50"/>
                      <a:pt x="78" y="50"/>
                      <a:pt x="78" y="50"/>
                    </a:cubicBezTo>
                    <a:cubicBezTo>
                      <a:pt x="78" y="50"/>
                      <a:pt x="78" y="50"/>
                      <a:pt x="78" y="50"/>
                    </a:cubicBezTo>
                    <a:cubicBezTo>
                      <a:pt x="78" y="50"/>
                      <a:pt x="78" y="50"/>
                      <a:pt x="78" y="50"/>
                    </a:cubicBezTo>
                    <a:cubicBezTo>
                      <a:pt x="78" y="50"/>
                      <a:pt x="78" y="50"/>
                      <a:pt x="79" y="50"/>
                    </a:cubicBezTo>
                    <a:cubicBezTo>
                      <a:pt x="79" y="50"/>
                      <a:pt x="79" y="50"/>
                      <a:pt x="79" y="50"/>
                    </a:cubicBezTo>
                    <a:cubicBezTo>
                      <a:pt x="79" y="50"/>
                      <a:pt x="79" y="50"/>
                      <a:pt x="79" y="50"/>
                    </a:cubicBezTo>
                    <a:cubicBezTo>
                      <a:pt x="79" y="50"/>
                      <a:pt x="79" y="50"/>
                      <a:pt x="79" y="50"/>
                    </a:cubicBezTo>
                    <a:cubicBezTo>
                      <a:pt x="79" y="50"/>
                      <a:pt x="79" y="50"/>
                      <a:pt x="79" y="50"/>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80" y="49"/>
                    </a:cubicBezTo>
                    <a:cubicBezTo>
                      <a:pt x="80" y="49"/>
                      <a:pt x="80" y="49"/>
                      <a:pt x="80" y="49"/>
                    </a:cubicBezTo>
                    <a:cubicBezTo>
                      <a:pt x="80" y="49"/>
                      <a:pt x="80" y="49"/>
                      <a:pt x="80" y="49"/>
                    </a:cubicBezTo>
                    <a:cubicBezTo>
                      <a:pt x="80" y="49"/>
                      <a:pt x="80" y="49"/>
                      <a:pt x="80" y="49"/>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1" y="48"/>
                    </a:cubicBezTo>
                    <a:cubicBezTo>
                      <a:pt x="81" y="48"/>
                      <a:pt x="81" y="48"/>
                      <a:pt x="81" y="48"/>
                    </a:cubicBezTo>
                    <a:cubicBezTo>
                      <a:pt x="81" y="48"/>
                      <a:pt x="81" y="48"/>
                      <a:pt x="81" y="48"/>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2" y="47"/>
                    </a:cubicBezTo>
                    <a:cubicBezTo>
                      <a:pt x="82" y="47"/>
                      <a:pt x="82" y="47"/>
                      <a:pt x="82" y="47"/>
                    </a:cubicBezTo>
                    <a:cubicBezTo>
                      <a:pt x="82" y="47"/>
                      <a:pt x="82" y="47"/>
                      <a:pt x="82" y="47"/>
                    </a:cubicBezTo>
                    <a:cubicBezTo>
                      <a:pt x="82" y="47"/>
                      <a:pt x="82" y="47"/>
                      <a:pt x="82" y="47"/>
                    </a:cubicBezTo>
                    <a:cubicBezTo>
                      <a:pt x="82" y="47"/>
                      <a:pt x="82" y="47"/>
                      <a:pt x="82" y="47"/>
                    </a:cubicBezTo>
                    <a:cubicBezTo>
                      <a:pt x="82" y="47"/>
                      <a:pt x="82" y="47"/>
                      <a:pt x="82" y="47"/>
                    </a:cubicBezTo>
                    <a:cubicBezTo>
                      <a:pt x="82" y="47"/>
                      <a:pt x="82" y="47"/>
                      <a:pt x="82" y="47"/>
                    </a:cubicBezTo>
                    <a:cubicBezTo>
                      <a:pt x="82" y="47"/>
                      <a:pt x="82" y="47"/>
                      <a:pt x="82" y="47"/>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5"/>
                      <a:pt x="83" y="45"/>
                      <a:pt x="83" y="45"/>
                    </a:cubicBezTo>
                    <a:cubicBezTo>
                      <a:pt x="83" y="45"/>
                      <a:pt x="83" y="45"/>
                      <a:pt x="83" y="45"/>
                    </a:cubicBezTo>
                    <a:cubicBezTo>
                      <a:pt x="83" y="45"/>
                      <a:pt x="83" y="45"/>
                      <a:pt x="83" y="45"/>
                    </a:cubicBezTo>
                    <a:cubicBezTo>
                      <a:pt x="83" y="45"/>
                      <a:pt x="83" y="45"/>
                      <a:pt x="83" y="45"/>
                    </a:cubicBezTo>
                    <a:cubicBezTo>
                      <a:pt x="83" y="45"/>
                      <a:pt x="83" y="45"/>
                      <a:pt x="83" y="45"/>
                    </a:cubicBezTo>
                    <a:cubicBezTo>
                      <a:pt x="83" y="45"/>
                      <a:pt x="83" y="45"/>
                      <a:pt x="83" y="45"/>
                    </a:cubicBezTo>
                    <a:cubicBezTo>
                      <a:pt x="83" y="45"/>
                      <a:pt x="83" y="45"/>
                      <a:pt x="83" y="45"/>
                    </a:cubicBezTo>
                    <a:cubicBezTo>
                      <a:pt x="83" y="45"/>
                      <a:pt x="83" y="45"/>
                      <a:pt x="83" y="45"/>
                    </a:cubicBezTo>
                    <a:cubicBezTo>
                      <a:pt x="83" y="45"/>
                      <a:pt x="83" y="45"/>
                      <a:pt x="83" y="45"/>
                    </a:cubicBezTo>
                    <a:cubicBezTo>
                      <a:pt x="83" y="45"/>
                      <a:pt x="83" y="4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4" y="44"/>
                      <a:pt x="84" y="44"/>
                      <a:pt x="84" y="44"/>
                    </a:cubicBezTo>
                    <a:cubicBezTo>
                      <a:pt x="84" y="44"/>
                      <a:pt x="84" y="44"/>
                      <a:pt x="84" y="44"/>
                    </a:cubicBezTo>
                    <a:cubicBezTo>
                      <a:pt x="84" y="44"/>
                      <a:pt x="84" y="44"/>
                      <a:pt x="84" y="44"/>
                    </a:cubicBezTo>
                    <a:cubicBezTo>
                      <a:pt x="84" y="44"/>
                      <a:pt x="84" y="44"/>
                      <a:pt x="84" y="44"/>
                    </a:cubicBezTo>
                    <a:cubicBezTo>
                      <a:pt x="84" y="44"/>
                      <a:pt x="84" y="44"/>
                      <a:pt x="84" y="44"/>
                    </a:cubicBezTo>
                    <a:cubicBezTo>
                      <a:pt x="84" y="44"/>
                      <a:pt x="84" y="44"/>
                      <a:pt x="84" y="44"/>
                    </a:cubicBezTo>
                    <a:cubicBezTo>
                      <a:pt x="84" y="44"/>
                      <a:pt x="84" y="44"/>
                      <a:pt x="84" y="44"/>
                    </a:cubicBezTo>
                    <a:cubicBezTo>
                      <a:pt x="84" y="44"/>
                      <a:pt x="84" y="44"/>
                      <a:pt x="84" y="44"/>
                    </a:cubicBezTo>
                    <a:cubicBezTo>
                      <a:pt x="84" y="44"/>
                      <a:pt x="84" y="44"/>
                      <a:pt x="84" y="44"/>
                    </a:cubicBezTo>
                    <a:cubicBezTo>
                      <a:pt x="84" y="44"/>
                      <a:pt x="84" y="44"/>
                      <a:pt x="84"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6" y="43"/>
                    </a:cubicBezTo>
                    <a:cubicBezTo>
                      <a:pt x="86" y="43"/>
                      <a:pt x="86" y="43"/>
                      <a:pt x="86" y="43"/>
                    </a:cubicBezTo>
                    <a:cubicBezTo>
                      <a:pt x="86" y="43"/>
                      <a:pt x="86" y="43"/>
                      <a:pt x="86" y="43"/>
                    </a:cubicBezTo>
                    <a:cubicBezTo>
                      <a:pt x="86" y="43"/>
                      <a:pt x="86" y="43"/>
                      <a:pt x="86" y="43"/>
                    </a:cubicBezTo>
                    <a:cubicBezTo>
                      <a:pt x="86" y="43"/>
                      <a:pt x="86" y="43"/>
                      <a:pt x="86" y="43"/>
                    </a:cubicBezTo>
                    <a:cubicBezTo>
                      <a:pt x="86" y="43"/>
                      <a:pt x="86" y="43"/>
                      <a:pt x="86" y="43"/>
                    </a:cubicBezTo>
                    <a:cubicBezTo>
                      <a:pt x="86" y="43"/>
                      <a:pt x="86" y="43"/>
                      <a:pt x="86" y="43"/>
                    </a:cubicBezTo>
                    <a:cubicBezTo>
                      <a:pt x="86" y="43"/>
                      <a:pt x="86" y="43"/>
                      <a:pt x="86" y="43"/>
                    </a:cubicBezTo>
                    <a:cubicBezTo>
                      <a:pt x="86" y="43"/>
                      <a:pt x="86" y="43"/>
                      <a:pt x="86" y="43"/>
                    </a:cubicBezTo>
                    <a:cubicBezTo>
                      <a:pt x="86" y="43"/>
                      <a:pt x="86" y="43"/>
                      <a:pt x="86" y="43"/>
                    </a:cubicBezTo>
                    <a:cubicBezTo>
                      <a:pt x="86" y="43"/>
                      <a:pt x="86" y="43"/>
                      <a:pt x="86" y="43"/>
                    </a:cubicBezTo>
                    <a:cubicBezTo>
                      <a:pt x="86" y="42"/>
                      <a:pt x="86" y="42"/>
                      <a:pt x="86" y="42"/>
                    </a:cubicBezTo>
                    <a:cubicBezTo>
                      <a:pt x="86" y="42"/>
                      <a:pt x="86" y="42"/>
                      <a:pt x="86" y="42"/>
                    </a:cubicBezTo>
                    <a:cubicBezTo>
                      <a:pt x="86" y="42"/>
                      <a:pt x="86" y="42"/>
                      <a:pt x="86" y="42"/>
                    </a:cubicBezTo>
                    <a:cubicBezTo>
                      <a:pt x="86" y="42"/>
                      <a:pt x="86" y="42"/>
                      <a:pt x="86" y="42"/>
                    </a:cubicBezTo>
                    <a:cubicBezTo>
                      <a:pt x="86" y="42"/>
                      <a:pt x="86" y="42"/>
                      <a:pt x="86" y="42"/>
                    </a:cubicBezTo>
                    <a:cubicBezTo>
                      <a:pt x="86" y="42"/>
                      <a:pt x="86" y="42"/>
                      <a:pt x="86" y="42"/>
                    </a:cubicBezTo>
                    <a:cubicBezTo>
                      <a:pt x="86" y="42"/>
                      <a:pt x="86" y="42"/>
                      <a:pt x="86" y="42"/>
                    </a:cubicBezTo>
                    <a:cubicBezTo>
                      <a:pt x="86" y="42"/>
                      <a:pt x="86" y="42"/>
                      <a:pt x="86" y="42"/>
                    </a:cubicBezTo>
                    <a:cubicBezTo>
                      <a:pt x="86" y="42"/>
                      <a:pt x="86"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1"/>
                      <a:pt x="87" y="41"/>
                      <a:pt x="87" y="41"/>
                    </a:cubicBezTo>
                    <a:cubicBezTo>
                      <a:pt x="87" y="41"/>
                      <a:pt x="87" y="41"/>
                      <a:pt x="87" y="41"/>
                    </a:cubicBezTo>
                    <a:cubicBezTo>
                      <a:pt x="87" y="41"/>
                      <a:pt x="87" y="41"/>
                      <a:pt x="87" y="41"/>
                    </a:cubicBezTo>
                    <a:cubicBezTo>
                      <a:pt x="87" y="41"/>
                      <a:pt x="87" y="41"/>
                      <a:pt x="87" y="41"/>
                    </a:cubicBezTo>
                    <a:cubicBezTo>
                      <a:pt x="87" y="41"/>
                      <a:pt x="87" y="41"/>
                      <a:pt x="87" y="41"/>
                    </a:cubicBezTo>
                    <a:cubicBezTo>
                      <a:pt x="87" y="41"/>
                      <a:pt x="87" y="41"/>
                      <a:pt x="87" y="41"/>
                    </a:cubicBezTo>
                    <a:cubicBezTo>
                      <a:pt x="87" y="41"/>
                      <a:pt x="87" y="41"/>
                      <a:pt x="87" y="41"/>
                    </a:cubicBezTo>
                    <a:cubicBezTo>
                      <a:pt x="87" y="41"/>
                      <a:pt x="87" y="41"/>
                      <a:pt x="87" y="41"/>
                    </a:cubicBezTo>
                    <a:cubicBezTo>
                      <a:pt x="87" y="41"/>
                      <a:pt x="87" y="41"/>
                      <a:pt x="87" y="41"/>
                    </a:cubicBezTo>
                    <a:cubicBezTo>
                      <a:pt x="87" y="41"/>
                      <a:pt x="87" y="41"/>
                      <a:pt x="87" y="41"/>
                    </a:cubicBezTo>
                    <a:cubicBezTo>
                      <a:pt x="88" y="41"/>
                      <a:pt x="88" y="41"/>
                      <a:pt x="88" y="41"/>
                    </a:cubicBezTo>
                    <a:cubicBezTo>
                      <a:pt x="88" y="41"/>
                      <a:pt x="88" y="41"/>
                      <a:pt x="88" y="41"/>
                    </a:cubicBezTo>
                    <a:cubicBezTo>
                      <a:pt x="88" y="41"/>
                      <a:pt x="88" y="41"/>
                      <a:pt x="88" y="41"/>
                    </a:cubicBezTo>
                    <a:cubicBezTo>
                      <a:pt x="88" y="41"/>
                      <a:pt x="88" y="41"/>
                      <a:pt x="88" y="41"/>
                    </a:cubicBezTo>
                    <a:cubicBezTo>
                      <a:pt x="88" y="41"/>
                      <a:pt x="88" y="41"/>
                      <a:pt x="88" y="41"/>
                    </a:cubicBezTo>
                    <a:cubicBezTo>
                      <a:pt x="88" y="41"/>
                      <a:pt x="88" y="41"/>
                      <a:pt x="88" y="41"/>
                    </a:cubicBezTo>
                    <a:cubicBezTo>
                      <a:pt x="88" y="41"/>
                      <a:pt x="88" y="41"/>
                      <a:pt x="88" y="41"/>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9" y="40"/>
                    </a:cubicBezTo>
                    <a:cubicBezTo>
                      <a:pt x="89" y="40"/>
                      <a:pt x="89" y="40"/>
                      <a:pt x="89" y="40"/>
                    </a:cubicBezTo>
                    <a:cubicBezTo>
                      <a:pt x="89" y="40"/>
                      <a:pt x="89" y="40"/>
                      <a:pt x="89" y="40"/>
                    </a:cubicBezTo>
                    <a:cubicBezTo>
                      <a:pt x="89" y="40"/>
                      <a:pt x="89" y="40"/>
                      <a:pt x="89" y="40"/>
                    </a:cubicBezTo>
                    <a:cubicBezTo>
                      <a:pt x="89" y="40"/>
                      <a:pt x="89" y="40"/>
                      <a:pt x="89" y="40"/>
                    </a:cubicBezTo>
                    <a:cubicBezTo>
                      <a:pt x="89" y="40"/>
                      <a:pt x="89" y="40"/>
                      <a:pt x="89" y="40"/>
                    </a:cubicBezTo>
                    <a:cubicBezTo>
                      <a:pt x="89" y="39"/>
                      <a:pt x="89" y="39"/>
                      <a:pt x="89" y="39"/>
                    </a:cubicBezTo>
                    <a:cubicBezTo>
                      <a:pt x="89" y="39"/>
                      <a:pt x="89" y="39"/>
                      <a:pt x="89" y="39"/>
                    </a:cubicBezTo>
                    <a:cubicBezTo>
                      <a:pt x="89" y="39"/>
                      <a:pt x="89" y="39"/>
                      <a:pt x="89" y="39"/>
                    </a:cubicBezTo>
                    <a:cubicBezTo>
                      <a:pt x="89" y="39"/>
                      <a:pt x="89" y="39"/>
                      <a:pt x="89" y="39"/>
                    </a:cubicBezTo>
                    <a:cubicBezTo>
                      <a:pt x="89" y="39"/>
                      <a:pt x="89" y="39"/>
                      <a:pt x="89" y="39"/>
                    </a:cubicBezTo>
                    <a:cubicBezTo>
                      <a:pt x="89" y="39"/>
                      <a:pt x="89" y="39"/>
                      <a:pt x="89" y="39"/>
                    </a:cubicBezTo>
                    <a:cubicBezTo>
                      <a:pt x="89" y="39"/>
                      <a:pt x="89" y="39"/>
                      <a:pt x="89" y="39"/>
                    </a:cubicBezTo>
                    <a:cubicBezTo>
                      <a:pt x="89" y="39"/>
                      <a:pt x="89" y="39"/>
                      <a:pt x="89" y="39"/>
                    </a:cubicBezTo>
                    <a:cubicBezTo>
                      <a:pt x="89" y="39"/>
                      <a:pt x="89" y="39"/>
                      <a:pt x="89" y="39"/>
                    </a:cubicBezTo>
                    <a:cubicBezTo>
                      <a:pt x="89" y="39"/>
                      <a:pt x="89" y="39"/>
                      <a:pt x="89" y="39"/>
                    </a:cubicBezTo>
                    <a:cubicBezTo>
                      <a:pt x="89" y="39"/>
                      <a:pt x="89" y="39"/>
                      <a:pt x="90" y="39"/>
                    </a:cubicBezTo>
                    <a:cubicBezTo>
                      <a:pt x="90" y="39"/>
                      <a:pt x="90" y="39"/>
                      <a:pt x="90" y="39"/>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7"/>
                      <a:pt x="90" y="37"/>
                      <a:pt x="90" y="37"/>
                    </a:cubicBezTo>
                    <a:cubicBezTo>
                      <a:pt x="90" y="37"/>
                      <a:pt x="90" y="37"/>
                      <a:pt x="90" y="37"/>
                    </a:cubicBezTo>
                    <a:cubicBezTo>
                      <a:pt x="90" y="37"/>
                      <a:pt x="90" y="37"/>
                      <a:pt x="90" y="37"/>
                    </a:cubicBezTo>
                    <a:cubicBezTo>
                      <a:pt x="90" y="37"/>
                      <a:pt x="90"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2" y="37"/>
                    </a:cubicBezTo>
                    <a:cubicBezTo>
                      <a:pt x="92" y="36"/>
                      <a:pt x="92" y="36"/>
                      <a:pt x="92" y="36"/>
                    </a:cubicBezTo>
                    <a:cubicBezTo>
                      <a:pt x="92" y="36"/>
                      <a:pt x="92" y="36"/>
                      <a:pt x="92" y="36"/>
                    </a:cubicBezTo>
                    <a:cubicBezTo>
                      <a:pt x="92" y="36"/>
                      <a:pt x="92" y="36"/>
                      <a:pt x="92" y="36"/>
                    </a:cubicBezTo>
                    <a:cubicBezTo>
                      <a:pt x="92" y="36"/>
                      <a:pt x="92" y="36"/>
                      <a:pt x="92" y="36"/>
                    </a:cubicBezTo>
                    <a:cubicBezTo>
                      <a:pt x="92" y="36"/>
                      <a:pt x="92" y="36"/>
                      <a:pt x="92" y="36"/>
                    </a:cubicBezTo>
                    <a:cubicBezTo>
                      <a:pt x="92" y="36"/>
                      <a:pt x="92" y="36"/>
                      <a:pt x="92" y="36"/>
                    </a:cubicBezTo>
                    <a:cubicBezTo>
                      <a:pt x="92" y="36"/>
                      <a:pt x="92" y="36"/>
                      <a:pt x="92" y="36"/>
                    </a:cubicBezTo>
                    <a:cubicBezTo>
                      <a:pt x="92" y="36"/>
                      <a:pt x="92" y="36"/>
                      <a:pt x="92" y="36"/>
                    </a:cubicBezTo>
                    <a:cubicBezTo>
                      <a:pt x="92" y="36"/>
                      <a:pt x="92" y="36"/>
                      <a:pt x="92" y="36"/>
                    </a:cubicBezTo>
                    <a:cubicBezTo>
                      <a:pt x="92" y="36"/>
                      <a:pt x="92" y="35"/>
                      <a:pt x="92" y="35"/>
                    </a:cubicBezTo>
                    <a:cubicBezTo>
                      <a:pt x="92" y="35"/>
                      <a:pt x="92" y="35"/>
                      <a:pt x="92" y="35"/>
                    </a:cubicBezTo>
                    <a:cubicBezTo>
                      <a:pt x="92" y="35"/>
                      <a:pt x="92" y="35"/>
                      <a:pt x="92" y="35"/>
                    </a:cubicBezTo>
                    <a:cubicBezTo>
                      <a:pt x="92" y="35"/>
                      <a:pt x="92" y="35"/>
                      <a:pt x="92" y="35"/>
                    </a:cubicBezTo>
                    <a:cubicBezTo>
                      <a:pt x="92" y="35"/>
                      <a:pt x="92" y="35"/>
                      <a:pt x="92" y="35"/>
                    </a:cubicBezTo>
                    <a:cubicBezTo>
                      <a:pt x="92" y="35"/>
                      <a:pt x="92" y="35"/>
                      <a:pt x="92" y="35"/>
                    </a:cubicBezTo>
                    <a:cubicBezTo>
                      <a:pt x="92" y="35"/>
                      <a:pt x="92" y="35"/>
                      <a:pt x="93" y="35"/>
                    </a:cubicBezTo>
                    <a:cubicBezTo>
                      <a:pt x="93" y="35"/>
                      <a:pt x="93" y="35"/>
                      <a:pt x="93" y="35"/>
                    </a:cubicBezTo>
                    <a:cubicBezTo>
                      <a:pt x="93" y="35"/>
                      <a:pt x="93" y="35"/>
                      <a:pt x="93" y="35"/>
                    </a:cubicBezTo>
                    <a:cubicBezTo>
                      <a:pt x="93" y="35"/>
                      <a:pt x="93" y="35"/>
                      <a:pt x="93" y="35"/>
                    </a:cubicBezTo>
                    <a:cubicBezTo>
                      <a:pt x="93" y="35"/>
                      <a:pt x="93" y="35"/>
                      <a:pt x="93" y="35"/>
                    </a:cubicBezTo>
                    <a:cubicBezTo>
                      <a:pt x="93" y="35"/>
                      <a:pt x="93" y="35"/>
                      <a:pt x="93" y="35"/>
                    </a:cubicBezTo>
                    <a:cubicBezTo>
                      <a:pt x="93" y="35"/>
                      <a:pt x="93" y="35"/>
                      <a:pt x="93" y="35"/>
                    </a:cubicBezTo>
                    <a:cubicBezTo>
                      <a:pt x="93" y="35"/>
                      <a:pt x="93" y="35"/>
                      <a:pt x="93" y="35"/>
                    </a:cubicBezTo>
                    <a:cubicBezTo>
                      <a:pt x="93" y="35"/>
                      <a:pt x="93" y="35"/>
                      <a:pt x="93" y="35"/>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4" y="34"/>
                    </a:cubicBezTo>
                    <a:cubicBezTo>
                      <a:pt x="94" y="34"/>
                      <a:pt x="94" y="34"/>
                      <a:pt x="94" y="34"/>
                    </a:cubicBezTo>
                    <a:cubicBezTo>
                      <a:pt x="94" y="34"/>
                      <a:pt x="94" y="34"/>
                      <a:pt x="94" y="34"/>
                    </a:cubicBezTo>
                    <a:cubicBezTo>
                      <a:pt x="94" y="34"/>
                      <a:pt x="94" y="34"/>
                      <a:pt x="94" y="34"/>
                    </a:cubicBezTo>
                    <a:cubicBezTo>
                      <a:pt x="94" y="34"/>
                      <a:pt x="94" y="34"/>
                      <a:pt x="94" y="34"/>
                    </a:cubicBezTo>
                    <a:cubicBezTo>
                      <a:pt x="94" y="34"/>
                      <a:pt x="94" y="34"/>
                      <a:pt x="94" y="34"/>
                    </a:cubicBezTo>
                    <a:cubicBezTo>
                      <a:pt x="94" y="34"/>
                      <a:pt x="94" y="34"/>
                      <a:pt x="94" y="34"/>
                    </a:cubicBezTo>
                    <a:cubicBezTo>
                      <a:pt x="94" y="34"/>
                      <a:pt x="94" y="34"/>
                      <a:pt x="94" y="34"/>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6" y="32"/>
                    </a:cubicBezTo>
                    <a:cubicBezTo>
                      <a:pt x="96" y="32"/>
                      <a:pt x="96" y="32"/>
                      <a:pt x="96" y="32"/>
                    </a:cubicBezTo>
                    <a:cubicBezTo>
                      <a:pt x="96" y="32"/>
                      <a:pt x="96" y="32"/>
                      <a:pt x="96" y="32"/>
                    </a:cubicBezTo>
                    <a:cubicBezTo>
                      <a:pt x="96" y="32"/>
                      <a:pt x="96" y="32"/>
                      <a:pt x="96" y="32"/>
                    </a:cubicBezTo>
                    <a:cubicBezTo>
                      <a:pt x="96" y="32"/>
                      <a:pt x="96" y="32"/>
                      <a:pt x="96" y="32"/>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7" y="31"/>
                      <a:pt x="97" y="31"/>
                      <a:pt x="97" y="31"/>
                    </a:cubicBezTo>
                    <a:cubicBezTo>
                      <a:pt x="97" y="31"/>
                      <a:pt x="97" y="31"/>
                      <a:pt x="97" y="31"/>
                    </a:cubicBezTo>
                    <a:cubicBezTo>
                      <a:pt x="97" y="31"/>
                      <a:pt x="97" y="31"/>
                      <a:pt x="97" y="31"/>
                    </a:cubicBezTo>
                    <a:cubicBezTo>
                      <a:pt x="97" y="31"/>
                      <a:pt x="97" y="31"/>
                      <a:pt x="97" y="31"/>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29"/>
                      <a:pt x="97" y="29"/>
                      <a:pt x="97" y="29"/>
                    </a:cubicBezTo>
                    <a:cubicBezTo>
                      <a:pt x="97" y="29"/>
                      <a:pt x="97"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9" y="28"/>
                      <a:pt x="99" y="28"/>
                      <a:pt x="99" y="28"/>
                    </a:cubicBezTo>
                    <a:cubicBezTo>
                      <a:pt x="99" y="28"/>
                      <a:pt x="99" y="28"/>
                      <a:pt x="99" y="28"/>
                    </a:cubicBezTo>
                    <a:cubicBezTo>
                      <a:pt x="99" y="28"/>
                      <a:pt x="99" y="28"/>
                      <a:pt x="99" y="28"/>
                    </a:cubicBezTo>
                    <a:cubicBezTo>
                      <a:pt x="99" y="28"/>
                      <a:pt x="99" y="28"/>
                      <a:pt x="99" y="28"/>
                    </a:cubicBezTo>
                    <a:cubicBezTo>
                      <a:pt x="99" y="28"/>
                      <a:pt x="99" y="28"/>
                      <a:pt x="99" y="28"/>
                    </a:cubicBezTo>
                    <a:cubicBezTo>
                      <a:pt x="99" y="28"/>
                      <a:pt x="99" y="28"/>
                      <a:pt x="99" y="28"/>
                    </a:cubicBezTo>
                    <a:cubicBezTo>
                      <a:pt x="99" y="28"/>
                      <a:pt x="99" y="28"/>
                      <a:pt x="99" y="28"/>
                    </a:cubicBezTo>
                    <a:cubicBezTo>
                      <a:pt x="99" y="28"/>
                      <a:pt x="99" y="28"/>
                      <a:pt x="99" y="28"/>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6"/>
                    </a:cubicBezTo>
                    <a:cubicBezTo>
                      <a:pt x="99" y="26"/>
                      <a:pt x="99" y="26"/>
                      <a:pt x="99" y="26"/>
                    </a:cubicBezTo>
                    <a:cubicBezTo>
                      <a:pt x="99" y="26"/>
                      <a:pt x="99" y="26"/>
                      <a:pt x="99" y="26"/>
                    </a:cubicBezTo>
                    <a:cubicBezTo>
                      <a:pt x="99" y="26"/>
                      <a:pt x="99" y="26"/>
                      <a:pt x="99" y="26"/>
                    </a:cubicBezTo>
                    <a:cubicBezTo>
                      <a:pt x="99" y="26"/>
                      <a:pt x="99" y="26"/>
                      <a:pt x="99" y="26"/>
                    </a:cubicBezTo>
                    <a:cubicBezTo>
                      <a:pt x="99" y="26"/>
                      <a:pt x="99" y="26"/>
                      <a:pt x="100" y="26"/>
                    </a:cubicBezTo>
                    <a:cubicBezTo>
                      <a:pt x="100" y="26"/>
                      <a:pt x="100" y="26"/>
                      <a:pt x="100" y="26"/>
                    </a:cubicBezTo>
                    <a:cubicBezTo>
                      <a:pt x="100" y="26"/>
                      <a:pt x="100" y="26"/>
                      <a:pt x="100" y="26"/>
                    </a:cubicBezTo>
                    <a:cubicBezTo>
                      <a:pt x="100" y="26"/>
                      <a:pt x="100" y="26"/>
                      <a:pt x="100" y="26"/>
                    </a:cubicBezTo>
                    <a:cubicBezTo>
                      <a:pt x="100" y="26"/>
                      <a:pt x="100" y="26"/>
                      <a:pt x="100" y="26"/>
                    </a:cubicBezTo>
                    <a:cubicBezTo>
                      <a:pt x="100" y="26"/>
                      <a:pt x="100" y="26"/>
                      <a:pt x="100" y="26"/>
                    </a:cubicBezTo>
                    <a:cubicBezTo>
                      <a:pt x="100" y="26"/>
                      <a:pt x="100" y="26"/>
                      <a:pt x="100" y="26"/>
                    </a:cubicBezTo>
                    <a:cubicBezTo>
                      <a:pt x="100" y="26"/>
                      <a:pt x="100" y="26"/>
                      <a:pt x="100" y="26"/>
                    </a:cubicBezTo>
                    <a:cubicBezTo>
                      <a:pt x="100" y="26"/>
                      <a:pt x="100" y="26"/>
                      <a:pt x="100" y="26"/>
                    </a:cubicBezTo>
                    <a:cubicBezTo>
                      <a:pt x="100" y="26"/>
                      <a:pt x="100" y="26"/>
                      <a:pt x="100" y="26"/>
                    </a:cubicBezTo>
                    <a:cubicBezTo>
                      <a:pt x="100" y="26"/>
                      <a:pt x="100" y="26"/>
                      <a:pt x="100" y="26"/>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4"/>
                      <a:pt x="100" y="24"/>
                      <a:pt x="100" y="24"/>
                    </a:cubicBezTo>
                    <a:cubicBezTo>
                      <a:pt x="100" y="24"/>
                      <a:pt x="100" y="24"/>
                      <a:pt x="100" y="24"/>
                    </a:cubicBezTo>
                    <a:cubicBezTo>
                      <a:pt x="100" y="24"/>
                      <a:pt x="100"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3"/>
                      <a:pt x="101" y="23"/>
                      <a:pt x="101"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1"/>
                    </a:cubicBezTo>
                    <a:cubicBezTo>
                      <a:pt x="102" y="21"/>
                      <a:pt x="102" y="21"/>
                      <a:pt x="103" y="21"/>
                    </a:cubicBezTo>
                    <a:cubicBezTo>
                      <a:pt x="103" y="21"/>
                      <a:pt x="103" y="21"/>
                      <a:pt x="103" y="21"/>
                    </a:cubicBezTo>
                    <a:cubicBezTo>
                      <a:pt x="103" y="21"/>
                      <a:pt x="103" y="21"/>
                      <a:pt x="103" y="21"/>
                    </a:cubicBezTo>
                    <a:cubicBezTo>
                      <a:pt x="103" y="21"/>
                      <a:pt x="103" y="21"/>
                      <a:pt x="103" y="21"/>
                    </a:cubicBezTo>
                    <a:cubicBezTo>
                      <a:pt x="103" y="21"/>
                      <a:pt x="103" y="21"/>
                      <a:pt x="103" y="21"/>
                    </a:cubicBezTo>
                    <a:cubicBezTo>
                      <a:pt x="103" y="21"/>
                      <a:pt x="103" y="21"/>
                      <a:pt x="103" y="21"/>
                    </a:cubicBezTo>
                    <a:cubicBezTo>
                      <a:pt x="103" y="21"/>
                      <a:pt x="103" y="21"/>
                      <a:pt x="103" y="21"/>
                    </a:cubicBezTo>
                    <a:cubicBezTo>
                      <a:pt x="103" y="21"/>
                      <a:pt x="103" y="21"/>
                      <a:pt x="103" y="21"/>
                    </a:cubicBezTo>
                    <a:cubicBezTo>
                      <a:pt x="103" y="21"/>
                      <a:pt x="103" y="21"/>
                      <a:pt x="103" y="21"/>
                    </a:cubicBezTo>
                    <a:cubicBezTo>
                      <a:pt x="103" y="21"/>
                      <a:pt x="103" y="21"/>
                      <a:pt x="103" y="21"/>
                    </a:cubicBezTo>
                    <a:cubicBezTo>
                      <a:pt x="103" y="21"/>
                      <a:pt x="103" y="21"/>
                      <a:pt x="103" y="21"/>
                    </a:cubicBezTo>
                    <a:cubicBezTo>
                      <a:pt x="103" y="21"/>
                      <a:pt x="103" y="21"/>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19"/>
                      <a:pt x="103" y="19"/>
                      <a:pt x="103" y="19"/>
                    </a:cubicBezTo>
                    <a:cubicBezTo>
                      <a:pt x="104" y="19"/>
                      <a:pt x="104" y="19"/>
                      <a:pt x="104" y="19"/>
                    </a:cubicBezTo>
                    <a:cubicBezTo>
                      <a:pt x="104" y="19"/>
                      <a:pt x="104" y="19"/>
                      <a:pt x="104" y="19"/>
                    </a:cubicBezTo>
                    <a:cubicBezTo>
                      <a:pt x="104" y="19"/>
                      <a:pt x="104" y="19"/>
                      <a:pt x="104" y="19"/>
                    </a:cubicBezTo>
                    <a:cubicBezTo>
                      <a:pt x="104" y="19"/>
                      <a:pt x="104" y="19"/>
                      <a:pt x="104" y="19"/>
                    </a:cubicBezTo>
                    <a:cubicBezTo>
                      <a:pt x="104" y="19"/>
                      <a:pt x="104" y="19"/>
                      <a:pt x="104" y="19"/>
                    </a:cubicBezTo>
                    <a:cubicBezTo>
                      <a:pt x="104" y="19"/>
                      <a:pt x="104" y="19"/>
                      <a:pt x="104" y="18"/>
                    </a:cubicBezTo>
                    <a:cubicBezTo>
                      <a:pt x="104" y="18"/>
                      <a:pt x="104" y="18"/>
                      <a:pt x="104" y="18"/>
                    </a:cubicBezTo>
                    <a:cubicBezTo>
                      <a:pt x="104" y="18"/>
                      <a:pt x="104" y="18"/>
                      <a:pt x="104" y="18"/>
                    </a:cubicBezTo>
                    <a:cubicBezTo>
                      <a:pt x="104" y="18"/>
                      <a:pt x="104" y="18"/>
                      <a:pt x="104" y="18"/>
                    </a:cubicBezTo>
                    <a:cubicBezTo>
                      <a:pt x="104" y="18"/>
                      <a:pt x="104" y="18"/>
                      <a:pt x="104" y="18"/>
                    </a:cubicBezTo>
                    <a:cubicBezTo>
                      <a:pt x="104" y="18"/>
                      <a:pt x="104" y="18"/>
                      <a:pt x="104" y="18"/>
                    </a:cubicBezTo>
                    <a:cubicBezTo>
                      <a:pt x="104" y="18"/>
                      <a:pt x="104" y="18"/>
                      <a:pt x="104" y="18"/>
                    </a:cubicBezTo>
                    <a:cubicBezTo>
                      <a:pt x="104" y="18"/>
                      <a:pt x="104" y="18"/>
                      <a:pt x="104" y="18"/>
                    </a:cubicBezTo>
                    <a:cubicBezTo>
                      <a:pt x="104" y="18"/>
                      <a:pt x="104" y="18"/>
                      <a:pt x="104" y="18"/>
                    </a:cubicBezTo>
                    <a:cubicBezTo>
                      <a:pt x="104" y="17"/>
                      <a:pt x="104" y="17"/>
                      <a:pt x="104" y="17"/>
                    </a:cubicBezTo>
                    <a:cubicBezTo>
                      <a:pt x="104" y="17"/>
                      <a:pt x="104" y="17"/>
                      <a:pt x="104" y="17"/>
                    </a:cubicBezTo>
                    <a:cubicBezTo>
                      <a:pt x="104" y="17"/>
                      <a:pt x="104" y="17"/>
                      <a:pt x="104" y="17"/>
                    </a:cubicBezTo>
                    <a:cubicBezTo>
                      <a:pt x="104" y="17"/>
                      <a:pt x="104" y="17"/>
                      <a:pt x="104" y="17"/>
                    </a:cubicBezTo>
                    <a:cubicBezTo>
                      <a:pt x="104" y="17"/>
                      <a:pt x="104" y="17"/>
                      <a:pt x="104" y="17"/>
                    </a:cubicBezTo>
                    <a:cubicBezTo>
                      <a:pt x="104" y="17"/>
                      <a:pt x="104" y="17"/>
                      <a:pt x="104" y="17"/>
                    </a:cubicBezTo>
                    <a:cubicBezTo>
                      <a:pt x="104" y="17"/>
                      <a:pt x="104" y="17"/>
                      <a:pt x="104" y="17"/>
                    </a:cubicBezTo>
                    <a:cubicBezTo>
                      <a:pt x="104" y="17"/>
                      <a:pt x="104" y="17"/>
                      <a:pt x="104" y="17"/>
                    </a:cubicBezTo>
                    <a:cubicBezTo>
                      <a:pt x="104" y="16"/>
                      <a:pt x="104" y="16"/>
                      <a:pt x="104" y="16"/>
                    </a:cubicBezTo>
                    <a:cubicBezTo>
                      <a:pt x="104" y="16"/>
                      <a:pt x="104" y="16"/>
                      <a:pt x="104" y="16"/>
                    </a:cubicBezTo>
                    <a:cubicBezTo>
                      <a:pt x="104" y="16"/>
                      <a:pt x="104" y="16"/>
                      <a:pt x="104" y="16"/>
                    </a:cubicBezTo>
                    <a:cubicBezTo>
                      <a:pt x="104" y="16"/>
                      <a:pt x="104" y="16"/>
                      <a:pt x="104" y="16"/>
                    </a:cubicBezTo>
                    <a:cubicBezTo>
                      <a:pt x="104" y="16"/>
                      <a:pt x="104" y="15"/>
                      <a:pt x="104" y="15"/>
                    </a:cubicBezTo>
                    <a:cubicBezTo>
                      <a:pt x="104" y="15"/>
                      <a:pt x="104" y="15"/>
                      <a:pt x="105" y="15"/>
                    </a:cubicBezTo>
                    <a:cubicBezTo>
                      <a:pt x="105" y="15"/>
                      <a:pt x="105" y="15"/>
                      <a:pt x="105" y="15"/>
                    </a:cubicBezTo>
                    <a:cubicBezTo>
                      <a:pt x="105" y="15"/>
                      <a:pt x="105" y="15"/>
                      <a:pt x="105" y="15"/>
                    </a:cubicBezTo>
                    <a:cubicBezTo>
                      <a:pt x="105" y="15"/>
                      <a:pt x="105" y="15"/>
                      <a:pt x="105" y="15"/>
                    </a:cubicBezTo>
                    <a:cubicBezTo>
                      <a:pt x="105" y="15"/>
                      <a:pt x="105" y="15"/>
                      <a:pt x="105" y="15"/>
                    </a:cubicBezTo>
                    <a:cubicBezTo>
                      <a:pt x="105" y="14"/>
                      <a:pt x="105" y="14"/>
                      <a:pt x="105" y="14"/>
                    </a:cubicBezTo>
                    <a:cubicBezTo>
                      <a:pt x="105" y="14"/>
                      <a:pt x="105" y="14"/>
                      <a:pt x="105" y="14"/>
                    </a:cubicBezTo>
                    <a:cubicBezTo>
                      <a:pt x="105" y="14"/>
                      <a:pt x="105" y="14"/>
                      <a:pt x="105"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5"/>
                    </a:cubicBezTo>
                    <a:cubicBezTo>
                      <a:pt x="104" y="15"/>
                      <a:pt x="104" y="15"/>
                      <a:pt x="104" y="15"/>
                    </a:cubicBezTo>
                    <a:cubicBezTo>
                      <a:pt x="104" y="15"/>
                      <a:pt x="104" y="15"/>
                      <a:pt x="104" y="15"/>
                    </a:cubicBezTo>
                    <a:cubicBezTo>
                      <a:pt x="104" y="15"/>
                      <a:pt x="104" y="15"/>
                      <a:pt x="104" y="15"/>
                    </a:cubicBezTo>
                    <a:cubicBezTo>
                      <a:pt x="104" y="15"/>
                      <a:pt x="104" y="15"/>
                      <a:pt x="104" y="15"/>
                    </a:cubicBezTo>
                    <a:cubicBezTo>
                      <a:pt x="104" y="15"/>
                      <a:pt x="104" y="15"/>
                      <a:pt x="104" y="15"/>
                    </a:cubicBezTo>
                    <a:cubicBezTo>
                      <a:pt x="104" y="15"/>
                      <a:pt x="104" y="15"/>
                      <a:pt x="104"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6"/>
                      <a:pt x="103" y="16"/>
                      <a:pt x="103" y="16"/>
                    </a:cubicBezTo>
                    <a:cubicBezTo>
                      <a:pt x="103" y="16"/>
                      <a:pt x="103" y="16"/>
                      <a:pt x="103" y="16"/>
                    </a:cubicBezTo>
                    <a:cubicBezTo>
                      <a:pt x="103" y="16"/>
                      <a:pt x="103" y="16"/>
                      <a:pt x="103" y="16"/>
                    </a:cubicBezTo>
                    <a:cubicBezTo>
                      <a:pt x="103" y="16"/>
                      <a:pt x="103" y="16"/>
                      <a:pt x="103" y="16"/>
                    </a:cubicBezTo>
                    <a:cubicBezTo>
                      <a:pt x="103" y="16"/>
                      <a:pt x="103" y="16"/>
                      <a:pt x="103" y="16"/>
                    </a:cubicBezTo>
                    <a:cubicBezTo>
                      <a:pt x="103" y="16"/>
                      <a:pt x="103" y="16"/>
                      <a:pt x="103" y="16"/>
                    </a:cubicBezTo>
                    <a:cubicBezTo>
                      <a:pt x="103" y="16"/>
                      <a:pt x="103" y="16"/>
                      <a:pt x="103" y="16"/>
                    </a:cubicBezTo>
                    <a:cubicBezTo>
                      <a:pt x="103" y="16"/>
                      <a:pt x="103" y="16"/>
                      <a:pt x="103" y="16"/>
                    </a:cubicBezTo>
                    <a:cubicBezTo>
                      <a:pt x="103" y="16"/>
                      <a:pt x="103" y="16"/>
                      <a:pt x="103" y="16"/>
                    </a:cubicBezTo>
                    <a:cubicBezTo>
                      <a:pt x="102" y="16"/>
                      <a:pt x="102" y="16"/>
                      <a:pt x="102" y="16"/>
                    </a:cubicBezTo>
                    <a:cubicBezTo>
                      <a:pt x="102" y="16"/>
                      <a:pt x="102" y="16"/>
                      <a:pt x="102" y="16"/>
                    </a:cubicBezTo>
                    <a:cubicBezTo>
                      <a:pt x="102" y="16"/>
                      <a:pt x="102" y="16"/>
                      <a:pt x="102" y="16"/>
                    </a:cubicBezTo>
                    <a:cubicBezTo>
                      <a:pt x="102" y="16"/>
                      <a:pt x="102" y="16"/>
                      <a:pt x="102" y="16"/>
                    </a:cubicBezTo>
                    <a:cubicBezTo>
                      <a:pt x="102" y="16"/>
                      <a:pt x="102" y="16"/>
                      <a:pt x="102" y="16"/>
                    </a:cubicBezTo>
                    <a:cubicBezTo>
                      <a:pt x="102" y="16"/>
                      <a:pt x="102" y="16"/>
                      <a:pt x="102" y="16"/>
                    </a:cubicBezTo>
                    <a:cubicBezTo>
                      <a:pt x="102" y="16"/>
                      <a:pt x="102" y="16"/>
                      <a:pt x="102" y="16"/>
                    </a:cubicBezTo>
                    <a:cubicBezTo>
                      <a:pt x="102" y="16"/>
                      <a:pt x="102" y="16"/>
                      <a:pt x="102" y="16"/>
                    </a:cubicBezTo>
                    <a:cubicBezTo>
                      <a:pt x="102" y="16"/>
                      <a:pt x="102" y="16"/>
                      <a:pt x="102" y="16"/>
                    </a:cubicBezTo>
                    <a:cubicBezTo>
                      <a:pt x="102" y="16"/>
                      <a:pt x="102" y="16"/>
                      <a:pt x="102" y="16"/>
                    </a:cubicBezTo>
                    <a:cubicBezTo>
                      <a:pt x="102" y="16"/>
                      <a:pt x="102" y="16"/>
                      <a:pt x="102" y="17"/>
                    </a:cubicBezTo>
                    <a:cubicBezTo>
                      <a:pt x="102" y="17"/>
                      <a:pt x="102" y="17"/>
                      <a:pt x="102" y="17"/>
                    </a:cubicBezTo>
                    <a:cubicBezTo>
                      <a:pt x="102" y="17"/>
                      <a:pt x="102" y="17"/>
                      <a:pt x="102" y="17"/>
                    </a:cubicBezTo>
                    <a:cubicBezTo>
                      <a:pt x="102" y="17"/>
                      <a:pt x="102" y="17"/>
                      <a:pt x="102" y="17"/>
                    </a:cubicBezTo>
                    <a:cubicBezTo>
                      <a:pt x="102" y="17"/>
                      <a:pt x="102" y="17"/>
                      <a:pt x="102" y="17"/>
                    </a:cubicBezTo>
                    <a:cubicBezTo>
                      <a:pt x="102" y="17"/>
                      <a:pt x="102" y="17"/>
                      <a:pt x="102" y="17"/>
                    </a:cubicBezTo>
                    <a:cubicBezTo>
                      <a:pt x="102" y="17"/>
                      <a:pt x="102" y="17"/>
                      <a:pt x="102" y="17"/>
                    </a:cubicBezTo>
                    <a:cubicBezTo>
                      <a:pt x="102" y="17"/>
                      <a:pt x="102" y="17"/>
                      <a:pt x="102" y="17"/>
                    </a:cubicBezTo>
                    <a:cubicBezTo>
                      <a:pt x="102" y="17"/>
                      <a:pt x="102" y="17"/>
                      <a:pt x="102" y="17"/>
                    </a:cubicBezTo>
                    <a:cubicBezTo>
                      <a:pt x="102" y="17"/>
                      <a:pt x="102" y="17"/>
                      <a:pt x="102" y="17"/>
                    </a:cubicBezTo>
                    <a:cubicBezTo>
                      <a:pt x="102" y="17"/>
                      <a:pt x="102" y="17"/>
                      <a:pt x="102" y="17"/>
                    </a:cubicBezTo>
                    <a:cubicBezTo>
                      <a:pt x="102"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0" y="18"/>
                      <a:pt x="100" y="18"/>
                      <a:pt x="100" y="18"/>
                    </a:cubicBezTo>
                    <a:cubicBezTo>
                      <a:pt x="100" y="18"/>
                      <a:pt x="100" y="18"/>
                      <a:pt x="100" y="18"/>
                    </a:cubicBezTo>
                    <a:cubicBezTo>
                      <a:pt x="100" y="18"/>
                      <a:pt x="100" y="18"/>
                      <a:pt x="100" y="18"/>
                    </a:cubicBezTo>
                    <a:cubicBezTo>
                      <a:pt x="100" y="18"/>
                      <a:pt x="100" y="18"/>
                      <a:pt x="100" y="18"/>
                    </a:cubicBezTo>
                    <a:cubicBezTo>
                      <a:pt x="100" y="18"/>
                      <a:pt x="100" y="18"/>
                      <a:pt x="100" y="18"/>
                    </a:cubicBezTo>
                    <a:cubicBezTo>
                      <a:pt x="100" y="18"/>
                      <a:pt x="100" y="18"/>
                      <a:pt x="100" y="18"/>
                    </a:cubicBezTo>
                    <a:cubicBezTo>
                      <a:pt x="100" y="18"/>
                      <a:pt x="100" y="18"/>
                      <a:pt x="100" y="18"/>
                    </a:cubicBezTo>
                    <a:cubicBezTo>
                      <a:pt x="100" y="18"/>
                      <a:pt x="100" y="18"/>
                      <a:pt x="100" y="19"/>
                    </a:cubicBezTo>
                    <a:cubicBezTo>
                      <a:pt x="100" y="19"/>
                      <a:pt x="100" y="19"/>
                      <a:pt x="100" y="19"/>
                    </a:cubicBezTo>
                    <a:cubicBezTo>
                      <a:pt x="100" y="19"/>
                      <a:pt x="100" y="19"/>
                      <a:pt x="100" y="19"/>
                    </a:cubicBezTo>
                    <a:cubicBezTo>
                      <a:pt x="100" y="19"/>
                      <a:pt x="100" y="19"/>
                      <a:pt x="100" y="19"/>
                    </a:cubicBezTo>
                    <a:cubicBezTo>
                      <a:pt x="100" y="19"/>
                      <a:pt x="100" y="19"/>
                      <a:pt x="100" y="19"/>
                    </a:cubicBezTo>
                    <a:cubicBezTo>
                      <a:pt x="100" y="19"/>
                      <a:pt x="100" y="19"/>
                      <a:pt x="100" y="19"/>
                    </a:cubicBezTo>
                    <a:cubicBezTo>
                      <a:pt x="100" y="19"/>
                      <a:pt x="100" y="19"/>
                      <a:pt x="100" y="19"/>
                    </a:cubicBezTo>
                    <a:cubicBezTo>
                      <a:pt x="100" y="19"/>
                      <a:pt x="100" y="19"/>
                      <a:pt x="100" y="19"/>
                    </a:cubicBezTo>
                    <a:cubicBezTo>
                      <a:pt x="100" y="19"/>
                      <a:pt x="100" y="19"/>
                      <a:pt x="100" y="19"/>
                    </a:cubicBezTo>
                    <a:cubicBezTo>
                      <a:pt x="99" y="19"/>
                      <a:pt x="99" y="19"/>
                      <a:pt x="99" y="19"/>
                    </a:cubicBezTo>
                    <a:cubicBezTo>
                      <a:pt x="99" y="19"/>
                      <a:pt x="99" y="19"/>
                      <a:pt x="99" y="19"/>
                    </a:cubicBezTo>
                    <a:cubicBezTo>
                      <a:pt x="99" y="19"/>
                      <a:pt x="99" y="19"/>
                      <a:pt x="99" y="19"/>
                    </a:cubicBezTo>
                    <a:cubicBezTo>
                      <a:pt x="99" y="19"/>
                      <a:pt x="99" y="19"/>
                      <a:pt x="99" y="19"/>
                    </a:cubicBezTo>
                    <a:cubicBezTo>
                      <a:pt x="99" y="19"/>
                      <a:pt x="99" y="19"/>
                      <a:pt x="99" y="19"/>
                    </a:cubicBezTo>
                    <a:cubicBezTo>
                      <a:pt x="99" y="19"/>
                      <a:pt x="99" y="19"/>
                      <a:pt x="99" y="20"/>
                    </a:cubicBezTo>
                    <a:cubicBezTo>
                      <a:pt x="99" y="20"/>
                      <a:pt x="99" y="20"/>
                      <a:pt x="99" y="20"/>
                    </a:cubicBezTo>
                    <a:cubicBezTo>
                      <a:pt x="99" y="20"/>
                      <a:pt x="99" y="20"/>
                      <a:pt x="99" y="20"/>
                    </a:cubicBezTo>
                    <a:cubicBezTo>
                      <a:pt x="99" y="20"/>
                      <a:pt x="99" y="20"/>
                      <a:pt x="99" y="20"/>
                    </a:cubicBezTo>
                    <a:cubicBezTo>
                      <a:pt x="99" y="20"/>
                      <a:pt x="99" y="20"/>
                      <a:pt x="99" y="20"/>
                    </a:cubicBezTo>
                    <a:cubicBezTo>
                      <a:pt x="99" y="20"/>
                      <a:pt x="99" y="20"/>
                      <a:pt x="99" y="20"/>
                    </a:cubicBezTo>
                    <a:cubicBezTo>
                      <a:pt x="99" y="20"/>
                      <a:pt x="99" y="20"/>
                      <a:pt x="99" y="20"/>
                    </a:cubicBezTo>
                    <a:cubicBezTo>
                      <a:pt x="99" y="20"/>
                      <a:pt x="99" y="20"/>
                      <a:pt x="99" y="20"/>
                    </a:cubicBezTo>
                    <a:cubicBezTo>
                      <a:pt x="99" y="20"/>
                      <a:pt x="99" y="20"/>
                      <a:pt x="99" y="20"/>
                    </a:cubicBezTo>
                    <a:cubicBezTo>
                      <a:pt x="98" y="20"/>
                      <a:pt x="98" y="20"/>
                      <a:pt x="98" y="20"/>
                    </a:cubicBezTo>
                    <a:cubicBezTo>
                      <a:pt x="98" y="20"/>
                      <a:pt x="98" y="20"/>
                      <a:pt x="98" y="20"/>
                    </a:cubicBezTo>
                    <a:cubicBezTo>
                      <a:pt x="98" y="20"/>
                      <a:pt x="98" y="20"/>
                      <a:pt x="98" y="20"/>
                    </a:cubicBezTo>
                    <a:cubicBezTo>
                      <a:pt x="98" y="20"/>
                      <a:pt x="98" y="20"/>
                      <a:pt x="98" y="20"/>
                    </a:cubicBezTo>
                    <a:cubicBezTo>
                      <a:pt x="98" y="20"/>
                      <a:pt x="98" y="20"/>
                      <a:pt x="98" y="20"/>
                    </a:cubicBezTo>
                    <a:cubicBezTo>
                      <a:pt x="98" y="20"/>
                      <a:pt x="98" y="20"/>
                      <a:pt x="98" y="20"/>
                    </a:cubicBezTo>
                    <a:cubicBezTo>
                      <a:pt x="98" y="20"/>
                      <a:pt x="98" y="20"/>
                      <a:pt x="98" y="20"/>
                    </a:cubicBezTo>
                    <a:cubicBezTo>
                      <a:pt x="98" y="20"/>
                      <a:pt x="98" y="20"/>
                      <a:pt x="98" y="20"/>
                    </a:cubicBezTo>
                    <a:cubicBezTo>
                      <a:pt x="98" y="20"/>
                      <a:pt x="98" y="20"/>
                      <a:pt x="98" y="20"/>
                    </a:cubicBezTo>
                    <a:cubicBezTo>
                      <a:pt x="98" y="20"/>
                      <a:pt x="98" y="20"/>
                      <a:pt x="98" y="20"/>
                    </a:cubicBezTo>
                    <a:cubicBezTo>
                      <a:pt x="98" y="20"/>
                      <a:pt x="98" y="20"/>
                      <a:pt x="98" y="21"/>
                    </a:cubicBezTo>
                    <a:cubicBezTo>
                      <a:pt x="98" y="21"/>
                      <a:pt x="98" y="21"/>
                      <a:pt x="98" y="21"/>
                    </a:cubicBezTo>
                    <a:cubicBezTo>
                      <a:pt x="98" y="21"/>
                      <a:pt x="98" y="21"/>
                      <a:pt x="98" y="21"/>
                    </a:cubicBezTo>
                    <a:cubicBezTo>
                      <a:pt x="98" y="21"/>
                      <a:pt x="98" y="21"/>
                      <a:pt x="98" y="21"/>
                    </a:cubicBezTo>
                    <a:cubicBezTo>
                      <a:pt x="98" y="21"/>
                      <a:pt x="98" y="21"/>
                      <a:pt x="98" y="21"/>
                    </a:cubicBezTo>
                    <a:cubicBezTo>
                      <a:pt x="98" y="21"/>
                      <a:pt x="98" y="21"/>
                      <a:pt x="98" y="21"/>
                    </a:cubicBezTo>
                    <a:cubicBezTo>
                      <a:pt x="98" y="21"/>
                      <a:pt x="98" y="21"/>
                      <a:pt x="98" y="21"/>
                    </a:cubicBezTo>
                    <a:cubicBezTo>
                      <a:pt x="97" y="21"/>
                      <a:pt x="97" y="21"/>
                      <a:pt x="97" y="21"/>
                    </a:cubicBezTo>
                    <a:cubicBezTo>
                      <a:pt x="97" y="21"/>
                      <a:pt x="97" y="21"/>
                      <a:pt x="97" y="21"/>
                    </a:cubicBezTo>
                    <a:cubicBezTo>
                      <a:pt x="97" y="21"/>
                      <a:pt x="97" y="21"/>
                      <a:pt x="97" y="21"/>
                    </a:cubicBezTo>
                    <a:cubicBezTo>
                      <a:pt x="97" y="21"/>
                      <a:pt x="97" y="21"/>
                      <a:pt x="97" y="21"/>
                    </a:cubicBezTo>
                    <a:cubicBezTo>
                      <a:pt x="97" y="21"/>
                      <a:pt x="97" y="21"/>
                      <a:pt x="97" y="21"/>
                    </a:cubicBezTo>
                    <a:cubicBezTo>
                      <a:pt x="97" y="21"/>
                      <a:pt x="97" y="21"/>
                      <a:pt x="97" y="21"/>
                    </a:cubicBezTo>
                    <a:cubicBezTo>
                      <a:pt x="97" y="21"/>
                      <a:pt x="97" y="21"/>
                      <a:pt x="97" y="22"/>
                    </a:cubicBezTo>
                    <a:cubicBezTo>
                      <a:pt x="97" y="22"/>
                      <a:pt x="97" y="22"/>
                      <a:pt x="97" y="22"/>
                    </a:cubicBezTo>
                    <a:cubicBezTo>
                      <a:pt x="97" y="22"/>
                      <a:pt x="97" y="22"/>
                      <a:pt x="97" y="22"/>
                    </a:cubicBezTo>
                    <a:cubicBezTo>
                      <a:pt x="97" y="22"/>
                      <a:pt x="97" y="22"/>
                      <a:pt x="97" y="22"/>
                    </a:cubicBezTo>
                    <a:cubicBezTo>
                      <a:pt x="97" y="22"/>
                      <a:pt x="97" y="22"/>
                      <a:pt x="97" y="22"/>
                    </a:cubicBezTo>
                    <a:cubicBezTo>
                      <a:pt x="97" y="22"/>
                      <a:pt x="97" y="22"/>
                      <a:pt x="97" y="22"/>
                    </a:cubicBezTo>
                    <a:cubicBezTo>
                      <a:pt x="97" y="22"/>
                      <a:pt x="97" y="22"/>
                      <a:pt x="97" y="22"/>
                    </a:cubicBezTo>
                    <a:cubicBezTo>
                      <a:pt x="97" y="22"/>
                      <a:pt x="97" y="22"/>
                      <a:pt x="97" y="22"/>
                    </a:cubicBezTo>
                    <a:cubicBezTo>
                      <a:pt x="97" y="22"/>
                      <a:pt x="97" y="22"/>
                      <a:pt x="97" y="22"/>
                    </a:cubicBezTo>
                    <a:cubicBezTo>
                      <a:pt x="97" y="22"/>
                      <a:pt x="97" y="22"/>
                      <a:pt x="97" y="22"/>
                    </a:cubicBezTo>
                    <a:cubicBezTo>
                      <a:pt x="97" y="22"/>
                      <a:pt x="97" y="22"/>
                      <a:pt x="97" y="22"/>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2"/>
                      <a:pt x="96" y="23"/>
                    </a:cubicBezTo>
                    <a:cubicBezTo>
                      <a:pt x="96" y="23"/>
                      <a:pt x="96" y="23"/>
                      <a:pt x="96" y="23"/>
                    </a:cubicBezTo>
                    <a:cubicBezTo>
                      <a:pt x="96" y="23"/>
                      <a:pt x="96" y="23"/>
                      <a:pt x="96" y="23"/>
                    </a:cubicBezTo>
                    <a:cubicBezTo>
                      <a:pt x="96" y="23"/>
                      <a:pt x="96" y="23"/>
                      <a:pt x="96" y="23"/>
                    </a:cubicBezTo>
                    <a:cubicBezTo>
                      <a:pt x="96" y="23"/>
                      <a:pt x="96" y="23"/>
                      <a:pt x="96" y="23"/>
                    </a:cubicBezTo>
                    <a:cubicBezTo>
                      <a:pt x="96" y="23"/>
                      <a:pt x="96" y="23"/>
                      <a:pt x="96" y="23"/>
                    </a:cubicBezTo>
                    <a:cubicBezTo>
                      <a:pt x="96" y="23"/>
                      <a:pt x="96" y="23"/>
                      <a:pt x="96" y="23"/>
                    </a:cubicBezTo>
                    <a:cubicBezTo>
                      <a:pt x="96" y="23"/>
                      <a:pt x="96" y="23"/>
                      <a:pt x="96" y="23"/>
                    </a:cubicBezTo>
                    <a:cubicBezTo>
                      <a:pt x="96" y="23"/>
                      <a:pt x="96" y="23"/>
                      <a:pt x="96" y="23"/>
                    </a:cubicBezTo>
                    <a:cubicBezTo>
                      <a:pt x="96" y="23"/>
                      <a:pt x="96" y="23"/>
                      <a:pt x="96"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2" y="26"/>
                      <a:pt x="92" y="26"/>
                      <a:pt x="92" y="26"/>
                    </a:cubicBezTo>
                    <a:cubicBezTo>
                      <a:pt x="92" y="26"/>
                      <a:pt x="92" y="26"/>
                      <a:pt x="92" y="26"/>
                    </a:cubicBezTo>
                    <a:cubicBezTo>
                      <a:pt x="92" y="26"/>
                      <a:pt x="92" y="26"/>
                      <a:pt x="92" y="26"/>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1" y="27"/>
                      <a:pt x="91" y="27"/>
                      <a:pt x="91" y="27"/>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0" y="28"/>
                      <a:pt x="90" y="28"/>
                      <a:pt x="90" y="28"/>
                    </a:cubicBezTo>
                    <a:cubicBezTo>
                      <a:pt x="90" y="28"/>
                      <a:pt x="90" y="28"/>
                      <a:pt x="90" y="28"/>
                    </a:cubicBezTo>
                    <a:cubicBezTo>
                      <a:pt x="90" y="28"/>
                      <a:pt x="90" y="28"/>
                      <a:pt x="90" y="28"/>
                    </a:cubicBezTo>
                    <a:cubicBezTo>
                      <a:pt x="90" y="28"/>
                      <a:pt x="90" y="28"/>
                      <a:pt x="90" y="28"/>
                    </a:cubicBezTo>
                    <a:cubicBezTo>
                      <a:pt x="90" y="28"/>
                      <a:pt x="90" y="28"/>
                      <a:pt x="90" y="28"/>
                    </a:cubicBezTo>
                    <a:cubicBezTo>
                      <a:pt x="90" y="28"/>
                      <a:pt x="90" y="28"/>
                      <a:pt x="90" y="28"/>
                    </a:cubicBezTo>
                    <a:cubicBezTo>
                      <a:pt x="90" y="28"/>
                      <a:pt x="90" y="28"/>
                      <a:pt x="90" y="28"/>
                    </a:cubicBezTo>
                    <a:cubicBezTo>
                      <a:pt x="90" y="28"/>
                      <a:pt x="90" y="28"/>
                      <a:pt x="90" y="28"/>
                    </a:cubicBezTo>
                    <a:cubicBezTo>
                      <a:pt x="90" y="28"/>
                      <a:pt x="90" y="28"/>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30"/>
                    </a:cubicBezTo>
                    <a:cubicBezTo>
                      <a:pt x="89" y="30"/>
                      <a:pt x="89" y="30"/>
                      <a:pt x="89" y="30"/>
                    </a:cubicBezTo>
                    <a:cubicBezTo>
                      <a:pt x="89" y="30"/>
                      <a:pt x="89" y="30"/>
                      <a:pt x="89" y="30"/>
                    </a:cubicBezTo>
                    <a:cubicBezTo>
                      <a:pt x="89" y="30"/>
                      <a:pt x="89" y="30"/>
                      <a:pt x="89" y="30"/>
                    </a:cubicBezTo>
                    <a:cubicBezTo>
                      <a:pt x="89" y="30"/>
                      <a:pt x="89" y="30"/>
                      <a:pt x="89"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7" y="30"/>
                      <a:pt x="87" y="30"/>
                      <a:pt x="87" y="30"/>
                    </a:cubicBezTo>
                    <a:cubicBezTo>
                      <a:pt x="87" y="30"/>
                      <a:pt x="87" y="30"/>
                      <a:pt x="87" y="31"/>
                    </a:cubicBezTo>
                    <a:cubicBezTo>
                      <a:pt x="87" y="31"/>
                      <a:pt x="87" y="31"/>
                      <a:pt x="87" y="31"/>
                    </a:cubicBezTo>
                    <a:cubicBezTo>
                      <a:pt x="87" y="31"/>
                      <a:pt x="87" y="31"/>
                      <a:pt x="87" y="31"/>
                    </a:cubicBezTo>
                    <a:cubicBezTo>
                      <a:pt x="87" y="31"/>
                      <a:pt x="87" y="31"/>
                      <a:pt x="87" y="31"/>
                    </a:cubicBezTo>
                    <a:cubicBezTo>
                      <a:pt x="87" y="31"/>
                      <a:pt x="87" y="31"/>
                      <a:pt x="87" y="31"/>
                    </a:cubicBezTo>
                    <a:cubicBezTo>
                      <a:pt x="87" y="31"/>
                      <a:pt x="87" y="31"/>
                      <a:pt x="87" y="31"/>
                    </a:cubicBezTo>
                    <a:cubicBezTo>
                      <a:pt x="87" y="31"/>
                      <a:pt x="87" y="31"/>
                      <a:pt x="87" y="31"/>
                    </a:cubicBezTo>
                    <a:cubicBezTo>
                      <a:pt x="87" y="31"/>
                      <a:pt x="87" y="31"/>
                      <a:pt x="87" y="31"/>
                    </a:cubicBezTo>
                    <a:cubicBezTo>
                      <a:pt x="87" y="31"/>
                      <a:pt x="87" y="31"/>
                      <a:pt x="86" y="31"/>
                    </a:cubicBezTo>
                    <a:cubicBezTo>
                      <a:pt x="86" y="31"/>
                      <a:pt x="86" y="31"/>
                      <a:pt x="86" y="31"/>
                    </a:cubicBezTo>
                    <a:cubicBezTo>
                      <a:pt x="86" y="31"/>
                      <a:pt x="86" y="31"/>
                      <a:pt x="86" y="31"/>
                    </a:cubicBezTo>
                    <a:cubicBezTo>
                      <a:pt x="86" y="31"/>
                      <a:pt x="86" y="31"/>
                      <a:pt x="86" y="31"/>
                    </a:cubicBezTo>
                    <a:cubicBezTo>
                      <a:pt x="86" y="31"/>
                      <a:pt x="86" y="31"/>
                      <a:pt x="86" y="31"/>
                    </a:cubicBezTo>
                    <a:cubicBezTo>
                      <a:pt x="86" y="31"/>
                      <a:pt x="86" y="31"/>
                      <a:pt x="86" y="31"/>
                    </a:cubicBezTo>
                    <a:cubicBezTo>
                      <a:pt x="86" y="31"/>
                      <a:pt x="86" y="31"/>
                      <a:pt x="86" y="31"/>
                    </a:cubicBezTo>
                    <a:cubicBezTo>
                      <a:pt x="86" y="31"/>
                      <a:pt x="86" y="31"/>
                      <a:pt x="86" y="31"/>
                    </a:cubicBezTo>
                    <a:cubicBezTo>
                      <a:pt x="86" y="31"/>
                      <a:pt x="86" y="31"/>
                      <a:pt x="86" y="31"/>
                    </a:cubicBezTo>
                    <a:cubicBezTo>
                      <a:pt x="86" y="31"/>
                      <a:pt x="86" y="31"/>
                      <a:pt x="86" y="31"/>
                    </a:cubicBezTo>
                    <a:cubicBezTo>
                      <a:pt x="86" y="31"/>
                      <a:pt x="85" y="31"/>
                      <a:pt x="85" y="31"/>
                    </a:cubicBezTo>
                    <a:cubicBezTo>
                      <a:pt x="85" y="31"/>
                      <a:pt x="85" y="31"/>
                      <a:pt x="85" y="31"/>
                    </a:cubicBezTo>
                    <a:cubicBezTo>
                      <a:pt x="85" y="31"/>
                      <a:pt x="85" y="31"/>
                      <a:pt x="85" y="32"/>
                    </a:cubicBezTo>
                    <a:cubicBezTo>
                      <a:pt x="85" y="32"/>
                      <a:pt x="85" y="32"/>
                      <a:pt x="85" y="32"/>
                    </a:cubicBezTo>
                    <a:cubicBezTo>
                      <a:pt x="85" y="32"/>
                      <a:pt x="85" y="32"/>
                      <a:pt x="85" y="32"/>
                    </a:cubicBezTo>
                    <a:cubicBezTo>
                      <a:pt x="85" y="32"/>
                      <a:pt x="85" y="32"/>
                      <a:pt x="85" y="32"/>
                    </a:cubicBezTo>
                    <a:cubicBezTo>
                      <a:pt x="85" y="32"/>
                      <a:pt x="85" y="32"/>
                      <a:pt x="85" y="32"/>
                    </a:cubicBezTo>
                    <a:cubicBezTo>
                      <a:pt x="85" y="32"/>
                      <a:pt x="85" y="32"/>
                      <a:pt x="85" y="32"/>
                    </a:cubicBezTo>
                    <a:cubicBezTo>
                      <a:pt x="85" y="32"/>
                      <a:pt x="85" y="32"/>
                      <a:pt x="85" y="32"/>
                    </a:cubicBezTo>
                    <a:cubicBezTo>
                      <a:pt x="85" y="32"/>
                      <a:pt x="85" y="32"/>
                      <a:pt x="85" y="32"/>
                    </a:cubicBezTo>
                    <a:cubicBezTo>
                      <a:pt x="85" y="32"/>
                      <a:pt x="85" y="32"/>
                      <a:pt x="85" y="32"/>
                    </a:cubicBezTo>
                    <a:cubicBezTo>
                      <a:pt x="85" y="32"/>
                      <a:pt x="85" y="32"/>
                      <a:pt x="85" y="32"/>
                    </a:cubicBezTo>
                    <a:cubicBezTo>
                      <a:pt x="85" y="32"/>
                      <a:pt x="85" y="32"/>
                      <a:pt x="84" y="32"/>
                    </a:cubicBezTo>
                    <a:cubicBezTo>
                      <a:pt x="84" y="32"/>
                      <a:pt x="84" y="32"/>
                      <a:pt x="84" y="32"/>
                    </a:cubicBezTo>
                    <a:cubicBezTo>
                      <a:pt x="84" y="32"/>
                      <a:pt x="84" y="32"/>
                      <a:pt x="84" y="32"/>
                    </a:cubicBezTo>
                    <a:cubicBezTo>
                      <a:pt x="84" y="32"/>
                      <a:pt x="84" y="32"/>
                      <a:pt x="84" y="32"/>
                    </a:cubicBezTo>
                    <a:cubicBezTo>
                      <a:pt x="84" y="32"/>
                      <a:pt x="84" y="32"/>
                      <a:pt x="84" y="32"/>
                    </a:cubicBezTo>
                    <a:cubicBezTo>
                      <a:pt x="84" y="32"/>
                      <a:pt x="84" y="32"/>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4"/>
                      <a:pt x="83" y="34"/>
                      <a:pt x="83" y="34"/>
                    </a:cubicBezTo>
                    <a:cubicBezTo>
                      <a:pt x="83" y="34"/>
                      <a:pt x="83" y="34"/>
                      <a:pt x="83" y="34"/>
                    </a:cubicBezTo>
                    <a:cubicBezTo>
                      <a:pt x="83" y="34"/>
                      <a:pt x="83" y="34"/>
                      <a:pt x="83" y="34"/>
                    </a:cubicBezTo>
                    <a:cubicBezTo>
                      <a:pt x="83" y="34"/>
                      <a:pt x="83" y="34"/>
                      <a:pt x="83" y="34"/>
                    </a:cubicBezTo>
                    <a:cubicBezTo>
                      <a:pt x="83" y="34"/>
                      <a:pt x="83" y="34"/>
                      <a:pt x="83"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1" y="34"/>
                      <a:pt x="81" y="34"/>
                      <a:pt x="81" y="34"/>
                    </a:cubicBezTo>
                    <a:cubicBezTo>
                      <a:pt x="81" y="34"/>
                      <a:pt x="81" y="34"/>
                      <a:pt x="81" y="34"/>
                    </a:cubicBezTo>
                    <a:cubicBezTo>
                      <a:pt x="81" y="34"/>
                      <a:pt x="81" y="34"/>
                      <a:pt x="81" y="34"/>
                    </a:cubicBezTo>
                    <a:cubicBezTo>
                      <a:pt x="81" y="34"/>
                      <a:pt x="81" y="34"/>
                      <a:pt x="81" y="34"/>
                    </a:cubicBezTo>
                    <a:cubicBezTo>
                      <a:pt x="81" y="34"/>
                      <a:pt x="81" y="34"/>
                      <a:pt x="81" y="34"/>
                    </a:cubicBezTo>
                    <a:cubicBezTo>
                      <a:pt x="81" y="34"/>
                      <a:pt x="81" y="34"/>
                      <a:pt x="81" y="34"/>
                    </a:cubicBezTo>
                    <a:cubicBezTo>
                      <a:pt x="81" y="34"/>
                      <a:pt x="81" y="34"/>
                      <a:pt x="81" y="34"/>
                    </a:cubicBezTo>
                    <a:cubicBezTo>
                      <a:pt x="81" y="34"/>
                      <a:pt x="81" y="34"/>
                      <a:pt x="81" y="34"/>
                    </a:cubicBezTo>
                    <a:cubicBezTo>
                      <a:pt x="81" y="34"/>
                      <a:pt x="81" y="34"/>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6"/>
                    </a:cubicBezTo>
                    <a:cubicBezTo>
                      <a:pt x="80" y="36"/>
                      <a:pt x="80" y="36"/>
                      <a:pt x="80" y="36"/>
                    </a:cubicBezTo>
                    <a:cubicBezTo>
                      <a:pt x="80" y="36"/>
                      <a:pt x="80" y="36"/>
                      <a:pt x="80" y="36"/>
                    </a:cubicBezTo>
                    <a:cubicBezTo>
                      <a:pt x="80" y="36"/>
                      <a:pt x="80" y="36"/>
                      <a:pt x="80" y="36"/>
                    </a:cubicBezTo>
                    <a:cubicBezTo>
                      <a:pt x="80" y="36"/>
                      <a:pt x="80" y="36"/>
                      <a:pt x="80" y="36"/>
                    </a:cubicBezTo>
                    <a:cubicBezTo>
                      <a:pt x="80" y="36"/>
                      <a:pt x="80" y="36"/>
                      <a:pt x="80" y="36"/>
                    </a:cubicBezTo>
                    <a:cubicBezTo>
                      <a:pt x="80" y="36"/>
                      <a:pt x="80" y="36"/>
                      <a:pt x="80" y="36"/>
                    </a:cubicBezTo>
                    <a:cubicBezTo>
                      <a:pt x="80" y="36"/>
                      <a:pt x="80" y="36"/>
                      <a:pt x="80"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6" y="37"/>
                      <a:pt x="76" y="37"/>
                      <a:pt x="76" y="37"/>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4" y="38"/>
                      <a:pt x="74" y="38"/>
                      <a:pt x="74" y="38"/>
                    </a:cubicBezTo>
                    <a:cubicBezTo>
                      <a:pt x="74" y="38"/>
                      <a:pt x="74" y="38"/>
                      <a:pt x="74" y="39"/>
                    </a:cubicBezTo>
                    <a:cubicBezTo>
                      <a:pt x="74" y="39"/>
                      <a:pt x="74" y="39"/>
                      <a:pt x="74" y="39"/>
                    </a:cubicBezTo>
                    <a:cubicBezTo>
                      <a:pt x="74" y="39"/>
                      <a:pt x="74" y="39"/>
                      <a:pt x="74" y="39"/>
                    </a:cubicBezTo>
                    <a:cubicBezTo>
                      <a:pt x="74" y="39"/>
                      <a:pt x="74" y="39"/>
                      <a:pt x="74" y="39"/>
                    </a:cubicBezTo>
                    <a:cubicBezTo>
                      <a:pt x="74" y="39"/>
                      <a:pt x="74" y="39"/>
                      <a:pt x="74" y="39"/>
                    </a:cubicBezTo>
                    <a:cubicBezTo>
                      <a:pt x="74" y="39"/>
                      <a:pt x="74" y="39"/>
                      <a:pt x="74" y="39"/>
                    </a:cubicBezTo>
                    <a:cubicBezTo>
                      <a:pt x="74" y="39"/>
                      <a:pt x="74" y="39"/>
                      <a:pt x="74" y="39"/>
                    </a:cubicBezTo>
                    <a:cubicBezTo>
                      <a:pt x="74" y="39"/>
                      <a:pt x="74" y="39"/>
                      <a:pt x="74" y="39"/>
                    </a:cubicBezTo>
                    <a:cubicBezTo>
                      <a:pt x="74" y="39"/>
                      <a:pt x="74" y="39"/>
                      <a:pt x="74" y="39"/>
                    </a:cubicBezTo>
                    <a:cubicBezTo>
                      <a:pt x="74" y="39"/>
                      <a:pt x="74" y="39"/>
                      <a:pt x="74" y="39"/>
                    </a:cubicBezTo>
                    <a:cubicBezTo>
                      <a:pt x="73" y="39"/>
                      <a:pt x="73" y="39"/>
                      <a:pt x="73" y="39"/>
                    </a:cubicBezTo>
                    <a:cubicBezTo>
                      <a:pt x="73" y="39"/>
                      <a:pt x="73" y="39"/>
                      <a:pt x="73" y="39"/>
                    </a:cubicBezTo>
                    <a:cubicBezTo>
                      <a:pt x="73" y="39"/>
                      <a:pt x="73" y="39"/>
                      <a:pt x="73" y="39"/>
                    </a:cubicBezTo>
                    <a:cubicBezTo>
                      <a:pt x="73" y="39"/>
                      <a:pt x="73" y="39"/>
                      <a:pt x="73" y="39"/>
                    </a:cubicBezTo>
                    <a:cubicBezTo>
                      <a:pt x="73" y="39"/>
                      <a:pt x="73" y="39"/>
                      <a:pt x="73" y="39"/>
                    </a:cubicBezTo>
                    <a:cubicBezTo>
                      <a:pt x="73" y="39"/>
                      <a:pt x="73" y="39"/>
                      <a:pt x="73" y="39"/>
                    </a:cubicBezTo>
                    <a:cubicBezTo>
                      <a:pt x="73" y="39"/>
                      <a:pt x="73" y="39"/>
                      <a:pt x="73" y="39"/>
                    </a:cubicBezTo>
                    <a:cubicBezTo>
                      <a:pt x="73" y="39"/>
                      <a:pt x="73" y="39"/>
                      <a:pt x="73" y="39"/>
                    </a:cubicBezTo>
                    <a:cubicBezTo>
                      <a:pt x="73" y="39"/>
                      <a:pt x="73" y="39"/>
                      <a:pt x="73" y="39"/>
                    </a:cubicBezTo>
                    <a:cubicBezTo>
                      <a:pt x="73" y="39"/>
                      <a:pt x="72" y="39"/>
                      <a:pt x="72" y="39"/>
                    </a:cubicBezTo>
                    <a:cubicBezTo>
                      <a:pt x="72" y="39"/>
                      <a:pt x="72" y="39"/>
                      <a:pt x="72" y="39"/>
                    </a:cubicBezTo>
                    <a:cubicBezTo>
                      <a:pt x="72" y="39"/>
                      <a:pt x="72" y="39"/>
                      <a:pt x="72" y="39"/>
                    </a:cubicBezTo>
                    <a:cubicBezTo>
                      <a:pt x="72" y="39"/>
                      <a:pt x="72" y="39"/>
                      <a:pt x="72" y="39"/>
                    </a:cubicBezTo>
                    <a:cubicBezTo>
                      <a:pt x="72" y="39"/>
                      <a:pt x="72" y="39"/>
                      <a:pt x="72" y="39"/>
                    </a:cubicBezTo>
                    <a:cubicBezTo>
                      <a:pt x="72" y="39"/>
                      <a:pt x="72" y="39"/>
                      <a:pt x="72" y="39"/>
                    </a:cubicBezTo>
                    <a:cubicBezTo>
                      <a:pt x="72" y="39"/>
                      <a:pt x="72" y="39"/>
                      <a:pt x="72" y="39"/>
                    </a:cubicBezTo>
                    <a:cubicBezTo>
                      <a:pt x="72" y="39"/>
                      <a:pt x="72" y="39"/>
                      <a:pt x="72" y="39"/>
                    </a:cubicBezTo>
                    <a:cubicBezTo>
                      <a:pt x="72" y="39"/>
                      <a:pt x="72" y="39"/>
                      <a:pt x="72" y="40"/>
                    </a:cubicBezTo>
                    <a:cubicBezTo>
                      <a:pt x="71" y="40"/>
                      <a:pt x="71" y="40"/>
                      <a:pt x="71" y="40"/>
                    </a:cubicBezTo>
                    <a:cubicBezTo>
                      <a:pt x="71" y="40"/>
                      <a:pt x="71" y="40"/>
                      <a:pt x="71" y="40"/>
                    </a:cubicBezTo>
                    <a:cubicBezTo>
                      <a:pt x="71" y="40"/>
                      <a:pt x="71" y="40"/>
                      <a:pt x="71" y="40"/>
                    </a:cubicBezTo>
                    <a:cubicBezTo>
                      <a:pt x="71" y="40"/>
                      <a:pt x="71" y="40"/>
                      <a:pt x="71" y="40"/>
                    </a:cubicBezTo>
                    <a:cubicBezTo>
                      <a:pt x="71" y="40"/>
                      <a:pt x="71" y="40"/>
                      <a:pt x="71" y="40"/>
                    </a:cubicBezTo>
                    <a:cubicBezTo>
                      <a:pt x="71" y="40"/>
                      <a:pt x="71" y="40"/>
                      <a:pt x="71" y="40"/>
                    </a:cubicBezTo>
                    <a:cubicBezTo>
                      <a:pt x="71" y="40"/>
                      <a:pt x="71" y="40"/>
                      <a:pt x="71" y="40"/>
                    </a:cubicBezTo>
                    <a:cubicBezTo>
                      <a:pt x="71" y="40"/>
                      <a:pt x="71" y="40"/>
                      <a:pt x="71" y="40"/>
                    </a:cubicBezTo>
                    <a:cubicBezTo>
                      <a:pt x="71" y="40"/>
                      <a:pt x="71" y="40"/>
                      <a:pt x="71" y="40"/>
                    </a:cubicBezTo>
                    <a:cubicBezTo>
                      <a:pt x="71" y="40"/>
                      <a:pt x="71" y="40"/>
                      <a:pt x="71" y="40"/>
                    </a:cubicBezTo>
                    <a:cubicBezTo>
                      <a:pt x="71" y="40"/>
                      <a:pt x="70" y="40"/>
                      <a:pt x="70" y="40"/>
                    </a:cubicBezTo>
                    <a:cubicBezTo>
                      <a:pt x="70" y="40"/>
                      <a:pt x="70" y="40"/>
                      <a:pt x="70" y="40"/>
                    </a:cubicBezTo>
                    <a:cubicBezTo>
                      <a:pt x="70" y="40"/>
                      <a:pt x="70" y="40"/>
                      <a:pt x="70" y="40"/>
                    </a:cubicBezTo>
                    <a:cubicBezTo>
                      <a:pt x="70" y="40"/>
                      <a:pt x="70" y="40"/>
                      <a:pt x="70" y="40"/>
                    </a:cubicBezTo>
                    <a:cubicBezTo>
                      <a:pt x="70" y="40"/>
                      <a:pt x="70" y="40"/>
                      <a:pt x="70" y="40"/>
                    </a:cubicBezTo>
                    <a:cubicBezTo>
                      <a:pt x="70" y="40"/>
                      <a:pt x="70" y="40"/>
                      <a:pt x="70" y="40"/>
                    </a:cubicBezTo>
                    <a:cubicBezTo>
                      <a:pt x="70" y="40"/>
                      <a:pt x="70" y="40"/>
                      <a:pt x="70" y="40"/>
                    </a:cubicBezTo>
                    <a:cubicBezTo>
                      <a:pt x="70" y="40"/>
                      <a:pt x="70" y="40"/>
                      <a:pt x="70" y="40"/>
                    </a:cubicBezTo>
                    <a:cubicBezTo>
                      <a:pt x="70" y="40"/>
                      <a:pt x="70" y="40"/>
                      <a:pt x="70" y="40"/>
                    </a:cubicBezTo>
                    <a:cubicBezTo>
                      <a:pt x="70" y="40"/>
                      <a:pt x="70" y="40"/>
                      <a:pt x="70" y="40"/>
                    </a:cubicBezTo>
                    <a:cubicBezTo>
                      <a:pt x="70" y="40"/>
                      <a:pt x="70" y="40"/>
                      <a:pt x="70" y="40"/>
                    </a:cubicBezTo>
                    <a:cubicBezTo>
                      <a:pt x="69" y="40"/>
                      <a:pt x="69" y="40"/>
                      <a:pt x="69" y="40"/>
                    </a:cubicBezTo>
                    <a:cubicBezTo>
                      <a:pt x="69" y="40"/>
                      <a:pt x="69" y="40"/>
                      <a:pt x="69" y="40"/>
                    </a:cubicBezTo>
                    <a:cubicBezTo>
                      <a:pt x="69" y="40"/>
                      <a:pt x="69" y="40"/>
                      <a:pt x="69" y="40"/>
                    </a:cubicBezTo>
                    <a:cubicBezTo>
                      <a:pt x="69" y="40"/>
                      <a:pt x="69" y="40"/>
                      <a:pt x="69" y="40"/>
                    </a:cubicBezTo>
                    <a:cubicBezTo>
                      <a:pt x="69" y="40"/>
                      <a:pt x="69" y="40"/>
                      <a:pt x="69" y="40"/>
                    </a:cubicBezTo>
                    <a:cubicBezTo>
                      <a:pt x="69" y="40"/>
                      <a:pt x="69" y="40"/>
                      <a:pt x="69" y="40"/>
                    </a:cubicBezTo>
                    <a:cubicBezTo>
                      <a:pt x="69" y="40"/>
                      <a:pt x="69" y="40"/>
                      <a:pt x="69" y="40"/>
                    </a:cubicBezTo>
                    <a:cubicBezTo>
                      <a:pt x="69" y="40"/>
                      <a:pt x="69" y="40"/>
                      <a:pt x="69" y="40"/>
                    </a:cubicBezTo>
                    <a:cubicBezTo>
                      <a:pt x="69" y="41"/>
                      <a:pt x="69" y="41"/>
                      <a:pt x="69" y="41"/>
                    </a:cubicBezTo>
                    <a:cubicBezTo>
                      <a:pt x="69" y="41"/>
                      <a:pt x="68" y="41"/>
                      <a:pt x="68" y="41"/>
                    </a:cubicBezTo>
                    <a:cubicBezTo>
                      <a:pt x="68" y="41"/>
                      <a:pt x="68" y="41"/>
                      <a:pt x="68" y="41"/>
                    </a:cubicBezTo>
                    <a:cubicBezTo>
                      <a:pt x="68" y="41"/>
                      <a:pt x="68" y="41"/>
                      <a:pt x="68" y="41"/>
                    </a:cubicBezTo>
                    <a:cubicBezTo>
                      <a:pt x="68" y="41"/>
                      <a:pt x="68" y="41"/>
                      <a:pt x="68" y="41"/>
                    </a:cubicBezTo>
                    <a:cubicBezTo>
                      <a:pt x="68" y="41"/>
                      <a:pt x="68" y="41"/>
                      <a:pt x="68" y="41"/>
                    </a:cubicBezTo>
                    <a:cubicBezTo>
                      <a:pt x="68" y="41"/>
                      <a:pt x="68" y="41"/>
                      <a:pt x="68" y="41"/>
                    </a:cubicBezTo>
                    <a:cubicBezTo>
                      <a:pt x="68" y="41"/>
                      <a:pt x="68" y="41"/>
                      <a:pt x="68" y="41"/>
                    </a:cubicBezTo>
                    <a:cubicBezTo>
                      <a:pt x="68" y="41"/>
                      <a:pt x="68" y="41"/>
                      <a:pt x="68" y="41"/>
                    </a:cubicBezTo>
                    <a:cubicBezTo>
                      <a:pt x="68" y="41"/>
                      <a:pt x="68" y="41"/>
                      <a:pt x="68" y="41"/>
                    </a:cubicBezTo>
                    <a:cubicBezTo>
                      <a:pt x="68" y="41"/>
                      <a:pt x="68" y="41"/>
                      <a:pt x="68" y="41"/>
                    </a:cubicBezTo>
                    <a:cubicBezTo>
                      <a:pt x="68" y="41"/>
                      <a:pt x="67" y="41"/>
                      <a:pt x="67" y="41"/>
                    </a:cubicBezTo>
                    <a:cubicBezTo>
                      <a:pt x="67" y="41"/>
                      <a:pt x="67" y="41"/>
                      <a:pt x="67" y="41"/>
                    </a:cubicBezTo>
                    <a:cubicBezTo>
                      <a:pt x="67" y="41"/>
                      <a:pt x="67" y="41"/>
                      <a:pt x="67" y="41"/>
                    </a:cubicBezTo>
                    <a:cubicBezTo>
                      <a:pt x="67" y="41"/>
                      <a:pt x="67" y="41"/>
                      <a:pt x="67" y="41"/>
                    </a:cubicBezTo>
                    <a:cubicBezTo>
                      <a:pt x="67" y="41"/>
                      <a:pt x="67" y="41"/>
                      <a:pt x="67" y="41"/>
                    </a:cubicBezTo>
                    <a:cubicBezTo>
                      <a:pt x="67" y="41"/>
                      <a:pt x="67" y="41"/>
                      <a:pt x="67" y="41"/>
                    </a:cubicBezTo>
                    <a:cubicBezTo>
                      <a:pt x="67" y="41"/>
                      <a:pt x="67" y="41"/>
                      <a:pt x="67" y="41"/>
                    </a:cubicBezTo>
                    <a:cubicBezTo>
                      <a:pt x="67" y="41"/>
                      <a:pt x="67" y="41"/>
                      <a:pt x="67" y="41"/>
                    </a:cubicBezTo>
                    <a:cubicBezTo>
                      <a:pt x="67" y="41"/>
                      <a:pt x="67" y="41"/>
                      <a:pt x="67" y="41"/>
                    </a:cubicBezTo>
                    <a:cubicBezTo>
                      <a:pt x="66" y="41"/>
                      <a:pt x="66" y="41"/>
                      <a:pt x="66" y="41"/>
                    </a:cubicBezTo>
                    <a:cubicBezTo>
                      <a:pt x="66" y="41"/>
                      <a:pt x="66" y="41"/>
                      <a:pt x="66" y="41"/>
                    </a:cubicBezTo>
                    <a:cubicBezTo>
                      <a:pt x="66" y="41"/>
                      <a:pt x="66" y="41"/>
                      <a:pt x="66" y="41"/>
                    </a:cubicBezTo>
                    <a:cubicBezTo>
                      <a:pt x="66" y="41"/>
                      <a:pt x="66" y="41"/>
                      <a:pt x="66" y="41"/>
                    </a:cubicBezTo>
                    <a:cubicBezTo>
                      <a:pt x="66" y="41"/>
                      <a:pt x="66" y="41"/>
                      <a:pt x="66" y="42"/>
                    </a:cubicBezTo>
                    <a:cubicBezTo>
                      <a:pt x="66" y="42"/>
                      <a:pt x="66" y="42"/>
                      <a:pt x="66" y="42"/>
                    </a:cubicBezTo>
                    <a:cubicBezTo>
                      <a:pt x="66" y="42"/>
                      <a:pt x="66" y="42"/>
                      <a:pt x="66" y="42"/>
                    </a:cubicBezTo>
                    <a:cubicBezTo>
                      <a:pt x="66" y="42"/>
                      <a:pt x="66" y="42"/>
                      <a:pt x="66" y="42"/>
                    </a:cubicBezTo>
                    <a:cubicBezTo>
                      <a:pt x="66" y="42"/>
                      <a:pt x="66" y="42"/>
                      <a:pt x="66" y="42"/>
                    </a:cubicBezTo>
                    <a:cubicBezTo>
                      <a:pt x="66" y="42"/>
                      <a:pt x="66" y="42"/>
                      <a:pt x="66" y="42"/>
                    </a:cubicBezTo>
                    <a:cubicBezTo>
                      <a:pt x="66" y="42"/>
                      <a:pt x="66" y="42"/>
                      <a:pt x="66" y="42"/>
                    </a:cubicBezTo>
                    <a:cubicBezTo>
                      <a:pt x="66" y="42"/>
                      <a:pt x="66" y="42"/>
                      <a:pt x="66" y="42"/>
                    </a:cubicBezTo>
                    <a:cubicBezTo>
                      <a:pt x="66" y="42"/>
                      <a:pt x="66" y="42"/>
                      <a:pt x="66" y="42"/>
                    </a:cubicBezTo>
                    <a:cubicBezTo>
                      <a:pt x="66" y="42"/>
                      <a:pt x="66" y="42"/>
                      <a:pt x="66"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3"/>
                    </a:cubicBezTo>
                    <a:cubicBezTo>
                      <a:pt x="65" y="43"/>
                      <a:pt x="65" y="43"/>
                      <a:pt x="65"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3" y="43"/>
                      <a:pt x="63" y="43"/>
                    </a:cubicBezTo>
                    <a:cubicBezTo>
                      <a:pt x="63" y="43"/>
                      <a:pt x="63" y="43"/>
                      <a:pt x="63" y="43"/>
                    </a:cubicBezTo>
                    <a:cubicBezTo>
                      <a:pt x="63" y="43"/>
                      <a:pt x="63" y="43"/>
                      <a:pt x="63" y="43"/>
                    </a:cubicBezTo>
                    <a:cubicBezTo>
                      <a:pt x="63" y="43"/>
                      <a:pt x="63" y="43"/>
                      <a:pt x="63" y="43"/>
                    </a:cubicBezTo>
                    <a:cubicBezTo>
                      <a:pt x="63" y="43"/>
                      <a:pt x="63" y="43"/>
                      <a:pt x="63" y="43"/>
                    </a:cubicBezTo>
                    <a:cubicBezTo>
                      <a:pt x="63" y="43"/>
                      <a:pt x="63" y="43"/>
                      <a:pt x="63" y="43"/>
                    </a:cubicBezTo>
                    <a:cubicBezTo>
                      <a:pt x="63" y="43"/>
                      <a:pt x="63" y="43"/>
                      <a:pt x="63" y="43"/>
                    </a:cubicBezTo>
                    <a:cubicBezTo>
                      <a:pt x="63" y="43"/>
                      <a:pt x="63" y="43"/>
                      <a:pt x="63" y="43"/>
                    </a:cubicBezTo>
                    <a:cubicBezTo>
                      <a:pt x="63" y="43"/>
                      <a:pt x="63" y="43"/>
                      <a:pt x="63" y="44"/>
                    </a:cubicBezTo>
                    <a:cubicBezTo>
                      <a:pt x="62" y="44"/>
                      <a:pt x="62" y="44"/>
                      <a:pt x="62" y="44"/>
                    </a:cubicBezTo>
                    <a:cubicBezTo>
                      <a:pt x="62" y="44"/>
                      <a:pt x="62" y="44"/>
                      <a:pt x="62" y="44"/>
                    </a:cubicBezTo>
                    <a:cubicBezTo>
                      <a:pt x="62" y="44"/>
                      <a:pt x="62" y="44"/>
                      <a:pt x="62" y="44"/>
                    </a:cubicBezTo>
                    <a:cubicBezTo>
                      <a:pt x="62" y="44"/>
                      <a:pt x="62" y="44"/>
                      <a:pt x="62" y="44"/>
                    </a:cubicBezTo>
                    <a:cubicBezTo>
                      <a:pt x="62" y="44"/>
                      <a:pt x="62" y="44"/>
                      <a:pt x="62" y="44"/>
                    </a:cubicBezTo>
                    <a:cubicBezTo>
                      <a:pt x="62" y="44"/>
                      <a:pt x="62" y="44"/>
                      <a:pt x="62" y="44"/>
                    </a:cubicBezTo>
                    <a:cubicBezTo>
                      <a:pt x="61" y="44"/>
                      <a:pt x="61" y="44"/>
                      <a:pt x="61" y="44"/>
                    </a:cubicBezTo>
                    <a:cubicBezTo>
                      <a:pt x="61" y="44"/>
                      <a:pt x="61" y="44"/>
                      <a:pt x="61" y="44"/>
                    </a:cubicBezTo>
                    <a:cubicBezTo>
                      <a:pt x="61" y="44"/>
                      <a:pt x="61" y="44"/>
                      <a:pt x="61" y="44"/>
                    </a:cubicBezTo>
                    <a:cubicBezTo>
                      <a:pt x="61" y="44"/>
                      <a:pt x="61" y="44"/>
                      <a:pt x="61" y="44"/>
                    </a:cubicBezTo>
                    <a:cubicBezTo>
                      <a:pt x="61" y="44"/>
                      <a:pt x="61" y="44"/>
                      <a:pt x="61" y="44"/>
                    </a:cubicBezTo>
                    <a:cubicBezTo>
                      <a:pt x="61" y="44"/>
                      <a:pt x="61" y="44"/>
                      <a:pt x="61" y="44"/>
                    </a:cubicBezTo>
                    <a:cubicBezTo>
                      <a:pt x="61" y="44"/>
                      <a:pt x="61" y="44"/>
                      <a:pt x="61" y="44"/>
                    </a:cubicBezTo>
                    <a:cubicBezTo>
                      <a:pt x="61" y="44"/>
                      <a:pt x="61" y="44"/>
                      <a:pt x="61" y="44"/>
                    </a:cubicBezTo>
                    <a:cubicBezTo>
                      <a:pt x="60" y="44"/>
                      <a:pt x="60" y="44"/>
                      <a:pt x="60" y="44"/>
                    </a:cubicBezTo>
                    <a:cubicBezTo>
                      <a:pt x="60" y="44"/>
                      <a:pt x="60" y="44"/>
                      <a:pt x="60" y="44"/>
                    </a:cubicBezTo>
                    <a:cubicBezTo>
                      <a:pt x="60" y="44"/>
                      <a:pt x="60" y="44"/>
                      <a:pt x="60" y="44"/>
                    </a:cubicBezTo>
                    <a:cubicBezTo>
                      <a:pt x="60" y="44"/>
                      <a:pt x="60" y="44"/>
                      <a:pt x="60" y="44"/>
                    </a:cubicBezTo>
                    <a:cubicBezTo>
                      <a:pt x="60" y="44"/>
                      <a:pt x="60" y="44"/>
                      <a:pt x="60" y="45"/>
                    </a:cubicBezTo>
                    <a:cubicBezTo>
                      <a:pt x="60" y="45"/>
                      <a:pt x="60" y="45"/>
                      <a:pt x="60" y="45"/>
                    </a:cubicBezTo>
                    <a:cubicBezTo>
                      <a:pt x="60" y="45"/>
                      <a:pt x="59" y="45"/>
                      <a:pt x="59" y="45"/>
                    </a:cubicBezTo>
                    <a:cubicBezTo>
                      <a:pt x="59" y="45"/>
                      <a:pt x="59" y="45"/>
                      <a:pt x="59" y="45"/>
                    </a:cubicBezTo>
                    <a:cubicBezTo>
                      <a:pt x="59" y="45"/>
                      <a:pt x="59" y="45"/>
                      <a:pt x="59" y="45"/>
                    </a:cubicBezTo>
                    <a:cubicBezTo>
                      <a:pt x="59" y="45"/>
                      <a:pt x="59" y="45"/>
                      <a:pt x="59" y="45"/>
                    </a:cubicBezTo>
                    <a:cubicBezTo>
                      <a:pt x="59" y="45"/>
                      <a:pt x="59" y="45"/>
                      <a:pt x="59" y="45"/>
                    </a:cubicBezTo>
                    <a:cubicBezTo>
                      <a:pt x="59" y="45"/>
                      <a:pt x="59" y="45"/>
                      <a:pt x="59" y="45"/>
                    </a:cubicBezTo>
                    <a:cubicBezTo>
                      <a:pt x="59" y="45"/>
                      <a:pt x="59" y="45"/>
                      <a:pt x="59" y="45"/>
                    </a:cubicBezTo>
                    <a:cubicBezTo>
                      <a:pt x="59" y="45"/>
                      <a:pt x="59" y="45"/>
                      <a:pt x="59" y="45"/>
                    </a:cubicBezTo>
                    <a:cubicBezTo>
                      <a:pt x="59" y="45"/>
                      <a:pt x="59" y="45"/>
                      <a:pt x="59" y="45"/>
                    </a:cubicBezTo>
                    <a:cubicBezTo>
                      <a:pt x="59" y="45"/>
                      <a:pt x="59" y="45"/>
                      <a:pt x="59"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7" y="45"/>
                      <a:pt x="57" y="45"/>
                      <a:pt x="57" y="45"/>
                    </a:cubicBezTo>
                    <a:cubicBezTo>
                      <a:pt x="57" y="45"/>
                      <a:pt x="57" y="45"/>
                      <a:pt x="57" y="45"/>
                    </a:cubicBezTo>
                    <a:cubicBezTo>
                      <a:pt x="57" y="45"/>
                      <a:pt x="57" y="45"/>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26"/>
                      <a:pt x="57" y="26"/>
                      <a:pt x="57" y="26"/>
                    </a:cubicBezTo>
                    <a:cubicBezTo>
                      <a:pt x="57" y="26"/>
                      <a:pt x="57" y="26"/>
                      <a:pt x="57" y="26"/>
                    </a:cubicBezTo>
                    <a:cubicBezTo>
                      <a:pt x="57" y="26"/>
                      <a:pt x="57" y="26"/>
                      <a:pt x="57" y="26"/>
                    </a:cubicBezTo>
                    <a:cubicBezTo>
                      <a:pt x="57" y="26"/>
                      <a:pt x="57" y="26"/>
                      <a:pt x="57" y="26"/>
                    </a:cubicBezTo>
                    <a:cubicBezTo>
                      <a:pt x="57" y="26"/>
                      <a:pt x="57" y="26"/>
                      <a:pt x="58" y="26"/>
                    </a:cubicBezTo>
                    <a:cubicBezTo>
                      <a:pt x="58" y="26"/>
                      <a:pt x="58" y="26"/>
                      <a:pt x="58" y="26"/>
                    </a:cubicBezTo>
                    <a:cubicBezTo>
                      <a:pt x="58" y="26"/>
                      <a:pt x="58" y="26"/>
                      <a:pt x="58" y="26"/>
                    </a:cubicBezTo>
                    <a:cubicBezTo>
                      <a:pt x="58" y="26"/>
                      <a:pt x="58" y="26"/>
                      <a:pt x="58" y="26"/>
                    </a:cubicBezTo>
                    <a:cubicBezTo>
                      <a:pt x="58" y="26"/>
                      <a:pt x="58" y="26"/>
                      <a:pt x="58" y="26"/>
                    </a:cubicBezTo>
                    <a:cubicBezTo>
                      <a:pt x="58" y="26"/>
                      <a:pt x="58" y="26"/>
                      <a:pt x="58" y="26"/>
                    </a:cubicBezTo>
                    <a:cubicBezTo>
                      <a:pt x="58" y="26"/>
                      <a:pt x="58" y="26"/>
                      <a:pt x="59" y="26"/>
                    </a:cubicBezTo>
                    <a:cubicBezTo>
                      <a:pt x="59" y="26"/>
                      <a:pt x="59" y="26"/>
                      <a:pt x="59" y="26"/>
                    </a:cubicBezTo>
                    <a:cubicBezTo>
                      <a:pt x="59" y="26"/>
                      <a:pt x="59" y="26"/>
                      <a:pt x="59" y="26"/>
                    </a:cubicBezTo>
                    <a:cubicBezTo>
                      <a:pt x="59" y="26"/>
                      <a:pt x="59" y="26"/>
                      <a:pt x="59" y="26"/>
                    </a:cubicBezTo>
                    <a:cubicBezTo>
                      <a:pt x="59" y="25"/>
                      <a:pt x="59" y="25"/>
                      <a:pt x="59" y="25"/>
                    </a:cubicBezTo>
                    <a:cubicBezTo>
                      <a:pt x="59" y="25"/>
                      <a:pt x="59" y="25"/>
                      <a:pt x="59" y="25"/>
                    </a:cubicBezTo>
                    <a:cubicBezTo>
                      <a:pt x="59"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1" y="25"/>
                      <a:pt x="61" y="25"/>
                      <a:pt x="61" y="25"/>
                    </a:cubicBezTo>
                    <a:cubicBezTo>
                      <a:pt x="61" y="25"/>
                      <a:pt x="61" y="25"/>
                      <a:pt x="61" y="25"/>
                    </a:cubicBezTo>
                    <a:cubicBezTo>
                      <a:pt x="61" y="25"/>
                      <a:pt x="61" y="25"/>
                      <a:pt x="61" y="25"/>
                    </a:cubicBezTo>
                    <a:cubicBezTo>
                      <a:pt x="61" y="25"/>
                      <a:pt x="61" y="25"/>
                      <a:pt x="61" y="25"/>
                    </a:cubicBezTo>
                    <a:cubicBezTo>
                      <a:pt x="61" y="25"/>
                      <a:pt x="61" y="25"/>
                      <a:pt x="61" y="25"/>
                    </a:cubicBezTo>
                    <a:cubicBezTo>
                      <a:pt x="61" y="25"/>
                      <a:pt x="61" y="25"/>
                      <a:pt x="61" y="25"/>
                    </a:cubicBezTo>
                    <a:cubicBezTo>
                      <a:pt x="61" y="25"/>
                      <a:pt x="61" y="25"/>
                      <a:pt x="61" y="25"/>
                    </a:cubicBezTo>
                    <a:cubicBezTo>
                      <a:pt x="61" y="25"/>
                      <a:pt x="61" y="25"/>
                      <a:pt x="61" y="25"/>
                    </a:cubicBezTo>
                    <a:cubicBezTo>
                      <a:pt x="61" y="25"/>
                      <a:pt x="61" y="25"/>
                      <a:pt x="61" y="25"/>
                    </a:cubicBezTo>
                    <a:cubicBezTo>
                      <a:pt x="61" y="25"/>
                      <a:pt x="61" y="25"/>
                      <a:pt x="61" y="25"/>
                    </a:cubicBezTo>
                    <a:cubicBezTo>
                      <a:pt x="61" y="24"/>
                      <a:pt x="61" y="24"/>
                      <a:pt x="61" y="24"/>
                    </a:cubicBezTo>
                    <a:cubicBezTo>
                      <a:pt x="61" y="24"/>
                      <a:pt x="61" y="24"/>
                      <a:pt x="61" y="24"/>
                    </a:cubicBezTo>
                    <a:cubicBezTo>
                      <a:pt x="61" y="24"/>
                      <a:pt x="61" y="24"/>
                      <a:pt x="61" y="24"/>
                    </a:cubicBezTo>
                    <a:cubicBezTo>
                      <a:pt x="61" y="24"/>
                      <a:pt x="61" y="24"/>
                      <a:pt x="61" y="24"/>
                    </a:cubicBezTo>
                    <a:cubicBezTo>
                      <a:pt x="61" y="24"/>
                      <a:pt x="61" y="24"/>
                      <a:pt x="61" y="24"/>
                    </a:cubicBezTo>
                    <a:cubicBezTo>
                      <a:pt x="61" y="24"/>
                      <a:pt x="61"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3" y="24"/>
                    </a:cubicBezTo>
                    <a:cubicBezTo>
                      <a:pt x="63" y="24"/>
                      <a:pt x="63" y="24"/>
                      <a:pt x="63" y="24"/>
                    </a:cubicBezTo>
                    <a:cubicBezTo>
                      <a:pt x="63" y="24"/>
                      <a:pt x="63" y="24"/>
                      <a:pt x="63" y="24"/>
                    </a:cubicBezTo>
                    <a:cubicBezTo>
                      <a:pt x="63" y="24"/>
                      <a:pt x="63" y="24"/>
                      <a:pt x="63" y="24"/>
                    </a:cubicBezTo>
                    <a:cubicBezTo>
                      <a:pt x="63" y="24"/>
                      <a:pt x="63" y="24"/>
                      <a:pt x="63" y="24"/>
                    </a:cubicBezTo>
                    <a:cubicBezTo>
                      <a:pt x="63" y="24"/>
                      <a:pt x="63" y="24"/>
                      <a:pt x="63" y="24"/>
                    </a:cubicBezTo>
                    <a:cubicBezTo>
                      <a:pt x="63" y="24"/>
                      <a:pt x="64" y="24"/>
                      <a:pt x="64" y="24"/>
                    </a:cubicBezTo>
                    <a:cubicBezTo>
                      <a:pt x="64" y="24"/>
                      <a:pt x="64" y="24"/>
                      <a:pt x="64" y="24"/>
                    </a:cubicBezTo>
                    <a:cubicBezTo>
                      <a:pt x="64" y="24"/>
                      <a:pt x="64" y="24"/>
                      <a:pt x="64" y="24"/>
                    </a:cubicBezTo>
                    <a:cubicBezTo>
                      <a:pt x="64" y="23"/>
                      <a:pt x="64" y="23"/>
                      <a:pt x="64" y="23"/>
                    </a:cubicBezTo>
                    <a:cubicBezTo>
                      <a:pt x="64" y="23"/>
                      <a:pt x="64"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6" y="23"/>
                      <a:pt x="66" y="23"/>
                      <a:pt x="67" y="23"/>
                    </a:cubicBezTo>
                    <a:cubicBezTo>
                      <a:pt x="67" y="23"/>
                      <a:pt x="67" y="23"/>
                      <a:pt x="67" y="23"/>
                    </a:cubicBezTo>
                    <a:cubicBezTo>
                      <a:pt x="67" y="23"/>
                      <a:pt x="67" y="23"/>
                      <a:pt x="67" y="23"/>
                    </a:cubicBezTo>
                    <a:cubicBezTo>
                      <a:pt x="67" y="23"/>
                      <a:pt x="67" y="23"/>
                      <a:pt x="67" y="23"/>
                    </a:cubicBezTo>
                    <a:cubicBezTo>
                      <a:pt x="67" y="22"/>
                      <a:pt x="67" y="22"/>
                      <a:pt x="68" y="22"/>
                    </a:cubicBezTo>
                    <a:cubicBezTo>
                      <a:pt x="68" y="22"/>
                      <a:pt x="68" y="22"/>
                      <a:pt x="68" y="22"/>
                    </a:cubicBezTo>
                    <a:cubicBezTo>
                      <a:pt x="68" y="22"/>
                      <a:pt x="68" y="22"/>
                      <a:pt x="68" y="22"/>
                    </a:cubicBezTo>
                    <a:cubicBezTo>
                      <a:pt x="68" y="22"/>
                      <a:pt x="68" y="22"/>
                      <a:pt x="68" y="22"/>
                    </a:cubicBezTo>
                    <a:cubicBezTo>
                      <a:pt x="68" y="22"/>
                      <a:pt x="68" y="22"/>
                      <a:pt x="68" y="22"/>
                    </a:cubicBezTo>
                    <a:cubicBezTo>
                      <a:pt x="68" y="22"/>
                      <a:pt x="68" y="22"/>
                      <a:pt x="68" y="22"/>
                    </a:cubicBezTo>
                    <a:cubicBezTo>
                      <a:pt x="68" y="22"/>
                      <a:pt x="68" y="22"/>
                      <a:pt x="69" y="22"/>
                    </a:cubicBezTo>
                    <a:cubicBezTo>
                      <a:pt x="69" y="22"/>
                      <a:pt x="69" y="22"/>
                      <a:pt x="69" y="22"/>
                    </a:cubicBezTo>
                    <a:cubicBezTo>
                      <a:pt x="69" y="22"/>
                      <a:pt x="69" y="22"/>
                      <a:pt x="69" y="22"/>
                    </a:cubicBezTo>
                    <a:cubicBezTo>
                      <a:pt x="69" y="22"/>
                      <a:pt x="69" y="22"/>
                      <a:pt x="69" y="22"/>
                    </a:cubicBezTo>
                    <a:cubicBezTo>
                      <a:pt x="69" y="22"/>
                      <a:pt x="69" y="22"/>
                      <a:pt x="69" y="22"/>
                    </a:cubicBezTo>
                    <a:cubicBezTo>
                      <a:pt x="69" y="22"/>
                      <a:pt x="69" y="22"/>
                      <a:pt x="69" y="22"/>
                    </a:cubicBezTo>
                    <a:cubicBezTo>
                      <a:pt x="69" y="22"/>
                      <a:pt x="69" y="22"/>
                      <a:pt x="69" y="22"/>
                    </a:cubicBezTo>
                    <a:cubicBezTo>
                      <a:pt x="69" y="22"/>
                      <a:pt x="69" y="22"/>
                      <a:pt x="69" y="22"/>
                    </a:cubicBezTo>
                    <a:cubicBezTo>
                      <a:pt x="69" y="22"/>
                      <a:pt x="69" y="22"/>
                      <a:pt x="69" y="22"/>
                    </a:cubicBezTo>
                    <a:cubicBezTo>
                      <a:pt x="69" y="22"/>
                      <a:pt x="69" y="22"/>
                      <a:pt x="69" y="22"/>
                    </a:cubicBezTo>
                    <a:cubicBezTo>
                      <a:pt x="69" y="22"/>
                      <a:pt x="69" y="22"/>
                      <a:pt x="69" y="22"/>
                    </a:cubicBezTo>
                    <a:cubicBezTo>
                      <a:pt x="69" y="22"/>
                      <a:pt x="69"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1" y="22"/>
                    </a:cubicBezTo>
                    <a:cubicBezTo>
                      <a:pt x="71" y="22"/>
                      <a:pt x="71" y="22"/>
                      <a:pt x="71" y="22"/>
                    </a:cubicBezTo>
                    <a:cubicBezTo>
                      <a:pt x="71" y="22"/>
                      <a:pt x="71" y="22"/>
                      <a:pt x="71" y="22"/>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2" y="21"/>
                    </a:cubicBezTo>
                    <a:cubicBezTo>
                      <a:pt x="72" y="21"/>
                      <a:pt x="72" y="21"/>
                      <a:pt x="72" y="21"/>
                    </a:cubicBezTo>
                    <a:cubicBezTo>
                      <a:pt x="72" y="21"/>
                      <a:pt x="72" y="21"/>
                      <a:pt x="72" y="21"/>
                    </a:cubicBezTo>
                    <a:cubicBezTo>
                      <a:pt x="72" y="21"/>
                      <a:pt x="72" y="21"/>
                      <a:pt x="72" y="21"/>
                    </a:cubicBezTo>
                    <a:cubicBezTo>
                      <a:pt x="72" y="21"/>
                      <a:pt x="72" y="21"/>
                      <a:pt x="72" y="21"/>
                    </a:cubicBezTo>
                    <a:cubicBezTo>
                      <a:pt x="72" y="21"/>
                      <a:pt x="72" y="21"/>
                      <a:pt x="72" y="21"/>
                    </a:cubicBezTo>
                    <a:cubicBezTo>
                      <a:pt x="72" y="21"/>
                      <a:pt x="72" y="21"/>
                      <a:pt x="72" y="21"/>
                    </a:cubicBezTo>
                    <a:cubicBezTo>
                      <a:pt x="72" y="21"/>
                      <a:pt x="72" y="21"/>
                      <a:pt x="72" y="21"/>
                    </a:cubicBezTo>
                    <a:cubicBezTo>
                      <a:pt x="72" y="21"/>
                      <a:pt x="72" y="21"/>
                      <a:pt x="72" y="21"/>
                    </a:cubicBezTo>
                    <a:cubicBezTo>
                      <a:pt x="72" y="21"/>
                      <a:pt x="72" y="21"/>
                      <a:pt x="72" y="21"/>
                    </a:cubicBezTo>
                    <a:cubicBezTo>
                      <a:pt x="72" y="21"/>
                      <a:pt x="72" y="21"/>
                      <a:pt x="72" y="21"/>
                    </a:cubicBezTo>
                    <a:cubicBezTo>
                      <a:pt x="72" y="20"/>
                      <a:pt x="72" y="20"/>
                      <a:pt x="72" y="20"/>
                    </a:cubicBezTo>
                    <a:cubicBezTo>
                      <a:pt x="72" y="20"/>
                      <a:pt x="72" y="20"/>
                      <a:pt x="72" y="20"/>
                    </a:cubicBezTo>
                    <a:cubicBezTo>
                      <a:pt x="72" y="20"/>
                      <a:pt x="72" y="20"/>
                      <a:pt x="72" y="20"/>
                    </a:cubicBezTo>
                    <a:cubicBezTo>
                      <a:pt x="72" y="20"/>
                      <a:pt x="72" y="20"/>
                      <a:pt x="72" y="20"/>
                    </a:cubicBezTo>
                    <a:cubicBezTo>
                      <a:pt x="72" y="20"/>
                      <a:pt x="72" y="20"/>
                      <a:pt x="72" y="20"/>
                    </a:cubicBezTo>
                    <a:cubicBezTo>
                      <a:pt x="72" y="20"/>
                      <a:pt x="72" y="20"/>
                      <a:pt x="72" y="20"/>
                    </a:cubicBezTo>
                    <a:cubicBezTo>
                      <a:pt x="72" y="20"/>
                      <a:pt x="72" y="20"/>
                      <a:pt x="72" y="20"/>
                    </a:cubicBezTo>
                    <a:cubicBezTo>
                      <a:pt x="72" y="20"/>
                      <a:pt x="72" y="20"/>
                      <a:pt x="73" y="20"/>
                    </a:cubicBezTo>
                    <a:cubicBezTo>
                      <a:pt x="73" y="20"/>
                      <a:pt x="73" y="20"/>
                      <a:pt x="73" y="20"/>
                    </a:cubicBezTo>
                    <a:cubicBezTo>
                      <a:pt x="73" y="20"/>
                      <a:pt x="73" y="20"/>
                      <a:pt x="73" y="20"/>
                    </a:cubicBezTo>
                    <a:cubicBezTo>
                      <a:pt x="73" y="20"/>
                      <a:pt x="73" y="20"/>
                      <a:pt x="73" y="20"/>
                    </a:cubicBezTo>
                    <a:cubicBezTo>
                      <a:pt x="73" y="20"/>
                      <a:pt x="73" y="20"/>
                      <a:pt x="73" y="20"/>
                    </a:cubicBezTo>
                    <a:cubicBezTo>
                      <a:pt x="73" y="20"/>
                      <a:pt x="73" y="20"/>
                      <a:pt x="73" y="20"/>
                    </a:cubicBezTo>
                    <a:cubicBezTo>
                      <a:pt x="73" y="20"/>
                      <a:pt x="73" y="20"/>
                      <a:pt x="73" y="20"/>
                    </a:cubicBezTo>
                    <a:cubicBezTo>
                      <a:pt x="73" y="20"/>
                      <a:pt x="73" y="20"/>
                      <a:pt x="73" y="20"/>
                    </a:cubicBezTo>
                    <a:cubicBezTo>
                      <a:pt x="73" y="20"/>
                      <a:pt x="73" y="20"/>
                      <a:pt x="73" y="20"/>
                    </a:cubicBezTo>
                    <a:cubicBezTo>
                      <a:pt x="74" y="20"/>
                      <a:pt x="74" y="20"/>
                      <a:pt x="74" y="20"/>
                    </a:cubicBezTo>
                    <a:cubicBezTo>
                      <a:pt x="74" y="20"/>
                      <a:pt x="74" y="20"/>
                      <a:pt x="74" y="20"/>
                    </a:cubicBezTo>
                    <a:cubicBezTo>
                      <a:pt x="74" y="20"/>
                      <a:pt x="74" y="20"/>
                      <a:pt x="74" y="20"/>
                    </a:cubicBezTo>
                    <a:cubicBezTo>
                      <a:pt x="74" y="20"/>
                      <a:pt x="75" y="20"/>
                      <a:pt x="75" y="20"/>
                    </a:cubicBezTo>
                    <a:cubicBezTo>
                      <a:pt x="75" y="20"/>
                      <a:pt x="75" y="20"/>
                      <a:pt x="75" y="20"/>
                    </a:cubicBezTo>
                    <a:cubicBezTo>
                      <a:pt x="75" y="20"/>
                      <a:pt x="75" y="20"/>
                      <a:pt x="75" y="20"/>
                    </a:cubicBezTo>
                    <a:cubicBezTo>
                      <a:pt x="75" y="20"/>
                      <a:pt x="75" y="20"/>
                      <a:pt x="75" y="20"/>
                    </a:cubicBezTo>
                    <a:cubicBezTo>
                      <a:pt x="75" y="20"/>
                      <a:pt x="75" y="20"/>
                      <a:pt x="75" y="20"/>
                    </a:cubicBezTo>
                    <a:cubicBezTo>
                      <a:pt x="75" y="20"/>
                      <a:pt x="75" y="20"/>
                      <a:pt x="75" y="20"/>
                    </a:cubicBezTo>
                    <a:cubicBezTo>
                      <a:pt x="75" y="20"/>
                      <a:pt x="75" y="20"/>
                      <a:pt x="75" y="20"/>
                    </a:cubicBezTo>
                    <a:cubicBezTo>
                      <a:pt x="75" y="20"/>
                      <a:pt x="75" y="20"/>
                      <a:pt x="76" y="20"/>
                    </a:cubicBezTo>
                    <a:cubicBezTo>
                      <a:pt x="76" y="20"/>
                      <a:pt x="76" y="20"/>
                      <a:pt x="76" y="20"/>
                    </a:cubicBezTo>
                    <a:cubicBezTo>
                      <a:pt x="76" y="20"/>
                      <a:pt x="76" y="20"/>
                      <a:pt x="76" y="20"/>
                    </a:cubicBezTo>
                    <a:cubicBezTo>
                      <a:pt x="76" y="19"/>
                      <a:pt x="76" y="19"/>
                      <a:pt x="76" y="19"/>
                    </a:cubicBezTo>
                    <a:cubicBezTo>
                      <a:pt x="76" y="19"/>
                      <a:pt x="76" y="19"/>
                      <a:pt x="76" y="19"/>
                    </a:cubicBezTo>
                    <a:cubicBezTo>
                      <a:pt x="76" y="19"/>
                      <a:pt x="76" y="19"/>
                      <a:pt x="76" y="19"/>
                    </a:cubicBezTo>
                    <a:cubicBezTo>
                      <a:pt x="76" y="19"/>
                      <a:pt x="76" y="19"/>
                      <a:pt x="76" y="19"/>
                    </a:cubicBezTo>
                    <a:cubicBezTo>
                      <a:pt x="76" y="19"/>
                      <a:pt x="76" y="19"/>
                      <a:pt x="76" y="19"/>
                    </a:cubicBezTo>
                    <a:cubicBezTo>
                      <a:pt x="76" y="19"/>
                      <a:pt x="76" y="19"/>
                      <a:pt x="76" y="19"/>
                    </a:cubicBezTo>
                    <a:cubicBezTo>
                      <a:pt x="76" y="19"/>
                      <a:pt x="76" y="19"/>
                      <a:pt x="76" y="19"/>
                    </a:cubicBezTo>
                    <a:cubicBezTo>
                      <a:pt x="76" y="19"/>
                      <a:pt x="76" y="19"/>
                      <a:pt x="76" y="19"/>
                    </a:cubicBezTo>
                    <a:cubicBezTo>
                      <a:pt x="76" y="19"/>
                      <a:pt x="76" y="19"/>
                      <a:pt x="76" y="19"/>
                    </a:cubicBezTo>
                    <a:cubicBezTo>
                      <a:pt x="76" y="19"/>
                      <a:pt x="76" y="19"/>
                      <a:pt x="76" y="19"/>
                    </a:cubicBezTo>
                    <a:cubicBezTo>
                      <a:pt x="76" y="19"/>
                      <a:pt x="76" y="19"/>
                      <a:pt x="76"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8" y="19"/>
                      <a:pt x="78" y="19"/>
                      <a:pt x="78" y="19"/>
                    </a:cubicBezTo>
                    <a:cubicBezTo>
                      <a:pt x="78" y="19"/>
                      <a:pt x="78" y="19"/>
                      <a:pt x="78" y="19"/>
                    </a:cubicBezTo>
                    <a:cubicBezTo>
                      <a:pt x="78" y="18"/>
                      <a:pt x="78" y="18"/>
                      <a:pt x="78" y="18"/>
                    </a:cubicBezTo>
                    <a:cubicBezTo>
                      <a:pt x="78" y="18"/>
                      <a:pt x="78" y="18"/>
                      <a:pt x="78" y="18"/>
                    </a:cubicBezTo>
                    <a:cubicBezTo>
                      <a:pt x="79" y="18"/>
                      <a:pt x="79" y="18"/>
                      <a:pt x="79" y="18"/>
                    </a:cubicBezTo>
                    <a:cubicBezTo>
                      <a:pt x="79" y="18"/>
                      <a:pt x="79" y="18"/>
                      <a:pt x="79" y="18"/>
                    </a:cubicBezTo>
                    <a:cubicBezTo>
                      <a:pt x="79" y="18"/>
                      <a:pt x="79" y="18"/>
                      <a:pt x="79" y="18"/>
                    </a:cubicBezTo>
                    <a:cubicBezTo>
                      <a:pt x="79" y="18"/>
                      <a:pt x="79" y="18"/>
                      <a:pt x="79" y="18"/>
                    </a:cubicBezTo>
                    <a:cubicBezTo>
                      <a:pt x="79" y="18"/>
                      <a:pt x="79" y="18"/>
                      <a:pt x="79" y="18"/>
                    </a:cubicBezTo>
                    <a:cubicBezTo>
                      <a:pt x="79" y="18"/>
                      <a:pt x="79" y="18"/>
                      <a:pt x="79" y="18"/>
                    </a:cubicBezTo>
                    <a:cubicBezTo>
                      <a:pt x="79" y="18"/>
                      <a:pt x="79" y="18"/>
                      <a:pt x="79" y="18"/>
                    </a:cubicBezTo>
                    <a:cubicBezTo>
                      <a:pt x="79" y="18"/>
                      <a:pt x="79" y="18"/>
                      <a:pt x="79" y="18"/>
                    </a:cubicBezTo>
                    <a:cubicBezTo>
                      <a:pt x="79"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1" y="18"/>
                      <a:pt x="81" y="18"/>
                      <a:pt x="81" y="18"/>
                    </a:cubicBezTo>
                    <a:cubicBezTo>
                      <a:pt x="81" y="18"/>
                      <a:pt x="81" y="18"/>
                      <a:pt x="81" y="18"/>
                    </a:cubicBezTo>
                    <a:cubicBezTo>
                      <a:pt x="81" y="18"/>
                      <a:pt x="81" y="18"/>
                      <a:pt x="81" y="18"/>
                    </a:cubicBezTo>
                    <a:cubicBezTo>
                      <a:pt x="81" y="18"/>
                      <a:pt x="81" y="18"/>
                      <a:pt x="81" y="18"/>
                    </a:cubicBezTo>
                    <a:cubicBezTo>
                      <a:pt x="81" y="18"/>
                      <a:pt x="81" y="18"/>
                      <a:pt x="81" y="18"/>
                    </a:cubicBezTo>
                    <a:cubicBezTo>
                      <a:pt x="81" y="18"/>
                      <a:pt x="81" y="18"/>
                      <a:pt x="81" y="18"/>
                    </a:cubicBezTo>
                    <a:cubicBezTo>
                      <a:pt x="81" y="18"/>
                      <a:pt x="81" y="18"/>
                      <a:pt x="81" y="18"/>
                    </a:cubicBezTo>
                    <a:cubicBezTo>
                      <a:pt x="81" y="18"/>
                      <a:pt x="81" y="18"/>
                      <a:pt x="81" y="18"/>
                    </a:cubicBezTo>
                    <a:cubicBezTo>
                      <a:pt x="81" y="18"/>
                      <a:pt x="81" y="18"/>
                      <a:pt x="81" y="18"/>
                    </a:cubicBezTo>
                    <a:cubicBezTo>
                      <a:pt x="81" y="18"/>
                      <a:pt x="81" y="18"/>
                      <a:pt x="81" y="18"/>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3" y="17"/>
                    </a:cubicBezTo>
                    <a:cubicBezTo>
                      <a:pt x="83" y="17"/>
                      <a:pt x="83" y="17"/>
                      <a:pt x="83" y="17"/>
                    </a:cubicBezTo>
                    <a:cubicBezTo>
                      <a:pt x="83" y="17"/>
                      <a:pt x="83" y="17"/>
                      <a:pt x="83" y="17"/>
                    </a:cubicBezTo>
                    <a:cubicBezTo>
                      <a:pt x="83" y="17"/>
                      <a:pt x="83" y="17"/>
                      <a:pt x="83" y="17"/>
                    </a:cubicBezTo>
                    <a:cubicBezTo>
                      <a:pt x="83" y="17"/>
                      <a:pt x="83" y="17"/>
                      <a:pt x="83" y="17"/>
                    </a:cubicBezTo>
                    <a:cubicBezTo>
                      <a:pt x="83" y="17"/>
                      <a:pt x="83" y="17"/>
                      <a:pt x="83" y="17"/>
                    </a:cubicBezTo>
                    <a:cubicBezTo>
                      <a:pt x="83" y="16"/>
                      <a:pt x="83" y="16"/>
                      <a:pt x="83" y="16"/>
                    </a:cubicBezTo>
                    <a:cubicBezTo>
                      <a:pt x="83" y="16"/>
                      <a:pt x="83" y="16"/>
                      <a:pt x="83" y="16"/>
                    </a:cubicBezTo>
                    <a:cubicBezTo>
                      <a:pt x="83" y="16"/>
                      <a:pt x="83" y="16"/>
                      <a:pt x="83" y="16"/>
                    </a:cubicBezTo>
                    <a:cubicBezTo>
                      <a:pt x="83" y="16"/>
                      <a:pt x="83" y="16"/>
                      <a:pt x="83" y="16"/>
                    </a:cubicBezTo>
                    <a:cubicBezTo>
                      <a:pt x="83" y="16"/>
                      <a:pt x="83" y="16"/>
                      <a:pt x="83" y="16"/>
                    </a:cubicBezTo>
                    <a:cubicBezTo>
                      <a:pt x="83" y="16"/>
                      <a:pt x="83" y="16"/>
                      <a:pt x="83" y="16"/>
                    </a:cubicBezTo>
                    <a:cubicBezTo>
                      <a:pt x="83" y="16"/>
                      <a:pt x="83" y="16"/>
                      <a:pt x="83" y="16"/>
                    </a:cubicBezTo>
                    <a:cubicBezTo>
                      <a:pt x="83" y="16"/>
                      <a:pt x="83" y="16"/>
                      <a:pt x="83" y="16"/>
                    </a:cubicBezTo>
                    <a:cubicBezTo>
                      <a:pt x="83" y="16"/>
                      <a:pt x="83" y="16"/>
                      <a:pt x="83" y="16"/>
                    </a:cubicBezTo>
                    <a:cubicBezTo>
                      <a:pt x="83" y="16"/>
                      <a:pt x="83" y="16"/>
                      <a:pt x="84" y="16"/>
                    </a:cubicBezTo>
                    <a:cubicBezTo>
                      <a:pt x="84" y="16"/>
                      <a:pt x="84" y="16"/>
                      <a:pt x="84" y="16"/>
                    </a:cubicBezTo>
                    <a:cubicBezTo>
                      <a:pt x="84" y="16"/>
                      <a:pt x="84" y="16"/>
                      <a:pt x="84" y="16"/>
                    </a:cubicBezTo>
                    <a:cubicBezTo>
                      <a:pt x="84" y="16"/>
                      <a:pt x="84" y="16"/>
                      <a:pt x="84" y="16"/>
                    </a:cubicBezTo>
                    <a:cubicBezTo>
                      <a:pt x="84" y="16"/>
                      <a:pt x="84" y="16"/>
                      <a:pt x="84" y="16"/>
                    </a:cubicBezTo>
                    <a:cubicBezTo>
                      <a:pt x="84" y="16"/>
                      <a:pt x="84" y="16"/>
                      <a:pt x="84" y="16"/>
                    </a:cubicBezTo>
                    <a:cubicBezTo>
                      <a:pt x="84" y="16"/>
                      <a:pt x="84" y="16"/>
                      <a:pt x="84" y="16"/>
                    </a:cubicBezTo>
                    <a:cubicBezTo>
                      <a:pt x="84" y="16"/>
                      <a:pt x="84" y="16"/>
                      <a:pt x="84" y="16"/>
                    </a:cubicBezTo>
                    <a:cubicBezTo>
                      <a:pt x="84" y="16"/>
                      <a:pt x="84" y="16"/>
                      <a:pt x="85" y="16"/>
                    </a:cubicBezTo>
                    <a:cubicBezTo>
                      <a:pt x="85" y="16"/>
                      <a:pt x="85" y="16"/>
                      <a:pt x="85" y="16"/>
                    </a:cubicBezTo>
                    <a:cubicBezTo>
                      <a:pt x="85" y="16"/>
                      <a:pt x="85" y="16"/>
                      <a:pt x="85" y="16"/>
                    </a:cubicBezTo>
                    <a:cubicBezTo>
                      <a:pt x="85" y="16"/>
                      <a:pt x="85" y="16"/>
                      <a:pt x="85" y="16"/>
                    </a:cubicBezTo>
                    <a:cubicBezTo>
                      <a:pt x="85" y="16"/>
                      <a:pt x="85" y="16"/>
                      <a:pt x="85" y="16"/>
                    </a:cubicBezTo>
                    <a:cubicBezTo>
                      <a:pt x="85" y="15"/>
                      <a:pt x="85" y="15"/>
                      <a:pt x="85" y="15"/>
                    </a:cubicBezTo>
                    <a:cubicBezTo>
                      <a:pt x="85" y="15"/>
                      <a:pt x="85" y="15"/>
                      <a:pt x="85" y="15"/>
                    </a:cubicBezTo>
                    <a:cubicBezTo>
                      <a:pt x="85" y="15"/>
                      <a:pt x="85" y="15"/>
                      <a:pt x="85" y="15"/>
                    </a:cubicBezTo>
                    <a:cubicBezTo>
                      <a:pt x="85" y="15"/>
                      <a:pt x="85" y="15"/>
                      <a:pt x="85" y="15"/>
                    </a:cubicBezTo>
                    <a:cubicBezTo>
                      <a:pt x="85" y="15"/>
                      <a:pt x="85" y="15"/>
                      <a:pt x="85" y="15"/>
                    </a:cubicBezTo>
                    <a:cubicBezTo>
                      <a:pt x="85" y="15"/>
                      <a:pt x="85" y="15"/>
                      <a:pt x="85" y="15"/>
                    </a:cubicBezTo>
                    <a:cubicBezTo>
                      <a:pt x="85" y="15"/>
                      <a:pt x="85" y="15"/>
                      <a:pt x="85" y="15"/>
                    </a:cubicBezTo>
                    <a:cubicBezTo>
                      <a:pt x="85" y="15"/>
                      <a:pt x="85" y="15"/>
                      <a:pt x="85" y="15"/>
                    </a:cubicBezTo>
                    <a:cubicBezTo>
                      <a:pt x="85" y="15"/>
                      <a:pt x="85" y="15"/>
                      <a:pt x="86" y="15"/>
                    </a:cubicBezTo>
                    <a:cubicBezTo>
                      <a:pt x="86" y="15"/>
                      <a:pt x="86" y="15"/>
                      <a:pt x="86" y="15"/>
                    </a:cubicBezTo>
                    <a:cubicBezTo>
                      <a:pt x="86" y="15"/>
                      <a:pt x="86" y="15"/>
                      <a:pt x="86" y="15"/>
                    </a:cubicBezTo>
                    <a:cubicBezTo>
                      <a:pt x="86" y="15"/>
                      <a:pt x="86" y="15"/>
                      <a:pt x="86" y="15"/>
                    </a:cubicBezTo>
                    <a:cubicBezTo>
                      <a:pt x="86" y="15"/>
                      <a:pt x="86" y="15"/>
                      <a:pt x="86" y="15"/>
                    </a:cubicBezTo>
                    <a:cubicBezTo>
                      <a:pt x="86" y="15"/>
                      <a:pt x="86" y="15"/>
                      <a:pt x="86" y="15"/>
                    </a:cubicBezTo>
                    <a:cubicBezTo>
                      <a:pt x="86" y="15"/>
                      <a:pt x="86"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8" y="15"/>
                      <a:pt x="88" y="15"/>
                      <a:pt x="88" y="15"/>
                    </a:cubicBezTo>
                    <a:cubicBezTo>
                      <a:pt x="88" y="14"/>
                      <a:pt x="88" y="14"/>
                      <a:pt x="88" y="14"/>
                    </a:cubicBezTo>
                    <a:cubicBezTo>
                      <a:pt x="88" y="14"/>
                      <a:pt x="88" y="14"/>
                      <a:pt x="88" y="14"/>
                    </a:cubicBezTo>
                    <a:cubicBezTo>
                      <a:pt x="88" y="14"/>
                      <a:pt x="88" y="14"/>
                      <a:pt x="88" y="14"/>
                    </a:cubicBezTo>
                    <a:cubicBezTo>
                      <a:pt x="88" y="14"/>
                      <a:pt x="88" y="14"/>
                      <a:pt x="88" y="14"/>
                    </a:cubicBezTo>
                    <a:cubicBezTo>
                      <a:pt x="88" y="14"/>
                      <a:pt x="88" y="14"/>
                      <a:pt x="88" y="14"/>
                    </a:cubicBezTo>
                    <a:cubicBezTo>
                      <a:pt x="88" y="14"/>
                      <a:pt x="88" y="14"/>
                      <a:pt x="88" y="14"/>
                    </a:cubicBezTo>
                    <a:cubicBezTo>
                      <a:pt x="88" y="14"/>
                      <a:pt x="88" y="14"/>
                      <a:pt x="88" y="14"/>
                    </a:cubicBezTo>
                    <a:cubicBezTo>
                      <a:pt x="88" y="14"/>
                      <a:pt x="88"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90" y="14"/>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1" y="13"/>
                    </a:cubicBezTo>
                    <a:cubicBezTo>
                      <a:pt x="91" y="13"/>
                      <a:pt x="91" y="13"/>
                      <a:pt x="91" y="13"/>
                    </a:cubicBezTo>
                    <a:cubicBezTo>
                      <a:pt x="91" y="13"/>
                      <a:pt x="91" y="13"/>
                      <a:pt x="91" y="13"/>
                    </a:cubicBezTo>
                    <a:cubicBezTo>
                      <a:pt x="91" y="13"/>
                      <a:pt x="91" y="13"/>
                      <a:pt x="91" y="13"/>
                    </a:cubicBezTo>
                    <a:cubicBezTo>
                      <a:pt x="91" y="13"/>
                      <a:pt x="91" y="13"/>
                      <a:pt x="91" y="13"/>
                    </a:cubicBezTo>
                    <a:cubicBezTo>
                      <a:pt x="91" y="12"/>
                      <a:pt x="91" y="12"/>
                      <a:pt x="91" y="12"/>
                    </a:cubicBezTo>
                    <a:cubicBezTo>
                      <a:pt x="91" y="12"/>
                      <a:pt x="91" y="12"/>
                      <a:pt x="91" y="12"/>
                    </a:cubicBezTo>
                    <a:cubicBezTo>
                      <a:pt x="91" y="12"/>
                      <a:pt x="91" y="12"/>
                      <a:pt x="91" y="12"/>
                    </a:cubicBezTo>
                    <a:cubicBezTo>
                      <a:pt x="91" y="12"/>
                      <a:pt x="91" y="12"/>
                      <a:pt x="91" y="12"/>
                    </a:cubicBezTo>
                    <a:cubicBezTo>
                      <a:pt x="91" y="12"/>
                      <a:pt x="91" y="12"/>
                      <a:pt x="91" y="12"/>
                    </a:cubicBezTo>
                    <a:cubicBezTo>
                      <a:pt x="91" y="12"/>
                      <a:pt x="91" y="12"/>
                      <a:pt x="91" y="12"/>
                    </a:cubicBezTo>
                    <a:cubicBezTo>
                      <a:pt x="91" y="12"/>
                      <a:pt x="91" y="12"/>
                      <a:pt x="91" y="12"/>
                    </a:cubicBezTo>
                    <a:cubicBezTo>
                      <a:pt x="91" y="12"/>
                      <a:pt x="91" y="12"/>
                      <a:pt x="91" y="12"/>
                    </a:cubicBezTo>
                    <a:cubicBezTo>
                      <a:pt x="91" y="12"/>
                      <a:pt x="91"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3" y="12"/>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4" y="11"/>
                    </a:cubicBezTo>
                    <a:cubicBezTo>
                      <a:pt x="94" y="11"/>
                      <a:pt x="94" y="11"/>
                      <a:pt x="94" y="11"/>
                    </a:cubicBezTo>
                    <a:cubicBezTo>
                      <a:pt x="94" y="11"/>
                      <a:pt x="94" y="11"/>
                      <a:pt x="94" y="11"/>
                    </a:cubicBezTo>
                    <a:cubicBezTo>
                      <a:pt x="94" y="11"/>
                      <a:pt x="94" y="11"/>
                      <a:pt x="94" y="11"/>
                    </a:cubicBezTo>
                    <a:cubicBezTo>
                      <a:pt x="94" y="11"/>
                      <a:pt x="94" y="11"/>
                      <a:pt x="94" y="11"/>
                    </a:cubicBezTo>
                    <a:cubicBezTo>
                      <a:pt x="94" y="10"/>
                      <a:pt x="94" y="10"/>
                      <a:pt x="94" y="10"/>
                    </a:cubicBezTo>
                    <a:cubicBezTo>
                      <a:pt x="94" y="10"/>
                      <a:pt x="94" y="10"/>
                      <a:pt x="94" y="10"/>
                    </a:cubicBezTo>
                    <a:cubicBezTo>
                      <a:pt x="94" y="10"/>
                      <a:pt x="94" y="10"/>
                      <a:pt x="94" y="10"/>
                    </a:cubicBezTo>
                    <a:cubicBezTo>
                      <a:pt x="94" y="10"/>
                      <a:pt x="94" y="10"/>
                      <a:pt x="94" y="10"/>
                    </a:cubicBezTo>
                    <a:cubicBezTo>
                      <a:pt x="94" y="10"/>
                      <a:pt x="94" y="10"/>
                      <a:pt x="94" y="10"/>
                    </a:cubicBezTo>
                    <a:cubicBezTo>
                      <a:pt x="94" y="10"/>
                      <a:pt x="94" y="10"/>
                      <a:pt x="94" y="10"/>
                    </a:cubicBezTo>
                    <a:cubicBezTo>
                      <a:pt x="94" y="10"/>
                      <a:pt x="94" y="10"/>
                      <a:pt x="94" y="10"/>
                    </a:cubicBezTo>
                    <a:cubicBezTo>
                      <a:pt x="94" y="10"/>
                      <a:pt x="94" y="10"/>
                      <a:pt x="94" y="10"/>
                    </a:cubicBezTo>
                    <a:cubicBezTo>
                      <a:pt x="94" y="10"/>
                      <a:pt x="94" y="10"/>
                      <a:pt x="94" y="10"/>
                    </a:cubicBezTo>
                    <a:cubicBezTo>
                      <a:pt x="94" y="10"/>
                      <a:pt x="94"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9"/>
                      <a:pt x="95" y="9"/>
                      <a:pt x="95" y="9"/>
                    </a:cubicBezTo>
                    <a:cubicBezTo>
                      <a:pt x="95" y="9"/>
                      <a:pt x="95" y="9"/>
                      <a:pt x="95" y="9"/>
                    </a:cubicBezTo>
                    <a:cubicBezTo>
                      <a:pt x="95" y="9"/>
                      <a:pt x="95" y="9"/>
                      <a:pt x="95" y="9"/>
                    </a:cubicBezTo>
                    <a:cubicBezTo>
                      <a:pt x="95" y="9"/>
                      <a:pt x="95" y="9"/>
                      <a:pt x="95" y="9"/>
                    </a:cubicBezTo>
                    <a:cubicBezTo>
                      <a:pt x="95" y="9"/>
                      <a:pt x="95" y="9"/>
                      <a:pt x="95" y="9"/>
                    </a:cubicBezTo>
                    <a:cubicBezTo>
                      <a:pt x="95" y="9"/>
                      <a:pt x="95" y="9"/>
                      <a:pt x="95" y="9"/>
                    </a:cubicBezTo>
                    <a:cubicBezTo>
                      <a:pt x="95" y="9"/>
                      <a:pt x="95" y="9"/>
                      <a:pt x="95" y="9"/>
                    </a:cubicBezTo>
                    <a:cubicBezTo>
                      <a:pt x="95" y="9"/>
                      <a:pt x="95" y="9"/>
                      <a:pt x="95" y="9"/>
                    </a:cubicBezTo>
                    <a:cubicBezTo>
                      <a:pt x="95" y="9"/>
                      <a:pt x="95"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7" y="9"/>
                      <a:pt x="97" y="9"/>
                    </a:cubicBezTo>
                    <a:cubicBezTo>
                      <a:pt x="97" y="9"/>
                      <a:pt x="97" y="9"/>
                      <a:pt x="97" y="9"/>
                    </a:cubicBezTo>
                    <a:cubicBezTo>
                      <a:pt x="97" y="9"/>
                      <a:pt x="97" y="9"/>
                      <a:pt x="97" y="9"/>
                    </a:cubicBezTo>
                    <a:cubicBezTo>
                      <a:pt x="97" y="9"/>
                      <a:pt x="97" y="9"/>
                      <a:pt x="97" y="9"/>
                    </a:cubicBezTo>
                    <a:cubicBezTo>
                      <a:pt x="97" y="9"/>
                      <a:pt x="97" y="9"/>
                      <a:pt x="97" y="9"/>
                    </a:cubicBezTo>
                    <a:cubicBezTo>
                      <a:pt x="97" y="9"/>
                      <a:pt x="97" y="9"/>
                      <a:pt x="97" y="9"/>
                    </a:cubicBezTo>
                    <a:cubicBezTo>
                      <a:pt x="97" y="9"/>
                      <a:pt x="97" y="9"/>
                      <a:pt x="97" y="9"/>
                    </a:cubicBezTo>
                    <a:cubicBezTo>
                      <a:pt x="97" y="9"/>
                      <a:pt x="97" y="9"/>
                      <a:pt x="97" y="9"/>
                    </a:cubicBezTo>
                    <a:cubicBezTo>
                      <a:pt x="97" y="9"/>
                      <a:pt x="97" y="9"/>
                      <a:pt x="97" y="9"/>
                    </a:cubicBezTo>
                    <a:cubicBezTo>
                      <a:pt x="97" y="9"/>
                      <a:pt x="97" y="9"/>
                      <a:pt x="97" y="9"/>
                    </a:cubicBezTo>
                    <a:cubicBezTo>
                      <a:pt x="97" y="8"/>
                      <a:pt x="97" y="8"/>
                      <a:pt x="97" y="8"/>
                    </a:cubicBezTo>
                    <a:cubicBezTo>
                      <a:pt x="97" y="8"/>
                      <a:pt x="97" y="8"/>
                      <a:pt x="97" y="8"/>
                    </a:cubicBezTo>
                    <a:cubicBezTo>
                      <a:pt x="97" y="8"/>
                      <a:pt x="97" y="8"/>
                      <a:pt x="97" y="8"/>
                    </a:cubicBezTo>
                    <a:cubicBezTo>
                      <a:pt x="97" y="8"/>
                      <a:pt x="97" y="8"/>
                      <a:pt x="97" y="8"/>
                    </a:cubicBezTo>
                    <a:cubicBezTo>
                      <a:pt x="97" y="8"/>
                      <a:pt x="97" y="8"/>
                      <a:pt x="97" y="8"/>
                    </a:cubicBezTo>
                    <a:cubicBezTo>
                      <a:pt x="97" y="8"/>
                      <a:pt x="97" y="8"/>
                      <a:pt x="97" y="8"/>
                    </a:cubicBezTo>
                    <a:cubicBezTo>
                      <a:pt x="97" y="8"/>
                      <a:pt x="97" y="8"/>
                      <a:pt x="97" y="8"/>
                    </a:cubicBezTo>
                    <a:cubicBezTo>
                      <a:pt x="97" y="8"/>
                      <a:pt x="97" y="8"/>
                      <a:pt x="97" y="8"/>
                    </a:cubicBezTo>
                    <a:cubicBezTo>
                      <a:pt x="97" y="8"/>
                      <a:pt x="97" y="8"/>
                      <a:pt x="97" y="8"/>
                    </a:cubicBezTo>
                    <a:cubicBezTo>
                      <a:pt x="97" y="8"/>
                      <a:pt x="97" y="8"/>
                      <a:pt x="97" y="8"/>
                    </a:cubicBezTo>
                    <a:cubicBezTo>
                      <a:pt x="97" y="8"/>
                      <a:pt x="97" y="8"/>
                      <a:pt x="97"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7"/>
                      <a:pt x="98" y="7"/>
                      <a:pt x="98" y="7"/>
                    </a:cubicBezTo>
                    <a:cubicBezTo>
                      <a:pt x="98" y="7"/>
                      <a:pt x="98" y="7"/>
                      <a:pt x="98" y="7"/>
                    </a:cubicBezTo>
                    <a:cubicBezTo>
                      <a:pt x="98" y="7"/>
                      <a:pt x="98" y="7"/>
                      <a:pt x="98" y="7"/>
                    </a:cubicBezTo>
                    <a:cubicBezTo>
                      <a:pt x="98" y="7"/>
                      <a:pt x="98" y="7"/>
                      <a:pt x="98" y="7"/>
                    </a:cubicBezTo>
                    <a:cubicBezTo>
                      <a:pt x="98" y="7"/>
                      <a:pt x="98" y="7"/>
                      <a:pt x="98" y="7"/>
                    </a:cubicBezTo>
                    <a:cubicBezTo>
                      <a:pt x="98" y="7"/>
                      <a:pt x="98" y="7"/>
                      <a:pt x="98"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100" y="7"/>
                    </a:cubicBezTo>
                    <a:cubicBezTo>
                      <a:pt x="100" y="7"/>
                      <a:pt x="100" y="7"/>
                      <a:pt x="100" y="7"/>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1" y="6"/>
                    </a:cubicBezTo>
                    <a:cubicBezTo>
                      <a:pt x="101" y="6"/>
                      <a:pt x="101" y="6"/>
                      <a:pt x="101" y="6"/>
                    </a:cubicBezTo>
                    <a:cubicBezTo>
                      <a:pt x="101" y="6"/>
                      <a:pt x="101" y="6"/>
                      <a:pt x="101" y="6"/>
                    </a:cubicBezTo>
                    <a:cubicBezTo>
                      <a:pt x="101" y="6"/>
                      <a:pt x="101" y="6"/>
                      <a:pt x="101" y="6"/>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2" y="5"/>
                      <a:pt x="102" y="5"/>
                      <a:pt x="102" y="5"/>
                    </a:cubicBezTo>
                    <a:cubicBezTo>
                      <a:pt x="102" y="5"/>
                      <a:pt x="102" y="5"/>
                      <a:pt x="102" y="5"/>
                    </a:cubicBezTo>
                    <a:cubicBezTo>
                      <a:pt x="102" y="5"/>
                      <a:pt x="102" y="5"/>
                      <a:pt x="102" y="5"/>
                    </a:cubicBezTo>
                    <a:cubicBezTo>
                      <a:pt x="102" y="5"/>
                      <a:pt x="102" y="5"/>
                      <a:pt x="102" y="5"/>
                    </a:cubicBezTo>
                    <a:cubicBezTo>
                      <a:pt x="102" y="5"/>
                      <a:pt x="102" y="5"/>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3" y="4"/>
                    </a:cubicBezTo>
                    <a:cubicBezTo>
                      <a:pt x="103" y="4"/>
                      <a:pt x="103" y="4"/>
                      <a:pt x="103" y="4"/>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2"/>
                    </a:cubicBezTo>
                    <a:cubicBezTo>
                      <a:pt x="103" y="2"/>
                      <a:pt x="103" y="2"/>
                      <a:pt x="103" y="2"/>
                    </a:cubicBezTo>
                    <a:cubicBezTo>
                      <a:pt x="103" y="2"/>
                      <a:pt x="103" y="2"/>
                      <a:pt x="103" y="2"/>
                    </a:cubicBezTo>
                    <a:cubicBezTo>
                      <a:pt x="103" y="2"/>
                      <a:pt x="103" y="2"/>
                      <a:pt x="103" y="2"/>
                    </a:cubicBezTo>
                    <a:cubicBezTo>
                      <a:pt x="103" y="2"/>
                      <a:pt x="103" y="2"/>
                      <a:pt x="103" y="2"/>
                    </a:cubicBezTo>
                    <a:cubicBezTo>
                      <a:pt x="103" y="2"/>
                      <a:pt x="103" y="2"/>
                      <a:pt x="103" y="2"/>
                    </a:cubicBezTo>
                    <a:cubicBezTo>
                      <a:pt x="103" y="2"/>
                      <a:pt x="103" y="2"/>
                      <a:pt x="103" y="2"/>
                    </a:cubicBezTo>
                    <a:cubicBezTo>
                      <a:pt x="103" y="2"/>
                      <a:pt x="103" y="2"/>
                      <a:pt x="103" y="2"/>
                    </a:cubicBezTo>
                    <a:cubicBezTo>
                      <a:pt x="104" y="2"/>
                      <a:pt x="104" y="2"/>
                      <a:pt x="104" y="2"/>
                    </a:cubicBezTo>
                    <a:cubicBezTo>
                      <a:pt x="104" y="2"/>
                      <a:pt x="104" y="2"/>
                      <a:pt x="104" y="2"/>
                    </a:cubicBezTo>
                    <a:cubicBezTo>
                      <a:pt x="104" y="2"/>
                      <a:pt x="104" y="2"/>
                      <a:pt x="104" y="2"/>
                    </a:cubicBezTo>
                    <a:cubicBezTo>
                      <a:pt x="104" y="2"/>
                      <a:pt x="104" y="2"/>
                      <a:pt x="104" y="2"/>
                    </a:cubicBezTo>
                    <a:cubicBezTo>
                      <a:pt x="104" y="2"/>
                      <a:pt x="104" y="2"/>
                      <a:pt x="104" y="2"/>
                    </a:cubicBezTo>
                    <a:cubicBezTo>
                      <a:pt x="104" y="2"/>
                      <a:pt x="104" y="2"/>
                      <a:pt x="104" y="2"/>
                    </a:cubicBezTo>
                    <a:cubicBezTo>
                      <a:pt x="104" y="2"/>
                      <a:pt x="104" y="2"/>
                      <a:pt x="104" y="2"/>
                    </a:cubicBezTo>
                    <a:cubicBezTo>
                      <a:pt x="104" y="2"/>
                      <a:pt x="104" y="2"/>
                      <a:pt x="104" y="2"/>
                    </a:cubicBezTo>
                    <a:cubicBezTo>
                      <a:pt x="104" y="2"/>
                      <a:pt x="104" y="2"/>
                      <a:pt x="104" y="2"/>
                    </a:cubicBezTo>
                    <a:cubicBezTo>
                      <a:pt x="104" y="2"/>
                      <a:pt x="104" y="2"/>
                      <a:pt x="104" y="2"/>
                    </a:cubicBezTo>
                    <a:cubicBezTo>
                      <a:pt x="104" y="2"/>
                      <a:pt x="104" y="2"/>
                      <a:pt x="104" y="2"/>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0"/>
                      <a:pt x="105" y="0"/>
                      <a:pt x="105" y="0"/>
                    </a:cubicBezTo>
                    <a:cubicBezTo>
                      <a:pt x="105" y="0"/>
                      <a:pt x="105" y="0"/>
                      <a:pt x="105" y="0"/>
                    </a:cubicBezTo>
                    <a:cubicBezTo>
                      <a:pt x="105" y="0"/>
                      <a:pt x="105" y="0"/>
                      <a:pt x="105" y="0"/>
                    </a:cubicBezTo>
                    <a:cubicBezTo>
                      <a:pt x="105" y="0"/>
                      <a:pt x="105" y="0"/>
                      <a:pt x="105" y="0"/>
                    </a:cubicBezTo>
                    <a:cubicBezTo>
                      <a:pt x="105" y="0"/>
                      <a:pt x="105" y="0"/>
                      <a:pt x="105" y="0"/>
                    </a:cubicBezTo>
                    <a:cubicBezTo>
                      <a:pt x="105" y="0"/>
                      <a:pt x="105" y="0"/>
                      <a:pt x="105" y="0"/>
                    </a:cubicBezTo>
                    <a:cubicBezTo>
                      <a:pt x="105" y="0"/>
                      <a:pt x="105" y="0"/>
                      <a:pt x="105" y="0"/>
                    </a:cubicBezTo>
                    <a:cubicBezTo>
                      <a:pt x="105" y="0"/>
                      <a:pt x="105" y="0"/>
                      <a:pt x="105" y="0"/>
                    </a:cubicBezTo>
                    <a:cubicBezTo>
                      <a:pt x="105" y="0"/>
                      <a:pt x="105" y="0"/>
                      <a:pt x="105" y="0"/>
                    </a:cubicBezTo>
                    <a:cubicBezTo>
                      <a:pt x="105" y="0"/>
                      <a:pt x="105" y="0"/>
                      <a:pt x="105" y="0"/>
                    </a:cubicBezTo>
                    <a:cubicBezTo>
                      <a:pt x="105" y="0"/>
                      <a:pt x="105" y="0"/>
                      <a:pt x="106" y="0"/>
                    </a:cubicBezTo>
                    <a:cubicBezTo>
                      <a:pt x="106" y="0"/>
                      <a:pt x="106" y="0"/>
                      <a:pt x="106" y="0"/>
                    </a:cubicBezTo>
                    <a:cubicBezTo>
                      <a:pt x="106" y="0"/>
                      <a:pt x="106" y="0"/>
                      <a:pt x="106" y="0"/>
                    </a:cubicBezTo>
                    <a:cubicBezTo>
                      <a:pt x="106" y="0"/>
                      <a:pt x="106" y="0"/>
                      <a:pt x="106" y="0"/>
                    </a:cubicBezTo>
                    <a:cubicBezTo>
                      <a:pt x="106" y="0"/>
                      <a:pt x="106" y="0"/>
                      <a:pt x="106" y="0"/>
                    </a:cubicBezTo>
                    <a:cubicBezTo>
                      <a:pt x="106" y="0"/>
                      <a:pt x="106" y="0"/>
                      <a:pt x="106" y="0"/>
                    </a:cubicBezTo>
                    <a:cubicBezTo>
                      <a:pt x="106" y="0"/>
                      <a:pt x="106"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1"/>
                    </a:cubicBezTo>
                    <a:cubicBezTo>
                      <a:pt x="107" y="1"/>
                      <a:pt x="107" y="1"/>
                      <a:pt x="107" y="1"/>
                    </a:cubicBezTo>
                    <a:cubicBezTo>
                      <a:pt x="107" y="1"/>
                      <a:pt x="107"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9" y="1"/>
                      <a:pt x="109" y="1"/>
                      <a:pt x="109" y="1"/>
                    </a:cubicBezTo>
                    <a:cubicBezTo>
                      <a:pt x="109" y="1"/>
                      <a:pt x="109" y="1"/>
                      <a:pt x="109" y="1"/>
                    </a:cubicBezTo>
                    <a:cubicBezTo>
                      <a:pt x="109" y="1"/>
                      <a:pt x="109" y="1"/>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3"/>
                    </a:cubicBezTo>
                    <a:cubicBezTo>
                      <a:pt x="109" y="3"/>
                      <a:pt x="109" y="3"/>
                      <a:pt x="109" y="3"/>
                    </a:cubicBezTo>
                    <a:cubicBezTo>
                      <a:pt x="109" y="3"/>
                      <a:pt x="109" y="3"/>
                      <a:pt x="109" y="3"/>
                    </a:cubicBezTo>
                    <a:cubicBezTo>
                      <a:pt x="109" y="3"/>
                      <a:pt x="109"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1" y="4"/>
                    </a:cubicBezTo>
                    <a:cubicBezTo>
                      <a:pt x="111" y="4"/>
                      <a:pt x="111" y="4"/>
                      <a:pt x="111" y="4"/>
                    </a:cubicBezTo>
                    <a:cubicBezTo>
                      <a:pt x="111" y="4"/>
                      <a:pt x="111" y="4"/>
                      <a:pt x="111" y="4"/>
                    </a:cubicBezTo>
                    <a:cubicBezTo>
                      <a:pt x="111" y="4"/>
                      <a:pt x="111" y="4"/>
                      <a:pt x="111" y="4"/>
                    </a:cubicBezTo>
                    <a:cubicBezTo>
                      <a:pt x="111" y="4"/>
                      <a:pt x="111" y="4"/>
                      <a:pt x="111" y="4"/>
                    </a:cubicBezTo>
                    <a:cubicBezTo>
                      <a:pt x="111" y="4"/>
                      <a:pt x="111" y="4"/>
                      <a:pt x="111" y="4"/>
                    </a:cubicBezTo>
                    <a:cubicBezTo>
                      <a:pt x="111" y="4"/>
                      <a:pt x="111" y="4"/>
                      <a:pt x="111" y="4"/>
                    </a:cubicBezTo>
                    <a:cubicBezTo>
                      <a:pt x="111" y="4"/>
                      <a:pt x="111" y="4"/>
                      <a:pt x="111" y="4"/>
                    </a:cubicBezTo>
                    <a:cubicBezTo>
                      <a:pt x="111" y="4"/>
                      <a:pt x="111" y="4"/>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6"/>
                    </a:cubicBezTo>
                    <a:cubicBezTo>
                      <a:pt x="112" y="6"/>
                      <a:pt x="112" y="6"/>
                      <a:pt x="112" y="6"/>
                    </a:cubicBezTo>
                    <a:cubicBezTo>
                      <a:pt x="112" y="6"/>
                      <a:pt x="112" y="6"/>
                      <a:pt x="112" y="6"/>
                    </a:cubicBezTo>
                    <a:cubicBezTo>
                      <a:pt x="112" y="6"/>
                      <a:pt x="112" y="6"/>
                      <a:pt x="112" y="6"/>
                    </a:cubicBezTo>
                    <a:cubicBezTo>
                      <a:pt x="112" y="6"/>
                      <a:pt x="112" y="6"/>
                      <a:pt x="112" y="6"/>
                    </a:cubicBezTo>
                    <a:cubicBezTo>
                      <a:pt x="112" y="6"/>
                      <a:pt x="112" y="6"/>
                      <a:pt x="112" y="6"/>
                    </a:cubicBezTo>
                    <a:cubicBezTo>
                      <a:pt x="112" y="6"/>
                      <a:pt x="112" y="6"/>
                      <a:pt x="112" y="6"/>
                    </a:cubicBezTo>
                    <a:cubicBezTo>
                      <a:pt x="112" y="6"/>
                      <a:pt x="112" y="6"/>
                      <a:pt x="112" y="6"/>
                    </a:cubicBezTo>
                    <a:cubicBezTo>
                      <a:pt x="112" y="6"/>
                      <a:pt x="112" y="6"/>
                      <a:pt x="112" y="6"/>
                    </a:cubicBezTo>
                    <a:cubicBezTo>
                      <a:pt x="112" y="6"/>
                      <a:pt x="112"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8"/>
                    </a:cubicBezTo>
                    <a:cubicBezTo>
                      <a:pt x="114" y="8"/>
                      <a:pt x="114" y="8"/>
                      <a:pt x="114" y="8"/>
                    </a:cubicBezTo>
                    <a:cubicBezTo>
                      <a:pt x="114" y="8"/>
                      <a:pt x="114" y="8"/>
                      <a:pt x="114" y="8"/>
                    </a:cubicBezTo>
                    <a:cubicBezTo>
                      <a:pt x="114" y="8"/>
                      <a:pt x="114" y="8"/>
                      <a:pt x="114" y="8"/>
                    </a:cubicBezTo>
                    <a:cubicBezTo>
                      <a:pt x="114" y="8"/>
                      <a:pt x="114" y="8"/>
                      <a:pt x="114" y="8"/>
                    </a:cubicBezTo>
                    <a:cubicBezTo>
                      <a:pt x="114" y="8"/>
                      <a:pt x="114" y="8"/>
                      <a:pt x="114" y="8"/>
                    </a:cubicBezTo>
                    <a:cubicBezTo>
                      <a:pt x="114" y="8"/>
                      <a:pt x="114" y="8"/>
                      <a:pt x="114"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8" y="9"/>
                      <a:pt x="118" y="9"/>
                      <a:pt x="118" y="9"/>
                    </a:cubicBezTo>
                    <a:cubicBezTo>
                      <a:pt x="118" y="9"/>
                      <a:pt x="118" y="9"/>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9" y="10"/>
                      <a:pt x="119" y="10"/>
                      <a:pt x="119" y="10"/>
                    </a:cubicBezTo>
                    <a:cubicBezTo>
                      <a:pt x="119" y="10"/>
                      <a:pt x="119" y="10"/>
                      <a:pt x="119" y="10"/>
                    </a:cubicBezTo>
                    <a:cubicBezTo>
                      <a:pt x="119" y="10"/>
                      <a:pt x="119" y="10"/>
                      <a:pt x="119" y="10"/>
                    </a:cubicBezTo>
                    <a:cubicBezTo>
                      <a:pt x="119" y="10"/>
                      <a:pt x="119" y="10"/>
                      <a:pt x="119" y="10"/>
                    </a:cubicBezTo>
                    <a:cubicBezTo>
                      <a:pt x="119" y="10"/>
                      <a:pt x="119" y="10"/>
                      <a:pt x="119" y="10"/>
                    </a:cubicBezTo>
                    <a:cubicBezTo>
                      <a:pt x="119" y="10"/>
                      <a:pt x="119" y="10"/>
                      <a:pt x="119" y="11"/>
                    </a:cubicBezTo>
                    <a:cubicBezTo>
                      <a:pt x="119" y="11"/>
                      <a:pt x="119" y="11"/>
                      <a:pt x="119" y="11"/>
                    </a:cubicBezTo>
                    <a:cubicBezTo>
                      <a:pt x="119" y="11"/>
                      <a:pt x="119" y="11"/>
                      <a:pt x="119" y="11"/>
                    </a:cubicBezTo>
                    <a:cubicBezTo>
                      <a:pt x="119" y="11"/>
                      <a:pt x="119" y="11"/>
                      <a:pt x="119" y="11"/>
                    </a:cubicBezTo>
                    <a:cubicBezTo>
                      <a:pt x="119" y="11"/>
                      <a:pt x="119" y="11"/>
                      <a:pt x="119" y="11"/>
                    </a:cubicBezTo>
                    <a:cubicBezTo>
                      <a:pt x="119" y="11"/>
                      <a:pt x="119" y="11"/>
                      <a:pt x="119" y="11"/>
                    </a:cubicBezTo>
                    <a:cubicBezTo>
                      <a:pt x="119" y="11"/>
                      <a:pt x="119" y="11"/>
                      <a:pt x="119" y="11"/>
                    </a:cubicBezTo>
                    <a:cubicBezTo>
                      <a:pt x="119" y="11"/>
                      <a:pt x="119" y="11"/>
                      <a:pt x="119" y="11"/>
                    </a:cubicBezTo>
                    <a:cubicBezTo>
                      <a:pt x="119" y="11"/>
                      <a:pt x="119" y="11"/>
                      <a:pt x="119" y="11"/>
                    </a:cubicBezTo>
                    <a:cubicBezTo>
                      <a:pt x="119" y="11"/>
                      <a:pt x="119" y="11"/>
                      <a:pt x="120" y="11"/>
                    </a:cubicBezTo>
                    <a:cubicBezTo>
                      <a:pt x="120" y="11"/>
                      <a:pt x="120" y="11"/>
                      <a:pt x="120" y="11"/>
                    </a:cubicBezTo>
                    <a:cubicBezTo>
                      <a:pt x="120" y="11"/>
                      <a:pt x="120" y="11"/>
                      <a:pt x="120" y="11"/>
                    </a:cubicBezTo>
                    <a:cubicBezTo>
                      <a:pt x="120" y="11"/>
                      <a:pt x="120" y="11"/>
                      <a:pt x="120" y="11"/>
                    </a:cubicBezTo>
                    <a:cubicBezTo>
                      <a:pt x="120" y="11"/>
                      <a:pt x="120" y="11"/>
                      <a:pt x="120" y="11"/>
                    </a:cubicBezTo>
                    <a:cubicBezTo>
                      <a:pt x="120" y="11"/>
                      <a:pt x="120" y="11"/>
                      <a:pt x="120" y="11"/>
                    </a:cubicBezTo>
                    <a:cubicBezTo>
                      <a:pt x="120" y="11"/>
                      <a:pt x="120" y="11"/>
                      <a:pt x="120" y="11"/>
                    </a:cubicBezTo>
                    <a:cubicBezTo>
                      <a:pt x="120" y="11"/>
                      <a:pt x="120" y="11"/>
                      <a:pt x="120" y="11"/>
                    </a:cubicBezTo>
                    <a:cubicBezTo>
                      <a:pt x="120" y="11"/>
                      <a:pt x="120" y="11"/>
                      <a:pt x="120" y="11"/>
                    </a:cubicBezTo>
                    <a:cubicBezTo>
                      <a:pt x="120" y="11"/>
                      <a:pt x="120" y="11"/>
                      <a:pt x="120" y="11"/>
                    </a:cubicBezTo>
                    <a:cubicBezTo>
                      <a:pt x="120" y="11"/>
                      <a:pt x="120" y="11"/>
                      <a:pt x="120" y="12"/>
                    </a:cubicBezTo>
                    <a:cubicBezTo>
                      <a:pt x="120" y="12"/>
                      <a:pt x="120" y="12"/>
                      <a:pt x="120" y="12"/>
                    </a:cubicBezTo>
                    <a:cubicBezTo>
                      <a:pt x="120" y="12"/>
                      <a:pt x="120" y="12"/>
                      <a:pt x="120" y="12"/>
                    </a:cubicBezTo>
                    <a:cubicBezTo>
                      <a:pt x="120" y="12"/>
                      <a:pt x="120"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2" y="12"/>
                      <a:pt x="122" y="12"/>
                      <a:pt x="122" y="12"/>
                    </a:cubicBezTo>
                    <a:cubicBezTo>
                      <a:pt x="122" y="12"/>
                      <a:pt x="122" y="12"/>
                      <a:pt x="122" y="12"/>
                    </a:cubicBezTo>
                    <a:cubicBezTo>
                      <a:pt x="122" y="12"/>
                      <a:pt x="122" y="12"/>
                      <a:pt x="122" y="12"/>
                    </a:cubicBezTo>
                    <a:cubicBezTo>
                      <a:pt x="122" y="12"/>
                      <a:pt x="122" y="12"/>
                      <a:pt x="122" y="12"/>
                    </a:cubicBezTo>
                    <a:cubicBezTo>
                      <a:pt x="122" y="12"/>
                      <a:pt x="122" y="12"/>
                      <a:pt x="122" y="12"/>
                    </a:cubicBezTo>
                    <a:cubicBezTo>
                      <a:pt x="122" y="12"/>
                      <a:pt x="122" y="12"/>
                      <a:pt x="122" y="13"/>
                    </a:cubicBezTo>
                    <a:cubicBezTo>
                      <a:pt x="122" y="13"/>
                      <a:pt x="122" y="13"/>
                      <a:pt x="122" y="13"/>
                    </a:cubicBezTo>
                    <a:cubicBezTo>
                      <a:pt x="122" y="13"/>
                      <a:pt x="122" y="13"/>
                      <a:pt x="122" y="13"/>
                    </a:cubicBezTo>
                    <a:cubicBezTo>
                      <a:pt x="122" y="13"/>
                      <a:pt x="122" y="13"/>
                      <a:pt x="122" y="13"/>
                    </a:cubicBezTo>
                    <a:cubicBezTo>
                      <a:pt x="122" y="13"/>
                      <a:pt x="122" y="13"/>
                      <a:pt x="122" y="13"/>
                    </a:cubicBezTo>
                    <a:cubicBezTo>
                      <a:pt x="122" y="13"/>
                      <a:pt x="122" y="13"/>
                      <a:pt x="122" y="13"/>
                    </a:cubicBezTo>
                    <a:cubicBezTo>
                      <a:pt x="122" y="13"/>
                      <a:pt x="122" y="13"/>
                      <a:pt x="122" y="13"/>
                    </a:cubicBezTo>
                    <a:cubicBezTo>
                      <a:pt x="122" y="13"/>
                      <a:pt x="122" y="13"/>
                      <a:pt x="122" y="13"/>
                    </a:cubicBezTo>
                    <a:cubicBezTo>
                      <a:pt x="122" y="13"/>
                      <a:pt x="122" y="13"/>
                      <a:pt x="122" y="13"/>
                    </a:cubicBezTo>
                    <a:cubicBezTo>
                      <a:pt x="122" y="13"/>
                      <a:pt x="122" y="13"/>
                      <a:pt x="122" y="13"/>
                    </a:cubicBezTo>
                    <a:cubicBezTo>
                      <a:pt x="122" y="13"/>
                      <a:pt x="122"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4"/>
                      <a:pt x="123" y="14"/>
                    </a:cubicBezTo>
                    <a:cubicBezTo>
                      <a:pt x="123" y="14"/>
                      <a:pt x="123" y="14"/>
                      <a:pt x="123" y="14"/>
                    </a:cubicBezTo>
                    <a:cubicBezTo>
                      <a:pt x="123" y="14"/>
                      <a:pt x="123" y="14"/>
                      <a:pt x="123" y="14"/>
                    </a:cubicBezTo>
                    <a:cubicBezTo>
                      <a:pt x="123" y="14"/>
                      <a:pt x="123" y="14"/>
                      <a:pt x="123" y="14"/>
                    </a:cubicBezTo>
                    <a:cubicBezTo>
                      <a:pt x="123" y="14"/>
                      <a:pt x="123" y="14"/>
                      <a:pt x="123" y="14"/>
                    </a:cubicBezTo>
                    <a:cubicBezTo>
                      <a:pt x="123" y="14"/>
                      <a:pt x="123" y="14"/>
                      <a:pt x="123" y="14"/>
                    </a:cubicBezTo>
                    <a:cubicBezTo>
                      <a:pt x="123" y="14"/>
                      <a:pt x="123" y="14"/>
                      <a:pt x="123" y="14"/>
                    </a:cubicBezTo>
                    <a:cubicBezTo>
                      <a:pt x="123" y="14"/>
                      <a:pt x="123"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5" y="14"/>
                    </a:cubicBezTo>
                    <a:cubicBezTo>
                      <a:pt x="125" y="14"/>
                      <a:pt x="125" y="14"/>
                      <a:pt x="125" y="14"/>
                    </a:cubicBezTo>
                    <a:cubicBezTo>
                      <a:pt x="125" y="14"/>
                      <a:pt x="125" y="14"/>
                      <a:pt x="125" y="15"/>
                    </a:cubicBezTo>
                    <a:cubicBezTo>
                      <a:pt x="125" y="15"/>
                      <a:pt x="125" y="15"/>
                      <a:pt x="125" y="15"/>
                    </a:cubicBezTo>
                    <a:cubicBezTo>
                      <a:pt x="125" y="15"/>
                      <a:pt x="125" y="15"/>
                      <a:pt x="125" y="15"/>
                    </a:cubicBezTo>
                    <a:cubicBezTo>
                      <a:pt x="125" y="15"/>
                      <a:pt x="125" y="15"/>
                      <a:pt x="125" y="15"/>
                    </a:cubicBezTo>
                    <a:cubicBezTo>
                      <a:pt x="125" y="15"/>
                      <a:pt x="125" y="15"/>
                      <a:pt x="125" y="15"/>
                    </a:cubicBezTo>
                    <a:cubicBezTo>
                      <a:pt x="125" y="15"/>
                      <a:pt x="125" y="15"/>
                      <a:pt x="125" y="15"/>
                    </a:cubicBezTo>
                    <a:cubicBezTo>
                      <a:pt x="125" y="15"/>
                      <a:pt x="125" y="15"/>
                      <a:pt x="125"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7" y="15"/>
                    </a:cubicBezTo>
                    <a:cubicBezTo>
                      <a:pt x="127" y="15"/>
                      <a:pt x="127" y="15"/>
                      <a:pt x="127" y="15"/>
                    </a:cubicBezTo>
                    <a:cubicBezTo>
                      <a:pt x="127" y="15"/>
                      <a:pt x="127" y="15"/>
                      <a:pt x="127" y="15"/>
                    </a:cubicBezTo>
                    <a:cubicBezTo>
                      <a:pt x="127" y="15"/>
                      <a:pt x="127" y="15"/>
                      <a:pt x="127" y="15"/>
                    </a:cubicBezTo>
                    <a:cubicBezTo>
                      <a:pt x="127" y="15"/>
                      <a:pt x="127" y="15"/>
                      <a:pt x="127" y="15"/>
                    </a:cubicBezTo>
                    <a:cubicBezTo>
                      <a:pt x="127" y="15"/>
                      <a:pt x="127" y="15"/>
                      <a:pt x="127" y="15"/>
                    </a:cubicBezTo>
                    <a:cubicBezTo>
                      <a:pt x="127" y="15"/>
                      <a:pt x="127" y="15"/>
                      <a:pt x="127" y="15"/>
                    </a:cubicBezTo>
                    <a:cubicBezTo>
                      <a:pt x="127" y="16"/>
                      <a:pt x="127" y="16"/>
                      <a:pt x="127" y="16"/>
                    </a:cubicBezTo>
                    <a:cubicBezTo>
                      <a:pt x="127" y="16"/>
                      <a:pt x="127" y="16"/>
                      <a:pt x="127" y="16"/>
                    </a:cubicBezTo>
                    <a:cubicBezTo>
                      <a:pt x="127" y="16"/>
                      <a:pt x="127" y="16"/>
                      <a:pt x="127"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9" y="16"/>
                      <a:pt x="129" y="16"/>
                      <a:pt x="129" y="16"/>
                    </a:cubicBezTo>
                    <a:cubicBezTo>
                      <a:pt x="129" y="16"/>
                      <a:pt x="129" y="16"/>
                      <a:pt x="129" y="16"/>
                    </a:cubicBezTo>
                    <a:cubicBezTo>
                      <a:pt x="129" y="16"/>
                      <a:pt x="129" y="16"/>
                      <a:pt x="129" y="16"/>
                    </a:cubicBezTo>
                    <a:cubicBezTo>
                      <a:pt x="129" y="16"/>
                      <a:pt x="129" y="16"/>
                      <a:pt x="129" y="16"/>
                    </a:cubicBezTo>
                    <a:cubicBezTo>
                      <a:pt x="129" y="16"/>
                      <a:pt x="129" y="16"/>
                      <a:pt x="129" y="16"/>
                    </a:cubicBezTo>
                    <a:cubicBezTo>
                      <a:pt x="129" y="16"/>
                      <a:pt x="129" y="16"/>
                      <a:pt x="129" y="16"/>
                    </a:cubicBezTo>
                    <a:cubicBezTo>
                      <a:pt x="129" y="16"/>
                      <a:pt x="129" y="16"/>
                      <a:pt x="129" y="17"/>
                    </a:cubicBezTo>
                    <a:cubicBezTo>
                      <a:pt x="129" y="17"/>
                      <a:pt x="129" y="17"/>
                      <a:pt x="129" y="17"/>
                    </a:cubicBezTo>
                    <a:cubicBezTo>
                      <a:pt x="129" y="17"/>
                      <a:pt x="129" y="17"/>
                      <a:pt x="129" y="17"/>
                    </a:cubicBezTo>
                    <a:cubicBezTo>
                      <a:pt x="129" y="17"/>
                      <a:pt x="129" y="17"/>
                      <a:pt x="129" y="17"/>
                    </a:cubicBezTo>
                    <a:cubicBezTo>
                      <a:pt x="129" y="17"/>
                      <a:pt x="129" y="17"/>
                      <a:pt x="129" y="17"/>
                    </a:cubicBezTo>
                    <a:cubicBezTo>
                      <a:pt x="129" y="17"/>
                      <a:pt x="129" y="17"/>
                      <a:pt x="129" y="17"/>
                    </a:cubicBezTo>
                    <a:cubicBezTo>
                      <a:pt x="129" y="17"/>
                      <a:pt x="129" y="17"/>
                      <a:pt x="129" y="17"/>
                    </a:cubicBezTo>
                    <a:cubicBezTo>
                      <a:pt x="129" y="17"/>
                      <a:pt x="129" y="17"/>
                      <a:pt x="129" y="17"/>
                    </a:cubicBezTo>
                    <a:cubicBezTo>
                      <a:pt x="129" y="17"/>
                      <a:pt x="129" y="17"/>
                      <a:pt x="129" y="17"/>
                    </a:cubicBezTo>
                    <a:cubicBezTo>
                      <a:pt x="129" y="17"/>
                      <a:pt x="129" y="17"/>
                      <a:pt x="129"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1" y="17"/>
                    </a:cubicBezTo>
                    <a:cubicBezTo>
                      <a:pt x="131" y="17"/>
                      <a:pt x="131" y="17"/>
                      <a:pt x="131" y="17"/>
                    </a:cubicBezTo>
                    <a:cubicBezTo>
                      <a:pt x="131" y="17"/>
                      <a:pt x="131" y="17"/>
                      <a:pt x="131" y="17"/>
                    </a:cubicBezTo>
                    <a:cubicBezTo>
                      <a:pt x="131" y="17"/>
                      <a:pt x="131" y="17"/>
                      <a:pt x="131" y="17"/>
                    </a:cubicBezTo>
                    <a:cubicBezTo>
                      <a:pt x="131" y="17"/>
                      <a:pt x="131" y="17"/>
                      <a:pt x="131" y="17"/>
                    </a:cubicBezTo>
                    <a:cubicBezTo>
                      <a:pt x="131" y="17"/>
                      <a:pt x="131" y="17"/>
                      <a:pt x="131" y="17"/>
                    </a:cubicBezTo>
                    <a:cubicBezTo>
                      <a:pt x="131" y="17"/>
                      <a:pt x="131" y="17"/>
                      <a:pt x="131" y="17"/>
                    </a:cubicBezTo>
                    <a:cubicBezTo>
                      <a:pt x="131" y="17"/>
                      <a:pt x="131" y="17"/>
                      <a:pt x="131" y="17"/>
                    </a:cubicBezTo>
                    <a:cubicBezTo>
                      <a:pt x="131" y="17"/>
                      <a:pt x="131" y="17"/>
                      <a:pt x="131" y="17"/>
                    </a:cubicBezTo>
                    <a:cubicBezTo>
                      <a:pt x="131" y="17"/>
                      <a:pt x="131" y="17"/>
                      <a:pt x="131" y="17"/>
                    </a:cubicBezTo>
                    <a:cubicBezTo>
                      <a:pt x="131" y="18"/>
                      <a:pt x="131" y="18"/>
                      <a:pt x="131" y="18"/>
                    </a:cubicBezTo>
                    <a:cubicBezTo>
                      <a:pt x="131" y="18"/>
                      <a:pt x="131" y="18"/>
                      <a:pt x="131" y="18"/>
                    </a:cubicBezTo>
                    <a:cubicBezTo>
                      <a:pt x="131" y="18"/>
                      <a:pt x="131" y="18"/>
                      <a:pt x="131" y="18"/>
                    </a:cubicBezTo>
                    <a:cubicBezTo>
                      <a:pt x="131" y="18"/>
                      <a:pt x="131" y="18"/>
                      <a:pt x="131" y="18"/>
                    </a:cubicBezTo>
                    <a:cubicBezTo>
                      <a:pt x="131" y="18"/>
                      <a:pt x="131" y="18"/>
                      <a:pt x="131" y="18"/>
                    </a:cubicBezTo>
                    <a:cubicBezTo>
                      <a:pt x="131" y="18"/>
                      <a:pt x="131" y="18"/>
                      <a:pt x="131" y="18"/>
                    </a:cubicBezTo>
                    <a:cubicBezTo>
                      <a:pt x="131" y="18"/>
                      <a:pt x="131" y="18"/>
                      <a:pt x="131" y="18"/>
                    </a:cubicBezTo>
                    <a:cubicBezTo>
                      <a:pt x="131" y="18"/>
                      <a:pt x="131" y="18"/>
                      <a:pt x="131" y="18"/>
                    </a:cubicBezTo>
                    <a:cubicBezTo>
                      <a:pt x="131" y="18"/>
                      <a:pt x="131" y="18"/>
                      <a:pt x="131"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3" y="18"/>
                      <a:pt x="133" y="18"/>
                      <a:pt x="133" y="18"/>
                    </a:cubicBezTo>
                    <a:cubicBezTo>
                      <a:pt x="133" y="18"/>
                      <a:pt x="133" y="18"/>
                      <a:pt x="133" y="18"/>
                    </a:cubicBezTo>
                    <a:cubicBezTo>
                      <a:pt x="133" y="18"/>
                      <a:pt x="133" y="18"/>
                      <a:pt x="133" y="19"/>
                    </a:cubicBezTo>
                    <a:cubicBezTo>
                      <a:pt x="133" y="19"/>
                      <a:pt x="133" y="19"/>
                      <a:pt x="133" y="19"/>
                    </a:cubicBezTo>
                    <a:cubicBezTo>
                      <a:pt x="133" y="19"/>
                      <a:pt x="133" y="19"/>
                      <a:pt x="133" y="19"/>
                    </a:cubicBezTo>
                    <a:cubicBezTo>
                      <a:pt x="133" y="19"/>
                      <a:pt x="133" y="19"/>
                      <a:pt x="133" y="19"/>
                    </a:cubicBezTo>
                    <a:cubicBezTo>
                      <a:pt x="133" y="19"/>
                      <a:pt x="133" y="19"/>
                      <a:pt x="133" y="19"/>
                    </a:cubicBezTo>
                    <a:cubicBezTo>
                      <a:pt x="133" y="19"/>
                      <a:pt x="133" y="19"/>
                      <a:pt x="133" y="19"/>
                    </a:cubicBezTo>
                    <a:cubicBezTo>
                      <a:pt x="133" y="19"/>
                      <a:pt x="133" y="19"/>
                      <a:pt x="134" y="19"/>
                    </a:cubicBezTo>
                    <a:cubicBezTo>
                      <a:pt x="134" y="19"/>
                      <a:pt x="134" y="19"/>
                      <a:pt x="134" y="19"/>
                    </a:cubicBezTo>
                    <a:cubicBezTo>
                      <a:pt x="134" y="19"/>
                      <a:pt x="134" y="19"/>
                      <a:pt x="134" y="19"/>
                    </a:cubicBezTo>
                    <a:cubicBezTo>
                      <a:pt x="134" y="19"/>
                      <a:pt x="135" y="19"/>
                      <a:pt x="135" y="19"/>
                    </a:cubicBezTo>
                    <a:cubicBezTo>
                      <a:pt x="135" y="19"/>
                      <a:pt x="135" y="19"/>
                      <a:pt x="135" y="19"/>
                    </a:cubicBezTo>
                    <a:cubicBezTo>
                      <a:pt x="135" y="19"/>
                      <a:pt x="135" y="19"/>
                      <a:pt x="135" y="19"/>
                    </a:cubicBezTo>
                    <a:cubicBezTo>
                      <a:pt x="135" y="19"/>
                      <a:pt x="135" y="19"/>
                      <a:pt x="135" y="19"/>
                    </a:cubicBezTo>
                    <a:cubicBezTo>
                      <a:pt x="135" y="19"/>
                      <a:pt x="135" y="19"/>
                      <a:pt x="135" y="19"/>
                    </a:cubicBezTo>
                    <a:cubicBezTo>
                      <a:pt x="135" y="19"/>
                      <a:pt x="135" y="19"/>
                      <a:pt x="135" y="19"/>
                    </a:cubicBezTo>
                    <a:cubicBezTo>
                      <a:pt x="135" y="19"/>
                      <a:pt x="135"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20"/>
                    </a:cubicBezTo>
                    <a:cubicBezTo>
                      <a:pt x="136" y="20"/>
                      <a:pt x="136" y="20"/>
                      <a:pt x="136" y="20"/>
                    </a:cubicBezTo>
                    <a:cubicBezTo>
                      <a:pt x="136" y="20"/>
                      <a:pt x="136" y="20"/>
                      <a:pt x="136" y="20"/>
                    </a:cubicBezTo>
                    <a:cubicBezTo>
                      <a:pt x="136" y="20"/>
                      <a:pt x="136" y="20"/>
                      <a:pt x="136" y="20"/>
                    </a:cubicBezTo>
                    <a:cubicBezTo>
                      <a:pt x="136" y="20"/>
                      <a:pt x="136" y="20"/>
                      <a:pt x="136" y="20"/>
                    </a:cubicBezTo>
                    <a:cubicBezTo>
                      <a:pt x="136" y="20"/>
                      <a:pt x="136" y="20"/>
                      <a:pt x="136" y="20"/>
                    </a:cubicBezTo>
                    <a:cubicBezTo>
                      <a:pt x="136" y="20"/>
                      <a:pt x="136" y="20"/>
                      <a:pt x="136" y="20"/>
                    </a:cubicBezTo>
                    <a:cubicBezTo>
                      <a:pt x="137" y="20"/>
                      <a:pt x="137" y="20"/>
                      <a:pt x="137" y="20"/>
                    </a:cubicBezTo>
                    <a:cubicBezTo>
                      <a:pt x="137" y="20"/>
                      <a:pt x="137" y="20"/>
                      <a:pt x="137" y="20"/>
                    </a:cubicBezTo>
                    <a:cubicBezTo>
                      <a:pt x="137" y="20"/>
                      <a:pt x="137" y="20"/>
                      <a:pt x="137" y="20"/>
                    </a:cubicBezTo>
                    <a:cubicBezTo>
                      <a:pt x="137" y="20"/>
                      <a:pt x="137" y="20"/>
                      <a:pt x="137" y="20"/>
                    </a:cubicBezTo>
                    <a:cubicBezTo>
                      <a:pt x="137" y="20"/>
                      <a:pt x="137" y="20"/>
                      <a:pt x="137" y="20"/>
                    </a:cubicBezTo>
                    <a:cubicBezTo>
                      <a:pt x="137" y="20"/>
                      <a:pt x="137" y="20"/>
                      <a:pt x="137" y="20"/>
                    </a:cubicBezTo>
                    <a:cubicBezTo>
                      <a:pt x="137" y="20"/>
                      <a:pt x="137" y="20"/>
                      <a:pt x="137" y="20"/>
                    </a:cubicBezTo>
                    <a:cubicBezTo>
                      <a:pt x="137" y="20"/>
                      <a:pt x="137" y="20"/>
                      <a:pt x="137" y="20"/>
                    </a:cubicBezTo>
                    <a:cubicBezTo>
                      <a:pt x="137" y="20"/>
                      <a:pt x="137" y="20"/>
                      <a:pt x="137" y="20"/>
                    </a:cubicBezTo>
                    <a:cubicBezTo>
                      <a:pt x="138" y="20"/>
                      <a:pt x="138" y="20"/>
                      <a:pt x="138" y="20"/>
                    </a:cubicBezTo>
                    <a:cubicBezTo>
                      <a:pt x="138" y="20"/>
                      <a:pt x="138" y="20"/>
                      <a:pt x="138" y="20"/>
                    </a:cubicBezTo>
                    <a:cubicBezTo>
                      <a:pt x="138" y="20"/>
                      <a:pt x="138" y="20"/>
                      <a:pt x="138" y="20"/>
                    </a:cubicBezTo>
                    <a:cubicBezTo>
                      <a:pt x="138" y="20"/>
                      <a:pt x="138" y="20"/>
                      <a:pt x="138" y="20"/>
                    </a:cubicBezTo>
                    <a:cubicBezTo>
                      <a:pt x="138" y="20"/>
                      <a:pt x="138" y="20"/>
                      <a:pt x="138" y="20"/>
                    </a:cubicBezTo>
                    <a:cubicBezTo>
                      <a:pt x="138" y="20"/>
                      <a:pt x="138" y="20"/>
                      <a:pt x="138" y="20"/>
                    </a:cubicBezTo>
                    <a:cubicBezTo>
                      <a:pt x="138" y="20"/>
                      <a:pt x="139" y="20"/>
                      <a:pt x="139" y="20"/>
                    </a:cubicBezTo>
                    <a:cubicBezTo>
                      <a:pt x="139" y="20"/>
                      <a:pt x="139" y="20"/>
                      <a:pt x="139" y="20"/>
                    </a:cubicBezTo>
                    <a:cubicBezTo>
                      <a:pt x="139" y="20"/>
                      <a:pt x="139" y="20"/>
                      <a:pt x="139" y="20"/>
                    </a:cubicBezTo>
                    <a:cubicBezTo>
                      <a:pt x="139" y="20"/>
                      <a:pt x="139" y="20"/>
                      <a:pt x="139" y="20"/>
                    </a:cubicBezTo>
                    <a:cubicBezTo>
                      <a:pt x="139" y="20"/>
                      <a:pt x="139" y="20"/>
                      <a:pt x="140" y="20"/>
                    </a:cubicBezTo>
                    <a:cubicBezTo>
                      <a:pt x="140" y="20"/>
                      <a:pt x="140" y="20"/>
                      <a:pt x="140" y="20"/>
                    </a:cubicBezTo>
                    <a:cubicBezTo>
                      <a:pt x="140" y="20"/>
                      <a:pt x="140" y="20"/>
                      <a:pt x="140" y="20"/>
                    </a:cubicBezTo>
                    <a:cubicBezTo>
                      <a:pt x="140" y="20"/>
                      <a:pt x="140" y="20"/>
                      <a:pt x="140" y="20"/>
                    </a:cubicBezTo>
                    <a:cubicBezTo>
                      <a:pt x="140" y="20"/>
                      <a:pt x="140" y="20"/>
                      <a:pt x="140" y="20"/>
                    </a:cubicBezTo>
                    <a:cubicBezTo>
                      <a:pt x="140" y="20"/>
                      <a:pt x="140" y="20"/>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2"/>
                    </a:cubicBezTo>
                    <a:cubicBezTo>
                      <a:pt x="141" y="22"/>
                      <a:pt x="141" y="22"/>
                      <a:pt x="141" y="22"/>
                    </a:cubicBezTo>
                    <a:cubicBezTo>
                      <a:pt x="141" y="22"/>
                      <a:pt x="141" y="22"/>
                      <a:pt x="141" y="22"/>
                    </a:cubicBezTo>
                    <a:cubicBezTo>
                      <a:pt x="141" y="22"/>
                      <a:pt x="141" y="22"/>
                      <a:pt x="141" y="22"/>
                    </a:cubicBezTo>
                    <a:cubicBezTo>
                      <a:pt x="141" y="22"/>
                      <a:pt x="141" y="22"/>
                      <a:pt x="141" y="22"/>
                    </a:cubicBezTo>
                    <a:cubicBezTo>
                      <a:pt x="141" y="22"/>
                      <a:pt x="141" y="22"/>
                      <a:pt x="141" y="22"/>
                    </a:cubicBezTo>
                    <a:cubicBezTo>
                      <a:pt x="141" y="22"/>
                      <a:pt x="141" y="22"/>
                      <a:pt x="141" y="22"/>
                    </a:cubicBezTo>
                    <a:cubicBezTo>
                      <a:pt x="141" y="22"/>
                      <a:pt x="141"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4" y="22"/>
                      <a:pt x="144" y="23"/>
                    </a:cubicBezTo>
                    <a:cubicBezTo>
                      <a:pt x="144" y="23"/>
                      <a:pt x="144" y="23"/>
                      <a:pt x="144" y="23"/>
                    </a:cubicBezTo>
                    <a:cubicBezTo>
                      <a:pt x="144" y="23"/>
                      <a:pt x="144" y="23"/>
                      <a:pt x="144" y="23"/>
                    </a:cubicBezTo>
                    <a:cubicBezTo>
                      <a:pt x="144" y="23"/>
                      <a:pt x="144" y="23"/>
                      <a:pt x="144" y="23"/>
                    </a:cubicBezTo>
                    <a:cubicBezTo>
                      <a:pt x="144" y="23"/>
                      <a:pt x="145" y="23"/>
                      <a:pt x="145" y="23"/>
                    </a:cubicBezTo>
                    <a:cubicBezTo>
                      <a:pt x="145" y="23"/>
                      <a:pt x="145" y="23"/>
                      <a:pt x="145" y="23"/>
                    </a:cubicBezTo>
                    <a:cubicBezTo>
                      <a:pt x="145" y="23"/>
                      <a:pt x="145" y="23"/>
                      <a:pt x="145" y="23"/>
                    </a:cubicBezTo>
                    <a:cubicBezTo>
                      <a:pt x="145" y="23"/>
                      <a:pt x="145" y="23"/>
                      <a:pt x="145" y="23"/>
                    </a:cubicBezTo>
                    <a:cubicBezTo>
                      <a:pt x="145" y="23"/>
                      <a:pt x="145" y="23"/>
                      <a:pt x="145" y="23"/>
                    </a:cubicBezTo>
                    <a:cubicBezTo>
                      <a:pt x="146" y="23"/>
                      <a:pt x="146" y="23"/>
                      <a:pt x="146" y="23"/>
                    </a:cubicBezTo>
                    <a:cubicBezTo>
                      <a:pt x="146" y="23"/>
                      <a:pt x="146" y="23"/>
                      <a:pt x="147" y="23"/>
                    </a:cubicBezTo>
                    <a:cubicBezTo>
                      <a:pt x="147" y="23"/>
                      <a:pt x="147" y="23"/>
                      <a:pt x="147" y="23"/>
                    </a:cubicBezTo>
                    <a:cubicBezTo>
                      <a:pt x="147" y="23"/>
                      <a:pt x="147" y="23"/>
                      <a:pt x="147" y="23"/>
                    </a:cubicBezTo>
                    <a:cubicBezTo>
                      <a:pt x="147" y="23"/>
                      <a:pt x="147" y="23"/>
                      <a:pt x="147" y="23"/>
                    </a:cubicBezTo>
                    <a:cubicBezTo>
                      <a:pt x="147" y="23"/>
                      <a:pt x="147" y="23"/>
                      <a:pt x="147" y="23"/>
                    </a:cubicBezTo>
                    <a:cubicBezTo>
                      <a:pt x="147" y="23"/>
                      <a:pt x="147" y="23"/>
                      <a:pt x="147" y="23"/>
                    </a:cubicBezTo>
                    <a:cubicBezTo>
                      <a:pt x="147" y="23"/>
                      <a:pt x="147" y="23"/>
                      <a:pt x="147" y="23"/>
                    </a:cubicBezTo>
                    <a:cubicBezTo>
                      <a:pt x="147" y="23"/>
                      <a:pt x="147" y="23"/>
                      <a:pt x="147" y="23"/>
                    </a:cubicBezTo>
                    <a:cubicBezTo>
                      <a:pt x="147" y="23"/>
                      <a:pt x="147" y="23"/>
                      <a:pt x="147" y="23"/>
                    </a:cubicBezTo>
                    <a:cubicBezTo>
                      <a:pt x="147" y="23"/>
                      <a:pt x="147" y="23"/>
                      <a:pt x="147" y="23"/>
                    </a:cubicBezTo>
                    <a:cubicBezTo>
                      <a:pt x="147" y="23"/>
                      <a:pt x="147" y="23"/>
                      <a:pt x="147" y="23"/>
                    </a:cubicBezTo>
                    <a:cubicBezTo>
                      <a:pt x="147" y="23"/>
                      <a:pt x="147" y="23"/>
                      <a:pt x="148" y="23"/>
                    </a:cubicBezTo>
                    <a:cubicBezTo>
                      <a:pt x="148" y="23"/>
                      <a:pt x="148" y="23"/>
                      <a:pt x="148" y="23"/>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9" y="24"/>
                      <a:pt x="149" y="24"/>
                      <a:pt x="149" y="24"/>
                    </a:cubicBezTo>
                    <a:cubicBezTo>
                      <a:pt x="149" y="24"/>
                      <a:pt x="149" y="24"/>
                      <a:pt x="149" y="24"/>
                    </a:cubicBezTo>
                    <a:cubicBezTo>
                      <a:pt x="149" y="24"/>
                      <a:pt x="149" y="24"/>
                      <a:pt x="149" y="24"/>
                    </a:cubicBezTo>
                    <a:cubicBezTo>
                      <a:pt x="150" y="24"/>
                      <a:pt x="150" y="24"/>
                      <a:pt x="150" y="24"/>
                    </a:cubicBezTo>
                    <a:cubicBezTo>
                      <a:pt x="150" y="24"/>
                      <a:pt x="150" y="24"/>
                      <a:pt x="150" y="24"/>
                    </a:cubicBezTo>
                    <a:cubicBezTo>
                      <a:pt x="150" y="24"/>
                      <a:pt x="150" y="24"/>
                      <a:pt x="150" y="24"/>
                    </a:cubicBezTo>
                    <a:cubicBezTo>
                      <a:pt x="150" y="24"/>
                      <a:pt x="150" y="24"/>
                      <a:pt x="150" y="24"/>
                    </a:cubicBezTo>
                    <a:cubicBezTo>
                      <a:pt x="150" y="24"/>
                      <a:pt x="150" y="24"/>
                      <a:pt x="150" y="24"/>
                    </a:cubicBezTo>
                    <a:cubicBezTo>
                      <a:pt x="150" y="24"/>
                      <a:pt x="150" y="24"/>
                      <a:pt x="150" y="24"/>
                    </a:cubicBezTo>
                    <a:cubicBezTo>
                      <a:pt x="150" y="24"/>
                      <a:pt x="150" y="24"/>
                      <a:pt x="150" y="24"/>
                    </a:cubicBezTo>
                    <a:cubicBezTo>
                      <a:pt x="150" y="24"/>
                      <a:pt x="150" y="24"/>
                      <a:pt x="150" y="24"/>
                    </a:cubicBezTo>
                    <a:cubicBezTo>
                      <a:pt x="150" y="24"/>
                      <a:pt x="150" y="24"/>
                      <a:pt x="150" y="24"/>
                    </a:cubicBezTo>
                    <a:cubicBezTo>
                      <a:pt x="151" y="24"/>
                      <a:pt x="151" y="24"/>
                      <a:pt x="151" y="24"/>
                    </a:cubicBezTo>
                    <a:cubicBezTo>
                      <a:pt x="151" y="24"/>
                      <a:pt x="151" y="24"/>
                      <a:pt x="151" y="24"/>
                    </a:cubicBezTo>
                    <a:cubicBezTo>
                      <a:pt x="151" y="24"/>
                      <a:pt x="151" y="24"/>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6"/>
                    </a:cubicBezTo>
                    <a:cubicBezTo>
                      <a:pt x="152" y="26"/>
                      <a:pt x="152"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4" y="26"/>
                      <a:pt x="154" y="26"/>
                    </a:cubicBezTo>
                    <a:cubicBezTo>
                      <a:pt x="154" y="26"/>
                      <a:pt x="154" y="26"/>
                      <a:pt x="154" y="26"/>
                    </a:cubicBezTo>
                    <a:cubicBezTo>
                      <a:pt x="154" y="26"/>
                      <a:pt x="154" y="26"/>
                      <a:pt x="154" y="26"/>
                    </a:cubicBezTo>
                    <a:cubicBezTo>
                      <a:pt x="154" y="26"/>
                      <a:pt x="154" y="26"/>
                      <a:pt x="155" y="26"/>
                    </a:cubicBezTo>
                    <a:cubicBezTo>
                      <a:pt x="155" y="26"/>
                      <a:pt x="155" y="26"/>
                      <a:pt x="155" y="26"/>
                    </a:cubicBezTo>
                    <a:cubicBezTo>
                      <a:pt x="155" y="26"/>
                      <a:pt x="155" y="26"/>
                      <a:pt x="155" y="26"/>
                    </a:cubicBezTo>
                    <a:cubicBezTo>
                      <a:pt x="155" y="26"/>
                      <a:pt x="155" y="26"/>
                      <a:pt x="155" y="26"/>
                    </a:cubicBezTo>
                    <a:cubicBezTo>
                      <a:pt x="155" y="26"/>
                      <a:pt x="155" y="26"/>
                      <a:pt x="155" y="26"/>
                    </a:cubicBezTo>
                    <a:cubicBezTo>
                      <a:pt x="155" y="26"/>
                      <a:pt x="155" y="26"/>
                      <a:pt x="155" y="26"/>
                    </a:cubicBezTo>
                    <a:cubicBezTo>
                      <a:pt x="155" y="26"/>
                      <a:pt x="155" y="26"/>
                      <a:pt x="155" y="26"/>
                    </a:cubicBezTo>
                    <a:cubicBezTo>
                      <a:pt x="155" y="26"/>
                      <a:pt x="155" y="26"/>
                      <a:pt x="155" y="26"/>
                    </a:cubicBezTo>
                    <a:cubicBezTo>
                      <a:pt x="155" y="26"/>
                      <a:pt x="155" y="26"/>
                      <a:pt x="156" y="26"/>
                    </a:cubicBezTo>
                    <a:cubicBezTo>
                      <a:pt x="156" y="26"/>
                      <a:pt x="156" y="26"/>
                      <a:pt x="156" y="26"/>
                    </a:cubicBezTo>
                    <a:cubicBezTo>
                      <a:pt x="156" y="26"/>
                      <a:pt x="156" y="26"/>
                      <a:pt x="156" y="26"/>
                    </a:cubicBezTo>
                    <a:cubicBezTo>
                      <a:pt x="156" y="26"/>
                      <a:pt x="156" y="26"/>
                      <a:pt x="156" y="26"/>
                    </a:cubicBezTo>
                    <a:cubicBezTo>
                      <a:pt x="156" y="26"/>
                      <a:pt x="156" y="26"/>
                      <a:pt x="156" y="26"/>
                    </a:cubicBezTo>
                    <a:cubicBezTo>
                      <a:pt x="156" y="26"/>
                      <a:pt x="156" y="26"/>
                      <a:pt x="156" y="26"/>
                    </a:cubicBezTo>
                    <a:cubicBezTo>
                      <a:pt x="156" y="26"/>
                      <a:pt x="156" y="26"/>
                      <a:pt x="156" y="26"/>
                    </a:cubicBezTo>
                    <a:cubicBezTo>
                      <a:pt x="156" y="26"/>
                      <a:pt x="156" y="26"/>
                      <a:pt x="156" y="26"/>
                    </a:cubicBezTo>
                    <a:cubicBezTo>
                      <a:pt x="156" y="26"/>
                      <a:pt x="156" y="26"/>
                      <a:pt x="156" y="26"/>
                    </a:cubicBezTo>
                    <a:close/>
                    <a:moveTo>
                      <a:pt x="57" y="208"/>
                    </a:moveTo>
                    <a:cubicBezTo>
                      <a:pt x="57" y="186"/>
                      <a:pt x="57" y="186"/>
                      <a:pt x="57" y="186"/>
                    </a:cubicBezTo>
                    <a:cubicBezTo>
                      <a:pt x="58" y="186"/>
                      <a:pt x="58" y="186"/>
                      <a:pt x="58" y="186"/>
                    </a:cubicBezTo>
                    <a:cubicBezTo>
                      <a:pt x="58" y="186"/>
                      <a:pt x="58" y="186"/>
                      <a:pt x="59" y="186"/>
                    </a:cubicBezTo>
                    <a:cubicBezTo>
                      <a:pt x="59" y="186"/>
                      <a:pt x="59" y="186"/>
                      <a:pt x="59" y="186"/>
                    </a:cubicBezTo>
                    <a:cubicBezTo>
                      <a:pt x="60" y="186"/>
                      <a:pt x="60" y="186"/>
                      <a:pt x="60" y="186"/>
                    </a:cubicBezTo>
                    <a:cubicBezTo>
                      <a:pt x="60" y="186"/>
                      <a:pt x="60" y="185"/>
                      <a:pt x="60" y="185"/>
                    </a:cubicBezTo>
                    <a:cubicBezTo>
                      <a:pt x="61" y="185"/>
                      <a:pt x="61" y="185"/>
                      <a:pt x="61" y="185"/>
                    </a:cubicBezTo>
                    <a:cubicBezTo>
                      <a:pt x="61" y="185"/>
                      <a:pt x="61" y="185"/>
                      <a:pt x="61" y="185"/>
                    </a:cubicBezTo>
                    <a:cubicBezTo>
                      <a:pt x="61" y="185"/>
                      <a:pt x="61" y="185"/>
                      <a:pt x="61" y="185"/>
                    </a:cubicBezTo>
                    <a:cubicBezTo>
                      <a:pt x="61" y="185"/>
                      <a:pt x="62" y="185"/>
                      <a:pt x="62" y="185"/>
                    </a:cubicBezTo>
                    <a:cubicBezTo>
                      <a:pt x="62" y="185"/>
                      <a:pt x="62" y="185"/>
                      <a:pt x="62" y="185"/>
                    </a:cubicBezTo>
                    <a:cubicBezTo>
                      <a:pt x="62" y="185"/>
                      <a:pt x="62" y="185"/>
                      <a:pt x="63" y="185"/>
                    </a:cubicBezTo>
                    <a:cubicBezTo>
                      <a:pt x="63" y="184"/>
                      <a:pt x="64" y="184"/>
                      <a:pt x="65" y="184"/>
                    </a:cubicBezTo>
                    <a:cubicBezTo>
                      <a:pt x="65" y="184"/>
                      <a:pt x="65" y="183"/>
                      <a:pt x="66" y="183"/>
                    </a:cubicBezTo>
                    <a:cubicBezTo>
                      <a:pt x="66" y="183"/>
                      <a:pt x="66" y="183"/>
                      <a:pt x="67" y="183"/>
                    </a:cubicBezTo>
                    <a:cubicBezTo>
                      <a:pt x="67" y="183"/>
                      <a:pt x="67" y="183"/>
                      <a:pt x="67" y="183"/>
                    </a:cubicBezTo>
                    <a:cubicBezTo>
                      <a:pt x="67" y="183"/>
                      <a:pt x="67" y="183"/>
                      <a:pt x="67" y="183"/>
                    </a:cubicBezTo>
                    <a:cubicBezTo>
                      <a:pt x="67" y="182"/>
                      <a:pt x="67" y="182"/>
                      <a:pt x="67" y="182"/>
                    </a:cubicBezTo>
                    <a:cubicBezTo>
                      <a:pt x="67" y="182"/>
                      <a:pt x="67" y="182"/>
                      <a:pt x="68" y="182"/>
                    </a:cubicBezTo>
                    <a:cubicBezTo>
                      <a:pt x="68" y="182"/>
                      <a:pt x="68" y="182"/>
                      <a:pt x="68" y="182"/>
                    </a:cubicBezTo>
                    <a:cubicBezTo>
                      <a:pt x="68" y="182"/>
                      <a:pt x="68" y="182"/>
                      <a:pt x="68" y="182"/>
                    </a:cubicBezTo>
                    <a:cubicBezTo>
                      <a:pt x="68" y="182"/>
                      <a:pt x="68" y="182"/>
                      <a:pt x="68" y="182"/>
                    </a:cubicBezTo>
                    <a:cubicBezTo>
                      <a:pt x="68" y="182"/>
                      <a:pt x="68" y="182"/>
                      <a:pt x="68" y="182"/>
                    </a:cubicBezTo>
                    <a:cubicBezTo>
                      <a:pt x="68" y="182"/>
                      <a:pt x="68" y="182"/>
                      <a:pt x="68" y="182"/>
                    </a:cubicBezTo>
                    <a:cubicBezTo>
                      <a:pt x="68" y="181"/>
                      <a:pt x="68" y="181"/>
                      <a:pt x="68" y="181"/>
                    </a:cubicBezTo>
                    <a:cubicBezTo>
                      <a:pt x="69" y="181"/>
                      <a:pt x="69" y="181"/>
                      <a:pt x="69" y="181"/>
                    </a:cubicBezTo>
                    <a:cubicBezTo>
                      <a:pt x="69" y="181"/>
                      <a:pt x="69" y="181"/>
                      <a:pt x="69" y="181"/>
                    </a:cubicBezTo>
                    <a:cubicBezTo>
                      <a:pt x="69" y="181"/>
                      <a:pt x="69" y="181"/>
                      <a:pt x="70" y="181"/>
                    </a:cubicBezTo>
                    <a:cubicBezTo>
                      <a:pt x="70" y="181"/>
                      <a:pt x="70" y="181"/>
                      <a:pt x="70" y="181"/>
                    </a:cubicBezTo>
                    <a:cubicBezTo>
                      <a:pt x="70" y="180"/>
                      <a:pt x="70" y="180"/>
                      <a:pt x="70" y="180"/>
                    </a:cubicBezTo>
                    <a:cubicBezTo>
                      <a:pt x="70" y="180"/>
                      <a:pt x="70" y="180"/>
                      <a:pt x="70" y="180"/>
                    </a:cubicBezTo>
                    <a:cubicBezTo>
                      <a:pt x="70" y="180"/>
                      <a:pt x="70" y="180"/>
                      <a:pt x="71" y="180"/>
                    </a:cubicBezTo>
                    <a:cubicBezTo>
                      <a:pt x="71" y="180"/>
                      <a:pt x="71" y="180"/>
                      <a:pt x="71" y="180"/>
                    </a:cubicBezTo>
                    <a:cubicBezTo>
                      <a:pt x="71" y="180"/>
                      <a:pt x="71" y="180"/>
                      <a:pt x="71" y="180"/>
                    </a:cubicBezTo>
                    <a:cubicBezTo>
                      <a:pt x="71" y="180"/>
                      <a:pt x="71" y="180"/>
                      <a:pt x="71" y="180"/>
                    </a:cubicBezTo>
                    <a:cubicBezTo>
                      <a:pt x="71" y="180"/>
                      <a:pt x="71" y="180"/>
                      <a:pt x="71" y="180"/>
                    </a:cubicBezTo>
                    <a:cubicBezTo>
                      <a:pt x="71" y="180"/>
                      <a:pt x="71" y="180"/>
                      <a:pt x="71" y="180"/>
                    </a:cubicBezTo>
                    <a:cubicBezTo>
                      <a:pt x="71" y="180"/>
                      <a:pt x="71" y="180"/>
                      <a:pt x="71" y="180"/>
                    </a:cubicBezTo>
                    <a:cubicBezTo>
                      <a:pt x="71" y="180"/>
                      <a:pt x="71" y="180"/>
                      <a:pt x="72" y="180"/>
                    </a:cubicBezTo>
                    <a:cubicBezTo>
                      <a:pt x="72" y="180"/>
                      <a:pt x="72" y="180"/>
                      <a:pt x="72" y="180"/>
                    </a:cubicBezTo>
                    <a:cubicBezTo>
                      <a:pt x="72" y="180"/>
                      <a:pt x="72" y="180"/>
                      <a:pt x="72" y="180"/>
                    </a:cubicBezTo>
                    <a:cubicBezTo>
                      <a:pt x="72" y="180"/>
                      <a:pt x="72" y="180"/>
                      <a:pt x="72" y="180"/>
                    </a:cubicBezTo>
                    <a:cubicBezTo>
                      <a:pt x="72" y="180"/>
                      <a:pt x="72" y="180"/>
                      <a:pt x="72" y="180"/>
                    </a:cubicBezTo>
                    <a:cubicBezTo>
                      <a:pt x="72" y="180"/>
                      <a:pt x="72" y="180"/>
                      <a:pt x="72" y="180"/>
                    </a:cubicBezTo>
                    <a:cubicBezTo>
                      <a:pt x="73" y="180"/>
                      <a:pt x="73" y="180"/>
                      <a:pt x="73" y="180"/>
                    </a:cubicBezTo>
                    <a:cubicBezTo>
                      <a:pt x="73" y="180"/>
                      <a:pt x="73" y="180"/>
                      <a:pt x="73" y="180"/>
                    </a:cubicBezTo>
                    <a:cubicBezTo>
                      <a:pt x="73" y="179"/>
                      <a:pt x="73" y="179"/>
                      <a:pt x="73" y="179"/>
                    </a:cubicBezTo>
                    <a:cubicBezTo>
                      <a:pt x="73" y="179"/>
                      <a:pt x="73" y="179"/>
                      <a:pt x="73" y="179"/>
                    </a:cubicBezTo>
                    <a:cubicBezTo>
                      <a:pt x="73" y="179"/>
                      <a:pt x="73" y="179"/>
                      <a:pt x="73" y="179"/>
                    </a:cubicBezTo>
                    <a:cubicBezTo>
                      <a:pt x="73" y="179"/>
                      <a:pt x="73" y="179"/>
                      <a:pt x="73" y="179"/>
                    </a:cubicBezTo>
                    <a:cubicBezTo>
                      <a:pt x="73" y="179"/>
                      <a:pt x="73" y="179"/>
                      <a:pt x="73" y="179"/>
                    </a:cubicBezTo>
                    <a:cubicBezTo>
                      <a:pt x="74" y="179"/>
                      <a:pt x="74" y="179"/>
                      <a:pt x="74" y="179"/>
                    </a:cubicBezTo>
                    <a:cubicBezTo>
                      <a:pt x="74" y="179"/>
                      <a:pt x="74" y="179"/>
                      <a:pt x="74" y="179"/>
                    </a:cubicBezTo>
                    <a:cubicBezTo>
                      <a:pt x="74" y="179"/>
                      <a:pt x="74" y="179"/>
                      <a:pt x="74" y="179"/>
                    </a:cubicBezTo>
                    <a:cubicBezTo>
                      <a:pt x="74" y="179"/>
                      <a:pt x="74" y="179"/>
                      <a:pt x="74" y="179"/>
                    </a:cubicBezTo>
                    <a:cubicBezTo>
                      <a:pt x="74" y="179"/>
                      <a:pt x="74" y="179"/>
                      <a:pt x="74" y="179"/>
                    </a:cubicBezTo>
                    <a:cubicBezTo>
                      <a:pt x="74" y="179"/>
                      <a:pt x="74" y="179"/>
                      <a:pt x="74" y="179"/>
                    </a:cubicBezTo>
                    <a:cubicBezTo>
                      <a:pt x="74" y="178"/>
                      <a:pt x="74" y="178"/>
                      <a:pt x="75" y="178"/>
                    </a:cubicBezTo>
                    <a:cubicBezTo>
                      <a:pt x="75" y="178"/>
                      <a:pt x="75" y="178"/>
                      <a:pt x="75" y="178"/>
                    </a:cubicBezTo>
                    <a:cubicBezTo>
                      <a:pt x="75" y="178"/>
                      <a:pt x="75" y="178"/>
                      <a:pt x="75" y="178"/>
                    </a:cubicBezTo>
                    <a:cubicBezTo>
                      <a:pt x="75" y="178"/>
                      <a:pt x="75" y="178"/>
                      <a:pt x="75" y="178"/>
                    </a:cubicBezTo>
                    <a:cubicBezTo>
                      <a:pt x="75" y="178"/>
                      <a:pt x="75" y="178"/>
                      <a:pt x="75" y="178"/>
                    </a:cubicBezTo>
                    <a:cubicBezTo>
                      <a:pt x="75" y="178"/>
                      <a:pt x="75" y="178"/>
                      <a:pt x="75" y="178"/>
                    </a:cubicBezTo>
                    <a:cubicBezTo>
                      <a:pt x="75" y="178"/>
                      <a:pt x="75" y="178"/>
                      <a:pt x="75" y="178"/>
                    </a:cubicBezTo>
                    <a:cubicBezTo>
                      <a:pt x="75" y="178"/>
                      <a:pt x="75" y="178"/>
                      <a:pt x="76" y="178"/>
                    </a:cubicBezTo>
                    <a:cubicBezTo>
                      <a:pt x="76" y="177"/>
                      <a:pt x="76" y="177"/>
                      <a:pt x="76" y="177"/>
                    </a:cubicBezTo>
                    <a:cubicBezTo>
                      <a:pt x="76" y="177"/>
                      <a:pt x="76" y="177"/>
                      <a:pt x="76" y="177"/>
                    </a:cubicBezTo>
                    <a:cubicBezTo>
                      <a:pt x="76" y="177"/>
                      <a:pt x="76" y="177"/>
                      <a:pt x="76" y="177"/>
                    </a:cubicBezTo>
                    <a:cubicBezTo>
                      <a:pt x="76" y="177"/>
                      <a:pt x="76" y="177"/>
                      <a:pt x="76" y="177"/>
                    </a:cubicBezTo>
                    <a:cubicBezTo>
                      <a:pt x="76" y="177"/>
                      <a:pt x="77" y="177"/>
                      <a:pt x="77" y="177"/>
                    </a:cubicBezTo>
                    <a:cubicBezTo>
                      <a:pt x="77" y="177"/>
                      <a:pt x="77" y="177"/>
                      <a:pt x="77" y="177"/>
                    </a:cubicBezTo>
                    <a:cubicBezTo>
                      <a:pt x="77" y="177"/>
                      <a:pt x="77" y="176"/>
                      <a:pt x="77" y="176"/>
                    </a:cubicBezTo>
                    <a:cubicBezTo>
                      <a:pt x="78" y="176"/>
                      <a:pt x="78" y="176"/>
                      <a:pt x="78" y="176"/>
                    </a:cubicBezTo>
                    <a:cubicBezTo>
                      <a:pt x="78" y="176"/>
                      <a:pt x="78" y="176"/>
                      <a:pt x="78" y="176"/>
                    </a:cubicBezTo>
                    <a:cubicBezTo>
                      <a:pt x="78" y="176"/>
                      <a:pt x="78" y="176"/>
                      <a:pt x="78" y="176"/>
                    </a:cubicBezTo>
                    <a:cubicBezTo>
                      <a:pt x="78" y="176"/>
                      <a:pt x="78" y="176"/>
                      <a:pt x="78" y="176"/>
                    </a:cubicBezTo>
                    <a:cubicBezTo>
                      <a:pt x="78" y="176"/>
                      <a:pt x="78" y="176"/>
                      <a:pt x="78" y="176"/>
                    </a:cubicBezTo>
                    <a:cubicBezTo>
                      <a:pt x="78" y="176"/>
                      <a:pt x="78" y="176"/>
                      <a:pt x="78" y="176"/>
                    </a:cubicBezTo>
                    <a:cubicBezTo>
                      <a:pt x="78" y="176"/>
                      <a:pt x="78" y="176"/>
                      <a:pt x="79" y="176"/>
                    </a:cubicBezTo>
                    <a:cubicBezTo>
                      <a:pt x="79" y="176"/>
                      <a:pt x="79" y="176"/>
                      <a:pt x="79" y="176"/>
                    </a:cubicBezTo>
                    <a:cubicBezTo>
                      <a:pt x="79" y="176"/>
                      <a:pt x="79" y="176"/>
                      <a:pt x="79" y="176"/>
                    </a:cubicBezTo>
                    <a:cubicBezTo>
                      <a:pt x="79" y="176"/>
                      <a:pt x="79" y="176"/>
                      <a:pt x="79" y="176"/>
                    </a:cubicBezTo>
                    <a:cubicBezTo>
                      <a:pt x="79" y="175"/>
                      <a:pt x="79" y="175"/>
                      <a:pt x="79" y="175"/>
                    </a:cubicBezTo>
                    <a:cubicBezTo>
                      <a:pt x="79" y="175"/>
                      <a:pt x="79" y="175"/>
                      <a:pt x="80" y="175"/>
                    </a:cubicBezTo>
                    <a:cubicBezTo>
                      <a:pt x="80" y="175"/>
                      <a:pt x="80" y="175"/>
                      <a:pt x="80" y="175"/>
                    </a:cubicBezTo>
                    <a:cubicBezTo>
                      <a:pt x="80" y="175"/>
                      <a:pt x="80" y="175"/>
                      <a:pt x="80" y="175"/>
                    </a:cubicBezTo>
                    <a:cubicBezTo>
                      <a:pt x="80" y="175"/>
                      <a:pt x="80" y="175"/>
                      <a:pt x="80" y="175"/>
                    </a:cubicBezTo>
                    <a:cubicBezTo>
                      <a:pt x="80" y="175"/>
                      <a:pt x="80" y="175"/>
                      <a:pt x="80" y="175"/>
                    </a:cubicBezTo>
                    <a:cubicBezTo>
                      <a:pt x="80" y="175"/>
                      <a:pt x="80" y="175"/>
                      <a:pt x="80" y="175"/>
                    </a:cubicBezTo>
                    <a:cubicBezTo>
                      <a:pt x="80" y="175"/>
                      <a:pt x="80" y="175"/>
                      <a:pt x="80" y="175"/>
                    </a:cubicBezTo>
                    <a:cubicBezTo>
                      <a:pt x="80" y="175"/>
                      <a:pt x="80" y="175"/>
                      <a:pt x="80" y="175"/>
                    </a:cubicBezTo>
                    <a:cubicBezTo>
                      <a:pt x="80" y="175"/>
                      <a:pt x="80" y="175"/>
                      <a:pt x="81" y="175"/>
                    </a:cubicBezTo>
                    <a:cubicBezTo>
                      <a:pt x="81" y="175"/>
                      <a:pt x="81" y="175"/>
                      <a:pt x="81" y="175"/>
                    </a:cubicBezTo>
                    <a:cubicBezTo>
                      <a:pt x="81" y="174"/>
                      <a:pt x="81" y="174"/>
                      <a:pt x="81" y="174"/>
                    </a:cubicBezTo>
                    <a:cubicBezTo>
                      <a:pt x="81" y="174"/>
                      <a:pt x="81" y="174"/>
                      <a:pt x="81" y="174"/>
                    </a:cubicBezTo>
                    <a:cubicBezTo>
                      <a:pt x="81" y="174"/>
                      <a:pt x="81" y="174"/>
                      <a:pt x="81" y="174"/>
                    </a:cubicBezTo>
                    <a:cubicBezTo>
                      <a:pt x="81" y="174"/>
                      <a:pt x="81" y="174"/>
                      <a:pt x="81" y="174"/>
                    </a:cubicBezTo>
                    <a:cubicBezTo>
                      <a:pt x="81" y="174"/>
                      <a:pt x="81" y="174"/>
                      <a:pt x="81" y="174"/>
                    </a:cubicBezTo>
                    <a:cubicBezTo>
                      <a:pt x="81" y="174"/>
                      <a:pt x="81" y="174"/>
                      <a:pt x="81" y="174"/>
                    </a:cubicBezTo>
                    <a:cubicBezTo>
                      <a:pt x="81" y="174"/>
                      <a:pt x="81" y="174"/>
                      <a:pt x="81" y="174"/>
                    </a:cubicBezTo>
                    <a:cubicBezTo>
                      <a:pt x="81" y="174"/>
                      <a:pt x="81" y="174"/>
                      <a:pt x="82" y="174"/>
                    </a:cubicBezTo>
                    <a:cubicBezTo>
                      <a:pt x="82" y="174"/>
                      <a:pt x="82" y="174"/>
                      <a:pt x="82" y="174"/>
                    </a:cubicBezTo>
                    <a:cubicBezTo>
                      <a:pt x="82" y="174"/>
                      <a:pt x="82" y="174"/>
                      <a:pt x="82" y="174"/>
                    </a:cubicBezTo>
                    <a:cubicBezTo>
                      <a:pt x="82" y="174"/>
                      <a:pt x="82" y="174"/>
                      <a:pt x="82" y="174"/>
                    </a:cubicBezTo>
                    <a:cubicBezTo>
                      <a:pt x="82" y="174"/>
                      <a:pt x="82" y="174"/>
                      <a:pt x="82" y="174"/>
                    </a:cubicBezTo>
                    <a:cubicBezTo>
                      <a:pt x="82" y="174"/>
                      <a:pt x="82" y="174"/>
                      <a:pt x="82" y="174"/>
                    </a:cubicBezTo>
                    <a:cubicBezTo>
                      <a:pt x="82" y="174"/>
                      <a:pt x="82" y="174"/>
                      <a:pt x="82" y="174"/>
                    </a:cubicBezTo>
                    <a:cubicBezTo>
                      <a:pt x="82" y="174"/>
                      <a:pt x="82" y="174"/>
                      <a:pt x="82" y="174"/>
                    </a:cubicBezTo>
                    <a:cubicBezTo>
                      <a:pt x="82" y="174"/>
                      <a:pt x="82" y="174"/>
                      <a:pt x="82" y="174"/>
                    </a:cubicBezTo>
                    <a:cubicBezTo>
                      <a:pt x="82" y="174"/>
                      <a:pt x="82" y="174"/>
                      <a:pt x="82" y="174"/>
                    </a:cubicBezTo>
                    <a:cubicBezTo>
                      <a:pt x="82" y="174"/>
                      <a:pt x="82" y="174"/>
                      <a:pt x="83" y="174"/>
                    </a:cubicBezTo>
                    <a:cubicBezTo>
                      <a:pt x="83" y="174"/>
                      <a:pt x="83" y="174"/>
                      <a:pt x="83" y="174"/>
                    </a:cubicBezTo>
                    <a:cubicBezTo>
                      <a:pt x="83" y="174"/>
                      <a:pt x="83" y="174"/>
                      <a:pt x="83" y="174"/>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4" y="173"/>
                    </a:cubicBezTo>
                    <a:cubicBezTo>
                      <a:pt x="84" y="173"/>
                      <a:pt x="84" y="173"/>
                      <a:pt x="84" y="173"/>
                    </a:cubicBezTo>
                    <a:cubicBezTo>
                      <a:pt x="84" y="173"/>
                      <a:pt x="84" y="173"/>
                      <a:pt x="84" y="173"/>
                    </a:cubicBezTo>
                    <a:cubicBezTo>
                      <a:pt x="84" y="173"/>
                      <a:pt x="84" y="173"/>
                      <a:pt x="84" y="173"/>
                    </a:cubicBezTo>
                    <a:cubicBezTo>
                      <a:pt x="84" y="173"/>
                      <a:pt x="84" y="172"/>
                      <a:pt x="84" y="172"/>
                    </a:cubicBezTo>
                    <a:cubicBezTo>
                      <a:pt x="84" y="172"/>
                      <a:pt x="84" y="172"/>
                      <a:pt x="84" y="172"/>
                    </a:cubicBezTo>
                    <a:cubicBezTo>
                      <a:pt x="84" y="172"/>
                      <a:pt x="84" y="172"/>
                      <a:pt x="84" y="172"/>
                    </a:cubicBezTo>
                    <a:cubicBezTo>
                      <a:pt x="84" y="172"/>
                      <a:pt x="84" y="172"/>
                      <a:pt x="84" y="172"/>
                    </a:cubicBezTo>
                    <a:cubicBezTo>
                      <a:pt x="84" y="172"/>
                      <a:pt x="84" y="172"/>
                      <a:pt x="84" y="172"/>
                    </a:cubicBezTo>
                    <a:cubicBezTo>
                      <a:pt x="84" y="172"/>
                      <a:pt x="84" y="172"/>
                      <a:pt x="84" y="172"/>
                    </a:cubicBezTo>
                    <a:cubicBezTo>
                      <a:pt x="84" y="172"/>
                      <a:pt x="84" y="172"/>
                      <a:pt x="84" y="172"/>
                    </a:cubicBezTo>
                    <a:cubicBezTo>
                      <a:pt x="84" y="172"/>
                      <a:pt x="84" y="172"/>
                      <a:pt x="84" y="172"/>
                    </a:cubicBezTo>
                    <a:cubicBezTo>
                      <a:pt x="84" y="172"/>
                      <a:pt x="84" y="172"/>
                      <a:pt x="84" y="172"/>
                    </a:cubicBezTo>
                    <a:cubicBezTo>
                      <a:pt x="84" y="172"/>
                      <a:pt x="84" y="172"/>
                      <a:pt x="84" y="172"/>
                    </a:cubicBezTo>
                    <a:cubicBezTo>
                      <a:pt x="84" y="172"/>
                      <a:pt x="84" y="172"/>
                      <a:pt x="84"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1"/>
                      <a:pt x="85" y="171"/>
                      <a:pt x="85" y="171"/>
                    </a:cubicBezTo>
                    <a:cubicBezTo>
                      <a:pt x="85" y="171"/>
                      <a:pt x="85" y="171"/>
                      <a:pt x="85" y="171"/>
                    </a:cubicBezTo>
                    <a:cubicBezTo>
                      <a:pt x="85" y="171"/>
                      <a:pt x="85" y="171"/>
                      <a:pt x="85" y="171"/>
                    </a:cubicBezTo>
                    <a:cubicBezTo>
                      <a:pt x="85" y="171"/>
                      <a:pt x="85" y="171"/>
                      <a:pt x="85" y="171"/>
                    </a:cubicBezTo>
                    <a:cubicBezTo>
                      <a:pt x="85" y="171"/>
                      <a:pt x="85" y="171"/>
                      <a:pt x="85" y="171"/>
                    </a:cubicBezTo>
                    <a:cubicBezTo>
                      <a:pt x="85" y="171"/>
                      <a:pt x="85"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0"/>
                      <a:pt x="86" y="170"/>
                      <a:pt x="86" y="170"/>
                    </a:cubicBezTo>
                    <a:cubicBezTo>
                      <a:pt x="86" y="170"/>
                      <a:pt x="86"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8" y="170"/>
                      <a:pt x="88" y="170"/>
                    </a:cubicBezTo>
                    <a:cubicBezTo>
                      <a:pt x="88" y="170"/>
                      <a:pt x="88" y="170"/>
                      <a:pt x="88" y="170"/>
                    </a:cubicBezTo>
                    <a:cubicBezTo>
                      <a:pt x="88" y="170"/>
                      <a:pt x="88" y="170"/>
                      <a:pt x="88" y="170"/>
                    </a:cubicBezTo>
                    <a:cubicBezTo>
                      <a:pt x="88" y="170"/>
                      <a:pt x="88" y="170"/>
                      <a:pt x="88" y="170"/>
                    </a:cubicBezTo>
                    <a:cubicBezTo>
                      <a:pt x="88" y="170"/>
                      <a:pt x="88" y="170"/>
                      <a:pt x="88" y="170"/>
                    </a:cubicBezTo>
                    <a:cubicBezTo>
                      <a:pt x="88" y="170"/>
                      <a:pt x="88" y="170"/>
                      <a:pt x="88" y="170"/>
                    </a:cubicBezTo>
                    <a:cubicBezTo>
                      <a:pt x="88" y="170"/>
                      <a:pt x="88" y="170"/>
                      <a:pt x="88" y="170"/>
                    </a:cubicBezTo>
                    <a:cubicBezTo>
                      <a:pt x="88" y="169"/>
                      <a:pt x="88" y="169"/>
                      <a:pt x="88" y="169"/>
                    </a:cubicBezTo>
                    <a:cubicBezTo>
                      <a:pt x="88" y="169"/>
                      <a:pt x="88" y="169"/>
                      <a:pt x="88" y="169"/>
                    </a:cubicBezTo>
                    <a:cubicBezTo>
                      <a:pt x="88" y="169"/>
                      <a:pt x="88" y="169"/>
                      <a:pt x="88" y="169"/>
                    </a:cubicBezTo>
                    <a:cubicBezTo>
                      <a:pt x="88" y="169"/>
                      <a:pt x="88" y="169"/>
                      <a:pt x="88" y="169"/>
                    </a:cubicBezTo>
                    <a:cubicBezTo>
                      <a:pt x="88" y="169"/>
                      <a:pt x="88" y="169"/>
                      <a:pt x="88" y="169"/>
                    </a:cubicBezTo>
                    <a:cubicBezTo>
                      <a:pt x="88"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90" y="169"/>
                    </a:cubicBezTo>
                    <a:cubicBezTo>
                      <a:pt x="90" y="169"/>
                      <a:pt x="90" y="169"/>
                      <a:pt x="90" y="169"/>
                    </a:cubicBezTo>
                    <a:cubicBezTo>
                      <a:pt x="90" y="169"/>
                      <a:pt x="90" y="169"/>
                      <a:pt x="90" y="169"/>
                    </a:cubicBezTo>
                    <a:cubicBezTo>
                      <a:pt x="90" y="169"/>
                      <a:pt x="90" y="169"/>
                      <a:pt x="90" y="169"/>
                    </a:cubicBezTo>
                    <a:cubicBezTo>
                      <a:pt x="90" y="169"/>
                      <a:pt x="90" y="169"/>
                      <a:pt x="90" y="169"/>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1" y="168"/>
                      <a:pt x="91" y="168"/>
                      <a:pt x="91" y="168"/>
                    </a:cubicBezTo>
                    <a:cubicBezTo>
                      <a:pt x="91" y="168"/>
                      <a:pt x="91" y="168"/>
                      <a:pt x="91" y="168"/>
                    </a:cubicBezTo>
                    <a:cubicBezTo>
                      <a:pt x="91" y="168"/>
                      <a:pt x="91" y="168"/>
                      <a:pt x="91" y="168"/>
                    </a:cubicBezTo>
                    <a:cubicBezTo>
                      <a:pt x="91" y="168"/>
                      <a:pt x="91" y="168"/>
                      <a:pt x="91" y="168"/>
                    </a:cubicBezTo>
                    <a:cubicBezTo>
                      <a:pt x="91" y="168"/>
                      <a:pt x="91" y="168"/>
                      <a:pt x="91" y="168"/>
                    </a:cubicBezTo>
                    <a:cubicBezTo>
                      <a:pt x="91" y="168"/>
                      <a:pt x="91" y="168"/>
                      <a:pt x="91" y="168"/>
                    </a:cubicBezTo>
                    <a:cubicBezTo>
                      <a:pt x="91" y="168"/>
                      <a:pt x="91" y="168"/>
                      <a:pt x="91" y="168"/>
                    </a:cubicBezTo>
                    <a:cubicBezTo>
                      <a:pt x="91" y="168"/>
                      <a:pt x="91" y="168"/>
                      <a:pt x="91" y="168"/>
                    </a:cubicBezTo>
                    <a:cubicBezTo>
                      <a:pt x="91" y="168"/>
                      <a:pt x="91" y="168"/>
                      <a:pt x="91" y="168"/>
                    </a:cubicBezTo>
                    <a:cubicBezTo>
                      <a:pt x="91" y="168"/>
                      <a:pt x="91" y="168"/>
                      <a:pt x="91" y="168"/>
                    </a:cubicBezTo>
                    <a:cubicBezTo>
                      <a:pt x="91" y="168"/>
                      <a:pt x="91" y="167"/>
                      <a:pt x="91" y="167"/>
                    </a:cubicBezTo>
                    <a:cubicBezTo>
                      <a:pt x="91" y="167"/>
                      <a:pt x="91" y="167"/>
                      <a:pt x="91" y="167"/>
                    </a:cubicBezTo>
                    <a:cubicBezTo>
                      <a:pt x="91" y="167"/>
                      <a:pt x="91" y="167"/>
                      <a:pt x="91" y="167"/>
                    </a:cubicBezTo>
                    <a:cubicBezTo>
                      <a:pt x="91" y="167"/>
                      <a:pt x="91"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5"/>
                      <a:pt x="94" y="165"/>
                      <a:pt x="94" y="165"/>
                    </a:cubicBezTo>
                    <a:cubicBezTo>
                      <a:pt x="94" y="165"/>
                      <a:pt x="94" y="165"/>
                      <a:pt x="94" y="165"/>
                    </a:cubicBezTo>
                    <a:cubicBezTo>
                      <a:pt x="94" y="165"/>
                      <a:pt x="94" y="165"/>
                      <a:pt x="94" y="165"/>
                    </a:cubicBezTo>
                    <a:cubicBezTo>
                      <a:pt x="94" y="165"/>
                      <a:pt x="94" y="165"/>
                      <a:pt x="94" y="165"/>
                    </a:cubicBezTo>
                    <a:cubicBezTo>
                      <a:pt x="94"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6" y="165"/>
                    </a:cubicBezTo>
                    <a:cubicBezTo>
                      <a:pt x="96" y="165"/>
                      <a:pt x="96" y="165"/>
                      <a:pt x="96" y="165"/>
                    </a:cubicBezTo>
                    <a:cubicBezTo>
                      <a:pt x="96" y="165"/>
                      <a:pt x="96" y="165"/>
                      <a:pt x="96" y="165"/>
                    </a:cubicBezTo>
                    <a:cubicBezTo>
                      <a:pt x="96" y="165"/>
                      <a:pt x="96" y="165"/>
                      <a:pt x="96" y="165"/>
                    </a:cubicBezTo>
                    <a:cubicBezTo>
                      <a:pt x="96" y="164"/>
                      <a:pt x="96" y="164"/>
                      <a:pt x="96" y="164"/>
                    </a:cubicBezTo>
                    <a:cubicBezTo>
                      <a:pt x="96" y="164"/>
                      <a:pt x="96" y="164"/>
                      <a:pt x="96" y="164"/>
                    </a:cubicBezTo>
                    <a:cubicBezTo>
                      <a:pt x="96" y="164"/>
                      <a:pt x="96" y="164"/>
                      <a:pt x="96" y="164"/>
                    </a:cubicBezTo>
                    <a:cubicBezTo>
                      <a:pt x="96" y="164"/>
                      <a:pt x="96" y="164"/>
                      <a:pt x="96" y="164"/>
                    </a:cubicBezTo>
                    <a:cubicBezTo>
                      <a:pt x="96" y="164"/>
                      <a:pt x="96" y="164"/>
                      <a:pt x="96" y="164"/>
                    </a:cubicBezTo>
                    <a:cubicBezTo>
                      <a:pt x="96" y="164"/>
                      <a:pt x="96" y="164"/>
                      <a:pt x="96" y="164"/>
                    </a:cubicBezTo>
                    <a:cubicBezTo>
                      <a:pt x="96" y="164"/>
                      <a:pt x="96" y="164"/>
                      <a:pt x="96" y="164"/>
                    </a:cubicBezTo>
                    <a:cubicBezTo>
                      <a:pt x="96" y="164"/>
                      <a:pt x="96" y="164"/>
                      <a:pt x="97" y="164"/>
                    </a:cubicBezTo>
                    <a:cubicBezTo>
                      <a:pt x="97" y="164"/>
                      <a:pt x="97" y="164"/>
                      <a:pt x="97" y="164"/>
                    </a:cubicBezTo>
                    <a:cubicBezTo>
                      <a:pt x="97" y="164"/>
                      <a:pt x="97" y="164"/>
                      <a:pt x="97" y="164"/>
                    </a:cubicBezTo>
                    <a:cubicBezTo>
                      <a:pt x="97" y="164"/>
                      <a:pt x="97" y="164"/>
                      <a:pt x="97" y="164"/>
                    </a:cubicBezTo>
                    <a:cubicBezTo>
                      <a:pt x="97" y="164"/>
                      <a:pt x="97" y="164"/>
                      <a:pt x="97" y="164"/>
                    </a:cubicBezTo>
                    <a:cubicBezTo>
                      <a:pt x="97" y="163"/>
                      <a:pt x="97" y="163"/>
                      <a:pt x="97" y="163"/>
                    </a:cubicBezTo>
                    <a:cubicBezTo>
                      <a:pt x="97" y="163"/>
                      <a:pt x="97" y="163"/>
                      <a:pt x="97" y="163"/>
                    </a:cubicBezTo>
                    <a:cubicBezTo>
                      <a:pt x="97" y="163"/>
                      <a:pt x="97" y="163"/>
                      <a:pt x="97" y="163"/>
                    </a:cubicBezTo>
                    <a:cubicBezTo>
                      <a:pt x="97" y="163"/>
                      <a:pt x="97" y="163"/>
                      <a:pt x="97" y="163"/>
                    </a:cubicBezTo>
                    <a:cubicBezTo>
                      <a:pt x="97" y="163"/>
                      <a:pt x="97" y="163"/>
                      <a:pt x="97" y="163"/>
                    </a:cubicBezTo>
                    <a:cubicBezTo>
                      <a:pt x="97" y="163"/>
                      <a:pt x="97" y="163"/>
                      <a:pt x="97" y="163"/>
                    </a:cubicBezTo>
                    <a:cubicBezTo>
                      <a:pt x="97" y="163"/>
                      <a:pt x="97" y="163"/>
                      <a:pt x="97" y="163"/>
                    </a:cubicBezTo>
                    <a:cubicBezTo>
                      <a:pt x="97" y="163"/>
                      <a:pt x="97" y="163"/>
                      <a:pt x="97" y="163"/>
                    </a:cubicBezTo>
                    <a:cubicBezTo>
                      <a:pt x="97" y="163"/>
                      <a:pt x="97"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2"/>
                      <a:pt x="98" y="162"/>
                      <a:pt x="98" y="162"/>
                    </a:cubicBezTo>
                    <a:cubicBezTo>
                      <a:pt x="98" y="162"/>
                      <a:pt x="98" y="162"/>
                      <a:pt x="98"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100" y="162"/>
                    </a:cubicBezTo>
                    <a:cubicBezTo>
                      <a:pt x="100" y="162"/>
                      <a:pt x="100" y="162"/>
                      <a:pt x="100" y="162"/>
                    </a:cubicBezTo>
                    <a:cubicBezTo>
                      <a:pt x="100" y="162"/>
                      <a:pt x="100" y="162"/>
                      <a:pt x="100" y="162"/>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1" y="161"/>
                    </a:cubicBezTo>
                    <a:cubicBezTo>
                      <a:pt x="101" y="161"/>
                      <a:pt x="101" y="161"/>
                      <a:pt x="101" y="161"/>
                    </a:cubicBezTo>
                    <a:cubicBezTo>
                      <a:pt x="101" y="161"/>
                      <a:pt x="101" y="161"/>
                      <a:pt x="101" y="161"/>
                    </a:cubicBezTo>
                    <a:cubicBezTo>
                      <a:pt x="101" y="161"/>
                      <a:pt x="101" y="161"/>
                      <a:pt x="101" y="161"/>
                    </a:cubicBezTo>
                    <a:cubicBezTo>
                      <a:pt x="101" y="161"/>
                      <a:pt x="101" y="161"/>
                      <a:pt x="101" y="161"/>
                    </a:cubicBezTo>
                    <a:cubicBezTo>
                      <a:pt x="101" y="161"/>
                      <a:pt x="101" y="161"/>
                      <a:pt x="101" y="161"/>
                    </a:cubicBezTo>
                    <a:cubicBezTo>
                      <a:pt x="101" y="161"/>
                      <a:pt x="101" y="161"/>
                      <a:pt x="101" y="161"/>
                    </a:cubicBezTo>
                    <a:cubicBezTo>
                      <a:pt x="101" y="161"/>
                      <a:pt x="101" y="161"/>
                      <a:pt x="101" y="161"/>
                    </a:cubicBezTo>
                    <a:cubicBezTo>
                      <a:pt x="102" y="161"/>
                      <a:pt x="102" y="161"/>
                      <a:pt x="102" y="161"/>
                    </a:cubicBezTo>
                    <a:cubicBezTo>
                      <a:pt x="102" y="161"/>
                      <a:pt x="102" y="161"/>
                      <a:pt x="102" y="161"/>
                    </a:cubicBezTo>
                    <a:cubicBezTo>
                      <a:pt x="102" y="161"/>
                      <a:pt x="102" y="161"/>
                      <a:pt x="102" y="161"/>
                    </a:cubicBezTo>
                    <a:cubicBezTo>
                      <a:pt x="102" y="161"/>
                      <a:pt x="102" y="161"/>
                      <a:pt x="102" y="161"/>
                    </a:cubicBezTo>
                    <a:cubicBezTo>
                      <a:pt x="102" y="161"/>
                      <a:pt x="102" y="161"/>
                      <a:pt x="102" y="161"/>
                    </a:cubicBezTo>
                    <a:cubicBezTo>
                      <a:pt x="102" y="161"/>
                      <a:pt x="102" y="161"/>
                      <a:pt x="102" y="161"/>
                    </a:cubicBezTo>
                    <a:cubicBezTo>
                      <a:pt x="102" y="161"/>
                      <a:pt x="102" y="161"/>
                      <a:pt x="102" y="161"/>
                    </a:cubicBezTo>
                    <a:cubicBezTo>
                      <a:pt x="102" y="161"/>
                      <a:pt x="102" y="161"/>
                      <a:pt x="102" y="161"/>
                    </a:cubicBezTo>
                    <a:cubicBezTo>
                      <a:pt x="102" y="161"/>
                      <a:pt x="102" y="161"/>
                      <a:pt x="103" y="161"/>
                    </a:cubicBezTo>
                    <a:cubicBezTo>
                      <a:pt x="103" y="161"/>
                      <a:pt x="103" y="161"/>
                      <a:pt x="103" y="161"/>
                    </a:cubicBezTo>
                    <a:cubicBezTo>
                      <a:pt x="103" y="161"/>
                      <a:pt x="103" y="161"/>
                      <a:pt x="103" y="161"/>
                    </a:cubicBezTo>
                    <a:cubicBezTo>
                      <a:pt x="103" y="161"/>
                      <a:pt x="103" y="161"/>
                      <a:pt x="103" y="161"/>
                    </a:cubicBezTo>
                    <a:cubicBezTo>
                      <a:pt x="103" y="161"/>
                      <a:pt x="103" y="161"/>
                      <a:pt x="103" y="161"/>
                    </a:cubicBezTo>
                    <a:cubicBezTo>
                      <a:pt x="103" y="161"/>
                      <a:pt x="103" y="161"/>
                      <a:pt x="103" y="161"/>
                    </a:cubicBezTo>
                    <a:cubicBezTo>
                      <a:pt x="103" y="162"/>
                      <a:pt x="103" y="162"/>
                      <a:pt x="103" y="162"/>
                    </a:cubicBezTo>
                    <a:cubicBezTo>
                      <a:pt x="103" y="162"/>
                      <a:pt x="103" y="162"/>
                      <a:pt x="103" y="163"/>
                    </a:cubicBezTo>
                    <a:cubicBezTo>
                      <a:pt x="103" y="163"/>
                      <a:pt x="103" y="163"/>
                      <a:pt x="103" y="163"/>
                    </a:cubicBezTo>
                    <a:cubicBezTo>
                      <a:pt x="103" y="163"/>
                      <a:pt x="103" y="163"/>
                      <a:pt x="103" y="163"/>
                    </a:cubicBezTo>
                    <a:cubicBezTo>
                      <a:pt x="103" y="163"/>
                      <a:pt x="103" y="163"/>
                      <a:pt x="103" y="163"/>
                    </a:cubicBezTo>
                    <a:cubicBezTo>
                      <a:pt x="103" y="164"/>
                      <a:pt x="103" y="164"/>
                      <a:pt x="103" y="165"/>
                    </a:cubicBezTo>
                    <a:cubicBezTo>
                      <a:pt x="103" y="165"/>
                      <a:pt x="103" y="165"/>
                      <a:pt x="103" y="165"/>
                    </a:cubicBezTo>
                    <a:cubicBezTo>
                      <a:pt x="103" y="165"/>
                      <a:pt x="103" y="166"/>
                      <a:pt x="103" y="166"/>
                    </a:cubicBezTo>
                    <a:cubicBezTo>
                      <a:pt x="103" y="166"/>
                      <a:pt x="103" y="166"/>
                      <a:pt x="103" y="166"/>
                    </a:cubicBezTo>
                    <a:cubicBezTo>
                      <a:pt x="103" y="166"/>
                      <a:pt x="103" y="166"/>
                      <a:pt x="103" y="166"/>
                    </a:cubicBezTo>
                    <a:cubicBezTo>
                      <a:pt x="103" y="167"/>
                      <a:pt x="103" y="167"/>
                      <a:pt x="103" y="167"/>
                    </a:cubicBezTo>
                    <a:cubicBezTo>
                      <a:pt x="103" y="167"/>
                      <a:pt x="103" y="167"/>
                      <a:pt x="103" y="167"/>
                    </a:cubicBezTo>
                    <a:cubicBezTo>
                      <a:pt x="103" y="167"/>
                      <a:pt x="103" y="167"/>
                      <a:pt x="103" y="167"/>
                    </a:cubicBezTo>
                    <a:cubicBezTo>
                      <a:pt x="103" y="167"/>
                      <a:pt x="103" y="167"/>
                      <a:pt x="103" y="167"/>
                    </a:cubicBezTo>
                    <a:cubicBezTo>
                      <a:pt x="103" y="167"/>
                      <a:pt x="103" y="167"/>
                      <a:pt x="103" y="167"/>
                    </a:cubicBezTo>
                    <a:cubicBezTo>
                      <a:pt x="103" y="168"/>
                      <a:pt x="103" y="168"/>
                      <a:pt x="103" y="168"/>
                    </a:cubicBezTo>
                    <a:cubicBezTo>
                      <a:pt x="103" y="168"/>
                      <a:pt x="103" y="168"/>
                      <a:pt x="103" y="168"/>
                    </a:cubicBezTo>
                    <a:cubicBezTo>
                      <a:pt x="103" y="168"/>
                      <a:pt x="103" y="168"/>
                      <a:pt x="103" y="168"/>
                    </a:cubicBezTo>
                    <a:cubicBezTo>
                      <a:pt x="103" y="168"/>
                      <a:pt x="103" y="168"/>
                      <a:pt x="103" y="168"/>
                    </a:cubicBezTo>
                    <a:cubicBezTo>
                      <a:pt x="103" y="169"/>
                      <a:pt x="103" y="169"/>
                      <a:pt x="103" y="169"/>
                    </a:cubicBezTo>
                    <a:cubicBezTo>
                      <a:pt x="103" y="169"/>
                      <a:pt x="103" y="169"/>
                      <a:pt x="103" y="169"/>
                    </a:cubicBezTo>
                    <a:cubicBezTo>
                      <a:pt x="103" y="169"/>
                      <a:pt x="103" y="169"/>
                      <a:pt x="103" y="170"/>
                    </a:cubicBezTo>
                    <a:cubicBezTo>
                      <a:pt x="103" y="170"/>
                      <a:pt x="103" y="170"/>
                      <a:pt x="103" y="171"/>
                    </a:cubicBezTo>
                    <a:cubicBezTo>
                      <a:pt x="103" y="171"/>
                      <a:pt x="103" y="171"/>
                      <a:pt x="103" y="171"/>
                    </a:cubicBezTo>
                    <a:cubicBezTo>
                      <a:pt x="103" y="172"/>
                      <a:pt x="103" y="173"/>
                      <a:pt x="103" y="175"/>
                    </a:cubicBezTo>
                    <a:cubicBezTo>
                      <a:pt x="103" y="175"/>
                      <a:pt x="103" y="175"/>
                      <a:pt x="103" y="175"/>
                    </a:cubicBezTo>
                    <a:cubicBezTo>
                      <a:pt x="103" y="175"/>
                      <a:pt x="103" y="175"/>
                      <a:pt x="103" y="175"/>
                    </a:cubicBezTo>
                    <a:cubicBezTo>
                      <a:pt x="103" y="175"/>
                      <a:pt x="103" y="175"/>
                      <a:pt x="103" y="175"/>
                    </a:cubicBezTo>
                    <a:cubicBezTo>
                      <a:pt x="103" y="175"/>
                      <a:pt x="103" y="175"/>
                      <a:pt x="103" y="175"/>
                    </a:cubicBezTo>
                    <a:cubicBezTo>
                      <a:pt x="103" y="175"/>
                      <a:pt x="102" y="175"/>
                      <a:pt x="102" y="175"/>
                    </a:cubicBezTo>
                    <a:cubicBezTo>
                      <a:pt x="102" y="175"/>
                      <a:pt x="102" y="175"/>
                      <a:pt x="102" y="176"/>
                    </a:cubicBezTo>
                    <a:cubicBezTo>
                      <a:pt x="102" y="176"/>
                      <a:pt x="102" y="176"/>
                      <a:pt x="102" y="176"/>
                    </a:cubicBezTo>
                    <a:cubicBezTo>
                      <a:pt x="102" y="176"/>
                      <a:pt x="102" y="176"/>
                      <a:pt x="102" y="176"/>
                    </a:cubicBezTo>
                    <a:cubicBezTo>
                      <a:pt x="102" y="176"/>
                      <a:pt x="102" y="176"/>
                      <a:pt x="102" y="176"/>
                    </a:cubicBezTo>
                    <a:cubicBezTo>
                      <a:pt x="102" y="176"/>
                      <a:pt x="102" y="176"/>
                      <a:pt x="102" y="176"/>
                    </a:cubicBezTo>
                    <a:cubicBezTo>
                      <a:pt x="102" y="176"/>
                      <a:pt x="102" y="176"/>
                      <a:pt x="102" y="177"/>
                    </a:cubicBezTo>
                    <a:cubicBezTo>
                      <a:pt x="102" y="177"/>
                      <a:pt x="102" y="177"/>
                      <a:pt x="102" y="177"/>
                    </a:cubicBezTo>
                    <a:cubicBezTo>
                      <a:pt x="102" y="178"/>
                      <a:pt x="102" y="179"/>
                      <a:pt x="102" y="179"/>
                    </a:cubicBezTo>
                    <a:cubicBezTo>
                      <a:pt x="102" y="179"/>
                      <a:pt x="102" y="179"/>
                      <a:pt x="102" y="180"/>
                    </a:cubicBezTo>
                    <a:cubicBezTo>
                      <a:pt x="102" y="180"/>
                      <a:pt x="102" y="180"/>
                      <a:pt x="102" y="180"/>
                    </a:cubicBezTo>
                    <a:cubicBezTo>
                      <a:pt x="102" y="180"/>
                      <a:pt x="102" y="180"/>
                      <a:pt x="102" y="180"/>
                    </a:cubicBezTo>
                    <a:cubicBezTo>
                      <a:pt x="102" y="180"/>
                      <a:pt x="102" y="180"/>
                      <a:pt x="102" y="180"/>
                    </a:cubicBezTo>
                    <a:cubicBezTo>
                      <a:pt x="102" y="180"/>
                      <a:pt x="102" y="180"/>
                      <a:pt x="102" y="180"/>
                    </a:cubicBezTo>
                    <a:cubicBezTo>
                      <a:pt x="102" y="180"/>
                      <a:pt x="102" y="180"/>
                      <a:pt x="102" y="180"/>
                    </a:cubicBezTo>
                    <a:cubicBezTo>
                      <a:pt x="102" y="180"/>
                      <a:pt x="102" y="180"/>
                      <a:pt x="102" y="180"/>
                    </a:cubicBezTo>
                    <a:cubicBezTo>
                      <a:pt x="102" y="180"/>
                      <a:pt x="102" y="180"/>
                      <a:pt x="102" y="180"/>
                    </a:cubicBezTo>
                    <a:cubicBezTo>
                      <a:pt x="102" y="180"/>
                      <a:pt x="102" y="180"/>
                      <a:pt x="102" y="180"/>
                    </a:cubicBezTo>
                    <a:cubicBezTo>
                      <a:pt x="102" y="180"/>
                      <a:pt x="102" y="180"/>
                      <a:pt x="102" y="180"/>
                    </a:cubicBezTo>
                    <a:cubicBezTo>
                      <a:pt x="102" y="180"/>
                      <a:pt x="102" y="180"/>
                      <a:pt x="102" y="180"/>
                    </a:cubicBezTo>
                    <a:cubicBezTo>
                      <a:pt x="102" y="180"/>
                      <a:pt x="102" y="181"/>
                      <a:pt x="102" y="181"/>
                    </a:cubicBezTo>
                    <a:cubicBezTo>
                      <a:pt x="102" y="181"/>
                      <a:pt x="102" y="181"/>
                      <a:pt x="102" y="181"/>
                    </a:cubicBezTo>
                    <a:cubicBezTo>
                      <a:pt x="102" y="181"/>
                      <a:pt x="102" y="181"/>
                      <a:pt x="102" y="181"/>
                    </a:cubicBezTo>
                    <a:cubicBezTo>
                      <a:pt x="101" y="181"/>
                      <a:pt x="101" y="181"/>
                      <a:pt x="101" y="181"/>
                    </a:cubicBezTo>
                    <a:cubicBezTo>
                      <a:pt x="101" y="181"/>
                      <a:pt x="101" y="181"/>
                      <a:pt x="101" y="181"/>
                    </a:cubicBezTo>
                    <a:cubicBezTo>
                      <a:pt x="101" y="181"/>
                      <a:pt x="101" y="181"/>
                      <a:pt x="101" y="181"/>
                    </a:cubicBezTo>
                    <a:cubicBezTo>
                      <a:pt x="101" y="181"/>
                      <a:pt x="101" y="181"/>
                      <a:pt x="101" y="181"/>
                    </a:cubicBezTo>
                    <a:cubicBezTo>
                      <a:pt x="101" y="181"/>
                      <a:pt x="101" y="182"/>
                      <a:pt x="101" y="182"/>
                    </a:cubicBezTo>
                    <a:cubicBezTo>
                      <a:pt x="101" y="182"/>
                      <a:pt x="101" y="182"/>
                      <a:pt x="101" y="182"/>
                    </a:cubicBezTo>
                    <a:cubicBezTo>
                      <a:pt x="101" y="182"/>
                      <a:pt x="101" y="182"/>
                      <a:pt x="101" y="182"/>
                    </a:cubicBezTo>
                    <a:cubicBezTo>
                      <a:pt x="101" y="182"/>
                      <a:pt x="101" y="182"/>
                      <a:pt x="101" y="182"/>
                    </a:cubicBezTo>
                    <a:cubicBezTo>
                      <a:pt x="101" y="182"/>
                      <a:pt x="101" y="182"/>
                      <a:pt x="101" y="182"/>
                    </a:cubicBezTo>
                    <a:cubicBezTo>
                      <a:pt x="101" y="182"/>
                      <a:pt x="101" y="182"/>
                      <a:pt x="101" y="182"/>
                    </a:cubicBezTo>
                    <a:cubicBezTo>
                      <a:pt x="101" y="182"/>
                      <a:pt x="101" y="182"/>
                      <a:pt x="101" y="182"/>
                    </a:cubicBezTo>
                    <a:cubicBezTo>
                      <a:pt x="101" y="182"/>
                      <a:pt x="101" y="182"/>
                      <a:pt x="101" y="182"/>
                    </a:cubicBezTo>
                    <a:cubicBezTo>
                      <a:pt x="100" y="182"/>
                      <a:pt x="100" y="182"/>
                      <a:pt x="100" y="182"/>
                    </a:cubicBezTo>
                    <a:cubicBezTo>
                      <a:pt x="100" y="182"/>
                      <a:pt x="100" y="182"/>
                      <a:pt x="100" y="182"/>
                    </a:cubicBezTo>
                    <a:cubicBezTo>
                      <a:pt x="100" y="182"/>
                      <a:pt x="100" y="182"/>
                      <a:pt x="100" y="183"/>
                    </a:cubicBezTo>
                    <a:cubicBezTo>
                      <a:pt x="100" y="183"/>
                      <a:pt x="100" y="183"/>
                      <a:pt x="100" y="183"/>
                    </a:cubicBezTo>
                    <a:cubicBezTo>
                      <a:pt x="100" y="183"/>
                      <a:pt x="100" y="183"/>
                      <a:pt x="100" y="183"/>
                    </a:cubicBezTo>
                    <a:cubicBezTo>
                      <a:pt x="100" y="183"/>
                      <a:pt x="100" y="183"/>
                      <a:pt x="100" y="183"/>
                    </a:cubicBezTo>
                    <a:cubicBezTo>
                      <a:pt x="100" y="183"/>
                      <a:pt x="100" y="183"/>
                      <a:pt x="100" y="183"/>
                    </a:cubicBezTo>
                    <a:cubicBezTo>
                      <a:pt x="100" y="183"/>
                      <a:pt x="100" y="183"/>
                      <a:pt x="100" y="183"/>
                    </a:cubicBezTo>
                    <a:cubicBezTo>
                      <a:pt x="100" y="183"/>
                      <a:pt x="100" y="183"/>
                      <a:pt x="100" y="183"/>
                    </a:cubicBezTo>
                    <a:cubicBezTo>
                      <a:pt x="100" y="183"/>
                      <a:pt x="100" y="183"/>
                      <a:pt x="100" y="183"/>
                    </a:cubicBezTo>
                    <a:cubicBezTo>
                      <a:pt x="100" y="183"/>
                      <a:pt x="100" y="183"/>
                      <a:pt x="100" y="183"/>
                    </a:cubicBezTo>
                    <a:cubicBezTo>
                      <a:pt x="100" y="183"/>
                      <a:pt x="100" y="183"/>
                      <a:pt x="100" y="183"/>
                    </a:cubicBezTo>
                    <a:cubicBezTo>
                      <a:pt x="99" y="183"/>
                      <a:pt x="99" y="183"/>
                      <a:pt x="99" y="183"/>
                    </a:cubicBezTo>
                    <a:cubicBezTo>
                      <a:pt x="99" y="183"/>
                      <a:pt x="99" y="183"/>
                      <a:pt x="99" y="183"/>
                    </a:cubicBezTo>
                    <a:cubicBezTo>
                      <a:pt x="99" y="183"/>
                      <a:pt x="99" y="183"/>
                      <a:pt x="99" y="183"/>
                    </a:cubicBezTo>
                    <a:cubicBezTo>
                      <a:pt x="99" y="183"/>
                      <a:pt x="99" y="183"/>
                      <a:pt x="99" y="183"/>
                    </a:cubicBezTo>
                    <a:cubicBezTo>
                      <a:pt x="99" y="183"/>
                      <a:pt x="99" y="183"/>
                      <a:pt x="99" y="183"/>
                    </a:cubicBezTo>
                    <a:cubicBezTo>
                      <a:pt x="99" y="183"/>
                      <a:pt x="99" y="183"/>
                      <a:pt x="99" y="183"/>
                    </a:cubicBezTo>
                    <a:cubicBezTo>
                      <a:pt x="99" y="183"/>
                      <a:pt x="99" y="183"/>
                      <a:pt x="99" y="183"/>
                    </a:cubicBezTo>
                    <a:cubicBezTo>
                      <a:pt x="99" y="183"/>
                      <a:pt x="99" y="183"/>
                      <a:pt x="99" y="183"/>
                    </a:cubicBezTo>
                    <a:cubicBezTo>
                      <a:pt x="99" y="183"/>
                      <a:pt x="99" y="183"/>
                      <a:pt x="99" y="184"/>
                    </a:cubicBezTo>
                    <a:cubicBezTo>
                      <a:pt x="99" y="184"/>
                      <a:pt x="99" y="184"/>
                      <a:pt x="99" y="184"/>
                    </a:cubicBezTo>
                    <a:cubicBezTo>
                      <a:pt x="99" y="184"/>
                      <a:pt x="99" y="184"/>
                      <a:pt x="99" y="184"/>
                    </a:cubicBezTo>
                    <a:cubicBezTo>
                      <a:pt x="99" y="184"/>
                      <a:pt x="99" y="184"/>
                      <a:pt x="99" y="184"/>
                    </a:cubicBezTo>
                    <a:cubicBezTo>
                      <a:pt x="99" y="184"/>
                      <a:pt x="99" y="184"/>
                      <a:pt x="99" y="184"/>
                    </a:cubicBezTo>
                    <a:cubicBezTo>
                      <a:pt x="99" y="184"/>
                      <a:pt x="99" y="184"/>
                      <a:pt x="99" y="184"/>
                    </a:cubicBezTo>
                    <a:cubicBezTo>
                      <a:pt x="99" y="184"/>
                      <a:pt x="99" y="184"/>
                      <a:pt x="99" y="184"/>
                    </a:cubicBezTo>
                    <a:cubicBezTo>
                      <a:pt x="99"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5"/>
                    </a:cubicBezTo>
                    <a:cubicBezTo>
                      <a:pt x="98" y="185"/>
                      <a:pt x="98" y="185"/>
                      <a:pt x="98" y="185"/>
                    </a:cubicBezTo>
                    <a:cubicBezTo>
                      <a:pt x="98" y="185"/>
                      <a:pt x="98" y="185"/>
                      <a:pt x="98" y="185"/>
                    </a:cubicBezTo>
                    <a:cubicBezTo>
                      <a:pt x="98" y="185"/>
                      <a:pt x="98" y="185"/>
                      <a:pt x="98" y="185"/>
                    </a:cubicBezTo>
                    <a:cubicBezTo>
                      <a:pt x="98" y="185"/>
                      <a:pt x="98" y="185"/>
                      <a:pt x="98"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6" y="185"/>
                    </a:cubicBezTo>
                    <a:cubicBezTo>
                      <a:pt x="96" y="185"/>
                      <a:pt x="96" y="185"/>
                      <a:pt x="96" y="185"/>
                    </a:cubicBezTo>
                    <a:cubicBezTo>
                      <a:pt x="96" y="185"/>
                      <a:pt x="96" y="185"/>
                      <a:pt x="96" y="186"/>
                    </a:cubicBezTo>
                    <a:cubicBezTo>
                      <a:pt x="96" y="186"/>
                      <a:pt x="96" y="186"/>
                      <a:pt x="96" y="186"/>
                    </a:cubicBezTo>
                    <a:cubicBezTo>
                      <a:pt x="96" y="186"/>
                      <a:pt x="96" y="186"/>
                      <a:pt x="96" y="186"/>
                    </a:cubicBezTo>
                    <a:cubicBezTo>
                      <a:pt x="96" y="186"/>
                      <a:pt x="96" y="186"/>
                      <a:pt x="96" y="186"/>
                    </a:cubicBezTo>
                    <a:cubicBezTo>
                      <a:pt x="96" y="186"/>
                      <a:pt x="96" y="186"/>
                      <a:pt x="96" y="186"/>
                    </a:cubicBezTo>
                    <a:cubicBezTo>
                      <a:pt x="96" y="186"/>
                      <a:pt x="96" y="186"/>
                      <a:pt x="96" y="186"/>
                    </a:cubicBezTo>
                    <a:cubicBezTo>
                      <a:pt x="96" y="186"/>
                      <a:pt x="96" y="186"/>
                      <a:pt x="96" y="186"/>
                    </a:cubicBezTo>
                    <a:cubicBezTo>
                      <a:pt x="96" y="186"/>
                      <a:pt x="96" y="186"/>
                      <a:pt x="96" y="186"/>
                    </a:cubicBezTo>
                    <a:cubicBezTo>
                      <a:pt x="96" y="186"/>
                      <a:pt x="96" y="186"/>
                      <a:pt x="96" y="186"/>
                    </a:cubicBezTo>
                    <a:cubicBezTo>
                      <a:pt x="96" y="186"/>
                      <a:pt x="96" y="186"/>
                      <a:pt x="96" y="186"/>
                    </a:cubicBezTo>
                    <a:cubicBezTo>
                      <a:pt x="95" y="186"/>
                      <a:pt x="95" y="186"/>
                      <a:pt x="95" y="186"/>
                    </a:cubicBezTo>
                    <a:cubicBezTo>
                      <a:pt x="95" y="186"/>
                      <a:pt x="95" y="186"/>
                      <a:pt x="95" y="186"/>
                    </a:cubicBezTo>
                    <a:cubicBezTo>
                      <a:pt x="95" y="186"/>
                      <a:pt x="95" y="186"/>
                      <a:pt x="95" y="186"/>
                    </a:cubicBezTo>
                    <a:cubicBezTo>
                      <a:pt x="95" y="186"/>
                      <a:pt x="95" y="186"/>
                      <a:pt x="95" y="186"/>
                    </a:cubicBezTo>
                    <a:cubicBezTo>
                      <a:pt x="95" y="186"/>
                      <a:pt x="95" y="186"/>
                      <a:pt x="95" y="186"/>
                    </a:cubicBezTo>
                    <a:cubicBezTo>
                      <a:pt x="95" y="186"/>
                      <a:pt x="95" y="186"/>
                      <a:pt x="95" y="186"/>
                    </a:cubicBezTo>
                    <a:cubicBezTo>
                      <a:pt x="95" y="186"/>
                      <a:pt x="95" y="186"/>
                      <a:pt x="95" y="186"/>
                    </a:cubicBezTo>
                    <a:cubicBezTo>
                      <a:pt x="95" y="186"/>
                      <a:pt x="95" y="186"/>
                      <a:pt x="95" y="186"/>
                    </a:cubicBezTo>
                    <a:cubicBezTo>
                      <a:pt x="95" y="186"/>
                      <a:pt x="95" y="186"/>
                      <a:pt x="95" y="187"/>
                    </a:cubicBezTo>
                    <a:cubicBezTo>
                      <a:pt x="94" y="187"/>
                      <a:pt x="94" y="187"/>
                      <a:pt x="94" y="187"/>
                    </a:cubicBezTo>
                    <a:cubicBezTo>
                      <a:pt x="94" y="187"/>
                      <a:pt x="94" y="187"/>
                      <a:pt x="94" y="187"/>
                    </a:cubicBezTo>
                    <a:cubicBezTo>
                      <a:pt x="94" y="187"/>
                      <a:pt x="94" y="187"/>
                      <a:pt x="94" y="187"/>
                    </a:cubicBezTo>
                    <a:cubicBezTo>
                      <a:pt x="94" y="187"/>
                      <a:pt x="94" y="187"/>
                      <a:pt x="94" y="187"/>
                    </a:cubicBezTo>
                    <a:cubicBezTo>
                      <a:pt x="94" y="187"/>
                      <a:pt x="94" y="187"/>
                      <a:pt x="94" y="187"/>
                    </a:cubicBezTo>
                    <a:cubicBezTo>
                      <a:pt x="94" y="187"/>
                      <a:pt x="94" y="187"/>
                      <a:pt x="94" y="187"/>
                    </a:cubicBezTo>
                    <a:cubicBezTo>
                      <a:pt x="94" y="187"/>
                      <a:pt x="94" y="187"/>
                      <a:pt x="94" y="187"/>
                    </a:cubicBezTo>
                    <a:cubicBezTo>
                      <a:pt x="94" y="187"/>
                      <a:pt x="94" y="187"/>
                      <a:pt x="94" y="187"/>
                    </a:cubicBezTo>
                    <a:cubicBezTo>
                      <a:pt x="94" y="187"/>
                      <a:pt x="94" y="187"/>
                      <a:pt x="94" y="187"/>
                    </a:cubicBezTo>
                    <a:cubicBezTo>
                      <a:pt x="94" y="187"/>
                      <a:pt x="93" y="187"/>
                      <a:pt x="93" y="187"/>
                    </a:cubicBezTo>
                    <a:cubicBezTo>
                      <a:pt x="93" y="187"/>
                      <a:pt x="93" y="187"/>
                      <a:pt x="93" y="187"/>
                    </a:cubicBezTo>
                    <a:cubicBezTo>
                      <a:pt x="93" y="187"/>
                      <a:pt x="93" y="187"/>
                      <a:pt x="93" y="187"/>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2" y="188"/>
                      <a:pt x="92" y="188"/>
                      <a:pt x="92" y="188"/>
                    </a:cubicBezTo>
                    <a:cubicBezTo>
                      <a:pt x="92" y="188"/>
                      <a:pt x="92" y="188"/>
                      <a:pt x="92" y="188"/>
                    </a:cubicBezTo>
                    <a:cubicBezTo>
                      <a:pt x="92" y="188"/>
                      <a:pt x="92" y="188"/>
                      <a:pt x="92" y="188"/>
                    </a:cubicBezTo>
                    <a:cubicBezTo>
                      <a:pt x="92" y="188"/>
                      <a:pt x="92" y="188"/>
                      <a:pt x="92" y="188"/>
                    </a:cubicBezTo>
                    <a:cubicBezTo>
                      <a:pt x="92" y="188"/>
                      <a:pt x="92" y="188"/>
                      <a:pt x="92" y="188"/>
                    </a:cubicBezTo>
                    <a:cubicBezTo>
                      <a:pt x="92" y="188"/>
                      <a:pt x="92" y="188"/>
                      <a:pt x="92" y="188"/>
                    </a:cubicBezTo>
                    <a:cubicBezTo>
                      <a:pt x="92" y="188"/>
                      <a:pt x="92" y="188"/>
                      <a:pt x="92" y="189"/>
                    </a:cubicBezTo>
                    <a:cubicBezTo>
                      <a:pt x="92" y="189"/>
                      <a:pt x="92" y="189"/>
                      <a:pt x="92" y="189"/>
                    </a:cubicBezTo>
                    <a:cubicBezTo>
                      <a:pt x="92" y="189"/>
                      <a:pt x="92" y="189"/>
                      <a:pt x="92" y="189"/>
                    </a:cubicBezTo>
                    <a:cubicBezTo>
                      <a:pt x="92" y="189"/>
                      <a:pt x="92" y="189"/>
                      <a:pt x="92" y="189"/>
                    </a:cubicBezTo>
                    <a:cubicBezTo>
                      <a:pt x="91" y="189"/>
                      <a:pt x="90" y="189"/>
                      <a:pt x="90" y="190"/>
                    </a:cubicBezTo>
                    <a:cubicBezTo>
                      <a:pt x="90" y="190"/>
                      <a:pt x="90" y="190"/>
                      <a:pt x="90" y="190"/>
                    </a:cubicBezTo>
                    <a:cubicBezTo>
                      <a:pt x="90" y="190"/>
                      <a:pt x="90" y="190"/>
                      <a:pt x="90" y="190"/>
                    </a:cubicBezTo>
                    <a:cubicBezTo>
                      <a:pt x="89" y="190"/>
                      <a:pt x="89" y="190"/>
                      <a:pt x="89" y="190"/>
                    </a:cubicBezTo>
                    <a:cubicBezTo>
                      <a:pt x="89" y="191"/>
                      <a:pt x="89" y="191"/>
                      <a:pt x="89" y="191"/>
                    </a:cubicBezTo>
                    <a:cubicBezTo>
                      <a:pt x="89" y="191"/>
                      <a:pt x="89" y="191"/>
                      <a:pt x="89" y="191"/>
                    </a:cubicBezTo>
                    <a:cubicBezTo>
                      <a:pt x="88" y="191"/>
                      <a:pt x="88" y="191"/>
                      <a:pt x="88" y="191"/>
                    </a:cubicBezTo>
                    <a:cubicBezTo>
                      <a:pt x="88" y="191"/>
                      <a:pt x="88" y="192"/>
                      <a:pt x="87" y="192"/>
                    </a:cubicBezTo>
                    <a:cubicBezTo>
                      <a:pt x="87" y="192"/>
                      <a:pt x="87" y="192"/>
                      <a:pt x="87" y="192"/>
                    </a:cubicBezTo>
                    <a:cubicBezTo>
                      <a:pt x="87" y="192"/>
                      <a:pt x="87" y="192"/>
                      <a:pt x="87" y="192"/>
                    </a:cubicBezTo>
                    <a:cubicBezTo>
                      <a:pt x="87" y="192"/>
                      <a:pt x="87" y="192"/>
                      <a:pt x="87" y="192"/>
                    </a:cubicBezTo>
                    <a:cubicBezTo>
                      <a:pt x="87" y="192"/>
                      <a:pt x="87" y="192"/>
                      <a:pt x="87" y="192"/>
                    </a:cubicBezTo>
                    <a:cubicBezTo>
                      <a:pt x="87" y="192"/>
                      <a:pt x="87" y="192"/>
                      <a:pt x="87" y="192"/>
                    </a:cubicBezTo>
                    <a:cubicBezTo>
                      <a:pt x="87" y="192"/>
                      <a:pt x="87" y="192"/>
                      <a:pt x="87" y="192"/>
                    </a:cubicBezTo>
                    <a:cubicBezTo>
                      <a:pt x="87" y="192"/>
                      <a:pt x="87" y="192"/>
                      <a:pt x="87" y="193"/>
                    </a:cubicBezTo>
                    <a:cubicBezTo>
                      <a:pt x="87" y="193"/>
                      <a:pt x="87" y="193"/>
                      <a:pt x="87" y="193"/>
                    </a:cubicBezTo>
                    <a:cubicBezTo>
                      <a:pt x="87" y="193"/>
                      <a:pt x="87" y="193"/>
                      <a:pt x="87" y="193"/>
                    </a:cubicBezTo>
                    <a:cubicBezTo>
                      <a:pt x="87" y="193"/>
                      <a:pt x="87" y="193"/>
                      <a:pt x="87" y="193"/>
                    </a:cubicBezTo>
                    <a:cubicBezTo>
                      <a:pt x="86" y="193"/>
                      <a:pt x="86" y="193"/>
                      <a:pt x="86" y="193"/>
                    </a:cubicBezTo>
                    <a:cubicBezTo>
                      <a:pt x="86" y="193"/>
                      <a:pt x="86" y="193"/>
                      <a:pt x="86" y="193"/>
                    </a:cubicBezTo>
                    <a:cubicBezTo>
                      <a:pt x="86" y="193"/>
                      <a:pt x="86" y="193"/>
                      <a:pt x="86" y="193"/>
                    </a:cubicBezTo>
                    <a:cubicBezTo>
                      <a:pt x="86" y="193"/>
                      <a:pt x="86" y="193"/>
                      <a:pt x="86" y="193"/>
                    </a:cubicBezTo>
                    <a:cubicBezTo>
                      <a:pt x="86" y="193"/>
                      <a:pt x="86" y="193"/>
                      <a:pt x="86" y="193"/>
                    </a:cubicBezTo>
                    <a:cubicBezTo>
                      <a:pt x="86" y="193"/>
                      <a:pt x="86" y="193"/>
                      <a:pt x="86" y="193"/>
                    </a:cubicBezTo>
                    <a:cubicBezTo>
                      <a:pt x="86" y="193"/>
                      <a:pt x="86" y="193"/>
                      <a:pt x="86" y="193"/>
                    </a:cubicBezTo>
                    <a:cubicBezTo>
                      <a:pt x="86" y="193"/>
                      <a:pt x="86" y="193"/>
                      <a:pt x="86" y="193"/>
                    </a:cubicBezTo>
                    <a:cubicBezTo>
                      <a:pt x="86" y="193"/>
                      <a:pt x="86" y="193"/>
                      <a:pt x="86" y="193"/>
                    </a:cubicBezTo>
                    <a:cubicBezTo>
                      <a:pt x="85" y="193"/>
                      <a:pt x="85" y="193"/>
                      <a:pt x="85" y="194"/>
                    </a:cubicBezTo>
                    <a:cubicBezTo>
                      <a:pt x="85" y="194"/>
                      <a:pt x="85" y="194"/>
                      <a:pt x="85" y="194"/>
                    </a:cubicBezTo>
                    <a:cubicBezTo>
                      <a:pt x="85" y="194"/>
                      <a:pt x="85" y="194"/>
                      <a:pt x="85" y="194"/>
                    </a:cubicBezTo>
                    <a:cubicBezTo>
                      <a:pt x="85" y="194"/>
                      <a:pt x="85" y="194"/>
                      <a:pt x="85" y="194"/>
                    </a:cubicBezTo>
                    <a:cubicBezTo>
                      <a:pt x="85" y="194"/>
                      <a:pt x="85" y="194"/>
                      <a:pt x="85" y="194"/>
                    </a:cubicBezTo>
                    <a:cubicBezTo>
                      <a:pt x="85" y="194"/>
                      <a:pt x="85" y="194"/>
                      <a:pt x="85" y="194"/>
                    </a:cubicBezTo>
                    <a:cubicBezTo>
                      <a:pt x="85" y="194"/>
                      <a:pt x="85" y="194"/>
                      <a:pt x="85" y="194"/>
                    </a:cubicBezTo>
                    <a:cubicBezTo>
                      <a:pt x="85" y="194"/>
                      <a:pt x="85" y="194"/>
                      <a:pt x="84" y="194"/>
                    </a:cubicBezTo>
                    <a:cubicBezTo>
                      <a:pt x="84" y="194"/>
                      <a:pt x="84" y="194"/>
                      <a:pt x="84" y="194"/>
                    </a:cubicBezTo>
                    <a:cubicBezTo>
                      <a:pt x="84" y="194"/>
                      <a:pt x="84" y="194"/>
                      <a:pt x="84" y="194"/>
                    </a:cubicBezTo>
                    <a:cubicBezTo>
                      <a:pt x="84" y="194"/>
                      <a:pt x="84" y="194"/>
                      <a:pt x="84" y="194"/>
                    </a:cubicBezTo>
                    <a:cubicBezTo>
                      <a:pt x="84" y="194"/>
                      <a:pt x="84" y="194"/>
                      <a:pt x="84" y="194"/>
                    </a:cubicBezTo>
                    <a:cubicBezTo>
                      <a:pt x="83" y="194"/>
                      <a:pt x="83" y="195"/>
                      <a:pt x="83" y="195"/>
                    </a:cubicBezTo>
                    <a:cubicBezTo>
                      <a:pt x="83" y="195"/>
                      <a:pt x="83" y="195"/>
                      <a:pt x="83" y="195"/>
                    </a:cubicBezTo>
                    <a:cubicBezTo>
                      <a:pt x="83" y="195"/>
                      <a:pt x="83" y="195"/>
                      <a:pt x="83" y="195"/>
                    </a:cubicBezTo>
                    <a:cubicBezTo>
                      <a:pt x="83" y="195"/>
                      <a:pt x="83" y="195"/>
                      <a:pt x="83" y="195"/>
                    </a:cubicBezTo>
                    <a:cubicBezTo>
                      <a:pt x="83" y="195"/>
                      <a:pt x="83" y="195"/>
                      <a:pt x="83" y="195"/>
                    </a:cubicBezTo>
                    <a:cubicBezTo>
                      <a:pt x="83" y="195"/>
                      <a:pt x="82" y="195"/>
                      <a:pt x="82" y="195"/>
                    </a:cubicBezTo>
                    <a:cubicBezTo>
                      <a:pt x="82" y="195"/>
                      <a:pt x="82" y="195"/>
                      <a:pt x="82" y="195"/>
                    </a:cubicBezTo>
                    <a:cubicBezTo>
                      <a:pt x="82" y="195"/>
                      <a:pt x="82" y="196"/>
                      <a:pt x="82" y="196"/>
                    </a:cubicBezTo>
                    <a:cubicBezTo>
                      <a:pt x="81" y="196"/>
                      <a:pt x="81" y="196"/>
                      <a:pt x="81" y="196"/>
                    </a:cubicBezTo>
                    <a:cubicBezTo>
                      <a:pt x="81" y="196"/>
                      <a:pt x="81" y="196"/>
                      <a:pt x="81" y="196"/>
                    </a:cubicBezTo>
                    <a:cubicBezTo>
                      <a:pt x="81" y="196"/>
                      <a:pt x="81" y="196"/>
                      <a:pt x="81" y="196"/>
                    </a:cubicBezTo>
                    <a:cubicBezTo>
                      <a:pt x="80" y="196"/>
                      <a:pt x="80" y="196"/>
                      <a:pt x="80" y="196"/>
                    </a:cubicBezTo>
                    <a:cubicBezTo>
                      <a:pt x="80" y="196"/>
                      <a:pt x="80" y="197"/>
                      <a:pt x="79" y="197"/>
                    </a:cubicBezTo>
                    <a:cubicBezTo>
                      <a:pt x="79" y="197"/>
                      <a:pt x="78" y="198"/>
                      <a:pt x="77" y="198"/>
                    </a:cubicBezTo>
                    <a:cubicBezTo>
                      <a:pt x="77" y="198"/>
                      <a:pt x="77" y="198"/>
                      <a:pt x="76" y="199"/>
                    </a:cubicBezTo>
                    <a:cubicBezTo>
                      <a:pt x="76" y="199"/>
                      <a:pt x="75" y="199"/>
                      <a:pt x="75" y="200"/>
                    </a:cubicBezTo>
                    <a:cubicBezTo>
                      <a:pt x="75" y="200"/>
                      <a:pt x="75" y="200"/>
                      <a:pt x="75" y="200"/>
                    </a:cubicBezTo>
                    <a:cubicBezTo>
                      <a:pt x="75" y="200"/>
                      <a:pt x="75" y="200"/>
                      <a:pt x="75" y="200"/>
                    </a:cubicBezTo>
                    <a:cubicBezTo>
                      <a:pt x="75" y="200"/>
                      <a:pt x="75" y="200"/>
                      <a:pt x="75" y="200"/>
                    </a:cubicBezTo>
                    <a:cubicBezTo>
                      <a:pt x="75" y="200"/>
                      <a:pt x="75" y="200"/>
                      <a:pt x="75" y="200"/>
                    </a:cubicBezTo>
                    <a:cubicBezTo>
                      <a:pt x="74" y="200"/>
                      <a:pt x="74" y="200"/>
                      <a:pt x="74" y="200"/>
                    </a:cubicBezTo>
                    <a:cubicBezTo>
                      <a:pt x="74" y="200"/>
                      <a:pt x="74" y="201"/>
                      <a:pt x="73" y="201"/>
                    </a:cubicBezTo>
                    <a:cubicBezTo>
                      <a:pt x="73" y="201"/>
                      <a:pt x="73" y="201"/>
                      <a:pt x="73" y="201"/>
                    </a:cubicBezTo>
                    <a:cubicBezTo>
                      <a:pt x="73" y="201"/>
                      <a:pt x="73" y="201"/>
                      <a:pt x="73" y="201"/>
                    </a:cubicBezTo>
                    <a:cubicBezTo>
                      <a:pt x="73" y="201"/>
                      <a:pt x="73" y="201"/>
                      <a:pt x="73" y="201"/>
                    </a:cubicBezTo>
                    <a:cubicBezTo>
                      <a:pt x="73" y="201"/>
                      <a:pt x="72" y="201"/>
                      <a:pt x="72" y="202"/>
                    </a:cubicBezTo>
                    <a:cubicBezTo>
                      <a:pt x="71" y="202"/>
                      <a:pt x="69" y="203"/>
                      <a:pt x="68" y="203"/>
                    </a:cubicBezTo>
                    <a:cubicBezTo>
                      <a:pt x="68" y="203"/>
                      <a:pt x="68" y="203"/>
                      <a:pt x="68" y="203"/>
                    </a:cubicBezTo>
                    <a:cubicBezTo>
                      <a:pt x="68" y="203"/>
                      <a:pt x="68" y="203"/>
                      <a:pt x="68" y="203"/>
                    </a:cubicBezTo>
                    <a:cubicBezTo>
                      <a:pt x="68" y="203"/>
                      <a:pt x="68" y="203"/>
                      <a:pt x="68" y="203"/>
                    </a:cubicBezTo>
                    <a:cubicBezTo>
                      <a:pt x="67" y="203"/>
                      <a:pt x="67" y="203"/>
                      <a:pt x="67" y="203"/>
                    </a:cubicBezTo>
                    <a:cubicBezTo>
                      <a:pt x="67" y="204"/>
                      <a:pt x="67" y="204"/>
                      <a:pt x="67" y="204"/>
                    </a:cubicBezTo>
                    <a:cubicBezTo>
                      <a:pt x="67" y="204"/>
                      <a:pt x="67" y="204"/>
                      <a:pt x="67" y="204"/>
                    </a:cubicBezTo>
                    <a:cubicBezTo>
                      <a:pt x="67" y="204"/>
                      <a:pt x="66" y="204"/>
                      <a:pt x="66" y="204"/>
                    </a:cubicBezTo>
                    <a:cubicBezTo>
                      <a:pt x="66" y="204"/>
                      <a:pt x="66" y="204"/>
                      <a:pt x="66" y="204"/>
                    </a:cubicBezTo>
                    <a:cubicBezTo>
                      <a:pt x="66" y="204"/>
                      <a:pt x="66" y="204"/>
                      <a:pt x="66" y="204"/>
                    </a:cubicBezTo>
                    <a:cubicBezTo>
                      <a:pt x="65" y="204"/>
                      <a:pt x="65" y="204"/>
                      <a:pt x="65" y="205"/>
                    </a:cubicBezTo>
                    <a:cubicBezTo>
                      <a:pt x="65" y="205"/>
                      <a:pt x="65" y="205"/>
                      <a:pt x="65" y="205"/>
                    </a:cubicBezTo>
                    <a:cubicBezTo>
                      <a:pt x="65" y="205"/>
                      <a:pt x="64" y="205"/>
                      <a:pt x="64" y="205"/>
                    </a:cubicBezTo>
                    <a:cubicBezTo>
                      <a:pt x="64" y="205"/>
                      <a:pt x="64" y="205"/>
                      <a:pt x="64" y="205"/>
                    </a:cubicBezTo>
                    <a:cubicBezTo>
                      <a:pt x="64" y="205"/>
                      <a:pt x="64" y="205"/>
                      <a:pt x="64" y="205"/>
                    </a:cubicBezTo>
                    <a:cubicBezTo>
                      <a:pt x="64" y="205"/>
                      <a:pt x="64" y="205"/>
                      <a:pt x="64" y="205"/>
                    </a:cubicBezTo>
                    <a:cubicBezTo>
                      <a:pt x="64" y="205"/>
                      <a:pt x="64" y="205"/>
                      <a:pt x="64" y="205"/>
                    </a:cubicBezTo>
                    <a:cubicBezTo>
                      <a:pt x="64" y="205"/>
                      <a:pt x="64" y="205"/>
                      <a:pt x="64" y="205"/>
                    </a:cubicBezTo>
                    <a:cubicBezTo>
                      <a:pt x="64" y="205"/>
                      <a:pt x="64" y="205"/>
                      <a:pt x="64" y="206"/>
                    </a:cubicBezTo>
                    <a:cubicBezTo>
                      <a:pt x="64" y="206"/>
                      <a:pt x="64" y="206"/>
                      <a:pt x="64" y="206"/>
                    </a:cubicBezTo>
                    <a:cubicBezTo>
                      <a:pt x="64" y="206"/>
                      <a:pt x="63" y="206"/>
                      <a:pt x="63" y="206"/>
                    </a:cubicBezTo>
                    <a:cubicBezTo>
                      <a:pt x="63" y="206"/>
                      <a:pt x="63" y="206"/>
                      <a:pt x="63" y="206"/>
                    </a:cubicBezTo>
                    <a:cubicBezTo>
                      <a:pt x="63" y="206"/>
                      <a:pt x="63" y="206"/>
                      <a:pt x="62" y="206"/>
                    </a:cubicBezTo>
                    <a:cubicBezTo>
                      <a:pt x="62" y="206"/>
                      <a:pt x="61" y="206"/>
                      <a:pt x="61" y="206"/>
                    </a:cubicBezTo>
                    <a:cubicBezTo>
                      <a:pt x="61" y="206"/>
                      <a:pt x="61" y="206"/>
                      <a:pt x="61" y="206"/>
                    </a:cubicBezTo>
                    <a:cubicBezTo>
                      <a:pt x="61" y="206"/>
                      <a:pt x="61" y="206"/>
                      <a:pt x="61" y="206"/>
                    </a:cubicBezTo>
                    <a:cubicBezTo>
                      <a:pt x="61" y="206"/>
                      <a:pt x="61" y="206"/>
                      <a:pt x="61" y="206"/>
                    </a:cubicBezTo>
                    <a:cubicBezTo>
                      <a:pt x="61" y="206"/>
                      <a:pt x="61" y="206"/>
                      <a:pt x="61" y="206"/>
                    </a:cubicBezTo>
                    <a:cubicBezTo>
                      <a:pt x="61" y="206"/>
                      <a:pt x="61" y="206"/>
                      <a:pt x="61" y="206"/>
                    </a:cubicBezTo>
                    <a:cubicBezTo>
                      <a:pt x="60" y="207"/>
                      <a:pt x="59" y="208"/>
                      <a:pt x="58" y="208"/>
                    </a:cubicBezTo>
                    <a:cubicBezTo>
                      <a:pt x="57" y="208"/>
                      <a:pt x="57" y="208"/>
                      <a:pt x="57" y="208"/>
                    </a:cubicBezTo>
                    <a:close/>
                    <a:moveTo>
                      <a:pt x="57" y="167"/>
                    </a:moveTo>
                    <a:cubicBezTo>
                      <a:pt x="57" y="167"/>
                      <a:pt x="57" y="167"/>
                      <a:pt x="57" y="167"/>
                    </a:cubicBezTo>
                    <a:cubicBezTo>
                      <a:pt x="57" y="167"/>
                      <a:pt x="57" y="167"/>
                      <a:pt x="57" y="167"/>
                    </a:cubicBezTo>
                    <a:cubicBezTo>
                      <a:pt x="57" y="167"/>
                      <a:pt x="57" y="167"/>
                      <a:pt x="57" y="167"/>
                    </a:cubicBezTo>
                    <a:cubicBezTo>
                      <a:pt x="57" y="167"/>
                      <a:pt x="57" y="167"/>
                      <a:pt x="57" y="167"/>
                    </a:cubicBezTo>
                    <a:cubicBezTo>
                      <a:pt x="57" y="167"/>
                      <a:pt x="58" y="167"/>
                      <a:pt x="58" y="167"/>
                    </a:cubicBezTo>
                    <a:cubicBezTo>
                      <a:pt x="58" y="167"/>
                      <a:pt x="58" y="167"/>
                      <a:pt x="58" y="167"/>
                    </a:cubicBezTo>
                    <a:cubicBezTo>
                      <a:pt x="58" y="167"/>
                      <a:pt x="59" y="166"/>
                      <a:pt x="59" y="166"/>
                    </a:cubicBezTo>
                    <a:cubicBezTo>
                      <a:pt x="59" y="166"/>
                      <a:pt x="60" y="166"/>
                      <a:pt x="60" y="166"/>
                    </a:cubicBezTo>
                    <a:cubicBezTo>
                      <a:pt x="62" y="166"/>
                      <a:pt x="63" y="165"/>
                      <a:pt x="65" y="165"/>
                    </a:cubicBezTo>
                    <a:cubicBezTo>
                      <a:pt x="65" y="165"/>
                      <a:pt x="65" y="165"/>
                      <a:pt x="65" y="164"/>
                    </a:cubicBezTo>
                    <a:cubicBezTo>
                      <a:pt x="66" y="164"/>
                      <a:pt x="67" y="164"/>
                      <a:pt x="67" y="164"/>
                    </a:cubicBezTo>
                    <a:cubicBezTo>
                      <a:pt x="67" y="163"/>
                      <a:pt x="67" y="163"/>
                      <a:pt x="67" y="163"/>
                    </a:cubicBezTo>
                    <a:cubicBezTo>
                      <a:pt x="68" y="163"/>
                      <a:pt x="69" y="163"/>
                      <a:pt x="69" y="163"/>
                    </a:cubicBezTo>
                    <a:cubicBezTo>
                      <a:pt x="69" y="163"/>
                      <a:pt x="69" y="163"/>
                      <a:pt x="70" y="163"/>
                    </a:cubicBezTo>
                    <a:cubicBezTo>
                      <a:pt x="70" y="163"/>
                      <a:pt x="70" y="163"/>
                      <a:pt x="71" y="163"/>
                    </a:cubicBezTo>
                    <a:cubicBezTo>
                      <a:pt x="71" y="162"/>
                      <a:pt x="73" y="162"/>
                      <a:pt x="73" y="161"/>
                    </a:cubicBezTo>
                    <a:cubicBezTo>
                      <a:pt x="74" y="161"/>
                      <a:pt x="75" y="160"/>
                      <a:pt x="75" y="160"/>
                    </a:cubicBezTo>
                    <a:cubicBezTo>
                      <a:pt x="76" y="160"/>
                      <a:pt x="77" y="159"/>
                      <a:pt x="78" y="159"/>
                    </a:cubicBezTo>
                    <a:cubicBezTo>
                      <a:pt x="78" y="159"/>
                      <a:pt x="78" y="159"/>
                      <a:pt x="78" y="158"/>
                    </a:cubicBezTo>
                    <a:cubicBezTo>
                      <a:pt x="78" y="158"/>
                      <a:pt x="78" y="158"/>
                      <a:pt x="78" y="158"/>
                    </a:cubicBezTo>
                    <a:cubicBezTo>
                      <a:pt x="78" y="158"/>
                      <a:pt x="78" y="158"/>
                      <a:pt x="79" y="158"/>
                    </a:cubicBezTo>
                    <a:cubicBezTo>
                      <a:pt x="79" y="158"/>
                      <a:pt x="79" y="158"/>
                      <a:pt x="79" y="158"/>
                    </a:cubicBezTo>
                    <a:cubicBezTo>
                      <a:pt x="79" y="158"/>
                      <a:pt x="79" y="158"/>
                      <a:pt x="79" y="158"/>
                    </a:cubicBezTo>
                    <a:cubicBezTo>
                      <a:pt x="79" y="158"/>
                      <a:pt x="79" y="158"/>
                      <a:pt x="79" y="158"/>
                    </a:cubicBezTo>
                    <a:cubicBezTo>
                      <a:pt x="79" y="158"/>
                      <a:pt x="80" y="157"/>
                      <a:pt x="80" y="157"/>
                    </a:cubicBezTo>
                    <a:cubicBezTo>
                      <a:pt x="80" y="157"/>
                      <a:pt x="81" y="157"/>
                      <a:pt x="81" y="157"/>
                    </a:cubicBezTo>
                    <a:cubicBezTo>
                      <a:pt x="81" y="157"/>
                      <a:pt x="81" y="157"/>
                      <a:pt x="81" y="157"/>
                    </a:cubicBezTo>
                    <a:cubicBezTo>
                      <a:pt x="81" y="157"/>
                      <a:pt x="81" y="157"/>
                      <a:pt x="81" y="157"/>
                    </a:cubicBezTo>
                    <a:cubicBezTo>
                      <a:pt x="81" y="157"/>
                      <a:pt x="81" y="157"/>
                      <a:pt x="81" y="156"/>
                    </a:cubicBezTo>
                    <a:cubicBezTo>
                      <a:pt x="81" y="156"/>
                      <a:pt x="81" y="156"/>
                      <a:pt x="81" y="156"/>
                    </a:cubicBezTo>
                    <a:cubicBezTo>
                      <a:pt x="81" y="156"/>
                      <a:pt x="81" y="156"/>
                      <a:pt x="82" y="156"/>
                    </a:cubicBezTo>
                    <a:cubicBezTo>
                      <a:pt x="82" y="156"/>
                      <a:pt x="82" y="156"/>
                      <a:pt x="82" y="156"/>
                    </a:cubicBezTo>
                    <a:cubicBezTo>
                      <a:pt x="82" y="156"/>
                      <a:pt x="82" y="156"/>
                      <a:pt x="82" y="156"/>
                    </a:cubicBezTo>
                    <a:cubicBezTo>
                      <a:pt x="82" y="156"/>
                      <a:pt x="82" y="156"/>
                      <a:pt x="82" y="156"/>
                    </a:cubicBezTo>
                    <a:cubicBezTo>
                      <a:pt x="82" y="156"/>
                      <a:pt x="82" y="156"/>
                      <a:pt x="82" y="156"/>
                    </a:cubicBezTo>
                    <a:cubicBezTo>
                      <a:pt x="83" y="156"/>
                      <a:pt x="83" y="156"/>
                      <a:pt x="83" y="156"/>
                    </a:cubicBezTo>
                    <a:cubicBezTo>
                      <a:pt x="83" y="156"/>
                      <a:pt x="83" y="156"/>
                      <a:pt x="83" y="156"/>
                    </a:cubicBezTo>
                    <a:cubicBezTo>
                      <a:pt x="83" y="155"/>
                      <a:pt x="83" y="155"/>
                      <a:pt x="84" y="155"/>
                    </a:cubicBezTo>
                    <a:cubicBezTo>
                      <a:pt x="84" y="155"/>
                      <a:pt x="84" y="155"/>
                      <a:pt x="84" y="155"/>
                    </a:cubicBezTo>
                    <a:cubicBezTo>
                      <a:pt x="84" y="155"/>
                      <a:pt x="84" y="155"/>
                      <a:pt x="84" y="155"/>
                    </a:cubicBezTo>
                    <a:cubicBezTo>
                      <a:pt x="84" y="155"/>
                      <a:pt x="84" y="155"/>
                      <a:pt x="84" y="155"/>
                    </a:cubicBezTo>
                    <a:cubicBezTo>
                      <a:pt x="85" y="155"/>
                      <a:pt x="85" y="155"/>
                      <a:pt x="85" y="155"/>
                    </a:cubicBezTo>
                    <a:cubicBezTo>
                      <a:pt x="85" y="155"/>
                      <a:pt x="85" y="155"/>
                      <a:pt x="85" y="154"/>
                    </a:cubicBezTo>
                    <a:cubicBezTo>
                      <a:pt x="85" y="154"/>
                      <a:pt x="85" y="154"/>
                      <a:pt x="85" y="154"/>
                    </a:cubicBezTo>
                    <a:cubicBezTo>
                      <a:pt x="85" y="154"/>
                      <a:pt x="85" y="154"/>
                      <a:pt x="85" y="154"/>
                    </a:cubicBezTo>
                    <a:cubicBezTo>
                      <a:pt x="85" y="154"/>
                      <a:pt x="85" y="154"/>
                      <a:pt x="86" y="154"/>
                    </a:cubicBezTo>
                    <a:cubicBezTo>
                      <a:pt x="86" y="154"/>
                      <a:pt x="86" y="154"/>
                      <a:pt x="86" y="154"/>
                    </a:cubicBezTo>
                    <a:cubicBezTo>
                      <a:pt x="86" y="154"/>
                      <a:pt x="86" y="154"/>
                      <a:pt x="86" y="154"/>
                    </a:cubicBezTo>
                    <a:cubicBezTo>
                      <a:pt x="86" y="154"/>
                      <a:pt x="86" y="154"/>
                      <a:pt x="86" y="154"/>
                    </a:cubicBezTo>
                    <a:cubicBezTo>
                      <a:pt x="86" y="154"/>
                      <a:pt x="86" y="154"/>
                      <a:pt x="86" y="154"/>
                    </a:cubicBezTo>
                    <a:cubicBezTo>
                      <a:pt x="86" y="154"/>
                      <a:pt x="86" y="154"/>
                      <a:pt x="86" y="154"/>
                    </a:cubicBezTo>
                    <a:cubicBezTo>
                      <a:pt x="86" y="154"/>
                      <a:pt x="86" y="154"/>
                      <a:pt x="87" y="154"/>
                    </a:cubicBezTo>
                    <a:cubicBezTo>
                      <a:pt x="87" y="154"/>
                      <a:pt x="87" y="154"/>
                      <a:pt x="87" y="154"/>
                    </a:cubicBezTo>
                    <a:cubicBezTo>
                      <a:pt x="87" y="153"/>
                      <a:pt x="87" y="153"/>
                      <a:pt x="88" y="153"/>
                    </a:cubicBezTo>
                    <a:cubicBezTo>
                      <a:pt x="88" y="153"/>
                      <a:pt x="88" y="153"/>
                      <a:pt x="88" y="153"/>
                    </a:cubicBezTo>
                    <a:cubicBezTo>
                      <a:pt x="88" y="153"/>
                      <a:pt x="88" y="153"/>
                      <a:pt x="88" y="153"/>
                    </a:cubicBezTo>
                    <a:cubicBezTo>
                      <a:pt x="88" y="153"/>
                      <a:pt x="88" y="153"/>
                      <a:pt x="88" y="153"/>
                    </a:cubicBezTo>
                    <a:cubicBezTo>
                      <a:pt x="88" y="153"/>
                      <a:pt x="88" y="153"/>
                      <a:pt x="88" y="153"/>
                    </a:cubicBezTo>
                    <a:cubicBezTo>
                      <a:pt x="88" y="153"/>
                      <a:pt x="88" y="153"/>
                      <a:pt x="88" y="153"/>
                    </a:cubicBezTo>
                    <a:cubicBezTo>
                      <a:pt x="88" y="152"/>
                      <a:pt x="88" y="152"/>
                      <a:pt x="88" y="152"/>
                    </a:cubicBezTo>
                    <a:cubicBezTo>
                      <a:pt x="88" y="152"/>
                      <a:pt x="88" y="152"/>
                      <a:pt x="88" y="152"/>
                    </a:cubicBezTo>
                    <a:cubicBezTo>
                      <a:pt x="88" y="152"/>
                      <a:pt x="88" y="152"/>
                      <a:pt x="88" y="152"/>
                    </a:cubicBezTo>
                    <a:cubicBezTo>
                      <a:pt x="88" y="152"/>
                      <a:pt x="88" y="152"/>
                      <a:pt x="88" y="152"/>
                    </a:cubicBezTo>
                    <a:cubicBezTo>
                      <a:pt x="88" y="152"/>
                      <a:pt x="89" y="152"/>
                      <a:pt x="89" y="152"/>
                    </a:cubicBezTo>
                    <a:cubicBezTo>
                      <a:pt x="89" y="152"/>
                      <a:pt x="89" y="152"/>
                      <a:pt x="89" y="152"/>
                    </a:cubicBezTo>
                    <a:cubicBezTo>
                      <a:pt x="89" y="152"/>
                      <a:pt x="89" y="152"/>
                      <a:pt x="89" y="152"/>
                    </a:cubicBezTo>
                    <a:cubicBezTo>
                      <a:pt x="89" y="152"/>
                      <a:pt x="89" y="152"/>
                      <a:pt x="89" y="152"/>
                    </a:cubicBezTo>
                    <a:cubicBezTo>
                      <a:pt x="89" y="152"/>
                      <a:pt x="89" y="152"/>
                      <a:pt x="89" y="152"/>
                    </a:cubicBezTo>
                    <a:cubicBezTo>
                      <a:pt x="89" y="152"/>
                      <a:pt x="89" y="152"/>
                      <a:pt x="89" y="152"/>
                    </a:cubicBezTo>
                    <a:cubicBezTo>
                      <a:pt x="89" y="152"/>
                      <a:pt x="89" y="152"/>
                      <a:pt x="89" y="152"/>
                    </a:cubicBezTo>
                    <a:cubicBezTo>
                      <a:pt x="89" y="152"/>
                      <a:pt x="89" y="152"/>
                      <a:pt x="89" y="152"/>
                    </a:cubicBezTo>
                    <a:cubicBezTo>
                      <a:pt x="89" y="152"/>
                      <a:pt x="89" y="152"/>
                      <a:pt x="89" y="152"/>
                    </a:cubicBezTo>
                    <a:cubicBezTo>
                      <a:pt x="89" y="152"/>
                      <a:pt x="89" y="152"/>
                      <a:pt x="89" y="152"/>
                    </a:cubicBezTo>
                    <a:cubicBezTo>
                      <a:pt x="89" y="152"/>
                      <a:pt x="89" y="152"/>
                      <a:pt x="90" y="152"/>
                    </a:cubicBezTo>
                    <a:cubicBezTo>
                      <a:pt x="90" y="152"/>
                      <a:pt x="90" y="152"/>
                      <a:pt x="90" y="152"/>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1" y="151"/>
                    </a:cubicBezTo>
                    <a:cubicBezTo>
                      <a:pt x="91" y="151"/>
                      <a:pt x="91" y="151"/>
                      <a:pt x="91" y="151"/>
                    </a:cubicBezTo>
                    <a:cubicBezTo>
                      <a:pt x="91" y="151"/>
                      <a:pt x="91" y="151"/>
                      <a:pt x="91" y="151"/>
                    </a:cubicBezTo>
                    <a:cubicBezTo>
                      <a:pt x="91" y="151"/>
                      <a:pt x="91" y="151"/>
                      <a:pt x="91" y="151"/>
                    </a:cubicBezTo>
                    <a:cubicBezTo>
                      <a:pt x="91" y="151"/>
                      <a:pt x="91" y="151"/>
                      <a:pt x="91" y="151"/>
                    </a:cubicBezTo>
                    <a:cubicBezTo>
                      <a:pt x="91" y="151"/>
                      <a:pt x="91" y="151"/>
                      <a:pt x="91" y="151"/>
                    </a:cubicBezTo>
                    <a:cubicBezTo>
                      <a:pt x="91" y="151"/>
                      <a:pt x="91" y="151"/>
                      <a:pt x="91" y="151"/>
                    </a:cubicBezTo>
                    <a:cubicBezTo>
                      <a:pt x="91" y="150"/>
                      <a:pt x="91" y="150"/>
                      <a:pt x="91" y="150"/>
                    </a:cubicBezTo>
                    <a:cubicBezTo>
                      <a:pt x="91" y="150"/>
                      <a:pt x="91" y="150"/>
                      <a:pt x="91" y="150"/>
                    </a:cubicBezTo>
                    <a:cubicBezTo>
                      <a:pt x="91" y="150"/>
                      <a:pt x="91" y="150"/>
                      <a:pt x="91" y="150"/>
                    </a:cubicBezTo>
                    <a:cubicBezTo>
                      <a:pt x="91" y="150"/>
                      <a:pt x="91" y="150"/>
                      <a:pt x="91" y="150"/>
                    </a:cubicBezTo>
                    <a:cubicBezTo>
                      <a:pt x="91" y="150"/>
                      <a:pt x="91" y="150"/>
                      <a:pt x="91" y="150"/>
                    </a:cubicBezTo>
                    <a:cubicBezTo>
                      <a:pt x="91" y="150"/>
                      <a:pt x="91"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49"/>
                      <a:pt x="92" y="149"/>
                      <a:pt x="93" y="149"/>
                    </a:cubicBezTo>
                    <a:cubicBezTo>
                      <a:pt x="93" y="149"/>
                      <a:pt x="93" y="149"/>
                      <a:pt x="93" y="149"/>
                    </a:cubicBezTo>
                    <a:cubicBezTo>
                      <a:pt x="93" y="149"/>
                      <a:pt x="93" y="149"/>
                      <a:pt x="93" y="149"/>
                    </a:cubicBezTo>
                    <a:cubicBezTo>
                      <a:pt x="93" y="149"/>
                      <a:pt x="93" y="149"/>
                      <a:pt x="93" y="149"/>
                    </a:cubicBezTo>
                    <a:cubicBezTo>
                      <a:pt x="93" y="149"/>
                      <a:pt x="93" y="149"/>
                      <a:pt x="93" y="149"/>
                    </a:cubicBezTo>
                    <a:cubicBezTo>
                      <a:pt x="93" y="149"/>
                      <a:pt x="93" y="149"/>
                      <a:pt x="93" y="149"/>
                    </a:cubicBezTo>
                    <a:cubicBezTo>
                      <a:pt x="93" y="149"/>
                      <a:pt x="93" y="149"/>
                      <a:pt x="93" y="149"/>
                    </a:cubicBezTo>
                    <a:cubicBezTo>
                      <a:pt x="93" y="149"/>
                      <a:pt x="93" y="149"/>
                      <a:pt x="93" y="149"/>
                    </a:cubicBezTo>
                    <a:cubicBezTo>
                      <a:pt x="93" y="149"/>
                      <a:pt x="93" y="149"/>
                      <a:pt x="93" y="149"/>
                    </a:cubicBezTo>
                    <a:cubicBezTo>
                      <a:pt x="93" y="149"/>
                      <a:pt x="93" y="149"/>
                      <a:pt x="94" y="149"/>
                    </a:cubicBezTo>
                    <a:cubicBezTo>
                      <a:pt x="94" y="149"/>
                      <a:pt x="94" y="149"/>
                      <a:pt x="94" y="149"/>
                    </a:cubicBezTo>
                    <a:cubicBezTo>
                      <a:pt x="94" y="149"/>
                      <a:pt x="94" y="149"/>
                      <a:pt x="94" y="149"/>
                    </a:cubicBezTo>
                    <a:cubicBezTo>
                      <a:pt x="94" y="149"/>
                      <a:pt x="94" y="149"/>
                      <a:pt x="94" y="149"/>
                    </a:cubicBezTo>
                    <a:cubicBezTo>
                      <a:pt x="94" y="149"/>
                      <a:pt x="94" y="149"/>
                      <a:pt x="94" y="149"/>
                    </a:cubicBezTo>
                    <a:cubicBezTo>
                      <a:pt x="94" y="149"/>
                      <a:pt x="94" y="149"/>
                      <a:pt x="94" y="149"/>
                    </a:cubicBezTo>
                    <a:cubicBezTo>
                      <a:pt x="94" y="149"/>
                      <a:pt x="94" y="149"/>
                      <a:pt x="94" y="149"/>
                    </a:cubicBezTo>
                    <a:cubicBezTo>
                      <a:pt x="94" y="148"/>
                      <a:pt x="94" y="148"/>
                      <a:pt x="94" y="148"/>
                    </a:cubicBezTo>
                    <a:cubicBezTo>
                      <a:pt x="94" y="148"/>
                      <a:pt x="94" y="148"/>
                      <a:pt x="94" y="148"/>
                    </a:cubicBezTo>
                    <a:cubicBezTo>
                      <a:pt x="94" y="148"/>
                      <a:pt x="94" y="148"/>
                      <a:pt x="94" y="148"/>
                    </a:cubicBezTo>
                    <a:cubicBezTo>
                      <a:pt x="94" y="148"/>
                      <a:pt x="94" y="148"/>
                      <a:pt x="94" y="148"/>
                    </a:cubicBezTo>
                    <a:cubicBezTo>
                      <a:pt x="94" y="148"/>
                      <a:pt x="94" y="148"/>
                      <a:pt x="94" y="148"/>
                    </a:cubicBezTo>
                    <a:cubicBezTo>
                      <a:pt x="94" y="148"/>
                      <a:pt x="94" y="148"/>
                      <a:pt x="94" y="148"/>
                    </a:cubicBezTo>
                    <a:cubicBezTo>
                      <a:pt x="94" y="148"/>
                      <a:pt x="94" y="148"/>
                      <a:pt x="95" y="148"/>
                    </a:cubicBezTo>
                    <a:cubicBezTo>
                      <a:pt x="95" y="148"/>
                      <a:pt x="95" y="148"/>
                      <a:pt x="95" y="148"/>
                    </a:cubicBezTo>
                    <a:cubicBezTo>
                      <a:pt x="95" y="148"/>
                      <a:pt x="95" y="148"/>
                      <a:pt x="95" y="148"/>
                    </a:cubicBezTo>
                    <a:cubicBezTo>
                      <a:pt x="95" y="148"/>
                      <a:pt x="95" y="148"/>
                      <a:pt x="95" y="148"/>
                    </a:cubicBezTo>
                    <a:cubicBezTo>
                      <a:pt x="95" y="148"/>
                      <a:pt x="95" y="148"/>
                      <a:pt x="95" y="148"/>
                    </a:cubicBezTo>
                    <a:cubicBezTo>
                      <a:pt x="95" y="148"/>
                      <a:pt x="95" y="148"/>
                      <a:pt x="95" y="148"/>
                    </a:cubicBezTo>
                    <a:cubicBezTo>
                      <a:pt x="95" y="148"/>
                      <a:pt x="95" y="148"/>
                      <a:pt x="95" y="148"/>
                    </a:cubicBezTo>
                    <a:cubicBezTo>
                      <a:pt x="95" y="148"/>
                      <a:pt x="95" y="148"/>
                      <a:pt x="95" y="148"/>
                    </a:cubicBezTo>
                    <a:cubicBezTo>
                      <a:pt x="95" y="148"/>
                      <a:pt x="95" y="148"/>
                      <a:pt x="95" y="148"/>
                    </a:cubicBezTo>
                    <a:cubicBezTo>
                      <a:pt x="95" y="148"/>
                      <a:pt x="95" y="148"/>
                      <a:pt x="95" y="148"/>
                    </a:cubicBezTo>
                    <a:cubicBezTo>
                      <a:pt x="95" y="147"/>
                      <a:pt x="95" y="147"/>
                      <a:pt x="95" y="147"/>
                    </a:cubicBezTo>
                    <a:cubicBezTo>
                      <a:pt x="95" y="147"/>
                      <a:pt x="95" y="147"/>
                      <a:pt x="95" y="147"/>
                    </a:cubicBezTo>
                    <a:cubicBezTo>
                      <a:pt x="95" y="147"/>
                      <a:pt x="95" y="147"/>
                      <a:pt x="95" y="147"/>
                    </a:cubicBezTo>
                    <a:cubicBezTo>
                      <a:pt x="95" y="147"/>
                      <a:pt x="95" y="147"/>
                      <a:pt x="95" y="147"/>
                    </a:cubicBezTo>
                    <a:cubicBezTo>
                      <a:pt x="95" y="147"/>
                      <a:pt x="95"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7" y="147"/>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8" y="146"/>
                    </a:cubicBezTo>
                    <a:cubicBezTo>
                      <a:pt x="98" y="146"/>
                      <a:pt x="98" y="146"/>
                      <a:pt x="98" y="146"/>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9" y="145"/>
                      <a:pt x="99" y="145"/>
                      <a:pt x="99" y="145"/>
                    </a:cubicBezTo>
                    <a:cubicBezTo>
                      <a:pt x="99" y="145"/>
                      <a:pt x="99" y="145"/>
                      <a:pt x="99" y="145"/>
                    </a:cubicBezTo>
                    <a:cubicBezTo>
                      <a:pt x="99" y="145"/>
                      <a:pt x="99" y="145"/>
                      <a:pt x="99" y="145"/>
                    </a:cubicBezTo>
                    <a:cubicBezTo>
                      <a:pt x="99" y="145"/>
                      <a:pt x="99" y="145"/>
                      <a:pt x="99" y="145"/>
                    </a:cubicBezTo>
                    <a:cubicBezTo>
                      <a:pt x="99" y="145"/>
                      <a:pt x="99" y="145"/>
                      <a:pt x="99" y="145"/>
                    </a:cubicBezTo>
                    <a:cubicBezTo>
                      <a:pt x="99" y="145"/>
                      <a:pt x="99" y="145"/>
                      <a:pt x="99" y="145"/>
                    </a:cubicBezTo>
                    <a:cubicBezTo>
                      <a:pt x="99" y="145"/>
                      <a:pt x="99" y="145"/>
                      <a:pt x="99" y="145"/>
                    </a:cubicBezTo>
                    <a:cubicBezTo>
                      <a:pt x="99" y="145"/>
                      <a:pt x="99" y="145"/>
                      <a:pt x="99" y="145"/>
                    </a:cubicBezTo>
                    <a:cubicBezTo>
                      <a:pt x="99" y="144"/>
                      <a:pt x="99" y="144"/>
                      <a:pt x="99" y="144"/>
                    </a:cubicBezTo>
                    <a:cubicBezTo>
                      <a:pt x="99" y="144"/>
                      <a:pt x="99" y="144"/>
                      <a:pt x="99" y="144"/>
                    </a:cubicBezTo>
                    <a:cubicBezTo>
                      <a:pt x="99" y="144"/>
                      <a:pt x="99" y="144"/>
                      <a:pt x="99" y="144"/>
                    </a:cubicBezTo>
                    <a:cubicBezTo>
                      <a:pt x="99" y="144"/>
                      <a:pt x="99" y="144"/>
                      <a:pt x="99" y="144"/>
                    </a:cubicBezTo>
                    <a:cubicBezTo>
                      <a:pt x="99" y="144"/>
                      <a:pt x="99" y="144"/>
                      <a:pt x="99" y="144"/>
                    </a:cubicBezTo>
                    <a:cubicBezTo>
                      <a:pt x="99" y="144"/>
                      <a:pt x="99" y="144"/>
                      <a:pt x="99" y="144"/>
                    </a:cubicBezTo>
                    <a:cubicBezTo>
                      <a:pt x="99" y="144"/>
                      <a:pt x="99" y="144"/>
                      <a:pt x="99" y="144"/>
                    </a:cubicBezTo>
                    <a:cubicBezTo>
                      <a:pt x="99" y="144"/>
                      <a:pt x="100" y="144"/>
                      <a:pt x="100" y="144"/>
                    </a:cubicBezTo>
                    <a:cubicBezTo>
                      <a:pt x="100" y="144"/>
                      <a:pt x="100" y="144"/>
                      <a:pt x="100" y="144"/>
                    </a:cubicBezTo>
                    <a:cubicBezTo>
                      <a:pt x="100" y="143"/>
                      <a:pt x="100" y="143"/>
                      <a:pt x="100" y="143"/>
                    </a:cubicBezTo>
                    <a:cubicBezTo>
                      <a:pt x="100" y="143"/>
                      <a:pt x="100" y="143"/>
                      <a:pt x="100" y="143"/>
                    </a:cubicBezTo>
                    <a:cubicBezTo>
                      <a:pt x="100" y="143"/>
                      <a:pt x="100" y="143"/>
                      <a:pt x="100" y="143"/>
                    </a:cubicBezTo>
                    <a:cubicBezTo>
                      <a:pt x="100" y="143"/>
                      <a:pt x="100" y="143"/>
                      <a:pt x="100" y="143"/>
                    </a:cubicBezTo>
                    <a:cubicBezTo>
                      <a:pt x="100" y="143"/>
                      <a:pt x="100" y="143"/>
                      <a:pt x="100" y="143"/>
                    </a:cubicBezTo>
                    <a:cubicBezTo>
                      <a:pt x="100" y="143"/>
                      <a:pt x="100" y="143"/>
                      <a:pt x="100" y="143"/>
                    </a:cubicBezTo>
                    <a:cubicBezTo>
                      <a:pt x="100" y="143"/>
                      <a:pt x="100" y="143"/>
                      <a:pt x="101" y="143"/>
                    </a:cubicBezTo>
                    <a:cubicBezTo>
                      <a:pt x="101" y="142"/>
                      <a:pt x="101" y="142"/>
                      <a:pt x="101" y="142"/>
                    </a:cubicBezTo>
                    <a:cubicBezTo>
                      <a:pt x="101" y="142"/>
                      <a:pt x="101" y="142"/>
                      <a:pt x="101" y="142"/>
                    </a:cubicBezTo>
                    <a:cubicBezTo>
                      <a:pt x="101" y="142"/>
                      <a:pt x="101" y="142"/>
                      <a:pt x="101" y="142"/>
                    </a:cubicBezTo>
                    <a:cubicBezTo>
                      <a:pt x="101" y="142"/>
                      <a:pt x="101" y="142"/>
                      <a:pt x="101" y="142"/>
                    </a:cubicBezTo>
                    <a:cubicBezTo>
                      <a:pt x="101" y="140"/>
                      <a:pt x="101" y="139"/>
                      <a:pt x="101" y="137"/>
                    </a:cubicBezTo>
                    <a:cubicBezTo>
                      <a:pt x="101" y="137"/>
                      <a:pt x="101" y="137"/>
                      <a:pt x="101" y="137"/>
                    </a:cubicBezTo>
                    <a:cubicBezTo>
                      <a:pt x="101" y="137"/>
                      <a:pt x="101" y="137"/>
                      <a:pt x="101" y="137"/>
                    </a:cubicBezTo>
                    <a:cubicBezTo>
                      <a:pt x="101" y="137"/>
                      <a:pt x="101" y="137"/>
                      <a:pt x="101" y="137"/>
                    </a:cubicBezTo>
                    <a:cubicBezTo>
                      <a:pt x="101" y="137"/>
                      <a:pt x="101" y="137"/>
                      <a:pt x="101" y="137"/>
                    </a:cubicBezTo>
                    <a:cubicBezTo>
                      <a:pt x="101" y="137"/>
                      <a:pt x="101" y="137"/>
                      <a:pt x="101" y="136"/>
                    </a:cubicBezTo>
                    <a:cubicBezTo>
                      <a:pt x="101" y="136"/>
                      <a:pt x="101" y="136"/>
                      <a:pt x="101" y="136"/>
                    </a:cubicBezTo>
                    <a:cubicBezTo>
                      <a:pt x="101" y="136"/>
                      <a:pt x="101" y="136"/>
                      <a:pt x="101" y="136"/>
                    </a:cubicBezTo>
                    <a:cubicBezTo>
                      <a:pt x="101" y="136"/>
                      <a:pt x="101" y="136"/>
                      <a:pt x="101" y="136"/>
                    </a:cubicBezTo>
                    <a:cubicBezTo>
                      <a:pt x="101" y="136"/>
                      <a:pt x="101" y="136"/>
                      <a:pt x="101" y="136"/>
                    </a:cubicBezTo>
                    <a:cubicBezTo>
                      <a:pt x="101" y="136"/>
                      <a:pt x="101" y="136"/>
                      <a:pt x="101" y="136"/>
                    </a:cubicBezTo>
                    <a:cubicBezTo>
                      <a:pt x="101" y="136"/>
                      <a:pt x="101" y="136"/>
                      <a:pt x="101" y="135"/>
                    </a:cubicBezTo>
                    <a:cubicBezTo>
                      <a:pt x="101" y="135"/>
                      <a:pt x="101" y="135"/>
                      <a:pt x="101" y="135"/>
                    </a:cubicBezTo>
                    <a:cubicBezTo>
                      <a:pt x="101" y="135"/>
                      <a:pt x="101" y="135"/>
                      <a:pt x="101" y="135"/>
                    </a:cubicBezTo>
                    <a:cubicBezTo>
                      <a:pt x="101" y="135"/>
                      <a:pt x="101" y="135"/>
                      <a:pt x="101" y="135"/>
                    </a:cubicBezTo>
                    <a:cubicBezTo>
                      <a:pt x="101" y="135"/>
                      <a:pt x="101" y="135"/>
                      <a:pt x="101" y="135"/>
                    </a:cubicBezTo>
                    <a:cubicBezTo>
                      <a:pt x="101" y="135"/>
                      <a:pt x="101" y="135"/>
                      <a:pt x="101" y="135"/>
                    </a:cubicBezTo>
                    <a:cubicBezTo>
                      <a:pt x="101" y="135"/>
                      <a:pt x="101" y="135"/>
                      <a:pt x="101" y="135"/>
                    </a:cubicBezTo>
                    <a:cubicBezTo>
                      <a:pt x="102" y="135"/>
                      <a:pt x="102" y="135"/>
                      <a:pt x="102" y="135"/>
                    </a:cubicBezTo>
                    <a:cubicBezTo>
                      <a:pt x="102" y="134"/>
                      <a:pt x="102" y="134"/>
                      <a:pt x="102" y="134"/>
                    </a:cubicBezTo>
                    <a:cubicBezTo>
                      <a:pt x="102" y="134"/>
                      <a:pt x="102" y="134"/>
                      <a:pt x="102" y="134"/>
                    </a:cubicBezTo>
                    <a:cubicBezTo>
                      <a:pt x="102" y="134"/>
                      <a:pt x="102" y="134"/>
                      <a:pt x="102" y="134"/>
                    </a:cubicBezTo>
                    <a:cubicBezTo>
                      <a:pt x="102" y="134"/>
                      <a:pt x="102" y="134"/>
                      <a:pt x="102" y="134"/>
                    </a:cubicBezTo>
                    <a:cubicBezTo>
                      <a:pt x="102" y="134"/>
                      <a:pt x="102" y="133"/>
                      <a:pt x="102" y="133"/>
                    </a:cubicBezTo>
                    <a:cubicBezTo>
                      <a:pt x="102" y="133"/>
                      <a:pt x="102" y="133"/>
                      <a:pt x="102" y="133"/>
                    </a:cubicBezTo>
                    <a:cubicBezTo>
                      <a:pt x="102" y="133"/>
                      <a:pt x="102" y="133"/>
                      <a:pt x="102" y="133"/>
                    </a:cubicBezTo>
                    <a:cubicBezTo>
                      <a:pt x="102" y="133"/>
                      <a:pt x="102" y="132"/>
                      <a:pt x="102" y="132"/>
                    </a:cubicBezTo>
                    <a:cubicBezTo>
                      <a:pt x="102" y="132"/>
                      <a:pt x="102" y="132"/>
                      <a:pt x="102" y="132"/>
                    </a:cubicBezTo>
                    <a:cubicBezTo>
                      <a:pt x="102" y="132"/>
                      <a:pt x="102" y="132"/>
                      <a:pt x="102" y="132"/>
                    </a:cubicBezTo>
                    <a:cubicBezTo>
                      <a:pt x="102" y="132"/>
                      <a:pt x="102" y="132"/>
                      <a:pt x="102" y="132"/>
                    </a:cubicBezTo>
                    <a:cubicBezTo>
                      <a:pt x="102" y="132"/>
                      <a:pt x="102" y="132"/>
                      <a:pt x="102" y="132"/>
                    </a:cubicBezTo>
                    <a:cubicBezTo>
                      <a:pt x="102" y="132"/>
                      <a:pt x="102" y="132"/>
                      <a:pt x="102" y="132"/>
                    </a:cubicBezTo>
                    <a:cubicBezTo>
                      <a:pt x="102" y="131"/>
                      <a:pt x="102" y="131"/>
                      <a:pt x="102" y="130"/>
                    </a:cubicBezTo>
                    <a:cubicBezTo>
                      <a:pt x="102" y="130"/>
                      <a:pt x="102" y="130"/>
                      <a:pt x="102" y="130"/>
                    </a:cubicBezTo>
                    <a:cubicBezTo>
                      <a:pt x="102" y="129"/>
                      <a:pt x="102" y="128"/>
                      <a:pt x="102" y="128"/>
                    </a:cubicBezTo>
                    <a:cubicBezTo>
                      <a:pt x="102" y="128"/>
                      <a:pt x="102" y="128"/>
                      <a:pt x="102" y="128"/>
                    </a:cubicBezTo>
                    <a:cubicBezTo>
                      <a:pt x="102" y="127"/>
                      <a:pt x="102" y="127"/>
                      <a:pt x="102" y="127"/>
                    </a:cubicBezTo>
                    <a:cubicBezTo>
                      <a:pt x="102" y="127"/>
                      <a:pt x="102" y="127"/>
                      <a:pt x="102" y="127"/>
                    </a:cubicBezTo>
                    <a:cubicBezTo>
                      <a:pt x="102" y="126"/>
                      <a:pt x="102" y="125"/>
                      <a:pt x="102" y="124"/>
                    </a:cubicBezTo>
                    <a:cubicBezTo>
                      <a:pt x="102" y="124"/>
                      <a:pt x="102" y="124"/>
                      <a:pt x="102" y="124"/>
                    </a:cubicBezTo>
                    <a:cubicBezTo>
                      <a:pt x="102" y="124"/>
                      <a:pt x="101" y="124"/>
                      <a:pt x="101" y="124"/>
                    </a:cubicBezTo>
                    <a:cubicBezTo>
                      <a:pt x="101" y="124"/>
                      <a:pt x="101" y="124"/>
                      <a:pt x="101" y="124"/>
                    </a:cubicBezTo>
                    <a:cubicBezTo>
                      <a:pt x="101" y="124"/>
                      <a:pt x="101" y="124"/>
                      <a:pt x="101" y="124"/>
                    </a:cubicBezTo>
                    <a:cubicBezTo>
                      <a:pt x="101" y="123"/>
                      <a:pt x="101" y="123"/>
                      <a:pt x="101" y="123"/>
                    </a:cubicBezTo>
                    <a:cubicBezTo>
                      <a:pt x="101" y="122"/>
                      <a:pt x="101" y="121"/>
                      <a:pt x="101" y="120"/>
                    </a:cubicBezTo>
                    <a:cubicBezTo>
                      <a:pt x="101" y="120"/>
                      <a:pt x="101" y="120"/>
                      <a:pt x="101" y="120"/>
                    </a:cubicBezTo>
                    <a:cubicBezTo>
                      <a:pt x="101" y="120"/>
                      <a:pt x="101" y="120"/>
                      <a:pt x="101" y="120"/>
                    </a:cubicBezTo>
                    <a:cubicBezTo>
                      <a:pt x="102" y="120"/>
                      <a:pt x="102" y="120"/>
                      <a:pt x="102" y="120"/>
                    </a:cubicBezTo>
                    <a:cubicBezTo>
                      <a:pt x="102" y="120"/>
                      <a:pt x="102" y="120"/>
                      <a:pt x="102" y="120"/>
                    </a:cubicBezTo>
                    <a:cubicBezTo>
                      <a:pt x="102" y="120"/>
                      <a:pt x="102" y="119"/>
                      <a:pt x="102" y="119"/>
                    </a:cubicBezTo>
                    <a:cubicBezTo>
                      <a:pt x="102" y="118"/>
                      <a:pt x="101" y="118"/>
                      <a:pt x="101" y="118"/>
                    </a:cubicBezTo>
                    <a:cubicBezTo>
                      <a:pt x="101" y="118"/>
                      <a:pt x="101" y="118"/>
                      <a:pt x="101" y="118"/>
                    </a:cubicBezTo>
                    <a:cubicBezTo>
                      <a:pt x="102" y="118"/>
                      <a:pt x="102" y="118"/>
                      <a:pt x="102" y="118"/>
                    </a:cubicBezTo>
                    <a:cubicBezTo>
                      <a:pt x="102" y="118"/>
                      <a:pt x="102" y="118"/>
                      <a:pt x="102" y="118"/>
                    </a:cubicBezTo>
                    <a:cubicBezTo>
                      <a:pt x="102" y="117"/>
                      <a:pt x="102" y="117"/>
                      <a:pt x="102" y="117"/>
                    </a:cubicBezTo>
                    <a:cubicBezTo>
                      <a:pt x="102" y="116"/>
                      <a:pt x="102" y="116"/>
                      <a:pt x="102" y="116"/>
                    </a:cubicBezTo>
                    <a:cubicBezTo>
                      <a:pt x="102" y="116"/>
                      <a:pt x="102" y="116"/>
                      <a:pt x="102" y="116"/>
                    </a:cubicBezTo>
                    <a:cubicBezTo>
                      <a:pt x="102" y="115"/>
                      <a:pt x="102" y="115"/>
                      <a:pt x="102" y="115"/>
                    </a:cubicBezTo>
                    <a:cubicBezTo>
                      <a:pt x="102" y="115"/>
                      <a:pt x="102" y="115"/>
                      <a:pt x="102" y="115"/>
                    </a:cubicBezTo>
                    <a:cubicBezTo>
                      <a:pt x="102" y="115"/>
                      <a:pt x="102" y="115"/>
                      <a:pt x="102" y="115"/>
                    </a:cubicBezTo>
                    <a:cubicBezTo>
                      <a:pt x="102" y="113"/>
                      <a:pt x="102" y="111"/>
                      <a:pt x="102" y="109"/>
                    </a:cubicBezTo>
                    <a:cubicBezTo>
                      <a:pt x="102" y="109"/>
                      <a:pt x="102" y="107"/>
                      <a:pt x="102" y="106"/>
                    </a:cubicBezTo>
                    <a:cubicBezTo>
                      <a:pt x="102" y="106"/>
                      <a:pt x="102" y="106"/>
                      <a:pt x="102" y="106"/>
                    </a:cubicBezTo>
                    <a:cubicBezTo>
                      <a:pt x="102" y="106"/>
                      <a:pt x="102" y="106"/>
                      <a:pt x="102" y="106"/>
                    </a:cubicBezTo>
                    <a:cubicBezTo>
                      <a:pt x="102" y="106"/>
                      <a:pt x="102" y="106"/>
                      <a:pt x="102" y="106"/>
                    </a:cubicBezTo>
                    <a:cubicBezTo>
                      <a:pt x="102" y="105"/>
                      <a:pt x="102" y="103"/>
                      <a:pt x="102" y="102"/>
                    </a:cubicBezTo>
                    <a:cubicBezTo>
                      <a:pt x="102" y="102"/>
                      <a:pt x="102" y="102"/>
                      <a:pt x="102" y="102"/>
                    </a:cubicBezTo>
                    <a:cubicBezTo>
                      <a:pt x="102" y="102"/>
                      <a:pt x="102" y="102"/>
                      <a:pt x="102" y="101"/>
                    </a:cubicBezTo>
                    <a:cubicBezTo>
                      <a:pt x="102" y="101"/>
                      <a:pt x="102" y="101"/>
                      <a:pt x="102" y="101"/>
                    </a:cubicBezTo>
                    <a:cubicBezTo>
                      <a:pt x="102" y="101"/>
                      <a:pt x="102" y="101"/>
                      <a:pt x="102" y="101"/>
                    </a:cubicBezTo>
                    <a:cubicBezTo>
                      <a:pt x="102" y="101"/>
                      <a:pt x="102" y="101"/>
                      <a:pt x="102" y="101"/>
                    </a:cubicBezTo>
                    <a:cubicBezTo>
                      <a:pt x="102" y="101"/>
                      <a:pt x="102" y="101"/>
                      <a:pt x="102" y="101"/>
                    </a:cubicBezTo>
                    <a:cubicBezTo>
                      <a:pt x="102" y="100"/>
                      <a:pt x="102" y="98"/>
                      <a:pt x="102" y="96"/>
                    </a:cubicBezTo>
                    <a:cubicBezTo>
                      <a:pt x="102" y="96"/>
                      <a:pt x="102" y="96"/>
                      <a:pt x="102" y="96"/>
                    </a:cubicBezTo>
                    <a:cubicBezTo>
                      <a:pt x="102" y="96"/>
                      <a:pt x="102" y="96"/>
                      <a:pt x="102" y="96"/>
                    </a:cubicBezTo>
                    <a:cubicBezTo>
                      <a:pt x="102" y="96"/>
                      <a:pt x="102" y="96"/>
                      <a:pt x="101" y="96"/>
                    </a:cubicBezTo>
                    <a:cubicBezTo>
                      <a:pt x="101" y="95"/>
                      <a:pt x="101" y="94"/>
                      <a:pt x="101" y="94"/>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2"/>
                      <a:pt x="101" y="92"/>
                      <a:pt x="101" y="92"/>
                    </a:cubicBezTo>
                    <a:cubicBezTo>
                      <a:pt x="101" y="92"/>
                      <a:pt x="101" y="92"/>
                      <a:pt x="101" y="92"/>
                    </a:cubicBezTo>
                    <a:cubicBezTo>
                      <a:pt x="102" y="92"/>
                      <a:pt x="102" y="92"/>
                      <a:pt x="102" y="92"/>
                    </a:cubicBezTo>
                    <a:cubicBezTo>
                      <a:pt x="102" y="92"/>
                      <a:pt x="102" y="92"/>
                      <a:pt x="102" y="92"/>
                    </a:cubicBezTo>
                    <a:cubicBezTo>
                      <a:pt x="102" y="92"/>
                      <a:pt x="102" y="91"/>
                      <a:pt x="102" y="91"/>
                    </a:cubicBezTo>
                    <a:cubicBezTo>
                      <a:pt x="102" y="91"/>
                      <a:pt x="102" y="91"/>
                      <a:pt x="102" y="91"/>
                    </a:cubicBezTo>
                    <a:cubicBezTo>
                      <a:pt x="101" y="91"/>
                      <a:pt x="101" y="91"/>
                      <a:pt x="101" y="91"/>
                    </a:cubicBezTo>
                    <a:cubicBezTo>
                      <a:pt x="101" y="90"/>
                      <a:pt x="101" y="90"/>
                      <a:pt x="101" y="90"/>
                    </a:cubicBezTo>
                    <a:cubicBezTo>
                      <a:pt x="101" y="90"/>
                      <a:pt x="101" y="90"/>
                      <a:pt x="101" y="90"/>
                    </a:cubicBezTo>
                    <a:cubicBezTo>
                      <a:pt x="101" y="90"/>
                      <a:pt x="101" y="90"/>
                      <a:pt x="101" y="90"/>
                    </a:cubicBezTo>
                    <a:cubicBezTo>
                      <a:pt x="101" y="89"/>
                      <a:pt x="101" y="89"/>
                      <a:pt x="101" y="89"/>
                    </a:cubicBezTo>
                    <a:cubicBezTo>
                      <a:pt x="101" y="89"/>
                      <a:pt x="101" y="89"/>
                      <a:pt x="101" y="89"/>
                    </a:cubicBezTo>
                    <a:cubicBezTo>
                      <a:pt x="101" y="89"/>
                      <a:pt x="101" y="89"/>
                      <a:pt x="101" y="89"/>
                    </a:cubicBezTo>
                    <a:cubicBezTo>
                      <a:pt x="101" y="89"/>
                      <a:pt x="101" y="89"/>
                      <a:pt x="101" y="89"/>
                    </a:cubicBezTo>
                    <a:cubicBezTo>
                      <a:pt x="101" y="89"/>
                      <a:pt x="101" y="89"/>
                      <a:pt x="101" y="89"/>
                    </a:cubicBezTo>
                    <a:cubicBezTo>
                      <a:pt x="101" y="89"/>
                      <a:pt x="101" y="89"/>
                      <a:pt x="101" y="89"/>
                    </a:cubicBezTo>
                    <a:cubicBezTo>
                      <a:pt x="101" y="89"/>
                      <a:pt x="101" y="89"/>
                      <a:pt x="101" y="89"/>
                    </a:cubicBezTo>
                    <a:cubicBezTo>
                      <a:pt x="101" y="89"/>
                      <a:pt x="101" y="89"/>
                      <a:pt x="101" y="89"/>
                    </a:cubicBezTo>
                    <a:cubicBezTo>
                      <a:pt x="101" y="89"/>
                      <a:pt x="101" y="89"/>
                      <a:pt x="101" y="89"/>
                    </a:cubicBezTo>
                    <a:cubicBezTo>
                      <a:pt x="101" y="89"/>
                      <a:pt x="101" y="89"/>
                      <a:pt x="101" y="89"/>
                    </a:cubicBezTo>
                    <a:cubicBezTo>
                      <a:pt x="101" y="88"/>
                      <a:pt x="101" y="88"/>
                      <a:pt x="101" y="88"/>
                    </a:cubicBezTo>
                    <a:cubicBezTo>
                      <a:pt x="101" y="88"/>
                      <a:pt x="101" y="88"/>
                      <a:pt x="101" y="88"/>
                    </a:cubicBezTo>
                    <a:cubicBezTo>
                      <a:pt x="101" y="88"/>
                      <a:pt x="101" y="88"/>
                      <a:pt x="101" y="88"/>
                    </a:cubicBezTo>
                    <a:cubicBezTo>
                      <a:pt x="101" y="88"/>
                      <a:pt x="101" y="88"/>
                      <a:pt x="101" y="88"/>
                    </a:cubicBezTo>
                    <a:cubicBezTo>
                      <a:pt x="101" y="88"/>
                      <a:pt x="101" y="87"/>
                      <a:pt x="101" y="87"/>
                    </a:cubicBezTo>
                    <a:cubicBezTo>
                      <a:pt x="101" y="87"/>
                      <a:pt x="101" y="87"/>
                      <a:pt x="101" y="86"/>
                    </a:cubicBezTo>
                    <a:cubicBezTo>
                      <a:pt x="101" y="86"/>
                      <a:pt x="101" y="86"/>
                      <a:pt x="101" y="86"/>
                    </a:cubicBezTo>
                    <a:cubicBezTo>
                      <a:pt x="101" y="86"/>
                      <a:pt x="101" y="86"/>
                      <a:pt x="101" y="86"/>
                    </a:cubicBezTo>
                    <a:cubicBezTo>
                      <a:pt x="101" y="86"/>
                      <a:pt x="101" y="86"/>
                      <a:pt x="101" y="86"/>
                    </a:cubicBezTo>
                    <a:cubicBezTo>
                      <a:pt x="101" y="86"/>
                      <a:pt x="101" y="86"/>
                      <a:pt x="101" y="86"/>
                    </a:cubicBezTo>
                    <a:cubicBezTo>
                      <a:pt x="101" y="86"/>
                      <a:pt x="101" y="86"/>
                      <a:pt x="101" y="85"/>
                    </a:cubicBezTo>
                    <a:cubicBezTo>
                      <a:pt x="101" y="85"/>
                      <a:pt x="101" y="85"/>
                      <a:pt x="101" y="85"/>
                    </a:cubicBezTo>
                    <a:cubicBezTo>
                      <a:pt x="102" y="85"/>
                      <a:pt x="102" y="85"/>
                      <a:pt x="102" y="85"/>
                    </a:cubicBezTo>
                    <a:cubicBezTo>
                      <a:pt x="102" y="85"/>
                      <a:pt x="102" y="83"/>
                      <a:pt x="102" y="83"/>
                    </a:cubicBezTo>
                    <a:cubicBezTo>
                      <a:pt x="102" y="83"/>
                      <a:pt x="102" y="82"/>
                      <a:pt x="102" y="82"/>
                    </a:cubicBezTo>
                    <a:cubicBezTo>
                      <a:pt x="102" y="82"/>
                      <a:pt x="102" y="82"/>
                      <a:pt x="102" y="82"/>
                    </a:cubicBezTo>
                    <a:cubicBezTo>
                      <a:pt x="102" y="79"/>
                      <a:pt x="102" y="76"/>
                      <a:pt x="102" y="73"/>
                    </a:cubicBezTo>
                    <a:cubicBezTo>
                      <a:pt x="102" y="73"/>
                      <a:pt x="102" y="73"/>
                      <a:pt x="102" y="73"/>
                    </a:cubicBezTo>
                    <a:cubicBezTo>
                      <a:pt x="102" y="73"/>
                      <a:pt x="102" y="73"/>
                      <a:pt x="102" y="73"/>
                    </a:cubicBezTo>
                    <a:cubicBezTo>
                      <a:pt x="102" y="73"/>
                      <a:pt x="102" y="72"/>
                      <a:pt x="102" y="72"/>
                    </a:cubicBezTo>
                    <a:cubicBezTo>
                      <a:pt x="102" y="72"/>
                      <a:pt x="102" y="72"/>
                      <a:pt x="102" y="72"/>
                    </a:cubicBezTo>
                    <a:cubicBezTo>
                      <a:pt x="102" y="71"/>
                      <a:pt x="102" y="71"/>
                      <a:pt x="102" y="71"/>
                    </a:cubicBezTo>
                    <a:cubicBezTo>
                      <a:pt x="102" y="71"/>
                      <a:pt x="102" y="71"/>
                      <a:pt x="101" y="71"/>
                    </a:cubicBezTo>
                    <a:cubicBezTo>
                      <a:pt x="101" y="71"/>
                      <a:pt x="101" y="71"/>
                      <a:pt x="101" y="71"/>
                    </a:cubicBezTo>
                    <a:cubicBezTo>
                      <a:pt x="101" y="71"/>
                      <a:pt x="101" y="71"/>
                      <a:pt x="101" y="71"/>
                    </a:cubicBezTo>
                    <a:cubicBezTo>
                      <a:pt x="101" y="71"/>
                      <a:pt x="101" y="71"/>
                      <a:pt x="101" y="71"/>
                    </a:cubicBezTo>
                    <a:cubicBezTo>
                      <a:pt x="101" y="71"/>
                      <a:pt x="101" y="71"/>
                      <a:pt x="101" y="70"/>
                    </a:cubicBezTo>
                    <a:cubicBezTo>
                      <a:pt x="101" y="70"/>
                      <a:pt x="101" y="70"/>
                      <a:pt x="101" y="70"/>
                    </a:cubicBezTo>
                    <a:cubicBezTo>
                      <a:pt x="101" y="70"/>
                      <a:pt x="101" y="70"/>
                      <a:pt x="101" y="70"/>
                    </a:cubicBezTo>
                    <a:cubicBezTo>
                      <a:pt x="101" y="70"/>
                      <a:pt x="101" y="70"/>
                      <a:pt x="101" y="70"/>
                    </a:cubicBezTo>
                    <a:cubicBezTo>
                      <a:pt x="101" y="70"/>
                      <a:pt x="101" y="70"/>
                      <a:pt x="101" y="70"/>
                    </a:cubicBezTo>
                    <a:cubicBezTo>
                      <a:pt x="101" y="70"/>
                      <a:pt x="101" y="70"/>
                      <a:pt x="101" y="70"/>
                    </a:cubicBezTo>
                    <a:cubicBezTo>
                      <a:pt x="100" y="70"/>
                      <a:pt x="99" y="71"/>
                      <a:pt x="99" y="71"/>
                    </a:cubicBezTo>
                    <a:cubicBezTo>
                      <a:pt x="99" y="71"/>
                      <a:pt x="99" y="71"/>
                      <a:pt x="99" y="71"/>
                    </a:cubicBezTo>
                    <a:cubicBezTo>
                      <a:pt x="99" y="71"/>
                      <a:pt x="99" y="71"/>
                      <a:pt x="99" y="71"/>
                    </a:cubicBezTo>
                    <a:cubicBezTo>
                      <a:pt x="99" y="71"/>
                      <a:pt x="99" y="71"/>
                      <a:pt x="99" y="71"/>
                    </a:cubicBezTo>
                    <a:cubicBezTo>
                      <a:pt x="99" y="71"/>
                      <a:pt x="99" y="71"/>
                      <a:pt x="99" y="72"/>
                    </a:cubicBezTo>
                    <a:cubicBezTo>
                      <a:pt x="99" y="72"/>
                      <a:pt x="99" y="72"/>
                      <a:pt x="99" y="72"/>
                    </a:cubicBezTo>
                    <a:cubicBezTo>
                      <a:pt x="99" y="72"/>
                      <a:pt x="99" y="72"/>
                      <a:pt x="99" y="72"/>
                    </a:cubicBezTo>
                    <a:cubicBezTo>
                      <a:pt x="99" y="72"/>
                      <a:pt x="99" y="72"/>
                      <a:pt x="99" y="72"/>
                    </a:cubicBezTo>
                    <a:cubicBezTo>
                      <a:pt x="99" y="72"/>
                      <a:pt x="99" y="72"/>
                      <a:pt x="99" y="72"/>
                    </a:cubicBezTo>
                    <a:cubicBezTo>
                      <a:pt x="99" y="72"/>
                      <a:pt x="99" y="72"/>
                      <a:pt x="99" y="72"/>
                    </a:cubicBezTo>
                    <a:cubicBezTo>
                      <a:pt x="99" y="72"/>
                      <a:pt x="99" y="72"/>
                      <a:pt x="99" y="72"/>
                    </a:cubicBezTo>
                    <a:cubicBezTo>
                      <a:pt x="99" y="72"/>
                      <a:pt x="99" y="72"/>
                      <a:pt x="98" y="72"/>
                    </a:cubicBezTo>
                    <a:cubicBezTo>
                      <a:pt x="98" y="72"/>
                      <a:pt x="98" y="72"/>
                      <a:pt x="98" y="72"/>
                    </a:cubicBezTo>
                    <a:cubicBezTo>
                      <a:pt x="98" y="72"/>
                      <a:pt x="98" y="72"/>
                      <a:pt x="98" y="72"/>
                    </a:cubicBezTo>
                    <a:cubicBezTo>
                      <a:pt x="98" y="72"/>
                      <a:pt x="98" y="72"/>
                      <a:pt x="98" y="72"/>
                    </a:cubicBezTo>
                    <a:cubicBezTo>
                      <a:pt x="98" y="73"/>
                      <a:pt x="98" y="73"/>
                      <a:pt x="98" y="73"/>
                    </a:cubicBezTo>
                    <a:cubicBezTo>
                      <a:pt x="98" y="73"/>
                      <a:pt x="98" y="73"/>
                      <a:pt x="98" y="73"/>
                    </a:cubicBezTo>
                    <a:cubicBezTo>
                      <a:pt x="98" y="73"/>
                      <a:pt x="98" y="73"/>
                      <a:pt x="98" y="73"/>
                    </a:cubicBezTo>
                    <a:cubicBezTo>
                      <a:pt x="98" y="73"/>
                      <a:pt x="97" y="74"/>
                      <a:pt x="97" y="74"/>
                    </a:cubicBezTo>
                    <a:cubicBezTo>
                      <a:pt x="97" y="74"/>
                      <a:pt x="97" y="74"/>
                      <a:pt x="97" y="74"/>
                    </a:cubicBezTo>
                    <a:cubicBezTo>
                      <a:pt x="97" y="74"/>
                      <a:pt x="97" y="74"/>
                      <a:pt x="97" y="75"/>
                    </a:cubicBezTo>
                    <a:cubicBezTo>
                      <a:pt x="97" y="75"/>
                      <a:pt x="97" y="75"/>
                      <a:pt x="97" y="75"/>
                    </a:cubicBezTo>
                    <a:cubicBezTo>
                      <a:pt x="96" y="75"/>
                      <a:pt x="96" y="76"/>
                      <a:pt x="96" y="76"/>
                    </a:cubicBezTo>
                    <a:cubicBezTo>
                      <a:pt x="96" y="76"/>
                      <a:pt x="96" y="76"/>
                      <a:pt x="96" y="76"/>
                    </a:cubicBezTo>
                    <a:cubicBezTo>
                      <a:pt x="96" y="76"/>
                      <a:pt x="96" y="76"/>
                      <a:pt x="96" y="77"/>
                    </a:cubicBezTo>
                    <a:cubicBezTo>
                      <a:pt x="96" y="77"/>
                      <a:pt x="96" y="77"/>
                      <a:pt x="96" y="77"/>
                    </a:cubicBezTo>
                    <a:cubicBezTo>
                      <a:pt x="95" y="77"/>
                      <a:pt x="95" y="77"/>
                      <a:pt x="95" y="77"/>
                    </a:cubicBezTo>
                    <a:cubicBezTo>
                      <a:pt x="95" y="77"/>
                      <a:pt x="95" y="77"/>
                      <a:pt x="95" y="78"/>
                    </a:cubicBezTo>
                    <a:cubicBezTo>
                      <a:pt x="95" y="78"/>
                      <a:pt x="94" y="79"/>
                      <a:pt x="93" y="79"/>
                    </a:cubicBezTo>
                    <a:cubicBezTo>
                      <a:pt x="93" y="80"/>
                      <a:pt x="92" y="81"/>
                      <a:pt x="92" y="81"/>
                    </a:cubicBezTo>
                    <a:cubicBezTo>
                      <a:pt x="92" y="82"/>
                      <a:pt x="91" y="82"/>
                      <a:pt x="90" y="82"/>
                    </a:cubicBezTo>
                    <a:cubicBezTo>
                      <a:pt x="90" y="82"/>
                      <a:pt x="89" y="84"/>
                      <a:pt x="89" y="84"/>
                    </a:cubicBezTo>
                    <a:cubicBezTo>
                      <a:pt x="89" y="84"/>
                      <a:pt x="89" y="84"/>
                      <a:pt x="88" y="84"/>
                    </a:cubicBezTo>
                    <a:cubicBezTo>
                      <a:pt x="88" y="84"/>
                      <a:pt x="88" y="84"/>
                      <a:pt x="88" y="84"/>
                    </a:cubicBezTo>
                    <a:cubicBezTo>
                      <a:pt x="87" y="85"/>
                      <a:pt x="86" y="86"/>
                      <a:pt x="85" y="87"/>
                    </a:cubicBezTo>
                    <a:cubicBezTo>
                      <a:pt x="85" y="87"/>
                      <a:pt x="85" y="87"/>
                      <a:pt x="85" y="87"/>
                    </a:cubicBezTo>
                    <a:cubicBezTo>
                      <a:pt x="85" y="87"/>
                      <a:pt x="85" y="87"/>
                      <a:pt x="85" y="87"/>
                    </a:cubicBezTo>
                    <a:cubicBezTo>
                      <a:pt x="85" y="87"/>
                      <a:pt x="85" y="87"/>
                      <a:pt x="85" y="88"/>
                    </a:cubicBezTo>
                    <a:cubicBezTo>
                      <a:pt x="85" y="88"/>
                      <a:pt x="85" y="88"/>
                      <a:pt x="85" y="88"/>
                    </a:cubicBezTo>
                    <a:cubicBezTo>
                      <a:pt x="85" y="88"/>
                      <a:pt x="85" y="88"/>
                      <a:pt x="85" y="88"/>
                    </a:cubicBezTo>
                    <a:cubicBezTo>
                      <a:pt x="85" y="88"/>
                      <a:pt x="85" y="88"/>
                      <a:pt x="85" y="88"/>
                    </a:cubicBezTo>
                    <a:cubicBezTo>
                      <a:pt x="85" y="88"/>
                      <a:pt x="85" y="88"/>
                      <a:pt x="85" y="88"/>
                    </a:cubicBezTo>
                    <a:cubicBezTo>
                      <a:pt x="85" y="88"/>
                      <a:pt x="85" y="88"/>
                      <a:pt x="85" y="88"/>
                    </a:cubicBezTo>
                    <a:cubicBezTo>
                      <a:pt x="85" y="88"/>
                      <a:pt x="85" y="88"/>
                      <a:pt x="85" y="88"/>
                    </a:cubicBezTo>
                    <a:cubicBezTo>
                      <a:pt x="85" y="88"/>
                      <a:pt x="85" y="88"/>
                      <a:pt x="85" y="88"/>
                    </a:cubicBezTo>
                    <a:cubicBezTo>
                      <a:pt x="85" y="88"/>
                      <a:pt x="85" y="88"/>
                      <a:pt x="85" y="88"/>
                    </a:cubicBezTo>
                    <a:cubicBezTo>
                      <a:pt x="85" y="88"/>
                      <a:pt x="85" y="88"/>
                      <a:pt x="85" y="88"/>
                    </a:cubicBezTo>
                    <a:cubicBezTo>
                      <a:pt x="85" y="88"/>
                      <a:pt x="85" y="88"/>
                      <a:pt x="85" y="88"/>
                    </a:cubicBezTo>
                    <a:cubicBezTo>
                      <a:pt x="85" y="88"/>
                      <a:pt x="85" y="88"/>
                      <a:pt x="84" y="88"/>
                    </a:cubicBezTo>
                    <a:cubicBezTo>
                      <a:pt x="84" y="88"/>
                      <a:pt x="84" y="88"/>
                      <a:pt x="84" y="88"/>
                    </a:cubicBezTo>
                    <a:cubicBezTo>
                      <a:pt x="84" y="88"/>
                      <a:pt x="84" y="88"/>
                      <a:pt x="84" y="88"/>
                    </a:cubicBezTo>
                    <a:cubicBezTo>
                      <a:pt x="84" y="88"/>
                      <a:pt x="84" y="88"/>
                      <a:pt x="84" y="88"/>
                    </a:cubicBezTo>
                    <a:cubicBezTo>
                      <a:pt x="84" y="88"/>
                      <a:pt x="84" y="88"/>
                      <a:pt x="84" y="88"/>
                    </a:cubicBezTo>
                    <a:cubicBezTo>
                      <a:pt x="84" y="88"/>
                      <a:pt x="84" y="88"/>
                      <a:pt x="84" y="88"/>
                    </a:cubicBezTo>
                    <a:cubicBezTo>
                      <a:pt x="84" y="88"/>
                      <a:pt x="84" y="88"/>
                      <a:pt x="84" y="88"/>
                    </a:cubicBezTo>
                    <a:cubicBezTo>
                      <a:pt x="84" y="89"/>
                      <a:pt x="84" y="89"/>
                      <a:pt x="84" y="89"/>
                    </a:cubicBezTo>
                    <a:cubicBezTo>
                      <a:pt x="84" y="89"/>
                      <a:pt x="84" y="89"/>
                      <a:pt x="84" y="89"/>
                    </a:cubicBezTo>
                    <a:cubicBezTo>
                      <a:pt x="83" y="89"/>
                      <a:pt x="83" y="89"/>
                      <a:pt x="83" y="89"/>
                    </a:cubicBezTo>
                    <a:cubicBezTo>
                      <a:pt x="83" y="89"/>
                      <a:pt x="83" y="89"/>
                      <a:pt x="83" y="89"/>
                    </a:cubicBezTo>
                    <a:cubicBezTo>
                      <a:pt x="83" y="89"/>
                      <a:pt x="83" y="89"/>
                      <a:pt x="83" y="89"/>
                    </a:cubicBezTo>
                    <a:cubicBezTo>
                      <a:pt x="83" y="89"/>
                      <a:pt x="83" y="89"/>
                      <a:pt x="83" y="89"/>
                    </a:cubicBezTo>
                    <a:cubicBezTo>
                      <a:pt x="83" y="89"/>
                      <a:pt x="83" y="89"/>
                      <a:pt x="83" y="89"/>
                    </a:cubicBezTo>
                    <a:cubicBezTo>
                      <a:pt x="83" y="89"/>
                      <a:pt x="83" y="89"/>
                      <a:pt x="83" y="89"/>
                    </a:cubicBezTo>
                    <a:cubicBezTo>
                      <a:pt x="83" y="89"/>
                      <a:pt x="83" y="89"/>
                      <a:pt x="83" y="89"/>
                    </a:cubicBezTo>
                    <a:cubicBezTo>
                      <a:pt x="83" y="89"/>
                      <a:pt x="83" y="89"/>
                      <a:pt x="83" y="89"/>
                    </a:cubicBezTo>
                    <a:cubicBezTo>
                      <a:pt x="83" y="89"/>
                      <a:pt x="83" y="89"/>
                      <a:pt x="83" y="89"/>
                    </a:cubicBezTo>
                    <a:cubicBezTo>
                      <a:pt x="82" y="89"/>
                      <a:pt x="82" y="89"/>
                      <a:pt x="82" y="89"/>
                    </a:cubicBezTo>
                    <a:cubicBezTo>
                      <a:pt x="82" y="89"/>
                      <a:pt x="82" y="89"/>
                      <a:pt x="82" y="89"/>
                    </a:cubicBezTo>
                    <a:cubicBezTo>
                      <a:pt x="82" y="89"/>
                      <a:pt x="82" y="89"/>
                      <a:pt x="82" y="89"/>
                    </a:cubicBezTo>
                    <a:cubicBezTo>
                      <a:pt x="82" y="89"/>
                      <a:pt x="82" y="89"/>
                      <a:pt x="82" y="89"/>
                    </a:cubicBezTo>
                    <a:cubicBezTo>
                      <a:pt x="82" y="89"/>
                      <a:pt x="82" y="89"/>
                      <a:pt x="82" y="89"/>
                    </a:cubicBezTo>
                    <a:cubicBezTo>
                      <a:pt x="82" y="89"/>
                      <a:pt x="82" y="89"/>
                      <a:pt x="82" y="89"/>
                    </a:cubicBezTo>
                    <a:cubicBezTo>
                      <a:pt x="82" y="89"/>
                      <a:pt x="82" y="89"/>
                      <a:pt x="82" y="89"/>
                    </a:cubicBezTo>
                    <a:cubicBezTo>
                      <a:pt x="82" y="89"/>
                      <a:pt x="82" y="89"/>
                      <a:pt x="82" y="89"/>
                    </a:cubicBezTo>
                    <a:cubicBezTo>
                      <a:pt x="82" y="89"/>
                      <a:pt x="82" y="89"/>
                      <a:pt x="82" y="89"/>
                    </a:cubicBezTo>
                    <a:cubicBezTo>
                      <a:pt x="82" y="89"/>
                      <a:pt x="82" y="89"/>
                      <a:pt x="82" y="89"/>
                    </a:cubicBezTo>
                    <a:cubicBezTo>
                      <a:pt x="82" y="89"/>
                      <a:pt x="82" y="89"/>
                      <a:pt x="82" y="90"/>
                    </a:cubicBezTo>
                    <a:cubicBezTo>
                      <a:pt x="82" y="90"/>
                      <a:pt x="82" y="90"/>
                      <a:pt x="82" y="90"/>
                    </a:cubicBezTo>
                    <a:cubicBezTo>
                      <a:pt x="81" y="90"/>
                      <a:pt x="81" y="90"/>
                      <a:pt x="81" y="90"/>
                    </a:cubicBezTo>
                    <a:cubicBezTo>
                      <a:pt x="81" y="90"/>
                      <a:pt x="81" y="90"/>
                      <a:pt x="81" y="90"/>
                    </a:cubicBezTo>
                    <a:cubicBezTo>
                      <a:pt x="81" y="90"/>
                      <a:pt x="81" y="90"/>
                      <a:pt x="81" y="90"/>
                    </a:cubicBezTo>
                    <a:cubicBezTo>
                      <a:pt x="81" y="90"/>
                      <a:pt x="81" y="90"/>
                      <a:pt x="81" y="90"/>
                    </a:cubicBezTo>
                    <a:cubicBezTo>
                      <a:pt x="81" y="90"/>
                      <a:pt x="81" y="90"/>
                      <a:pt x="81" y="90"/>
                    </a:cubicBezTo>
                    <a:cubicBezTo>
                      <a:pt x="81" y="90"/>
                      <a:pt x="81" y="90"/>
                      <a:pt x="81" y="90"/>
                    </a:cubicBezTo>
                    <a:cubicBezTo>
                      <a:pt x="81" y="90"/>
                      <a:pt x="81" y="90"/>
                      <a:pt x="81" y="90"/>
                    </a:cubicBezTo>
                    <a:cubicBezTo>
                      <a:pt x="81" y="90"/>
                      <a:pt x="81" y="90"/>
                      <a:pt x="81" y="90"/>
                    </a:cubicBezTo>
                    <a:cubicBezTo>
                      <a:pt x="81" y="90"/>
                      <a:pt x="81" y="90"/>
                      <a:pt x="81" y="90"/>
                    </a:cubicBezTo>
                    <a:cubicBezTo>
                      <a:pt x="81" y="90"/>
                      <a:pt x="81" y="90"/>
                      <a:pt x="81" y="90"/>
                    </a:cubicBezTo>
                    <a:cubicBezTo>
                      <a:pt x="81" y="90"/>
                      <a:pt x="81" y="90"/>
                      <a:pt x="81" y="90"/>
                    </a:cubicBezTo>
                    <a:cubicBezTo>
                      <a:pt x="80" y="90"/>
                      <a:pt x="80" y="90"/>
                      <a:pt x="80" y="90"/>
                    </a:cubicBezTo>
                    <a:cubicBezTo>
                      <a:pt x="80" y="90"/>
                      <a:pt x="80" y="90"/>
                      <a:pt x="80" y="90"/>
                    </a:cubicBezTo>
                    <a:cubicBezTo>
                      <a:pt x="80" y="90"/>
                      <a:pt x="80" y="90"/>
                      <a:pt x="80" y="90"/>
                    </a:cubicBezTo>
                    <a:cubicBezTo>
                      <a:pt x="80" y="90"/>
                      <a:pt x="80" y="90"/>
                      <a:pt x="80" y="90"/>
                    </a:cubicBezTo>
                    <a:cubicBezTo>
                      <a:pt x="80" y="90"/>
                      <a:pt x="80" y="91"/>
                      <a:pt x="80" y="91"/>
                    </a:cubicBezTo>
                    <a:cubicBezTo>
                      <a:pt x="80" y="91"/>
                      <a:pt x="80" y="91"/>
                      <a:pt x="80" y="91"/>
                    </a:cubicBezTo>
                    <a:cubicBezTo>
                      <a:pt x="80" y="91"/>
                      <a:pt x="80" y="91"/>
                      <a:pt x="80" y="91"/>
                    </a:cubicBezTo>
                    <a:cubicBezTo>
                      <a:pt x="80" y="91"/>
                      <a:pt x="80" y="91"/>
                      <a:pt x="80" y="91"/>
                    </a:cubicBezTo>
                    <a:cubicBezTo>
                      <a:pt x="80" y="91"/>
                      <a:pt x="80" y="91"/>
                      <a:pt x="80" y="91"/>
                    </a:cubicBezTo>
                    <a:cubicBezTo>
                      <a:pt x="80" y="91"/>
                      <a:pt x="80" y="91"/>
                      <a:pt x="80" y="91"/>
                    </a:cubicBezTo>
                    <a:cubicBezTo>
                      <a:pt x="79" y="91"/>
                      <a:pt x="79" y="91"/>
                      <a:pt x="79" y="91"/>
                    </a:cubicBezTo>
                    <a:cubicBezTo>
                      <a:pt x="79" y="91"/>
                      <a:pt x="79" y="91"/>
                      <a:pt x="79" y="91"/>
                    </a:cubicBezTo>
                    <a:cubicBezTo>
                      <a:pt x="79" y="91"/>
                      <a:pt x="79" y="91"/>
                      <a:pt x="79" y="91"/>
                    </a:cubicBezTo>
                    <a:cubicBezTo>
                      <a:pt x="79" y="91"/>
                      <a:pt x="79" y="91"/>
                      <a:pt x="79" y="91"/>
                    </a:cubicBezTo>
                    <a:cubicBezTo>
                      <a:pt x="79" y="91"/>
                      <a:pt x="79" y="91"/>
                      <a:pt x="79" y="91"/>
                    </a:cubicBezTo>
                    <a:cubicBezTo>
                      <a:pt x="79" y="91"/>
                      <a:pt x="79" y="91"/>
                      <a:pt x="79" y="91"/>
                    </a:cubicBezTo>
                    <a:cubicBezTo>
                      <a:pt x="79" y="91"/>
                      <a:pt x="79" y="91"/>
                      <a:pt x="79" y="91"/>
                    </a:cubicBezTo>
                    <a:cubicBezTo>
                      <a:pt x="79" y="91"/>
                      <a:pt x="79" y="91"/>
                      <a:pt x="79" y="91"/>
                    </a:cubicBezTo>
                    <a:cubicBezTo>
                      <a:pt x="79" y="91"/>
                      <a:pt x="79" y="91"/>
                      <a:pt x="79" y="91"/>
                    </a:cubicBezTo>
                    <a:cubicBezTo>
                      <a:pt x="79" y="91"/>
                      <a:pt x="79" y="91"/>
                      <a:pt x="79" y="91"/>
                    </a:cubicBezTo>
                    <a:cubicBezTo>
                      <a:pt x="79" y="91"/>
                      <a:pt x="79" y="91"/>
                      <a:pt x="79" y="91"/>
                    </a:cubicBezTo>
                    <a:cubicBezTo>
                      <a:pt x="79" y="92"/>
                      <a:pt x="79" y="92"/>
                      <a:pt x="78" y="92"/>
                    </a:cubicBezTo>
                    <a:cubicBezTo>
                      <a:pt x="78" y="92"/>
                      <a:pt x="78" y="92"/>
                      <a:pt x="78" y="92"/>
                    </a:cubicBezTo>
                    <a:cubicBezTo>
                      <a:pt x="78" y="92"/>
                      <a:pt x="78" y="92"/>
                      <a:pt x="78" y="92"/>
                    </a:cubicBezTo>
                    <a:cubicBezTo>
                      <a:pt x="78" y="92"/>
                      <a:pt x="78" y="92"/>
                      <a:pt x="78" y="92"/>
                    </a:cubicBezTo>
                    <a:cubicBezTo>
                      <a:pt x="78" y="92"/>
                      <a:pt x="78" y="92"/>
                      <a:pt x="78" y="92"/>
                    </a:cubicBezTo>
                    <a:cubicBezTo>
                      <a:pt x="78" y="92"/>
                      <a:pt x="78" y="92"/>
                      <a:pt x="78" y="92"/>
                    </a:cubicBezTo>
                    <a:cubicBezTo>
                      <a:pt x="78" y="92"/>
                      <a:pt x="78" y="92"/>
                      <a:pt x="78" y="92"/>
                    </a:cubicBezTo>
                    <a:cubicBezTo>
                      <a:pt x="78" y="92"/>
                      <a:pt x="78" y="92"/>
                      <a:pt x="78" y="92"/>
                    </a:cubicBezTo>
                    <a:cubicBezTo>
                      <a:pt x="78" y="92"/>
                      <a:pt x="78" y="92"/>
                      <a:pt x="78" y="92"/>
                    </a:cubicBezTo>
                    <a:cubicBezTo>
                      <a:pt x="78" y="92"/>
                      <a:pt x="78" y="92"/>
                      <a:pt x="78" y="92"/>
                    </a:cubicBezTo>
                    <a:cubicBezTo>
                      <a:pt x="78" y="93"/>
                      <a:pt x="78" y="93"/>
                      <a:pt x="78" y="93"/>
                    </a:cubicBezTo>
                    <a:cubicBezTo>
                      <a:pt x="78" y="93"/>
                      <a:pt x="78" y="93"/>
                      <a:pt x="78" y="93"/>
                    </a:cubicBezTo>
                    <a:cubicBezTo>
                      <a:pt x="78" y="93"/>
                      <a:pt x="78" y="93"/>
                      <a:pt x="78" y="93"/>
                    </a:cubicBezTo>
                    <a:cubicBezTo>
                      <a:pt x="78" y="93"/>
                      <a:pt x="78" y="93"/>
                      <a:pt x="78" y="93"/>
                    </a:cubicBezTo>
                    <a:cubicBezTo>
                      <a:pt x="78" y="93"/>
                      <a:pt x="78" y="93"/>
                      <a:pt x="78" y="93"/>
                    </a:cubicBezTo>
                    <a:cubicBezTo>
                      <a:pt x="78" y="93"/>
                      <a:pt x="78" y="93"/>
                      <a:pt x="78" y="93"/>
                    </a:cubicBezTo>
                    <a:cubicBezTo>
                      <a:pt x="78" y="93"/>
                      <a:pt x="78" y="93"/>
                      <a:pt x="78" y="93"/>
                    </a:cubicBezTo>
                    <a:cubicBezTo>
                      <a:pt x="78" y="93"/>
                      <a:pt x="78" y="93"/>
                      <a:pt x="78" y="93"/>
                    </a:cubicBezTo>
                    <a:cubicBezTo>
                      <a:pt x="78" y="93"/>
                      <a:pt x="78" y="93"/>
                      <a:pt x="78" y="93"/>
                    </a:cubicBezTo>
                    <a:cubicBezTo>
                      <a:pt x="78" y="93"/>
                      <a:pt x="78" y="93"/>
                      <a:pt x="78" y="93"/>
                    </a:cubicBezTo>
                    <a:cubicBezTo>
                      <a:pt x="77" y="93"/>
                      <a:pt x="77" y="93"/>
                      <a:pt x="77" y="93"/>
                    </a:cubicBezTo>
                    <a:cubicBezTo>
                      <a:pt x="77" y="93"/>
                      <a:pt x="77" y="93"/>
                      <a:pt x="77" y="93"/>
                    </a:cubicBezTo>
                    <a:cubicBezTo>
                      <a:pt x="77" y="93"/>
                      <a:pt x="77" y="93"/>
                      <a:pt x="77" y="93"/>
                    </a:cubicBezTo>
                    <a:cubicBezTo>
                      <a:pt x="77" y="93"/>
                      <a:pt x="77" y="93"/>
                      <a:pt x="77" y="93"/>
                    </a:cubicBezTo>
                    <a:cubicBezTo>
                      <a:pt x="77" y="93"/>
                      <a:pt x="77" y="93"/>
                      <a:pt x="77" y="93"/>
                    </a:cubicBezTo>
                    <a:cubicBezTo>
                      <a:pt x="77" y="93"/>
                      <a:pt x="77" y="93"/>
                      <a:pt x="77" y="93"/>
                    </a:cubicBezTo>
                    <a:cubicBezTo>
                      <a:pt x="77" y="93"/>
                      <a:pt x="77" y="93"/>
                      <a:pt x="77" y="93"/>
                    </a:cubicBezTo>
                    <a:cubicBezTo>
                      <a:pt x="77" y="93"/>
                      <a:pt x="77" y="93"/>
                      <a:pt x="77" y="93"/>
                    </a:cubicBezTo>
                    <a:cubicBezTo>
                      <a:pt x="76" y="93"/>
                      <a:pt x="76" y="93"/>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4" y="95"/>
                      <a:pt x="74" y="95"/>
                      <a:pt x="74" y="95"/>
                    </a:cubicBezTo>
                    <a:cubicBezTo>
                      <a:pt x="74" y="95"/>
                      <a:pt x="74" y="95"/>
                      <a:pt x="74" y="95"/>
                    </a:cubicBezTo>
                    <a:cubicBezTo>
                      <a:pt x="74" y="95"/>
                      <a:pt x="74" y="95"/>
                      <a:pt x="74" y="96"/>
                    </a:cubicBezTo>
                    <a:cubicBezTo>
                      <a:pt x="74" y="96"/>
                      <a:pt x="74" y="96"/>
                      <a:pt x="74" y="96"/>
                    </a:cubicBezTo>
                    <a:cubicBezTo>
                      <a:pt x="74" y="96"/>
                      <a:pt x="74" y="96"/>
                      <a:pt x="74" y="96"/>
                    </a:cubicBezTo>
                    <a:cubicBezTo>
                      <a:pt x="74" y="96"/>
                      <a:pt x="74" y="96"/>
                      <a:pt x="74" y="96"/>
                    </a:cubicBezTo>
                    <a:cubicBezTo>
                      <a:pt x="73" y="96"/>
                      <a:pt x="73" y="96"/>
                      <a:pt x="73" y="96"/>
                    </a:cubicBezTo>
                    <a:cubicBezTo>
                      <a:pt x="73" y="96"/>
                      <a:pt x="73" y="96"/>
                      <a:pt x="73" y="96"/>
                    </a:cubicBezTo>
                    <a:cubicBezTo>
                      <a:pt x="73" y="96"/>
                      <a:pt x="73" y="96"/>
                      <a:pt x="73" y="96"/>
                    </a:cubicBezTo>
                    <a:cubicBezTo>
                      <a:pt x="73" y="96"/>
                      <a:pt x="73" y="96"/>
                      <a:pt x="73" y="96"/>
                    </a:cubicBezTo>
                    <a:cubicBezTo>
                      <a:pt x="73" y="96"/>
                      <a:pt x="73" y="96"/>
                      <a:pt x="73" y="96"/>
                    </a:cubicBezTo>
                    <a:cubicBezTo>
                      <a:pt x="73" y="96"/>
                      <a:pt x="73" y="96"/>
                      <a:pt x="73" y="96"/>
                    </a:cubicBezTo>
                    <a:cubicBezTo>
                      <a:pt x="73" y="96"/>
                      <a:pt x="73" y="96"/>
                      <a:pt x="73" y="96"/>
                    </a:cubicBezTo>
                    <a:cubicBezTo>
                      <a:pt x="73" y="96"/>
                      <a:pt x="73" y="96"/>
                      <a:pt x="73" y="96"/>
                    </a:cubicBezTo>
                    <a:cubicBezTo>
                      <a:pt x="73" y="96"/>
                      <a:pt x="73" y="96"/>
                      <a:pt x="73" y="96"/>
                    </a:cubicBezTo>
                    <a:cubicBezTo>
                      <a:pt x="73" y="96"/>
                      <a:pt x="73" y="96"/>
                      <a:pt x="73" y="96"/>
                    </a:cubicBezTo>
                    <a:cubicBezTo>
                      <a:pt x="72" y="96"/>
                      <a:pt x="72" y="96"/>
                      <a:pt x="72" y="96"/>
                    </a:cubicBezTo>
                    <a:cubicBezTo>
                      <a:pt x="72" y="96"/>
                      <a:pt x="72" y="96"/>
                      <a:pt x="72" y="96"/>
                    </a:cubicBezTo>
                    <a:cubicBezTo>
                      <a:pt x="72" y="96"/>
                      <a:pt x="72" y="96"/>
                      <a:pt x="72" y="97"/>
                    </a:cubicBezTo>
                    <a:cubicBezTo>
                      <a:pt x="72" y="97"/>
                      <a:pt x="72" y="97"/>
                      <a:pt x="72" y="97"/>
                    </a:cubicBezTo>
                    <a:cubicBezTo>
                      <a:pt x="72" y="97"/>
                      <a:pt x="72" y="97"/>
                      <a:pt x="72" y="97"/>
                    </a:cubicBezTo>
                    <a:cubicBezTo>
                      <a:pt x="72" y="97"/>
                      <a:pt x="72" y="97"/>
                      <a:pt x="72" y="97"/>
                    </a:cubicBezTo>
                    <a:cubicBezTo>
                      <a:pt x="72" y="97"/>
                      <a:pt x="72" y="97"/>
                      <a:pt x="72" y="97"/>
                    </a:cubicBezTo>
                    <a:cubicBezTo>
                      <a:pt x="71" y="97"/>
                      <a:pt x="71" y="97"/>
                      <a:pt x="71" y="97"/>
                    </a:cubicBezTo>
                    <a:cubicBezTo>
                      <a:pt x="71" y="97"/>
                      <a:pt x="71" y="97"/>
                      <a:pt x="71" y="97"/>
                    </a:cubicBezTo>
                    <a:cubicBezTo>
                      <a:pt x="71" y="97"/>
                      <a:pt x="71" y="97"/>
                      <a:pt x="71" y="97"/>
                    </a:cubicBezTo>
                    <a:cubicBezTo>
                      <a:pt x="71" y="97"/>
                      <a:pt x="71" y="97"/>
                      <a:pt x="71" y="97"/>
                    </a:cubicBezTo>
                    <a:cubicBezTo>
                      <a:pt x="71" y="97"/>
                      <a:pt x="71" y="97"/>
                      <a:pt x="71" y="97"/>
                    </a:cubicBezTo>
                    <a:cubicBezTo>
                      <a:pt x="71" y="97"/>
                      <a:pt x="71" y="97"/>
                      <a:pt x="71" y="97"/>
                    </a:cubicBezTo>
                    <a:cubicBezTo>
                      <a:pt x="71" y="97"/>
                      <a:pt x="71" y="97"/>
                      <a:pt x="71" y="97"/>
                    </a:cubicBezTo>
                    <a:cubicBezTo>
                      <a:pt x="71" y="97"/>
                      <a:pt x="71" y="97"/>
                      <a:pt x="71" y="97"/>
                    </a:cubicBezTo>
                    <a:cubicBezTo>
                      <a:pt x="71" y="97"/>
                      <a:pt x="71" y="97"/>
                      <a:pt x="71" y="97"/>
                    </a:cubicBezTo>
                    <a:cubicBezTo>
                      <a:pt x="71" y="97"/>
                      <a:pt x="70" y="97"/>
                      <a:pt x="70" y="98"/>
                    </a:cubicBezTo>
                    <a:cubicBezTo>
                      <a:pt x="70" y="98"/>
                      <a:pt x="70" y="98"/>
                      <a:pt x="70" y="98"/>
                    </a:cubicBezTo>
                    <a:cubicBezTo>
                      <a:pt x="70" y="98"/>
                      <a:pt x="70" y="98"/>
                      <a:pt x="70" y="98"/>
                    </a:cubicBezTo>
                    <a:cubicBezTo>
                      <a:pt x="70" y="98"/>
                      <a:pt x="70" y="98"/>
                      <a:pt x="70" y="98"/>
                    </a:cubicBezTo>
                    <a:cubicBezTo>
                      <a:pt x="70" y="98"/>
                      <a:pt x="70" y="98"/>
                      <a:pt x="70" y="98"/>
                    </a:cubicBezTo>
                    <a:cubicBezTo>
                      <a:pt x="70" y="98"/>
                      <a:pt x="70" y="98"/>
                      <a:pt x="70" y="98"/>
                    </a:cubicBezTo>
                    <a:cubicBezTo>
                      <a:pt x="70" y="98"/>
                      <a:pt x="70" y="98"/>
                      <a:pt x="70" y="98"/>
                    </a:cubicBezTo>
                    <a:cubicBezTo>
                      <a:pt x="70" y="98"/>
                      <a:pt x="70" y="98"/>
                      <a:pt x="70" y="98"/>
                    </a:cubicBezTo>
                    <a:cubicBezTo>
                      <a:pt x="70" y="98"/>
                      <a:pt x="70" y="98"/>
                      <a:pt x="70" y="98"/>
                    </a:cubicBezTo>
                    <a:cubicBezTo>
                      <a:pt x="70" y="98"/>
                      <a:pt x="70" y="98"/>
                      <a:pt x="70" y="98"/>
                    </a:cubicBezTo>
                    <a:cubicBezTo>
                      <a:pt x="70" y="98"/>
                      <a:pt x="70" y="98"/>
                      <a:pt x="70" y="99"/>
                    </a:cubicBezTo>
                    <a:cubicBezTo>
                      <a:pt x="69" y="99"/>
                      <a:pt x="69" y="99"/>
                      <a:pt x="69" y="99"/>
                    </a:cubicBezTo>
                    <a:cubicBezTo>
                      <a:pt x="69" y="99"/>
                      <a:pt x="69" y="99"/>
                      <a:pt x="69" y="99"/>
                    </a:cubicBezTo>
                    <a:cubicBezTo>
                      <a:pt x="69" y="99"/>
                      <a:pt x="69" y="99"/>
                      <a:pt x="69" y="99"/>
                    </a:cubicBezTo>
                    <a:cubicBezTo>
                      <a:pt x="69" y="99"/>
                      <a:pt x="69" y="99"/>
                      <a:pt x="69" y="99"/>
                    </a:cubicBezTo>
                    <a:cubicBezTo>
                      <a:pt x="69" y="99"/>
                      <a:pt x="69" y="99"/>
                      <a:pt x="69" y="99"/>
                    </a:cubicBezTo>
                    <a:cubicBezTo>
                      <a:pt x="69" y="99"/>
                      <a:pt x="69" y="99"/>
                      <a:pt x="69" y="99"/>
                    </a:cubicBezTo>
                    <a:cubicBezTo>
                      <a:pt x="68" y="99"/>
                      <a:pt x="68" y="99"/>
                      <a:pt x="68" y="99"/>
                    </a:cubicBezTo>
                    <a:cubicBezTo>
                      <a:pt x="68" y="99"/>
                      <a:pt x="68" y="100"/>
                      <a:pt x="67" y="100"/>
                    </a:cubicBezTo>
                    <a:cubicBezTo>
                      <a:pt x="67" y="100"/>
                      <a:pt x="67" y="100"/>
                      <a:pt x="67" y="100"/>
                    </a:cubicBezTo>
                    <a:cubicBezTo>
                      <a:pt x="67" y="100"/>
                      <a:pt x="67" y="100"/>
                      <a:pt x="67" y="100"/>
                    </a:cubicBezTo>
                    <a:cubicBezTo>
                      <a:pt x="67" y="100"/>
                      <a:pt x="67" y="100"/>
                      <a:pt x="67" y="100"/>
                    </a:cubicBezTo>
                    <a:cubicBezTo>
                      <a:pt x="66" y="100"/>
                      <a:pt x="66" y="100"/>
                      <a:pt x="66" y="100"/>
                    </a:cubicBezTo>
                    <a:cubicBezTo>
                      <a:pt x="66" y="100"/>
                      <a:pt x="66" y="100"/>
                      <a:pt x="66" y="100"/>
                    </a:cubicBezTo>
                    <a:cubicBezTo>
                      <a:pt x="66" y="100"/>
                      <a:pt x="66" y="100"/>
                      <a:pt x="66" y="100"/>
                    </a:cubicBezTo>
                    <a:cubicBezTo>
                      <a:pt x="66" y="100"/>
                      <a:pt x="66" y="100"/>
                      <a:pt x="66" y="100"/>
                    </a:cubicBezTo>
                    <a:cubicBezTo>
                      <a:pt x="66" y="100"/>
                      <a:pt x="66" y="100"/>
                      <a:pt x="66" y="100"/>
                    </a:cubicBezTo>
                    <a:cubicBezTo>
                      <a:pt x="66" y="100"/>
                      <a:pt x="66" y="100"/>
                      <a:pt x="66" y="100"/>
                    </a:cubicBezTo>
                    <a:cubicBezTo>
                      <a:pt x="66" y="101"/>
                      <a:pt x="65" y="101"/>
                      <a:pt x="65" y="101"/>
                    </a:cubicBezTo>
                    <a:cubicBezTo>
                      <a:pt x="65" y="101"/>
                      <a:pt x="64" y="101"/>
                      <a:pt x="64" y="102"/>
                    </a:cubicBezTo>
                    <a:cubicBezTo>
                      <a:pt x="64" y="102"/>
                      <a:pt x="64" y="102"/>
                      <a:pt x="64" y="102"/>
                    </a:cubicBezTo>
                    <a:cubicBezTo>
                      <a:pt x="63" y="102"/>
                      <a:pt x="63" y="102"/>
                      <a:pt x="63" y="102"/>
                    </a:cubicBezTo>
                    <a:cubicBezTo>
                      <a:pt x="63" y="102"/>
                      <a:pt x="63" y="102"/>
                      <a:pt x="63" y="102"/>
                    </a:cubicBezTo>
                    <a:cubicBezTo>
                      <a:pt x="63" y="102"/>
                      <a:pt x="63" y="102"/>
                      <a:pt x="63" y="102"/>
                    </a:cubicBezTo>
                    <a:cubicBezTo>
                      <a:pt x="63" y="102"/>
                      <a:pt x="62" y="103"/>
                      <a:pt x="61" y="103"/>
                    </a:cubicBezTo>
                    <a:cubicBezTo>
                      <a:pt x="61" y="103"/>
                      <a:pt x="61" y="103"/>
                      <a:pt x="61" y="103"/>
                    </a:cubicBezTo>
                    <a:cubicBezTo>
                      <a:pt x="61" y="103"/>
                      <a:pt x="61" y="103"/>
                      <a:pt x="61" y="103"/>
                    </a:cubicBezTo>
                    <a:cubicBezTo>
                      <a:pt x="61" y="103"/>
                      <a:pt x="61" y="103"/>
                      <a:pt x="61" y="103"/>
                    </a:cubicBezTo>
                    <a:cubicBezTo>
                      <a:pt x="61" y="103"/>
                      <a:pt x="60" y="104"/>
                      <a:pt x="60" y="104"/>
                    </a:cubicBezTo>
                    <a:cubicBezTo>
                      <a:pt x="59" y="104"/>
                      <a:pt x="58" y="105"/>
                      <a:pt x="57" y="105"/>
                    </a:cubicBezTo>
                    <a:cubicBezTo>
                      <a:pt x="57" y="128"/>
                      <a:pt x="57" y="128"/>
                      <a:pt x="57" y="128"/>
                    </a:cubicBezTo>
                    <a:cubicBezTo>
                      <a:pt x="58" y="127"/>
                      <a:pt x="59" y="127"/>
                      <a:pt x="60" y="126"/>
                    </a:cubicBezTo>
                    <a:cubicBezTo>
                      <a:pt x="60" y="126"/>
                      <a:pt x="60" y="126"/>
                      <a:pt x="61" y="126"/>
                    </a:cubicBezTo>
                    <a:cubicBezTo>
                      <a:pt x="61" y="126"/>
                      <a:pt x="61" y="126"/>
                      <a:pt x="61" y="126"/>
                    </a:cubicBezTo>
                    <a:cubicBezTo>
                      <a:pt x="61" y="126"/>
                      <a:pt x="61" y="126"/>
                      <a:pt x="61" y="126"/>
                    </a:cubicBezTo>
                    <a:cubicBezTo>
                      <a:pt x="61" y="125"/>
                      <a:pt x="61" y="125"/>
                      <a:pt x="61" y="125"/>
                    </a:cubicBezTo>
                    <a:cubicBezTo>
                      <a:pt x="61" y="125"/>
                      <a:pt x="61" y="125"/>
                      <a:pt x="62" y="125"/>
                    </a:cubicBezTo>
                    <a:cubicBezTo>
                      <a:pt x="62" y="125"/>
                      <a:pt x="62" y="125"/>
                      <a:pt x="62" y="125"/>
                    </a:cubicBezTo>
                    <a:cubicBezTo>
                      <a:pt x="62" y="125"/>
                      <a:pt x="63" y="125"/>
                      <a:pt x="63" y="125"/>
                    </a:cubicBezTo>
                    <a:cubicBezTo>
                      <a:pt x="63" y="125"/>
                      <a:pt x="63" y="125"/>
                      <a:pt x="63" y="125"/>
                    </a:cubicBezTo>
                    <a:cubicBezTo>
                      <a:pt x="64" y="124"/>
                      <a:pt x="64" y="124"/>
                      <a:pt x="65" y="124"/>
                    </a:cubicBezTo>
                    <a:cubicBezTo>
                      <a:pt x="65" y="124"/>
                      <a:pt x="65" y="124"/>
                      <a:pt x="65" y="124"/>
                    </a:cubicBezTo>
                    <a:cubicBezTo>
                      <a:pt x="65" y="124"/>
                      <a:pt x="65" y="123"/>
                      <a:pt x="66" y="123"/>
                    </a:cubicBezTo>
                    <a:cubicBezTo>
                      <a:pt x="66" y="123"/>
                      <a:pt x="66" y="123"/>
                      <a:pt x="66" y="123"/>
                    </a:cubicBezTo>
                    <a:cubicBezTo>
                      <a:pt x="66" y="123"/>
                      <a:pt x="67" y="122"/>
                      <a:pt x="67" y="122"/>
                    </a:cubicBezTo>
                    <a:cubicBezTo>
                      <a:pt x="67" y="122"/>
                      <a:pt x="67" y="122"/>
                      <a:pt x="67" y="122"/>
                    </a:cubicBezTo>
                    <a:cubicBezTo>
                      <a:pt x="67" y="122"/>
                      <a:pt x="67" y="122"/>
                      <a:pt x="67" y="122"/>
                    </a:cubicBezTo>
                    <a:cubicBezTo>
                      <a:pt x="68" y="122"/>
                      <a:pt x="68" y="122"/>
                      <a:pt x="68" y="122"/>
                    </a:cubicBezTo>
                    <a:cubicBezTo>
                      <a:pt x="68" y="121"/>
                      <a:pt x="68" y="121"/>
                      <a:pt x="68" y="121"/>
                    </a:cubicBezTo>
                    <a:cubicBezTo>
                      <a:pt x="68" y="121"/>
                      <a:pt x="68" y="121"/>
                      <a:pt x="68" y="121"/>
                    </a:cubicBezTo>
                    <a:cubicBezTo>
                      <a:pt x="68" y="121"/>
                      <a:pt x="68" y="121"/>
                      <a:pt x="69" y="121"/>
                    </a:cubicBezTo>
                    <a:cubicBezTo>
                      <a:pt x="69" y="121"/>
                      <a:pt x="69" y="121"/>
                      <a:pt x="69" y="121"/>
                    </a:cubicBezTo>
                    <a:cubicBezTo>
                      <a:pt x="69" y="121"/>
                      <a:pt x="69" y="121"/>
                      <a:pt x="69" y="121"/>
                    </a:cubicBezTo>
                    <a:cubicBezTo>
                      <a:pt x="69" y="120"/>
                      <a:pt x="70" y="120"/>
                      <a:pt x="70" y="120"/>
                    </a:cubicBezTo>
                    <a:cubicBezTo>
                      <a:pt x="70" y="120"/>
                      <a:pt x="70" y="120"/>
                      <a:pt x="70" y="120"/>
                    </a:cubicBezTo>
                    <a:cubicBezTo>
                      <a:pt x="70" y="120"/>
                      <a:pt x="70" y="120"/>
                      <a:pt x="70" y="120"/>
                    </a:cubicBezTo>
                    <a:cubicBezTo>
                      <a:pt x="70" y="120"/>
                      <a:pt x="71" y="120"/>
                      <a:pt x="71" y="119"/>
                    </a:cubicBezTo>
                    <a:cubicBezTo>
                      <a:pt x="72" y="119"/>
                      <a:pt x="72" y="119"/>
                      <a:pt x="73" y="119"/>
                    </a:cubicBezTo>
                    <a:cubicBezTo>
                      <a:pt x="73" y="118"/>
                      <a:pt x="73" y="118"/>
                      <a:pt x="73" y="118"/>
                    </a:cubicBezTo>
                    <a:cubicBezTo>
                      <a:pt x="72" y="118"/>
                      <a:pt x="73" y="118"/>
                      <a:pt x="73" y="118"/>
                    </a:cubicBezTo>
                    <a:cubicBezTo>
                      <a:pt x="73" y="117"/>
                      <a:pt x="74" y="117"/>
                      <a:pt x="75" y="117"/>
                    </a:cubicBezTo>
                    <a:cubicBezTo>
                      <a:pt x="75" y="117"/>
                      <a:pt x="75" y="117"/>
                      <a:pt x="75" y="117"/>
                    </a:cubicBezTo>
                    <a:cubicBezTo>
                      <a:pt x="75" y="117"/>
                      <a:pt x="75" y="117"/>
                      <a:pt x="75" y="117"/>
                    </a:cubicBezTo>
                    <a:cubicBezTo>
                      <a:pt x="75" y="117"/>
                      <a:pt x="75" y="117"/>
                      <a:pt x="75" y="117"/>
                    </a:cubicBezTo>
                    <a:cubicBezTo>
                      <a:pt x="75" y="116"/>
                      <a:pt x="75" y="116"/>
                      <a:pt x="75" y="116"/>
                    </a:cubicBezTo>
                    <a:cubicBezTo>
                      <a:pt x="75" y="116"/>
                      <a:pt x="75" y="116"/>
                      <a:pt x="75" y="116"/>
                    </a:cubicBezTo>
                    <a:cubicBezTo>
                      <a:pt x="75" y="116"/>
                      <a:pt x="76" y="116"/>
                      <a:pt x="77" y="115"/>
                    </a:cubicBezTo>
                    <a:cubicBezTo>
                      <a:pt x="77" y="115"/>
                      <a:pt x="78" y="114"/>
                      <a:pt x="79" y="114"/>
                    </a:cubicBezTo>
                    <a:cubicBezTo>
                      <a:pt x="79" y="114"/>
                      <a:pt x="80" y="113"/>
                      <a:pt x="80" y="113"/>
                    </a:cubicBezTo>
                    <a:cubicBezTo>
                      <a:pt x="80" y="113"/>
                      <a:pt x="80" y="113"/>
                      <a:pt x="80" y="113"/>
                    </a:cubicBezTo>
                    <a:cubicBezTo>
                      <a:pt x="80" y="113"/>
                      <a:pt x="80" y="113"/>
                      <a:pt x="80" y="113"/>
                    </a:cubicBezTo>
                    <a:cubicBezTo>
                      <a:pt x="80" y="113"/>
                      <a:pt x="80" y="113"/>
                      <a:pt x="80" y="113"/>
                    </a:cubicBezTo>
                    <a:cubicBezTo>
                      <a:pt x="80" y="113"/>
                      <a:pt x="80" y="113"/>
                      <a:pt x="80" y="113"/>
                    </a:cubicBezTo>
                    <a:cubicBezTo>
                      <a:pt x="80" y="113"/>
                      <a:pt x="80" y="113"/>
                      <a:pt x="80" y="113"/>
                    </a:cubicBezTo>
                    <a:cubicBezTo>
                      <a:pt x="80" y="113"/>
                      <a:pt x="80" y="113"/>
                      <a:pt x="80" y="113"/>
                    </a:cubicBezTo>
                    <a:cubicBezTo>
                      <a:pt x="80" y="113"/>
                      <a:pt x="80" y="113"/>
                      <a:pt x="80" y="113"/>
                    </a:cubicBezTo>
                    <a:cubicBezTo>
                      <a:pt x="80" y="113"/>
                      <a:pt x="80" y="113"/>
                      <a:pt x="80" y="113"/>
                    </a:cubicBezTo>
                    <a:cubicBezTo>
                      <a:pt x="80" y="113"/>
                      <a:pt x="80" y="113"/>
                      <a:pt x="80" y="113"/>
                    </a:cubicBezTo>
                    <a:cubicBezTo>
                      <a:pt x="80" y="113"/>
                      <a:pt x="80" y="113"/>
                      <a:pt x="80" y="113"/>
                    </a:cubicBezTo>
                    <a:cubicBezTo>
                      <a:pt x="80" y="112"/>
                      <a:pt x="80" y="112"/>
                      <a:pt x="80" y="112"/>
                    </a:cubicBezTo>
                    <a:cubicBezTo>
                      <a:pt x="80" y="112"/>
                      <a:pt x="81" y="112"/>
                      <a:pt x="81" y="112"/>
                    </a:cubicBezTo>
                    <a:cubicBezTo>
                      <a:pt x="81" y="112"/>
                      <a:pt x="81" y="112"/>
                      <a:pt x="81" y="112"/>
                    </a:cubicBezTo>
                    <a:cubicBezTo>
                      <a:pt x="81" y="112"/>
                      <a:pt x="81" y="112"/>
                      <a:pt x="81" y="112"/>
                    </a:cubicBezTo>
                    <a:cubicBezTo>
                      <a:pt x="81" y="112"/>
                      <a:pt x="81" y="112"/>
                      <a:pt x="81" y="112"/>
                    </a:cubicBezTo>
                    <a:cubicBezTo>
                      <a:pt x="81" y="112"/>
                      <a:pt x="81" y="112"/>
                      <a:pt x="81" y="112"/>
                    </a:cubicBezTo>
                    <a:cubicBezTo>
                      <a:pt x="81" y="112"/>
                      <a:pt x="81" y="112"/>
                      <a:pt x="81" y="112"/>
                    </a:cubicBezTo>
                    <a:cubicBezTo>
                      <a:pt x="81" y="112"/>
                      <a:pt x="81" y="112"/>
                      <a:pt x="81" y="112"/>
                    </a:cubicBezTo>
                    <a:cubicBezTo>
                      <a:pt x="81" y="112"/>
                      <a:pt x="81" y="112"/>
                      <a:pt x="81" y="112"/>
                    </a:cubicBezTo>
                    <a:cubicBezTo>
                      <a:pt x="81" y="111"/>
                      <a:pt x="81" y="111"/>
                      <a:pt x="81" y="111"/>
                    </a:cubicBezTo>
                    <a:cubicBezTo>
                      <a:pt x="81" y="111"/>
                      <a:pt x="81" y="111"/>
                      <a:pt x="81" y="111"/>
                    </a:cubicBezTo>
                    <a:cubicBezTo>
                      <a:pt x="81" y="111"/>
                      <a:pt x="81" y="111"/>
                      <a:pt x="82" y="111"/>
                    </a:cubicBezTo>
                    <a:cubicBezTo>
                      <a:pt x="82" y="111"/>
                      <a:pt x="82" y="111"/>
                      <a:pt x="82" y="111"/>
                    </a:cubicBezTo>
                    <a:cubicBezTo>
                      <a:pt x="81" y="111"/>
                      <a:pt x="81" y="111"/>
                      <a:pt x="81" y="111"/>
                    </a:cubicBezTo>
                    <a:cubicBezTo>
                      <a:pt x="83" y="109"/>
                      <a:pt x="84" y="109"/>
                      <a:pt x="85" y="111"/>
                    </a:cubicBezTo>
                    <a:cubicBezTo>
                      <a:pt x="85" y="111"/>
                      <a:pt x="86" y="111"/>
                      <a:pt x="86" y="112"/>
                    </a:cubicBezTo>
                    <a:cubicBezTo>
                      <a:pt x="86" y="116"/>
                      <a:pt x="85" y="121"/>
                      <a:pt x="85" y="125"/>
                    </a:cubicBezTo>
                    <a:cubicBezTo>
                      <a:pt x="85" y="125"/>
                      <a:pt x="85" y="125"/>
                      <a:pt x="86" y="125"/>
                    </a:cubicBezTo>
                    <a:cubicBezTo>
                      <a:pt x="86" y="126"/>
                      <a:pt x="86" y="127"/>
                      <a:pt x="86" y="127"/>
                    </a:cubicBezTo>
                    <a:cubicBezTo>
                      <a:pt x="85" y="127"/>
                      <a:pt x="85" y="127"/>
                      <a:pt x="85" y="127"/>
                    </a:cubicBezTo>
                    <a:cubicBezTo>
                      <a:pt x="85" y="128"/>
                      <a:pt x="85" y="129"/>
                      <a:pt x="85" y="129"/>
                    </a:cubicBezTo>
                    <a:cubicBezTo>
                      <a:pt x="85" y="129"/>
                      <a:pt x="85" y="129"/>
                      <a:pt x="85" y="129"/>
                    </a:cubicBezTo>
                    <a:cubicBezTo>
                      <a:pt x="85" y="130"/>
                      <a:pt x="85" y="130"/>
                      <a:pt x="85" y="130"/>
                    </a:cubicBezTo>
                    <a:cubicBezTo>
                      <a:pt x="85" y="130"/>
                      <a:pt x="85" y="130"/>
                      <a:pt x="85" y="130"/>
                    </a:cubicBezTo>
                    <a:cubicBezTo>
                      <a:pt x="85" y="131"/>
                      <a:pt x="85" y="131"/>
                      <a:pt x="85" y="131"/>
                    </a:cubicBezTo>
                    <a:cubicBezTo>
                      <a:pt x="85" y="131"/>
                      <a:pt x="85" y="131"/>
                      <a:pt x="85" y="131"/>
                    </a:cubicBezTo>
                    <a:cubicBezTo>
                      <a:pt x="85" y="131"/>
                      <a:pt x="85" y="131"/>
                      <a:pt x="84" y="132"/>
                    </a:cubicBezTo>
                    <a:cubicBezTo>
                      <a:pt x="84" y="132"/>
                      <a:pt x="84" y="132"/>
                      <a:pt x="84" y="132"/>
                    </a:cubicBezTo>
                    <a:cubicBezTo>
                      <a:pt x="84" y="132"/>
                      <a:pt x="84" y="132"/>
                      <a:pt x="84" y="132"/>
                    </a:cubicBezTo>
                    <a:cubicBezTo>
                      <a:pt x="84" y="132"/>
                      <a:pt x="84" y="132"/>
                      <a:pt x="84" y="132"/>
                    </a:cubicBezTo>
                    <a:cubicBezTo>
                      <a:pt x="84" y="132"/>
                      <a:pt x="84" y="132"/>
                      <a:pt x="84" y="132"/>
                    </a:cubicBezTo>
                    <a:cubicBezTo>
                      <a:pt x="84" y="132"/>
                      <a:pt x="83" y="132"/>
                      <a:pt x="83" y="132"/>
                    </a:cubicBezTo>
                    <a:cubicBezTo>
                      <a:pt x="83" y="132"/>
                      <a:pt x="83" y="132"/>
                      <a:pt x="83" y="132"/>
                    </a:cubicBezTo>
                    <a:cubicBezTo>
                      <a:pt x="83" y="132"/>
                      <a:pt x="83" y="132"/>
                      <a:pt x="83" y="133"/>
                    </a:cubicBezTo>
                    <a:cubicBezTo>
                      <a:pt x="82" y="133"/>
                      <a:pt x="82" y="133"/>
                      <a:pt x="82" y="133"/>
                    </a:cubicBezTo>
                    <a:cubicBezTo>
                      <a:pt x="82" y="133"/>
                      <a:pt x="82" y="133"/>
                      <a:pt x="82" y="133"/>
                    </a:cubicBezTo>
                    <a:cubicBezTo>
                      <a:pt x="82" y="133"/>
                      <a:pt x="81" y="133"/>
                      <a:pt x="81" y="134"/>
                    </a:cubicBezTo>
                    <a:cubicBezTo>
                      <a:pt x="81" y="134"/>
                      <a:pt x="81" y="134"/>
                      <a:pt x="81" y="134"/>
                    </a:cubicBezTo>
                    <a:cubicBezTo>
                      <a:pt x="81" y="134"/>
                      <a:pt x="81" y="134"/>
                      <a:pt x="81" y="134"/>
                    </a:cubicBezTo>
                    <a:cubicBezTo>
                      <a:pt x="80" y="135"/>
                      <a:pt x="79" y="135"/>
                      <a:pt x="78" y="135"/>
                    </a:cubicBezTo>
                    <a:cubicBezTo>
                      <a:pt x="78" y="135"/>
                      <a:pt x="77" y="136"/>
                      <a:pt x="76" y="136"/>
                    </a:cubicBezTo>
                    <a:cubicBezTo>
                      <a:pt x="76" y="136"/>
                      <a:pt x="76" y="136"/>
                      <a:pt x="76" y="136"/>
                    </a:cubicBezTo>
                    <a:cubicBezTo>
                      <a:pt x="76" y="136"/>
                      <a:pt x="76" y="136"/>
                      <a:pt x="76" y="136"/>
                    </a:cubicBezTo>
                    <a:cubicBezTo>
                      <a:pt x="76" y="136"/>
                      <a:pt x="76" y="136"/>
                      <a:pt x="76" y="136"/>
                    </a:cubicBezTo>
                    <a:cubicBezTo>
                      <a:pt x="76" y="136"/>
                      <a:pt x="76" y="136"/>
                      <a:pt x="76" y="136"/>
                    </a:cubicBezTo>
                    <a:cubicBezTo>
                      <a:pt x="76" y="136"/>
                      <a:pt x="75" y="136"/>
                      <a:pt x="75" y="137"/>
                    </a:cubicBezTo>
                    <a:cubicBezTo>
                      <a:pt x="75" y="137"/>
                      <a:pt x="75" y="137"/>
                      <a:pt x="75" y="137"/>
                    </a:cubicBezTo>
                    <a:cubicBezTo>
                      <a:pt x="75" y="137"/>
                      <a:pt x="75" y="137"/>
                      <a:pt x="75" y="137"/>
                    </a:cubicBezTo>
                    <a:cubicBezTo>
                      <a:pt x="75" y="137"/>
                      <a:pt x="75" y="137"/>
                      <a:pt x="75" y="137"/>
                    </a:cubicBezTo>
                    <a:cubicBezTo>
                      <a:pt x="75" y="137"/>
                      <a:pt x="75" y="137"/>
                      <a:pt x="75" y="137"/>
                    </a:cubicBezTo>
                    <a:cubicBezTo>
                      <a:pt x="75" y="137"/>
                      <a:pt x="75" y="137"/>
                      <a:pt x="75" y="137"/>
                    </a:cubicBezTo>
                    <a:cubicBezTo>
                      <a:pt x="75" y="137"/>
                      <a:pt x="75" y="137"/>
                      <a:pt x="75" y="137"/>
                    </a:cubicBezTo>
                    <a:cubicBezTo>
                      <a:pt x="74" y="137"/>
                      <a:pt x="74" y="137"/>
                      <a:pt x="74" y="137"/>
                    </a:cubicBezTo>
                    <a:cubicBezTo>
                      <a:pt x="74" y="137"/>
                      <a:pt x="74" y="137"/>
                      <a:pt x="74" y="138"/>
                    </a:cubicBezTo>
                    <a:cubicBezTo>
                      <a:pt x="74" y="138"/>
                      <a:pt x="74" y="138"/>
                      <a:pt x="74" y="138"/>
                    </a:cubicBezTo>
                    <a:cubicBezTo>
                      <a:pt x="74" y="138"/>
                      <a:pt x="74" y="138"/>
                      <a:pt x="74" y="138"/>
                    </a:cubicBezTo>
                    <a:cubicBezTo>
                      <a:pt x="74" y="138"/>
                      <a:pt x="74" y="138"/>
                      <a:pt x="74" y="138"/>
                    </a:cubicBezTo>
                    <a:cubicBezTo>
                      <a:pt x="74" y="138"/>
                      <a:pt x="73" y="138"/>
                      <a:pt x="73" y="138"/>
                    </a:cubicBezTo>
                    <a:cubicBezTo>
                      <a:pt x="73" y="138"/>
                      <a:pt x="73" y="138"/>
                      <a:pt x="73" y="138"/>
                    </a:cubicBezTo>
                    <a:cubicBezTo>
                      <a:pt x="73" y="138"/>
                      <a:pt x="73" y="138"/>
                      <a:pt x="73" y="138"/>
                    </a:cubicBezTo>
                    <a:cubicBezTo>
                      <a:pt x="73" y="138"/>
                      <a:pt x="72" y="139"/>
                      <a:pt x="72" y="139"/>
                    </a:cubicBezTo>
                    <a:cubicBezTo>
                      <a:pt x="72" y="139"/>
                      <a:pt x="72" y="139"/>
                      <a:pt x="72" y="139"/>
                    </a:cubicBezTo>
                    <a:cubicBezTo>
                      <a:pt x="72" y="139"/>
                      <a:pt x="72" y="139"/>
                      <a:pt x="72" y="140"/>
                    </a:cubicBezTo>
                    <a:cubicBezTo>
                      <a:pt x="72" y="140"/>
                      <a:pt x="71" y="140"/>
                      <a:pt x="71" y="140"/>
                    </a:cubicBezTo>
                    <a:cubicBezTo>
                      <a:pt x="71" y="140"/>
                      <a:pt x="71" y="140"/>
                      <a:pt x="71" y="140"/>
                    </a:cubicBezTo>
                    <a:cubicBezTo>
                      <a:pt x="71" y="140"/>
                      <a:pt x="71" y="140"/>
                      <a:pt x="71" y="140"/>
                    </a:cubicBezTo>
                    <a:cubicBezTo>
                      <a:pt x="71" y="140"/>
                      <a:pt x="70" y="140"/>
                      <a:pt x="70" y="140"/>
                    </a:cubicBezTo>
                    <a:cubicBezTo>
                      <a:pt x="70" y="140"/>
                      <a:pt x="70" y="140"/>
                      <a:pt x="70" y="140"/>
                    </a:cubicBezTo>
                    <a:cubicBezTo>
                      <a:pt x="69" y="141"/>
                      <a:pt x="69" y="141"/>
                      <a:pt x="68" y="141"/>
                    </a:cubicBezTo>
                    <a:cubicBezTo>
                      <a:pt x="67" y="142"/>
                      <a:pt x="65" y="143"/>
                      <a:pt x="64" y="144"/>
                    </a:cubicBezTo>
                    <a:cubicBezTo>
                      <a:pt x="63" y="144"/>
                      <a:pt x="63" y="144"/>
                      <a:pt x="62" y="144"/>
                    </a:cubicBezTo>
                    <a:cubicBezTo>
                      <a:pt x="61" y="145"/>
                      <a:pt x="61" y="145"/>
                      <a:pt x="60" y="145"/>
                    </a:cubicBezTo>
                    <a:cubicBezTo>
                      <a:pt x="60" y="145"/>
                      <a:pt x="60" y="145"/>
                      <a:pt x="60" y="145"/>
                    </a:cubicBezTo>
                    <a:cubicBezTo>
                      <a:pt x="60" y="145"/>
                      <a:pt x="60" y="145"/>
                      <a:pt x="59" y="145"/>
                    </a:cubicBezTo>
                    <a:cubicBezTo>
                      <a:pt x="57" y="146"/>
                      <a:pt x="57" y="146"/>
                      <a:pt x="57" y="146"/>
                    </a:cubicBezTo>
                    <a:lnTo>
                      <a:pt x="57" y="167"/>
                    </a:lnTo>
                    <a:close/>
                    <a:moveTo>
                      <a:pt x="57" y="26"/>
                    </a:move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6" y="46"/>
                      <a:pt x="56" y="46"/>
                      <a:pt x="56" y="46"/>
                    </a:cubicBezTo>
                    <a:cubicBezTo>
                      <a:pt x="56" y="46"/>
                      <a:pt x="56" y="46"/>
                      <a:pt x="56" y="46"/>
                    </a:cubicBezTo>
                    <a:cubicBezTo>
                      <a:pt x="56" y="46"/>
                      <a:pt x="56" y="46"/>
                      <a:pt x="56" y="46"/>
                    </a:cubicBezTo>
                    <a:cubicBezTo>
                      <a:pt x="56" y="46"/>
                      <a:pt x="56" y="46"/>
                      <a:pt x="56" y="46"/>
                    </a:cubicBezTo>
                    <a:cubicBezTo>
                      <a:pt x="56" y="46"/>
                      <a:pt x="56" y="46"/>
                      <a:pt x="56" y="46"/>
                    </a:cubicBezTo>
                    <a:cubicBezTo>
                      <a:pt x="56" y="46"/>
                      <a:pt x="56" y="46"/>
                      <a:pt x="56" y="46"/>
                    </a:cubicBezTo>
                    <a:cubicBezTo>
                      <a:pt x="56" y="46"/>
                      <a:pt x="56" y="46"/>
                      <a:pt x="56" y="46"/>
                    </a:cubicBezTo>
                    <a:cubicBezTo>
                      <a:pt x="56" y="46"/>
                      <a:pt x="56" y="46"/>
                      <a:pt x="56" y="46"/>
                    </a:cubicBezTo>
                    <a:cubicBezTo>
                      <a:pt x="56" y="46"/>
                      <a:pt x="56" y="46"/>
                      <a:pt x="56" y="46"/>
                    </a:cubicBezTo>
                    <a:cubicBezTo>
                      <a:pt x="55" y="46"/>
                      <a:pt x="55" y="46"/>
                      <a:pt x="55" y="46"/>
                    </a:cubicBezTo>
                    <a:cubicBezTo>
                      <a:pt x="55" y="46"/>
                      <a:pt x="55" y="46"/>
                      <a:pt x="55" y="46"/>
                    </a:cubicBezTo>
                    <a:cubicBezTo>
                      <a:pt x="55" y="46"/>
                      <a:pt x="55" y="46"/>
                      <a:pt x="55" y="46"/>
                    </a:cubicBezTo>
                    <a:cubicBezTo>
                      <a:pt x="55" y="46"/>
                      <a:pt x="55" y="46"/>
                      <a:pt x="55" y="46"/>
                    </a:cubicBezTo>
                    <a:cubicBezTo>
                      <a:pt x="55" y="46"/>
                      <a:pt x="55" y="46"/>
                      <a:pt x="55" y="46"/>
                    </a:cubicBezTo>
                    <a:cubicBezTo>
                      <a:pt x="55" y="46"/>
                      <a:pt x="55" y="46"/>
                      <a:pt x="55" y="46"/>
                    </a:cubicBezTo>
                    <a:cubicBezTo>
                      <a:pt x="55" y="46"/>
                      <a:pt x="55" y="46"/>
                      <a:pt x="55" y="46"/>
                    </a:cubicBezTo>
                    <a:cubicBezTo>
                      <a:pt x="55" y="46"/>
                      <a:pt x="55" y="46"/>
                      <a:pt x="55" y="46"/>
                    </a:cubicBezTo>
                    <a:cubicBezTo>
                      <a:pt x="55" y="46"/>
                      <a:pt x="55" y="46"/>
                      <a:pt x="55" y="46"/>
                    </a:cubicBezTo>
                    <a:cubicBezTo>
                      <a:pt x="55" y="46"/>
                      <a:pt x="55" y="46"/>
                      <a:pt x="55" y="46"/>
                    </a:cubicBezTo>
                    <a:cubicBezTo>
                      <a:pt x="55" y="46"/>
                      <a:pt x="55" y="46"/>
                      <a:pt x="55" y="47"/>
                    </a:cubicBezTo>
                    <a:cubicBezTo>
                      <a:pt x="55"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3" y="47"/>
                      <a:pt x="53" y="47"/>
                      <a:pt x="53" y="47"/>
                    </a:cubicBezTo>
                    <a:cubicBezTo>
                      <a:pt x="53" y="47"/>
                      <a:pt x="53" y="47"/>
                      <a:pt x="53" y="47"/>
                    </a:cubicBezTo>
                    <a:cubicBezTo>
                      <a:pt x="53" y="47"/>
                      <a:pt x="53" y="47"/>
                      <a:pt x="53" y="47"/>
                    </a:cubicBezTo>
                    <a:cubicBezTo>
                      <a:pt x="53" y="47"/>
                      <a:pt x="53" y="47"/>
                      <a:pt x="53" y="47"/>
                    </a:cubicBezTo>
                    <a:cubicBezTo>
                      <a:pt x="53" y="47"/>
                      <a:pt x="53" y="47"/>
                      <a:pt x="53" y="47"/>
                    </a:cubicBezTo>
                    <a:cubicBezTo>
                      <a:pt x="53" y="47"/>
                      <a:pt x="53" y="47"/>
                      <a:pt x="53" y="47"/>
                    </a:cubicBezTo>
                    <a:cubicBezTo>
                      <a:pt x="53" y="47"/>
                      <a:pt x="53" y="47"/>
                      <a:pt x="53" y="47"/>
                    </a:cubicBezTo>
                    <a:cubicBezTo>
                      <a:pt x="53" y="47"/>
                      <a:pt x="53" y="47"/>
                      <a:pt x="53" y="47"/>
                    </a:cubicBezTo>
                    <a:cubicBezTo>
                      <a:pt x="53"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1" y="47"/>
                      <a:pt x="51" y="47"/>
                      <a:pt x="51" y="47"/>
                    </a:cubicBezTo>
                    <a:cubicBezTo>
                      <a:pt x="51" y="47"/>
                      <a:pt x="51" y="47"/>
                      <a:pt x="51" y="47"/>
                    </a:cubicBezTo>
                    <a:cubicBezTo>
                      <a:pt x="51" y="47"/>
                      <a:pt x="51" y="47"/>
                      <a:pt x="51" y="47"/>
                    </a:cubicBezTo>
                    <a:cubicBezTo>
                      <a:pt x="51" y="47"/>
                      <a:pt x="51" y="47"/>
                      <a:pt x="51" y="47"/>
                    </a:cubicBezTo>
                    <a:cubicBezTo>
                      <a:pt x="51" y="47"/>
                      <a:pt x="51" y="47"/>
                      <a:pt x="51" y="47"/>
                    </a:cubicBezTo>
                    <a:cubicBezTo>
                      <a:pt x="51" y="47"/>
                      <a:pt x="51" y="47"/>
                      <a:pt x="51" y="47"/>
                    </a:cubicBezTo>
                    <a:cubicBezTo>
                      <a:pt x="51" y="48"/>
                      <a:pt x="51" y="48"/>
                      <a:pt x="51" y="48"/>
                    </a:cubicBezTo>
                    <a:cubicBezTo>
                      <a:pt x="51" y="48"/>
                      <a:pt x="51" y="48"/>
                      <a:pt x="51" y="48"/>
                    </a:cubicBezTo>
                    <a:cubicBezTo>
                      <a:pt x="51" y="48"/>
                      <a:pt x="50" y="48"/>
                      <a:pt x="50" y="48"/>
                    </a:cubicBezTo>
                    <a:cubicBezTo>
                      <a:pt x="50" y="48"/>
                      <a:pt x="50" y="48"/>
                      <a:pt x="50" y="48"/>
                    </a:cubicBezTo>
                    <a:cubicBezTo>
                      <a:pt x="50" y="48"/>
                      <a:pt x="50" y="48"/>
                      <a:pt x="50" y="48"/>
                    </a:cubicBezTo>
                    <a:cubicBezTo>
                      <a:pt x="50" y="48"/>
                      <a:pt x="50" y="48"/>
                      <a:pt x="50" y="48"/>
                    </a:cubicBezTo>
                    <a:cubicBezTo>
                      <a:pt x="50" y="48"/>
                      <a:pt x="50" y="48"/>
                      <a:pt x="50" y="48"/>
                    </a:cubicBezTo>
                    <a:cubicBezTo>
                      <a:pt x="50" y="48"/>
                      <a:pt x="50" y="48"/>
                      <a:pt x="50" y="48"/>
                    </a:cubicBezTo>
                    <a:cubicBezTo>
                      <a:pt x="50" y="48"/>
                      <a:pt x="50" y="48"/>
                      <a:pt x="50" y="48"/>
                    </a:cubicBezTo>
                    <a:cubicBezTo>
                      <a:pt x="50" y="48"/>
                      <a:pt x="50" y="48"/>
                      <a:pt x="50" y="48"/>
                    </a:cubicBezTo>
                    <a:cubicBezTo>
                      <a:pt x="49" y="48"/>
                      <a:pt x="49" y="48"/>
                      <a:pt x="49" y="48"/>
                    </a:cubicBezTo>
                    <a:cubicBezTo>
                      <a:pt x="49" y="48"/>
                      <a:pt x="49" y="48"/>
                      <a:pt x="49" y="48"/>
                    </a:cubicBezTo>
                    <a:cubicBezTo>
                      <a:pt x="49" y="48"/>
                      <a:pt x="49" y="48"/>
                      <a:pt x="49" y="48"/>
                    </a:cubicBezTo>
                    <a:cubicBezTo>
                      <a:pt x="49" y="48"/>
                      <a:pt x="49" y="48"/>
                      <a:pt x="49" y="48"/>
                    </a:cubicBezTo>
                    <a:cubicBezTo>
                      <a:pt x="49" y="48"/>
                      <a:pt x="49" y="48"/>
                      <a:pt x="49" y="48"/>
                    </a:cubicBezTo>
                    <a:cubicBezTo>
                      <a:pt x="49" y="48"/>
                      <a:pt x="49" y="48"/>
                      <a:pt x="49" y="48"/>
                    </a:cubicBezTo>
                    <a:cubicBezTo>
                      <a:pt x="49" y="48"/>
                      <a:pt x="49" y="48"/>
                      <a:pt x="49" y="48"/>
                    </a:cubicBezTo>
                    <a:cubicBezTo>
                      <a:pt x="49" y="48"/>
                      <a:pt x="49" y="48"/>
                      <a:pt x="49" y="48"/>
                    </a:cubicBezTo>
                    <a:cubicBezTo>
                      <a:pt x="49" y="48"/>
                      <a:pt x="49" y="48"/>
                      <a:pt x="49" y="48"/>
                    </a:cubicBezTo>
                    <a:cubicBezTo>
                      <a:pt x="49" y="48"/>
                      <a:pt x="49" y="48"/>
                      <a:pt x="49" y="48"/>
                    </a:cubicBezTo>
                    <a:cubicBezTo>
                      <a:pt x="49" y="48"/>
                      <a:pt x="49" y="48"/>
                      <a:pt x="49" y="48"/>
                    </a:cubicBezTo>
                    <a:cubicBezTo>
                      <a:pt x="48" y="48"/>
                      <a:pt x="48" y="48"/>
                      <a:pt x="48" y="48"/>
                    </a:cubicBezTo>
                    <a:cubicBezTo>
                      <a:pt x="48" y="48"/>
                      <a:pt x="48" y="48"/>
                      <a:pt x="48" y="48"/>
                    </a:cubicBezTo>
                    <a:cubicBezTo>
                      <a:pt x="48" y="48"/>
                      <a:pt x="48" y="48"/>
                      <a:pt x="48" y="48"/>
                    </a:cubicBezTo>
                    <a:cubicBezTo>
                      <a:pt x="48" y="48"/>
                      <a:pt x="48" y="48"/>
                      <a:pt x="48" y="48"/>
                    </a:cubicBezTo>
                    <a:cubicBezTo>
                      <a:pt x="48" y="48"/>
                      <a:pt x="48" y="48"/>
                      <a:pt x="48" y="48"/>
                    </a:cubicBezTo>
                    <a:cubicBezTo>
                      <a:pt x="48" y="48"/>
                      <a:pt x="48" y="48"/>
                      <a:pt x="48" y="48"/>
                    </a:cubicBezTo>
                    <a:cubicBezTo>
                      <a:pt x="48" y="48"/>
                      <a:pt x="48" y="48"/>
                      <a:pt x="48" y="48"/>
                    </a:cubicBezTo>
                    <a:cubicBezTo>
                      <a:pt x="48" y="48"/>
                      <a:pt x="48" y="48"/>
                      <a:pt x="48" y="49"/>
                    </a:cubicBezTo>
                    <a:cubicBezTo>
                      <a:pt x="48" y="49"/>
                      <a:pt x="48" y="49"/>
                      <a:pt x="48" y="49"/>
                    </a:cubicBezTo>
                    <a:cubicBezTo>
                      <a:pt x="48" y="49"/>
                      <a:pt x="47" y="49"/>
                      <a:pt x="47" y="49"/>
                    </a:cubicBezTo>
                    <a:cubicBezTo>
                      <a:pt x="47" y="49"/>
                      <a:pt x="47" y="49"/>
                      <a:pt x="47" y="49"/>
                    </a:cubicBezTo>
                    <a:cubicBezTo>
                      <a:pt x="47" y="49"/>
                      <a:pt x="47" y="49"/>
                      <a:pt x="47" y="49"/>
                    </a:cubicBezTo>
                    <a:cubicBezTo>
                      <a:pt x="47" y="49"/>
                      <a:pt x="47" y="49"/>
                      <a:pt x="47" y="49"/>
                    </a:cubicBezTo>
                    <a:cubicBezTo>
                      <a:pt x="47" y="49"/>
                      <a:pt x="47" y="49"/>
                      <a:pt x="47" y="49"/>
                    </a:cubicBezTo>
                    <a:cubicBezTo>
                      <a:pt x="47" y="49"/>
                      <a:pt x="47" y="49"/>
                      <a:pt x="47" y="49"/>
                    </a:cubicBezTo>
                    <a:cubicBezTo>
                      <a:pt x="47" y="49"/>
                      <a:pt x="47" y="49"/>
                      <a:pt x="47" y="49"/>
                    </a:cubicBezTo>
                    <a:cubicBezTo>
                      <a:pt x="47" y="49"/>
                      <a:pt x="47" y="49"/>
                      <a:pt x="47" y="49"/>
                    </a:cubicBezTo>
                    <a:cubicBezTo>
                      <a:pt x="47" y="49"/>
                      <a:pt x="47" y="49"/>
                      <a:pt x="47" y="49"/>
                    </a:cubicBezTo>
                    <a:cubicBezTo>
                      <a:pt x="46" y="49"/>
                      <a:pt x="46" y="49"/>
                      <a:pt x="46" y="49"/>
                    </a:cubicBezTo>
                    <a:cubicBezTo>
                      <a:pt x="46" y="49"/>
                      <a:pt x="46" y="49"/>
                      <a:pt x="46" y="49"/>
                    </a:cubicBezTo>
                    <a:cubicBezTo>
                      <a:pt x="46" y="49"/>
                      <a:pt x="46" y="49"/>
                      <a:pt x="46" y="49"/>
                    </a:cubicBezTo>
                    <a:cubicBezTo>
                      <a:pt x="46" y="49"/>
                      <a:pt x="46" y="49"/>
                      <a:pt x="46" y="49"/>
                    </a:cubicBezTo>
                    <a:cubicBezTo>
                      <a:pt x="46" y="49"/>
                      <a:pt x="46" y="49"/>
                      <a:pt x="46" y="49"/>
                    </a:cubicBezTo>
                    <a:cubicBezTo>
                      <a:pt x="46" y="49"/>
                      <a:pt x="46" y="49"/>
                      <a:pt x="46" y="49"/>
                    </a:cubicBezTo>
                    <a:cubicBezTo>
                      <a:pt x="46" y="49"/>
                      <a:pt x="46" y="49"/>
                      <a:pt x="46" y="49"/>
                    </a:cubicBezTo>
                    <a:cubicBezTo>
                      <a:pt x="45" y="49"/>
                      <a:pt x="45" y="49"/>
                      <a:pt x="45" y="49"/>
                    </a:cubicBezTo>
                    <a:cubicBezTo>
                      <a:pt x="45" y="49"/>
                      <a:pt x="45" y="49"/>
                      <a:pt x="45" y="49"/>
                    </a:cubicBezTo>
                    <a:cubicBezTo>
                      <a:pt x="45" y="49"/>
                      <a:pt x="45" y="49"/>
                      <a:pt x="45" y="49"/>
                    </a:cubicBezTo>
                    <a:cubicBezTo>
                      <a:pt x="45" y="49"/>
                      <a:pt x="45" y="49"/>
                      <a:pt x="45" y="49"/>
                    </a:cubicBezTo>
                    <a:cubicBezTo>
                      <a:pt x="45" y="49"/>
                      <a:pt x="45" y="49"/>
                      <a:pt x="45" y="49"/>
                    </a:cubicBezTo>
                    <a:cubicBezTo>
                      <a:pt x="45" y="49"/>
                      <a:pt x="45" y="49"/>
                      <a:pt x="45" y="49"/>
                    </a:cubicBezTo>
                    <a:cubicBezTo>
                      <a:pt x="45" y="49"/>
                      <a:pt x="45" y="49"/>
                      <a:pt x="45" y="49"/>
                    </a:cubicBezTo>
                    <a:cubicBezTo>
                      <a:pt x="45" y="49"/>
                      <a:pt x="45" y="49"/>
                      <a:pt x="45" y="49"/>
                    </a:cubicBezTo>
                    <a:cubicBezTo>
                      <a:pt x="45" y="49"/>
                      <a:pt x="45" y="49"/>
                      <a:pt x="45" y="49"/>
                    </a:cubicBezTo>
                    <a:cubicBezTo>
                      <a:pt x="45" y="49"/>
                      <a:pt x="45" y="49"/>
                      <a:pt x="45" y="49"/>
                    </a:cubicBezTo>
                    <a:cubicBezTo>
                      <a:pt x="44" y="49"/>
                      <a:pt x="44" y="49"/>
                      <a:pt x="44" y="49"/>
                    </a:cubicBezTo>
                    <a:cubicBezTo>
                      <a:pt x="44" y="49"/>
                      <a:pt x="44" y="49"/>
                      <a:pt x="44" y="50"/>
                    </a:cubicBezTo>
                    <a:cubicBezTo>
                      <a:pt x="44" y="50"/>
                      <a:pt x="44" y="50"/>
                      <a:pt x="44" y="50"/>
                    </a:cubicBezTo>
                    <a:cubicBezTo>
                      <a:pt x="44" y="50"/>
                      <a:pt x="44" y="50"/>
                      <a:pt x="44" y="50"/>
                    </a:cubicBezTo>
                    <a:cubicBezTo>
                      <a:pt x="44" y="50"/>
                      <a:pt x="44" y="50"/>
                      <a:pt x="44" y="50"/>
                    </a:cubicBezTo>
                    <a:cubicBezTo>
                      <a:pt x="44" y="50"/>
                      <a:pt x="44" y="50"/>
                      <a:pt x="44" y="50"/>
                    </a:cubicBezTo>
                    <a:cubicBezTo>
                      <a:pt x="44" y="50"/>
                      <a:pt x="44" y="50"/>
                      <a:pt x="44" y="50"/>
                    </a:cubicBezTo>
                    <a:cubicBezTo>
                      <a:pt x="44" y="50"/>
                      <a:pt x="44" y="50"/>
                      <a:pt x="44" y="50"/>
                    </a:cubicBezTo>
                    <a:cubicBezTo>
                      <a:pt x="44" y="50"/>
                      <a:pt x="44" y="50"/>
                      <a:pt x="44" y="50"/>
                    </a:cubicBezTo>
                    <a:cubicBezTo>
                      <a:pt x="44" y="50"/>
                      <a:pt x="44" y="50"/>
                      <a:pt x="44" y="50"/>
                    </a:cubicBezTo>
                    <a:cubicBezTo>
                      <a:pt x="44" y="50"/>
                      <a:pt x="44" y="50"/>
                      <a:pt x="44" y="50"/>
                    </a:cubicBezTo>
                    <a:cubicBezTo>
                      <a:pt x="44" y="50"/>
                      <a:pt x="44" y="50"/>
                      <a:pt x="44" y="50"/>
                    </a:cubicBezTo>
                    <a:cubicBezTo>
                      <a:pt x="43" y="50"/>
                      <a:pt x="43" y="50"/>
                      <a:pt x="43" y="50"/>
                    </a:cubicBezTo>
                    <a:cubicBezTo>
                      <a:pt x="43" y="50"/>
                      <a:pt x="43" y="50"/>
                      <a:pt x="43" y="50"/>
                    </a:cubicBezTo>
                    <a:cubicBezTo>
                      <a:pt x="43" y="50"/>
                      <a:pt x="43" y="50"/>
                      <a:pt x="43" y="50"/>
                    </a:cubicBezTo>
                    <a:cubicBezTo>
                      <a:pt x="43" y="50"/>
                      <a:pt x="43" y="50"/>
                      <a:pt x="43" y="50"/>
                    </a:cubicBezTo>
                    <a:cubicBezTo>
                      <a:pt x="43" y="50"/>
                      <a:pt x="43" y="50"/>
                      <a:pt x="43" y="50"/>
                    </a:cubicBezTo>
                    <a:cubicBezTo>
                      <a:pt x="43" y="50"/>
                      <a:pt x="43" y="50"/>
                      <a:pt x="43" y="50"/>
                    </a:cubicBezTo>
                    <a:cubicBezTo>
                      <a:pt x="43" y="50"/>
                      <a:pt x="43" y="50"/>
                      <a:pt x="43" y="50"/>
                    </a:cubicBezTo>
                    <a:cubicBezTo>
                      <a:pt x="43" y="50"/>
                      <a:pt x="43" y="50"/>
                      <a:pt x="43" y="50"/>
                    </a:cubicBezTo>
                    <a:cubicBezTo>
                      <a:pt x="43" y="50"/>
                      <a:pt x="43" y="50"/>
                      <a:pt x="43" y="50"/>
                    </a:cubicBezTo>
                    <a:cubicBezTo>
                      <a:pt x="43" y="50"/>
                      <a:pt x="43" y="50"/>
                      <a:pt x="43" y="50"/>
                    </a:cubicBezTo>
                    <a:cubicBezTo>
                      <a:pt x="43" y="50"/>
                      <a:pt x="43" y="50"/>
                      <a:pt x="43" y="50"/>
                    </a:cubicBezTo>
                    <a:cubicBezTo>
                      <a:pt x="42" y="50"/>
                      <a:pt x="42" y="50"/>
                      <a:pt x="42" y="50"/>
                    </a:cubicBezTo>
                    <a:cubicBezTo>
                      <a:pt x="42" y="50"/>
                      <a:pt x="42" y="50"/>
                      <a:pt x="42" y="50"/>
                    </a:cubicBezTo>
                    <a:cubicBezTo>
                      <a:pt x="42" y="50"/>
                      <a:pt x="42" y="50"/>
                      <a:pt x="42" y="50"/>
                    </a:cubicBezTo>
                    <a:cubicBezTo>
                      <a:pt x="42" y="50"/>
                      <a:pt x="42" y="50"/>
                      <a:pt x="42" y="50"/>
                    </a:cubicBezTo>
                    <a:cubicBezTo>
                      <a:pt x="42" y="50"/>
                      <a:pt x="42" y="50"/>
                      <a:pt x="42" y="50"/>
                    </a:cubicBezTo>
                    <a:cubicBezTo>
                      <a:pt x="42" y="50"/>
                      <a:pt x="42" y="50"/>
                      <a:pt x="42" y="50"/>
                    </a:cubicBezTo>
                    <a:cubicBezTo>
                      <a:pt x="42" y="50"/>
                      <a:pt x="42" y="50"/>
                      <a:pt x="42" y="50"/>
                    </a:cubicBezTo>
                    <a:cubicBezTo>
                      <a:pt x="42" y="50"/>
                      <a:pt x="42" y="50"/>
                      <a:pt x="41" y="50"/>
                    </a:cubicBezTo>
                    <a:cubicBezTo>
                      <a:pt x="41" y="50"/>
                      <a:pt x="41" y="50"/>
                      <a:pt x="41" y="50"/>
                    </a:cubicBezTo>
                    <a:cubicBezTo>
                      <a:pt x="41" y="50"/>
                      <a:pt x="41" y="50"/>
                      <a:pt x="41" y="50"/>
                    </a:cubicBezTo>
                    <a:cubicBezTo>
                      <a:pt x="41" y="50"/>
                      <a:pt x="41" y="50"/>
                      <a:pt x="41" y="50"/>
                    </a:cubicBezTo>
                    <a:cubicBezTo>
                      <a:pt x="41" y="50"/>
                      <a:pt x="41" y="50"/>
                      <a:pt x="41" y="50"/>
                    </a:cubicBezTo>
                    <a:cubicBezTo>
                      <a:pt x="41" y="50"/>
                      <a:pt x="41" y="50"/>
                      <a:pt x="41" y="50"/>
                    </a:cubicBezTo>
                    <a:cubicBezTo>
                      <a:pt x="41" y="50"/>
                      <a:pt x="41" y="50"/>
                      <a:pt x="41" y="50"/>
                    </a:cubicBezTo>
                    <a:cubicBezTo>
                      <a:pt x="41" y="50"/>
                      <a:pt x="41" y="50"/>
                      <a:pt x="41" y="50"/>
                    </a:cubicBezTo>
                    <a:cubicBezTo>
                      <a:pt x="41" y="50"/>
                      <a:pt x="41" y="50"/>
                      <a:pt x="41" y="50"/>
                    </a:cubicBezTo>
                    <a:cubicBezTo>
                      <a:pt x="41" y="50"/>
                      <a:pt x="41" y="50"/>
                      <a:pt x="41" y="50"/>
                    </a:cubicBezTo>
                    <a:cubicBezTo>
                      <a:pt x="41" y="50"/>
                      <a:pt x="41" y="51"/>
                      <a:pt x="41" y="51"/>
                    </a:cubicBezTo>
                    <a:cubicBezTo>
                      <a:pt x="41" y="51"/>
                      <a:pt x="41" y="51"/>
                      <a:pt x="41" y="51"/>
                    </a:cubicBezTo>
                    <a:cubicBezTo>
                      <a:pt x="40" y="51"/>
                      <a:pt x="40" y="51"/>
                      <a:pt x="40" y="51"/>
                    </a:cubicBezTo>
                    <a:cubicBezTo>
                      <a:pt x="40" y="51"/>
                      <a:pt x="40" y="51"/>
                      <a:pt x="40" y="51"/>
                    </a:cubicBezTo>
                    <a:cubicBezTo>
                      <a:pt x="40" y="51"/>
                      <a:pt x="40" y="51"/>
                      <a:pt x="40" y="51"/>
                    </a:cubicBezTo>
                    <a:cubicBezTo>
                      <a:pt x="40" y="51"/>
                      <a:pt x="40" y="51"/>
                      <a:pt x="40" y="51"/>
                    </a:cubicBezTo>
                    <a:cubicBezTo>
                      <a:pt x="40" y="51"/>
                      <a:pt x="40" y="51"/>
                      <a:pt x="40" y="51"/>
                    </a:cubicBezTo>
                    <a:cubicBezTo>
                      <a:pt x="40" y="51"/>
                      <a:pt x="40" y="51"/>
                      <a:pt x="40" y="51"/>
                    </a:cubicBezTo>
                    <a:cubicBezTo>
                      <a:pt x="40" y="51"/>
                      <a:pt x="40" y="51"/>
                      <a:pt x="40" y="51"/>
                    </a:cubicBezTo>
                    <a:cubicBezTo>
                      <a:pt x="40" y="51"/>
                      <a:pt x="40" y="51"/>
                      <a:pt x="40" y="51"/>
                    </a:cubicBezTo>
                    <a:cubicBezTo>
                      <a:pt x="40" y="51"/>
                      <a:pt x="40" y="51"/>
                      <a:pt x="39" y="51"/>
                    </a:cubicBezTo>
                    <a:cubicBezTo>
                      <a:pt x="39" y="51"/>
                      <a:pt x="39" y="51"/>
                      <a:pt x="39" y="51"/>
                    </a:cubicBezTo>
                    <a:cubicBezTo>
                      <a:pt x="39" y="51"/>
                      <a:pt x="39" y="51"/>
                      <a:pt x="39" y="51"/>
                    </a:cubicBezTo>
                    <a:cubicBezTo>
                      <a:pt x="39" y="51"/>
                      <a:pt x="39" y="51"/>
                      <a:pt x="39" y="51"/>
                    </a:cubicBezTo>
                    <a:cubicBezTo>
                      <a:pt x="39" y="51"/>
                      <a:pt x="39" y="51"/>
                      <a:pt x="39" y="51"/>
                    </a:cubicBezTo>
                    <a:cubicBezTo>
                      <a:pt x="39" y="51"/>
                      <a:pt x="39" y="51"/>
                      <a:pt x="39" y="51"/>
                    </a:cubicBezTo>
                    <a:cubicBezTo>
                      <a:pt x="39" y="51"/>
                      <a:pt x="39" y="51"/>
                      <a:pt x="39" y="51"/>
                    </a:cubicBezTo>
                    <a:cubicBezTo>
                      <a:pt x="38" y="51"/>
                      <a:pt x="38" y="51"/>
                      <a:pt x="38" y="51"/>
                    </a:cubicBezTo>
                    <a:cubicBezTo>
                      <a:pt x="38" y="51"/>
                      <a:pt x="38" y="51"/>
                      <a:pt x="38" y="51"/>
                    </a:cubicBezTo>
                    <a:cubicBezTo>
                      <a:pt x="38" y="51"/>
                      <a:pt x="38" y="51"/>
                      <a:pt x="38" y="51"/>
                    </a:cubicBezTo>
                    <a:cubicBezTo>
                      <a:pt x="38" y="51"/>
                      <a:pt x="37" y="51"/>
                      <a:pt x="37" y="51"/>
                    </a:cubicBezTo>
                    <a:cubicBezTo>
                      <a:pt x="37" y="51"/>
                      <a:pt x="37" y="51"/>
                      <a:pt x="37" y="51"/>
                    </a:cubicBezTo>
                    <a:cubicBezTo>
                      <a:pt x="37" y="51"/>
                      <a:pt x="37" y="51"/>
                      <a:pt x="37" y="51"/>
                    </a:cubicBezTo>
                    <a:cubicBezTo>
                      <a:pt x="37" y="51"/>
                      <a:pt x="37" y="51"/>
                      <a:pt x="37" y="51"/>
                    </a:cubicBezTo>
                    <a:cubicBezTo>
                      <a:pt x="37" y="51"/>
                      <a:pt x="37" y="51"/>
                      <a:pt x="37" y="51"/>
                    </a:cubicBezTo>
                    <a:cubicBezTo>
                      <a:pt x="37" y="51"/>
                      <a:pt x="37" y="51"/>
                      <a:pt x="37" y="52"/>
                    </a:cubicBezTo>
                    <a:cubicBezTo>
                      <a:pt x="36" y="52"/>
                      <a:pt x="36" y="52"/>
                      <a:pt x="36" y="52"/>
                    </a:cubicBezTo>
                    <a:cubicBezTo>
                      <a:pt x="36" y="52"/>
                      <a:pt x="36" y="52"/>
                      <a:pt x="36" y="52"/>
                    </a:cubicBezTo>
                    <a:cubicBezTo>
                      <a:pt x="36" y="52"/>
                      <a:pt x="36" y="52"/>
                      <a:pt x="36" y="52"/>
                    </a:cubicBezTo>
                    <a:cubicBezTo>
                      <a:pt x="35" y="52"/>
                      <a:pt x="35" y="52"/>
                      <a:pt x="35" y="52"/>
                    </a:cubicBezTo>
                    <a:cubicBezTo>
                      <a:pt x="35" y="52"/>
                      <a:pt x="35" y="52"/>
                      <a:pt x="35" y="52"/>
                    </a:cubicBezTo>
                    <a:cubicBezTo>
                      <a:pt x="35" y="52"/>
                      <a:pt x="35" y="52"/>
                      <a:pt x="35" y="52"/>
                    </a:cubicBezTo>
                    <a:cubicBezTo>
                      <a:pt x="35" y="52"/>
                      <a:pt x="35" y="52"/>
                      <a:pt x="35" y="52"/>
                    </a:cubicBezTo>
                    <a:cubicBezTo>
                      <a:pt x="35" y="52"/>
                      <a:pt x="35" y="52"/>
                      <a:pt x="35" y="52"/>
                    </a:cubicBezTo>
                    <a:cubicBezTo>
                      <a:pt x="35" y="52"/>
                      <a:pt x="35" y="52"/>
                      <a:pt x="35" y="52"/>
                    </a:cubicBezTo>
                    <a:cubicBezTo>
                      <a:pt x="34" y="52"/>
                      <a:pt x="34" y="52"/>
                      <a:pt x="34" y="52"/>
                    </a:cubicBezTo>
                    <a:cubicBezTo>
                      <a:pt x="34" y="52"/>
                      <a:pt x="34" y="52"/>
                      <a:pt x="34" y="52"/>
                    </a:cubicBezTo>
                    <a:cubicBezTo>
                      <a:pt x="34" y="52"/>
                      <a:pt x="34" y="52"/>
                      <a:pt x="34" y="52"/>
                    </a:cubicBezTo>
                    <a:cubicBezTo>
                      <a:pt x="34" y="52"/>
                      <a:pt x="34" y="52"/>
                      <a:pt x="34" y="52"/>
                    </a:cubicBezTo>
                    <a:cubicBezTo>
                      <a:pt x="34" y="52"/>
                      <a:pt x="34" y="52"/>
                      <a:pt x="34" y="52"/>
                    </a:cubicBezTo>
                    <a:cubicBezTo>
                      <a:pt x="34" y="52"/>
                      <a:pt x="34" y="52"/>
                      <a:pt x="34" y="52"/>
                    </a:cubicBezTo>
                    <a:cubicBezTo>
                      <a:pt x="33" y="52"/>
                      <a:pt x="33" y="52"/>
                      <a:pt x="33" y="52"/>
                    </a:cubicBezTo>
                    <a:cubicBezTo>
                      <a:pt x="33" y="52"/>
                      <a:pt x="33" y="52"/>
                      <a:pt x="33" y="52"/>
                    </a:cubicBezTo>
                    <a:cubicBezTo>
                      <a:pt x="33" y="52"/>
                      <a:pt x="33" y="52"/>
                      <a:pt x="33" y="52"/>
                    </a:cubicBezTo>
                    <a:cubicBezTo>
                      <a:pt x="33" y="52"/>
                      <a:pt x="33" y="52"/>
                      <a:pt x="33" y="52"/>
                    </a:cubicBezTo>
                    <a:cubicBezTo>
                      <a:pt x="33" y="52"/>
                      <a:pt x="33" y="52"/>
                      <a:pt x="33" y="52"/>
                    </a:cubicBezTo>
                    <a:cubicBezTo>
                      <a:pt x="32" y="52"/>
                      <a:pt x="32" y="52"/>
                      <a:pt x="32" y="52"/>
                    </a:cubicBezTo>
                    <a:cubicBezTo>
                      <a:pt x="32" y="52"/>
                      <a:pt x="32" y="52"/>
                      <a:pt x="32" y="52"/>
                    </a:cubicBezTo>
                    <a:cubicBezTo>
                      <a:pt x="32" y="52"/>
                      <a:pt x="32" y="52"/>
                      <a:pt x="32" y="52"/>
                    </a:cubicBezTo>
                    <a:cubicBezTo>
                      <a:pt x="32" y="52"/>
                      <a:pt x="32" y="52"/>
                      <a:pt x="32" y="52"/>
                    </a:cubicBezTo>
                    <a:cubicBezTo>
                      <a:pt x="32" y="52"/>
                      <a:pt x="32" y="52"/>
                      <a:pt x="32" y="52"/>
                    </a:cubicBezTo>
                    <a:cubicBezTo>
                      <a:pt x="32" y="52"/>
                      <a:pt x="32" y="52"/>
                      <a:pt x="32" y="52"/>
                    </a:cubicBezTo>
                    <a:cubicBezTo>
                      <a:pt x="32" y="52"/>
                      <a:pt x="32" y="52"/>
                      <a:pt x="32" y="52"/>
                    </a:cubicBezTo>
                    <a:cubicBezTo>
                      <a:pt x="32" y="52"/>
                      <a:pt x="32" y="52"/>
                      <a:pt x="31" y="52"/>
                    </a:cubicBezTo>
                    <a:cubicBezTo>
                      <a:pt x="31" y="52"/>
                      <a:pt x="31" y="52"/>
                      <a:pt x="31" y="53"/>
                    </a:cubicBezTo>
                    <a:cubicBezTo>
                      <a:pt x="31" y="53"/>
                      <a:pt x="31" y="53"/>
                      <a:pt x="31" y="53"/>
                    </a:cubicBezTo>
                    <a:cubicBezTo>
                      <a:pt x="31" y="53"/>
                      <a:pt x="31" y="53"/>
                      <a:pt x="31" y="53"/>
                    </a:cubicBezTo>
                    <a:cubicBezTo>
                      <a:pt x="31" y="53"/>
                      <a:pt x="31" y="53"/>
                      <a:pt x="31" y="53"/>
                    </a:cubicBezTo>
                    <a:cubicBezTo>
                      <a:pt x="31" y="53"/>
                      <a:pt x="31" y="53"/>
                      <a:pt x="31" y="53"/>
                    </a:cubicBezTo>
                    <a:cubicBezTo>
                      <a:pt x="31" y="53"/>
                      <a:pt x="31" y="53"/>
                      <a:pt x="31" y="53"/>
                    </a:cubicBezTo>
                    <a:cubicBezTo>
                      <a:pt x="30" y="53"/>
                      <a:pt x="30" y="53"/>
                      <a:pt x="30" y="53"/>
                    </a:cubicBezTo>
                    <a:cubicBezTo>
                      <a:pt x="30" y="53"/>
                      <a:pt x="30" y="53"/>
                      <a:pt x="30" y="53"/>
                    </a:cubicBezTo>
                    <a:cubicBezTo>
                      <a:pt x="30" y="53"/>
                      <a:pt x="30" y="53"/>
                      <a:pt x="30" y="53"/>
                    </a:cubicBezTo>
                    <a:cubicBezTo>
                      <a:pt x="30" y="53"/>
                      <a:pt x="30" y="53"/>
                      <a:pt x="30" y="53"/>
                    </a:cubicBezTo>
                    <a:cubicBezTo>
                      <a:pt x="30" y="53"/>
                      <a:pt x="30" y="53"/>
                      <a:pt x="30" y="53"/>
                    </a:cubicBezTo>
                    <a:cubicBezTo>
                      <a:pt x="30" y="53"/>
                      <a:pt x="30" y="53"/>
                      <a:pt x="30" y="53"/>
                    </a:cubicBezTo>
                    <a:cubicBezTo>
                      <a:pt x="30" y="53"/>
                      <a:pt x="30" y="53"/>
                      <a:pt x="30" y="53"/>
                    </a:cubicBezTo>
                    <a:cubicBezTo>
                      <a:pt x="30" y="53"/>
                      <a:pt x="30" y="53"/>
                      <a:pt x="30" y="53"/>
                    </a:cubicBezTo>
                    <a:cubicBezTo>
                      <a:pt x="29" y="53"/>
                      <a:pt x="29" y="53"/>
                      <a:pt x="29" y="53"/>
                    </a:cubicBezTo>
                    <a:cubicBezTo>
                      <a:pt x="29" y="53"/>
                      <a:pt x="29" y="53"/>
                      <a:pt x="29" y="53"/>
                    </a:cubicBezTo>
                    <a:cubicBezTo>
                      <a:pt x="29" y="53"/>
                      <a:pt x="29" y="53"/>
                      <a:pt x="29" y="53"/>
                    </a:cubicBezTo>
                    <a:cubicBezTo>
                      <a:pt x="29" y="53"/>
                      <a:pt x="28" y="53"/>
                      <a:pt x="27" y="53"/>
                    </a:cubicBezTo>
                    <a:cubicBezTo>
                      <a:pt x="27" y="53"/>
                      <a:pt x="27" y="53"/>
                      <a:pt x="27" y="53"/>
                    </a:cubicBezTo>
                    <a:cubicBezTo>
                      <a:pt x="27" y="53"/>
                      <a:pt x="27" y="53"/>
                      <a:pt x="27" y="53"/>
                    </a:cubicBezTo>
                    <a:cubicBezTo>
                      <a:pt x="27" y="53"/>
                      <a:pt x="27" y="53"/>
                      <a:pt x="27" y="53"/>
                    </a:cubicBezTo>
                    <a:cubicBezTo>
                      <a:pt x="27" y="53"/>
                      <a:pt x="27" y="53"/>
                      <a:pt x="27" y="53"/>
                    </a:cubicBezTo>
                    <a:cubicBezTo>
                      <a:pt x="27" y="53"/>
                      <a:pt x="27" y="53"/>
                      <a:pt x="27" y="53"/>
                    </a:cubicBezTo>
                    <a:cubicBezTo>
                      <a:pt x="27" y="53"/>
                      <a:pt x="26" y="53"/>
                      <a:pt x="26" y="53"/>
                    </a:cubicBezTo>
                    <a:cubicBezTo>
                      <a:pt x="26" y="53"/>
                      <a:pt x="26" y="53"/>
                      <a:pt x="26" y="53"/>
                    </a:cubicBezTo>
                    <a:cubicBezTo>
                      <a:pt x="26" y="53"/>
                      <a:pt x="26" y="53"/>
                      <a:pt x="26" y="53"/>
                    </a:cubicBezTo>
                    <a:cubicBezTo>
                      <a:pt x="25" y="53"/>
                      <a:pt x="25" y="53"/>
                      <a:pt x="24" y="53"/>
                    </a:cubicBezTo>
                    <a:cubicBezTo>
                      <a:pt x="24" y="53"/>
                      <a:pt x="24" y="53"/>
                      <a:pt x="24" y="53"/>
                    </a:cubicBezTo>
                    <a:cubicBezTo>
                      <a:pt x="24" y="53"/>
                      <a:pt x="24" y="53"/>
                      <a:pt x="24" y="53"/>
                    </a:cubicBezTo>
                    <a:cubicBezTo>
                      <a:pt x="24" y="53"/>
                      <a:pt x="23" y="53"/>
                      <a:pt x="23" y="53"/>
                    </a:cubicBezTo>
                    <a:cubicBezTo>
                      <a:pt x="23" y="53"/>
                      <a:pt x="23" y="53"/>
                      <a:pt x="23" y="53"/>
                    </a:cubicBezTo>
                    <a:cubicBezTo>
                      <a:pt x="23" y="53"/>
                      <a:pt x="23" y="53"/>
                      <a:pt x="23" y="53"/>
                    </a:cubicBezTo>
                    <a:cubicBezTo>
                      <a:pt x="23" y="53"/>
                      <a:pt x="22" y="53"/>
                      <a:pt x="22" y="53"/>
                    </a:cubicBezTo>
                    <a:cubicBezTo>
                      <a:pt x="22" y="53"/>
                      <a:pt x="22" y="53"/>
                      <a:pt x="22"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1"/>
                      <a:pt x="21" y="51"/>
                      <a:pt x="21" y="51"/>
                    </a:cubicBezTo>
                    <a:cubicBezTo>
                      <a:pt x="21" y="51"/>
                      <a:pt x="21" y="51"/>
                      <a:pt x="21" y="51"/>
                    </a:cubicBezTo>
                    <a:cubicBezTo>
                      <a:pt x="21" y="51"/>
                      <a:pt x="21" y="51"/>
                      <a:pt x="21" y="51"/>
                    </a:cubicBezTo>
                    <a:cubicBezTo>
                      <a:pt x="21" y="51"/>
                      <a:pt x="21" y="51"/>
                      <a:pt x="21" y="51"/>
                    </a:cubicBezTo>
                    <a:cubicBezTo>
                      <a:pt x="21" y="51"/>
                      <a:pt x="21" y="51"/>
                      <a:pt x="21" y="51"/>
                    </a:cubicBezTo>
                    <a:cubicBezTo>
                      <a:pt x="21" y="51"/>
                      <a:pt x="21" y="51"/>
                      <a:pt x="21" y="51"/>
                    </a:cubicBezTo>
                    <a:cubicBezTo>
                      <a:pt x="21" y="51"/>
                      <a:pt x="21" y="51"/>
                      <a:pt x="21" y="51"/>
                    </a:cubicBezTo>
                    <a:cubicBezTo>
                      <a:pt x="21" y="51"/>
                      <a:pt x="21" y="50"/>
                      <a:pt x="21" y="50"/>
                    </a:cubicBezTo>
                    <a:cubicBezTo>
                      <a:pt x="21" y="50"/>
                      <a:pt x="21" y="50"/>
                      <a:pt x="21" y="50"/>
                    </a:cubicBezTo>
                    <a:cubicBezTo>
                      <a:pt x="21" y="50"/>
                      <a:pt x="21" y="50"/>
                      <a:pt x="21" y="50"/>
                    </a:cubicBezTo>
                    <a:cubicBezTo>
                      <a:pt x="21" y="50"/>
                      <a:pt x="21" y="50"/>
                      <a:pt x="21" y="50"/>
                    </a:cubicBezTo>
                    <a:cubicBezTo>
                      <a:pt x="21" y="50"/>
                      <a:pt x="21" y="50"/>
                      <a:pt x="21" y="50"/>
                    </a:cubicBezTo>
                    <a:cubicBezTo>
                      <a:pt x="21" y="50"/>
                      <a:pt x="21" y="50"/>
                      <a:pt x="21" y="50"/>
                    </a:cubicBezTo>
                    <a:cubicBezTo>
                      <a:pt x="21" y="50"/>
                      <a:pt x="21" y="50"/>
                      <a:pt x="21" y="50"/>
                    </a:cubicBezTo>
                    <a:cubicBezTo>
                      <a:pt x="21" y="50"/>
                      <a:pt x="21" y="50"/>
                      <a:pt x="21" y="50"/>
                    </a:cubicBezTo>
                    <a:cubicBezTo>
                      <a:pt x="21" y="50"/>
                      <a:pt x="21" y="50"/>
                      <a:pt x="21" y="50"/>
                    </a:cubicBezTo>
                    <a:cubicBezTo>
                      <a:pt x="21" y="50"/>
                      <a:pt x="21" y="50"/>
                      <a:pt x="21" y="50"/>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8"/>
                    </a:cubicBezTo>
                    <a:cubicBezTo>
                      <a:pt x="21" y="48"/>
                      <a:pt x="21" y="48"/>
                      <a:pt x="21" y="48"/>
                    </a:cubicBezTo>
                    <a:cubicBezTo>
                      <a:pt x="21" y="48"/>
                      <a:pt x="21" y="48"/>
                      <a:pt x="21" y="48"/>
                    </a:cubicBezTo>
                    <a:cubicBezTo>
                      <a:pt x="21" y="48"/>
                      <a:pt x="21" y="48"/>
                      <a:pt x="21" y="48"/>
                    </a:cubicBezTo>
                    <a:cubicBezTo>
                      <a:pt x="21" y="48"/>
                      <a:pt x="21" y="48"/>
                      <a:pt x="21" y="48"/>
                    </a:cubicBezTo>
                    <a:cubicBezTo>
                      <a:pt x="21" y="48"/>
                      <a:pt x="21" y="48"/>
                      <a:pt x="21" y="48"/>
                    </a:cubicBezTo>
                    <a:cubicBezTo>
                      <a:pt x="21" y="47"/>
                      <a:pt x="21" y="47"/>
                      <a:pt x="21" y="47"/>
                    </a:cubicBezTo>
                    <a:cubicBezTo>
                      <a:pt x="21" y="47"/>
                      <a:pt x="21" y="47"/>
                      <a:pt x="21" y="47"/>
                    </a:cubicBezTo>
                    <a:cubicBezTo>
                      <a:pt x="21" y="47"/>
                      <a:pt x="21" y="47"/>
                      <a:pt x="22" y="47"/>
                    </a:cubicBezTo>
                    <a:cubicBezTo>
                      <a:pt x="22" y="47"/>
                      <a:pt x="22" y="46"/>
                      <a:pt x="22" y="46"/>
                    </a:cubicBezTo>
                    <a:cubicBezTo>
                      <a:pt x="22" y="46"/>
                      <a:pt x="22" y="46"/>
                      <a:pt x="22" y="46"/>
                    </a:cubicBezTo>
                    <a:cubicBezTo>
                      <a:pt x="22" y="46"/>
                      <a:pt x="22" y="46"/>
                      <a:pt x="22" y="46"/>
                    </a:cubicBezTo>
                    <a:cubicBezTo>
                      <a:pt x="22" y="45"/>
                      <a:pt x="22" y="45"/>
                      <a:pt x="22" y="45"/>
                    </a:cubicBezTo>
                    <a:cubicBezTo>
                      <a:pt x="22" y="45"/>
                      <a:pt x="22" y="45"/>
                      <a:pt x="22" y="45"/>
                    </a:cubicBezTo>
                    <a:cubicBezTo>
                      <a:pt x="22" y="45"/>
                      <a:pt x="22" y="45"/>
                      <a:pt x="22" y="45"/>
                    </a:cubicBezTo>
                    <a:cubicBezTo>
                      <a:pt x="22" y="45"/>
                      <a:pt x="22" y="44"/>
                      <a:pt x="22" y="44"/>
                    </a:cubicBezTo>
                    <a:cubicBezTo>
                      <a:pt x="22" y="44"/>
                      <a:pt x="22" y="44"/>
                      <a:pt x="22" y="44"/>
                    </a:cubicBezTo>
                    <a:cubicBezTo>
                      <a:pt x="22" y="44"/>
                      <a:pt x="22" y="44"/>
                      <a:pt x="22" y="44"/>
                    </a:cubicBezTo>
                    <a:cubicBezTo>
                      <a:pt x="22" y="44"/>
                      <a:pt x="22" y="44"/>
                      <a:pt x="22" y="43"/>
                    </a:cubicBezTo>
                    <a:cubicBezTo>
                      <a:pt x="22" y="43"/>
                      <a:pt x="22" y="43"/>
                      <a:pt x="22" y="43"/>
                    </a:cubicBezTo>
                    <a:cubicBezTo>
                      <a:pt x="22" y="43"/>
                      <a:pt x="22" y="43"/>
                      <a:pt x="22" y="43"/>
                    </a:cubicBezTo>
                    <a:cubicBezTo>
                      <a:pt x="22" y="43"/>
                      <a:pt x="22" y="43"/>
                      <a:pt x="22" y="43"/>
                    </a:cubicBezTo>
                    <a:cubicBezTo>
                      <a:pt x="22" y="43"/>
                      <a:pt x="22" y="43"/>
                      <a:pt x="22" y="43"/>
                    </a:cubicBezTo>
                    <a:cubicBezTo>
                      <a:pt x="22" y="43"/>
                      <a:pt x="22" y="43"/>
                      <a:pt x="22" y="43"/>
                    </a:cubicBezTo>
                    <a:cubicBezTo>
                      <a:pt x="22" y="43"/>
                      <a:pt x="22" y="43"/>
                      <a:pt x="22" y="43"/>
                    </a:cubicBezTo>
                    <a:cubicBezTo>
                      <a:pt x="22" y="43"/>
                      <a:pt x="22" y="42"/>
                      <a:pt x="22" y="42"/>
                    </a:cubicBezTo>
                    <a:cubicBezTo>
                      <a:pt x="22" y="42"/>
                      <a:pt x="22" y="42"/>
                      <a:pt x="22" y="42"/>
                    </a:cubicBezTo>
                    <a:cubicBezTo>
                      <a:pt x="22" y="42"/>
                      <a:pt x="22" y="42"/>
                      <a:pt x="22" y="42"/>
                    </a:cubicBezTo>
                    <a:cubicBezTo>
                      <a:pt x="22" y="42"/>
                      <a:pt x="22" y="42"/>
                      <a:pt x="22" y="42"/>
                    </a:cubicBezTo>
                    <a:cubicBezTo>
                      <a:pt x="22" y="42"/>
                      <a:pt x="22" y="42"/>
                      <a:pt x="22" y="42"/>
                    </a:cubicBezTo>
                    <a:cubicBezTo>
                      <a:pt x="22" y="42"/>
                      <a:pt x="22" y="42"/>
                      <a:pt x="22" y="42"/>
                    </a:cubicBezTo>
                    <a:cubicBezTo>
                      <a:pt x="22" y="42"/>
                      <a:pt x="22" y="42"/>
                      <a:pt x="22" y="42"/>
                    </a:cubicBezTo>
                    <a:cubicBezTo>
                      <a:pt x="22" y="42"/>
                      <a:pt x="22" y="42"/>
                      <a:pt x="22" y="42"/>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39"/>
                      <a:pt x="23" y="39"/>
                      <a:pt x="23" y="39"/>
                    </a:cubicBezTo>
                    <a:cubicBezTo>
                      <a:pt x="23" y="39"/>
                      <a:pt x="23" y="39"/>
                      <a:pt x="23" y="39"/>
                    </a:cubicBezTo>
                    <a:cubicBezTo>
                      <a:pt x="23" y="39"/>
                      <a:pt x="23" y="39"/>
                      <a:pt x="23" y="39"/>
                    </a:cubicBezTo>
                    <a:cubicBezTo>
                      <a:pt x="23" y="39"/>
                      <a:pt x="23" y="39"/>
                      <a:pt x="23" y="39"/>
                    </a:cubicBezTo>
                    <a:cubicBezTo>
                      <a:pt x="23" y="39"/>
                      <a:pt x="23" y="39"/>
                      <a:pt x="23" y="39"/>
                    </a:cubicBezTo>
                    <a:cubicBezTo>
                      <a:pt x="23" y="39"/>
                      <a:pt x="23" y="39"/>
                      <a:pt x="23" y="39"/>
                    </a:cubicBezTo>
                    <a:cubicBezTo>
                      <a:pt x="23" y="39"/>
                      <a:pt x="23" y="39"/>
                      <a:pt x="23" y="39"/>
                    </a:cubicBezTo>
                    <a:cubicBezTo>
                      <a:pt x="23" y="39"/>
                      <a:pt x="23" y="39"/>
                      <a:pt x="23" y="39"/>
                    </a:cubicBezTo>
                    <a:cubicBezTo>
                      <a:pt x="23" y="39"/>
                      <a:pt x="23" y="39"/>
                      <a:pt x="23" y="38"/>
                    </a:cubicBezTo>
                    <a:cubicBezTo>
                      <a:pt x="23" y="38"/>
                      <a:pt x="23" y="38"/>
                      <a:pt x="23" y="38"/>
                    </a:cubicBezTo>
                    <a:cubicBezTo>
                      <a:pt x="23" y="38"/>
                      <a:pt x="23" y="38"/>
                      <a:pt x="23" y="38"/>
                    </a:cubicBezTo>
                    <a:cubicBezTo>
                      <a:pt x="23" y="38"/>
                      <a:pt x="23" y="38"/>
                      <a:pt x="23" y="38"/>
                    </a:cubicBezTo>
                    <a:cubicBezTo>
                      <a:pt x="23" y="38"/>
                      <a:pt x="23" y="38"/>
                      <a:pt x="23" y="37"/>
                    </a:cubicBezTo>
                    <a:cubicBezTo>
                      <a:pt x="23" y="37"/>
                      <a:pt x="23" y="37"/>
                      <a:pt x="23" y="37"/>
                    </a:cubicBezTo>
                    <a:cubicBezTo>
                      <a:pt x="23" y="37"/>
                      <a:pt x="23" y="37"/>
                      <a:pt x="23" y="37"/>
                    </a:cubicBezTo>
                    <a:cubicBezTo>
                      <a:pt x="23" y="37"/>
                      <a:pt x="23" y="37"/>
                      <a:pt x="23" y="37"/>
                    </a:cubicBezTo>
                    <a:cubicBezTo>
                      <a:pt x="23" y="37"/>
                      <a:pt x="23" y="37"/>
                      <a:pt x="23" y="37"/>
                    </a:cubicBezTo>
                    <a:cubicBezTo>
                      <a:pt x="23" y="37"/>
                      <a:pt x="23" y="37"/>
                      <a:pt x="23" y="37"/>
                    </a:cubicBezTo>
                    <a:cubicBezTo>
                      <a:pt x="23" y="37"/>
                      <a:pt x="23" y="37"/>
                      <a:pt x="23" y="37"/>
                    </a:cubicBezTo>
                    <a:cubicBezTo>
                      <a:pt x="23" y="37"/>
                      <a:pt x="23" y="37"/>
                      <a:pt x="23" y="37"/>
                    </a:cubicBezTo>
                    <a:cubicBezTo>
                      <a:pt x="23" y="37"/>
                      <a:pt x="23" y="36"/>
                      <a:pt x="23" y="36"/>
                    </a:cubicBezTo>
                    <a:cubicBezTo>
                      <a:pt x="23" y="36"/>
                      <a:pt x="23" y="36"/>
                      <a:pt x="24" y="36"/>
                    </a:cubicBezTo>
                    <a:cubicBezTo>
                      <a:pt x="24" y="36"/>
                      <a:pt x="24" y="36"/>
                      <a:pt x="24" y="36"/>
                    </a:cubicBezTo>
                    <a:cubicBezTo>
                      <a:pt x="24" y="36"/>
                      <a:pt x="24" y="36"/>
                      <a:pt x="24" y="36"/>
                    </a:cubicBezTo>
                    <a:cubicBezTo>
                      <a:pt x="24" y="36"/>
                      <a:pt x="24" y="36"/>
                      <a:pt x="24" y="35"/>
                    </a:cubicBezTo>
                    <a:cubicBezTo>
                      <a:pt x="24" y="35"/>
                      <a:pt x="24" y="35"/>
                      <a:pt x="24" y="35"/>
                    </a:cubicBezTo>
                    <a:cubicBezTo>
                      <a:pt x="24" y="35"/>
                      <a:pt x="24" y="35"/>
                      <a:pt x="24" y="35"/>
                    </a:cubicBezTo>
                    <a:cubicBezTo>
                      <a:pt x="24" y="35"/>
                      <a:pt x="24" y="35"/>
                      <a:pt x="24" y="35"/>
                    </a:cubicBezTo>
                    <a:cubicBezTo>
                      <a:pt x="24" y="35"/>
                      <a:pt x="24" y="35"/>
                      <a:pt x="24" y="35"/>
                    </a:cubicBezTo>
                    <a:cubicBezTo>
                      <a:pt x="24" y="35"/>
                      <a:pt x="24" y="35"/>
                      <a:pt x="24" y="35"/>
                    </a:cubicBezTo>
                    <a:cubicBezTo>
                      <a:pt x="24" y="35"/>
                      <a:pt x="24" y="35"/>
                      <a:pt x="24" y="34"/>
                    </a:cubicBezTo>
                    <a:cubicBezTo>
                      <a:pt x="24" y="34"/>
                      <a:pt x="24" y="34"/>
                      <a:pt x="24" y="34"/>
                    </a:cubicBezTo>
                    <a:cubicBezTo>
                      <a:pt x="24" y="34"/>
                      <a:pt x="24" y="34"/>
                      <a:pt x="24" y="34"/>
                    </a:cubicBezTo>
                    <a:cubicBezTo>
                      <a:pt x="24" y="34"/>
                      <a:pt x="24" y="34"/>
                      <a:pt x="24" y="34"/>
                    </a:cubicBezTo>
                    <a:cubicBezTo>
                      <a:pt x="24" y="34"/>
                      <a:pt x="24" y="34"/>
                      <a:pt x="24" y="34"/>
                    </a:cubicBezTo>
                    <a:cubicBezTo>
                      <a:pt x="24" y="34"/>
                      <a:pt x="24" y="34"/>
                      <a:pt x="24" y="34"/>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2"/>
                      <a:pt x="24" y="32"/>
                      <a:pt x="24" y="32"/>
                    </a:cubicBezTo>
                    <a:cubicBezTo>
                      <a:pt x="24" y="32"/>
                      <a:pt x="24" y="32"/>
                      <a:pt x="24" y="32"/>
                    </a:cubicBezTo>
                    <a:cubicBezTo>
                      <a:pt x="24" y="32"/>
                      <a:pt x="24" y="32"/>
                      <a:pt x="24" y="32"/>
                    </a:cubicBezTo>
                    <a:cubicBezTo>
                      <a:pt x="24" y="32"/>
                      <a:pt x="24" y="32"/>
                      <a:pt x="24"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1"/>
                      <a:pt x="25" y="31"/>
                      <a:pt x="25" y="31"/>
                    </a:cubicBezTo>
                    <a:cubicBezTo>
                      <a:pt x="25" y="31"/>
                      <a:pt x="25" y="31"/>
                      <a:pt x="25" y="31"/>
                    </a:cubicBezTo>
                    <a:cubicBezTo>
                      <a:pt x="25" y="31"/>
                      <a:pt x="25" y="31"/>
                      <a:pt x="25" y="31"/>
                    </a:cubicBezTo>
                    <a:cubicBezTo>
                      <a:pt x="25" y="31"/>
                      <a:pt x="25" y="31"/>
                      <a:pt x="25" y="31"/>
                    </a:cubicBezTo>
                    <a:cubicBezTo>
                      <a:pt x="25" y="31"/>
                      <a:pt x="25" y="31"/>
                      <a:pt x="25" y="31"/>
                    </a:cubicBezTo>
                    <a:cubicBezTo>
                      <a:pt x="25" y="31"/>
                      <a:pt x="25"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7" y="31"/>
                    </a:cubicBezTo>
                    <a:cubicBezTo>
                      <a:pt x="27" y="31"/>
                      <a:pt x="27" y="31"/>
                      <a:pt x="27" y="31"/>
                    </a:cubicBezTo>
                    <a:cubicBezTo>
                      <a:pt x="27" y="31"/>
                      <a:pt x="27" y="31"/>
                      <a:pt x="27" y="31"/>
                    </a:cubicBezTo>
                    <a:cubicBezTo>
                      <a:pt x="27" y="31"/>
                      <a:pt x="27" y="31"/>
                      <a:pt x="27" y="31"/>
                    </a:cubicBezTo>
                    <a:cubicBezTo>
                      <a:pt x="27" y="31"/>
                      <a:pt x="27" y="31"/>
                      <a:pt x="27" y="31"/>
                    </a:cubicBezTo>
                    <a:cubicBezTo>
                      <a:pt x="27" y="31"/>
                      <a:pt x="27" y="31"/>
                      <a:pt x="27" y="31"/>
                    </a:cubicBezTo>
                    <a:cubicBezTo>
                      <a:pt x="29" y="31"/>
                      <a:pt x="30" y="31"/>
                      <a:pt x="31" y="31"/>
                    </a:cubicBezTo>
                    <a:cubicBezTo>
                      <a:pt x="31" y="31"/>
                      <a:pt x="31" y="31"/>
                      <a:pt x="31" y="31"/>
                    </a:cubicBezTo>
                    <a:cubicBezTo>
                      <a:pt x="31" y="31"/>
                      <a:pt x="31" y="31"/>
                      <a:pt x="31" y="31"/>
                    </a:cubicBezTo>
                    <a:cubicBezTo>
                      <a:pt x="31" y="31"/>
                      <a:pt x="31" y="31"/>
                      <a:pt x="31" y="31"/>
                    </a:cubicBezTo>
                    <a:cubicBezTo>
                      <a:pt x="31" y="31"/>
                      <a:pt x="31" y="31"/>
                      <a:pt x="31" y="31"/>
                    </a:cubicBezTo>
                    <a:cubicBezTo>
                      <a:pt x="31" y="31"/>
                      <a:pt x="31" y="31"/>
                      <a:pt x="31" y="31"/>
                    </a:cubicBezTo>
                    <a:cubicBezTo>
                      <a:pt x="31" y="31"/>
                      <a:pt x="31" y="31"/>
                      <a:pt x="31" y="31"/>
                    </a:cubicBezTo>
                    <a:cubicBezTo>
                      <a:pt x="31" y="31"/>
                      <a:pt x="31" y="31"/>
                      <a:pt x="31" y="31"/>
                    </a:cubicBezTo>
                    <a:cubicBezTo>
                      <a:pt x="32" y="31"/>
                      <a:pt x="34" y="31"/>
                      <a:pt x="35" y="31"/>
                    </a:cubicBezTo>
                    <a:cubicBezTo>
                      <a:pt x="35" y="31"/>
                      <a:pt x="35" y="31"/>
                      <a:pt x="35" y="31"/>
                    </a:cubicBezTo>
                    <a:cubicBezTo>
                      <a:pt x="35" y="31"/>
                      <a:pt x="35" y="31"/>
                      <a:pt x="35" y="31"/>
                    </a:cubicBezTo>
                    <a:cubicBezTo>
                      <a:pt x="35" y="31"/>
                      <a:pt x="35" y="31"/>
                      <a:pt x="35" y="31"/>
                    </a:cubicBezTo>
                    <a:cubicBezTo>
                      <a:pt x="35" y="31"/>
                      <a:pt x="35" y="31"/>
                      <a:pt x="35" y="31"/>
                    </a:cubicBezTo>
                    <a:cubicBezTo>
                      <a:pt x="35" y="31"/>
                      <a:pt x="35" y="31"/>
                      <a:pt x="35" y="31"/>
                    </a:cubicBezTo>
                    <a:cubicBezTo>
                      <a:pt x="35" y="31"/>
                      <a:pt x="35" y="31"/>
                      <a:pt x="36" y="31"/>
                    </a:cubicBezTo>
                    <a:cubicBezTo>
                      <a:pt x="36" y="30"/>
                      <a:pt x="36" y="30"/>
                      <a:pt x="36" y="30"/>
                    </a:cubicBezTo>
                    <a:cubicBezTo>
                      <a:pt x="36" y="30"/>
                      <a:pt x="36" y="30"/>
                      <a:pt x="36" y="30"/>
                    </a:cubicBezTo>
                    <a:cubicBezTo>
                      <a:pt x="36" y="30"/>
                      <a:pt x="36" y="30"/>
                      <a:pt x="36" y="30"/>
                    </a:cubicBezTo>
                    <a:cubicBezTo>
                      <a:pt x="36" y="30"/>
                      <a:pt x="36" y="30"/>
                      <a:pt x="36" y="30"/>
                    </a:cubicBezTo>
                    <a:cubicBezTo>
                      <a:pt x="36" y="30"/>
                      <a:pt x="36" y="30"/>
                      <a:pt x="36" y="30"/>
                    </a:cubicBezTo>
                    <a:cubicBezTo>
                      <a:pt x="36" y="30"/>
                      <a:pt x="36" y="30"/>
                      <a:pt x="36" y="30"/>
                    </a:cubicBezTo>
                    <a:cubicBezTo>
                      <a:pt x="36" y="30"/>
                      <a:pt x="36" y="30"/>
                      <a:pt x="36" y="30"/>
                    </a:cubicBezTo>
                    <a:cubicBezTo>
                      <a:pt x="36" y="30"/>
                      <a:pt x="36" y="30"/>
                      <a:pt x="36" y="30"/>
                    </a:cubicBezTo>
                    <a:cubicBezTo>
                      <a:pt x="37" y="30"/>
                      <a:pt x="37" y="30"/>
                      <a:pt x="37" y="30"/>
                    </a:cubicBezTo>
                    <a:cubicBezTo>
                      <a:pt x="37" y="30"/>
                      <a:pt x="37" y="30"/>
                      <a:pt x="37" y="30"/>
                    </a:cubicBezTo>
                    <a:cubicBezTo>
                      <a:pt x="37" y="30"/>
                      <a:pt x="37" y="30"/>
                      <a:pt x="37" y="30"/>
                    </a:cubicBezTo>
                    <a:cubicBezTo>
                      <a:pt x="38" y="30"/>
                      <a:pt x="38" y="30"/>
                      <a:pt x="38" y="30"/>
                    </a:cubicBezTo>
                    <a:cubicBezTo>
                      <a:pt x="38" y="30"/>
                      <a:pt x="38" y="30"/>
                      <a:pt x="38" y="30"/>
                    </a:cubicBezTo>
                    <a:cubicBezTo>
                      <a:pt x="38" y="30"/>
                      <a:pt x="38" y="30"/>
                      <a:pt x="38" y="30"/>
                    </a:cubicBezTo>
                    <a:cubicBezTo>
                      <a:pt x="38" y="30"/>
                      <a:pt x="38" y="30"/>
                      <a:pt x="38" y="30"/>
                    </a:cubicBezTo>
                    <a:cubicBezTo>
                      <a:pt x="38" y="30"/>
                      <a:pt x="38" y="30"/>
                      <a:pt x="38" y="30"/>
                    </a:cubicBezTo>
                    <a:cubicBezTo>
                      <a:pt x="38" y="30"/>
                      <a:pt x="38" y="30"/>
                      <a:pt x="39" y="30"/>
                    </a:cubicBezTo>
                    <a:cubicBezTo>
                      <a:pt x="39" y="30"/>
                      <a:pt x="39" y="30"/>
                      <a:pt x="39" y="30"/>
                    </a:cubicBezTo>
                    <a:cubicBezTo>
                      <a:pt x="39" y="30"/>
                      <a:pt x="39" y="30"/>
                      <a:pt x="39" y="30"/>
                    </a:cubicBezTo>
                    <a:cubicBezTo>
                      <a:pt x="39" y="30"/>
                      <a:pt x="39" y="30"/>
                      <a:pt x="39" y="30"/>
                    </a:cubicBezTo>
                    <a:cubicBezTo>
                      <a:pt x="39" y="30"/>
                      <a:pt x="39" y="30"/>
                      <a:pt x="40" y="30"/>
                    </a:cubicBezTo>
                    <a:cubicBezTo>
                      <a:pt x="40" y="30"/>
                      <a:pt x="40" y="30"/>
                      <a:pt x="40" y="30"/>
                    </a:cubicBezTo>
                    <a:cubicBezTo>
                      <a:pt x="40" y="30"/>
                      <a:pt x="40" y="30"/>
                      <a:pt x="40" y="30"/>
                    </a:cubicBezTo>
                    <a:cubicBezTo>
                      <a:pt x="40" y="30"/>
                      <a:pt x="40" y="30"/>
                      <a:pt x="40" y="30"/>
                    </a:cubicBezTo>
                    <a:cubicBezTo>
                      <a:pt x="40" y="30"/>
                      <a:pt x="40" y="30"/>
                      <a:pt x="40" y="30"/>
                    </a:cubicBezTo>
                    <a:cubicBezTo>
                      <a:pt x="40" y="30"/>
                      <a:pt x="40" y="30"/>
                      <a:pt x="40" y="30"/>
                    </a:cubicBezTo>
                    <a:cubicBezTo>
                      <a:pt x="40" y="30"/>
                      <a:pt x="40" y="30"/>
                      <a:pt x="40" y="30"/>
                    </a:cubicBezTo>
                    <a:cubicBezTo>
                      <a:pt x="40" y="30"/>
                      <a:pt x="40" y="30"/>
                      <a:pt x="40" y="30"/>
                    </a:cubicBezTo>
                    <a:cubicBezTo>
                      <a:pt x="41" y="30"/>
                      <a:pt x="41" y="30"/>
                      <a:pt x="41" y="30"/>
                    </a:cubicBezTo>
                    <a:cubicBezTo>
                      <a:pt x="41" y="30"/>
                      <a:pt x="41" y="30"/>
                      <a:pt x="41" y="30"/>
                    </a:cubicBezTo>
                    <a:cubicBezTo>
                      <a:pt x="41" y="30"/>
                      <a:pt x="41" y="30"/>
                      <a:pt x="41" y="30"/>
                    </a:cubicBezTo>
                    <a:cubicBezTo>
                      <a:pt x="41" y="29"/>
                      <a:pt x="41" y="29"/>
                      <a:pt x="41" y="29"/>
                    </a:cubicBezTo>
                    <a:cubicBezTo>
                      <a:pt x="41" y="29"/>
                      <a:pt x="42" y="29"/>
                      <a:pt x="42" y="29"/>
                    </a:cubicBezTo>
                    <a:cubicBezTo>
                      <a:pt x="42" y="29"/>
                      <a:pt x="42" y="29"/>
                      <a:pt x="42" y="29"/>
                    </a:cubicBezTo>
                    <a:cubicBezTo>
                      <a:pt x="42" y="29"/>
                      <a:pt x="42" y="29"/>
                      <a:pt x="42" y="29"/>
                    </a:cubicBezTo>
                    <a:cubicBezTo>
                      <a:pt x="42" y="29"/>
                      <a:pt x="42" y="29"/>
                      <a:pt x="42" y="29"/>
                    </a:cubicBezTo>
                    <a:cubicBezTo>
                      <a:pt x="42" y="29"/>
                      <a:pt x="43" y="29"/>
                      <a:pt x="43" y="29"/>
                    </a:cubicBezTo>
                    <a:cubicBezTo>
                      <a:pt x="43" y="29"/>
                      <a:pt x="43" y="29"/>
                      <a:pt x="43" y="29"/>
                    </a:cubicBezTo>
                    <a:cubicBezTo>
                      <a:pt x="43" y="29"/>
                      <a:pt x="43" y="29"/>
                      <a:pt x="43" y="29"/>
                    </a:cubicBezTo>
                    <a:cubicBezTo>
                      <a:pt x="43" y="29"/>
                      <a:pt x="43" y="29"/>
                      <a:pt x="43" y="29"/>
                    </a:cubicBezTo>
                    <a:cubicBezTo>
                      <a:pt x="43" y="29"/>
                      <a:pt x="43"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5" y="29"/>
                      <a:pt x="45" y="29"/>
                    </a:cubicBezTo>
                    <a:cubicBezTo>
                      <a:pt x="45" y="29"/>
                      <a:pt x="45" y="29"/>
                      <a:pt x="45" y="29"/>
                    </a:cubicBezTo>
                    <a:cubicBezTo>
                      <a:pt x="45" y="29"/>
                      <a:pt x="45" y="29"/>
                      <a:pt x="45" y="29"/>
                    </a:cubicBezTo>
                    <a:cubicBezTo>
                      <a:pt x="45" y="29"/>
                      <a:pt x="45" y="29"/>
                      <a:pt x="45" y="29"/>
                    </a:cubicBezTo>
                    <a:cubicBezTo>
                      <a:pt x="45" y="29"/>
                      <a:pt x="45" y="29"/>
                      <a:pt x="45" y="29"/>
                    </a:cubicBezTo>
                    <a:cubicBezTo>
                      <a:pt x="45" y="29"/>
                      <a:pt x="45" y="29"/>
                      <a:pt x="45" y="29"/>
                    </a:cubicBezTo>
                    <a:cubicBezTo>
                      <a:pt x="45" y="29"/>
                      <a:pt x="45" y="29"/>
                      <a:pt x="45" y="29"/>
                    </a:cubicBezTo>
                    <a:cubicBezTo>
                      <a:pt x="45" y="29"/>
                      <a:pt x="45"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7" y="29"/>
                      <a:pt x="47" y="29"/>
                      <a:pt x="47" y="29"/>
                    </a:cubicBezTo>
                    <a:cubicBezTo>
                      <a:pt x="47" y="29"/>
                      <a:pt x="47" y="29"/>
                      <a:pt x="47" y="29"/>
                    </a:cubicBezTo>
                    <a:cubicBezTo>
                      <a:pt x="47" y="29"/>
                      <a:pt x="47" y="29"/>
                      <a:pt x="47" y="29"/>
                    </a:cubicBezTo>
                    <a:cubicBezTo>
                      <a:pt x="47" y="29"/>
                      <a:pt x="47" y="29"/>
                      <a:pt x="47" y="29"/>
                    </a:cubicBezTo>
                    <a:cubicBezTo>
                      <a:pt x="47" y="29"/>
                      <a:pt x="47" y="29"/>
                      <a:pt x="47" y="29"/>
                    </a:cubicBezTo>
                    <a:cubicBezTo>
                      <a:pt x="47" y="28"/>
                      <a:pt x="47" y="28"/>
                      <a:pt x="47" y="28"/>
                    </a:cubicBezTo>
                    <a:cubicBezTo>
                      <a:pt x="47" y="28"/>
                      <a:pt x="47" y="28"/>
                      <a:pt x="48"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9" y="28"/>
                      <a:pt x="50" y="28"/>
                    </a:cubicBezTo>
                    <a:cubicBezTo>
                      <a:pt x="50" y="28"/>
                      <a:pt x="50" y="28"/>
                      <a:pt x="50" y="28"/>
                    </a:cubicBezTo>
                    <a:cubicBezTo>
                      <a:pt x="50" y="28"/>
                      <a:pt x="50" y="28"/>
                      <a:pt x="50" y="28"/>
                    </a:cubicBezTo>
                    <a:cubicBezTo>
                      <a:pt x="50" y="28"/>
                      <a:pt x="50" y="28"/>
                      <a:pt x="50" y="28"/>
                    </a:cubicBezTo>
                    <a:cubicBezTo>
                      <a:pt x="50" y="28"/>
                      <a:pt x="50" y="28"/>
                      <a:pt x="50" y="28"/>
                    </a:cubicBezTo>
                    <a:cubicBezTo>
                      <a:pt x="50" y="28"/>
                      <a:pt x="50" y="28"/>
                      <a:pt x="50" y="28"/>
                    </a:cubicBezTo>
                    <a:cubicBezTo>
                      <a:pt x="50" y="28"/>
                      <a:pt x="51" y="28"/>
                      <a:pt x="51" y="28"/>
                    </a:cubicBezTo>
                    <a:cubicBezTo>
                      <a:pt x="51" y="28"/>
                      <a:pt x="51" y="28"/>
                      <a:pt x="51" y="28"/>
                    </a:cubicBezTo>
                    <a:cubicBezTo>
                      <a:pt x="51" y="28"/>
                      <a:pt x="51" y="28"/>
                      <a:pt x="51" y="28"/>
                    </a:cubicBezTo>
                    <a:cubicBezTo>
                      <a:pt x="51" y="28"/>
                      <a:pt x="51" y="28"/>
                      <a:pt x="51" y="28"/>
                    </a:cubicBezTo>
                    <a:cubicBezTo>
                      <a:pt x="51" y="28"/>
                      <a:pt x="51" y="28"/>
                      <a:pt x="51" y="28"/>
                    </a:cubicBezTo>
                    <a:cubicBezTo>
                      <a:pt x="51" y="28"/>
                      <a:pt x="51" y="28"/>
                      <a:pt x="52" y="28"/>
                    </a:cubicBezTo>
                    <a:cubicBezTo>
                      <a:pt x="52" y="28"/>
                      <a:pt x="52" y="28"/>
                      <a:pt x="52" y="28"/>
                    </a:cubicBezTo>
                    <a:cubicBezTo>
                      <a:pt x="52" y="28"/>
                      <a:pt x="52" y="28"/>
                      <a:pt x="52" y="28"/>
                    </a:cubicBezTo>
                    <a:cubicBezTo>
                      <a:pt x="52" y="28"/>
                      <a:pt x="52" y="28"/>
                      <a:pt x="52" y="28"/>
                    </a:cubicBezTo>
                    <a:cubicBezTo>
                      <a:pt x="52" y="28"/>
                      <a:pt x="52" y="28"/>
                      <a:pt x="52" y="28"/>
                    </a:cubicBezTo>
                    <a:cubicBezTo>
                      <a:pt x="52" y="28"/>
                      <a:pt x="52" y="28"/>
                      <a:pt x="52" y="28"/>
                    </a:cubicBezTo>
                    <a:cubicBezTo>
                      <a:pt x="52" y="27"/>
                      <a:pt x="52" y="27"/>
                      <a:pt x="52" y="27"/>
                    </a:cubicBezTo>
                    <a:cubicBezTo>
                      <a:pt x="52" y="27"/>
                      <a:pt x="52" y="27"/>
                      <a:pt x="52" y="27"/>
                    </a:cubicBezTo>
                    <a:cubicBezTo>
                      <a:pt x="52" y="27"/>
                      <a:pt x="52" y="27"/>
                      <a:pt x="52" y="27"/>
                    </a:cubicBezTo>
                    <a:cubicBezTo>
                      <a:pt x="52" y="27"/>
                      <a:pt x="52" y="27"/>
                      <a:pt x="52" y="27"/>
                    </a:cubicBezTo>
                    <a:cubicBezTo>
                      <a:pt x="52" y="27"/>
                      <a:pt x="52" y="27"/>
                      <a:pt x="52" y="27"/>
                    </a:cubicBezTo>
                    <a:cubicBezTo>
                      <a:pt x="52" y="27"/>
                      <a:pt x="52" y="27"/>
                      <a:pt x="52"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4" y="27"/>
                    </a:cubicBezTo>
                    <a:cubicBezTo>
                      <a:pt x="54" y="27"/>
                      <a:pt x="54" y="27"/>
                      <a:pt x="54" y="27"/>
                    </a:cubicBezTo>
                    <a:cubicBezTo>
                      <a:pt x="54" y="27"/>
                      <a:pt x="54" y="27"/>
                      <a:pt x="54" y="27"/>
                    </a:cubicBezTo>
                    <a:cubicBezTo>
                      <a:pt x="54" y="27"/>
                      <a:pt x="54" y="27"/>
                      <a:pt x="54" y="27"/>
                    </a:cubicBezTo>
                    <a:cubicBezTo>
                      <a:pt x="54" y="27"/>
                      <a:pt x="54" y="27"/>
                      <a:pt x="54" y="27"/>
                    </a:cubicBezTo>
                    <a:cubicBezTo>
                      <a:pt x="54" y="27"/>
                      <a:pt x="54" y="27"/>
                      <a:pt x="54" y="27"/>
                    </a:cubicBezTo>
                    <a:cubicBezTo>
                      <a:pt x="54" y="27"/>
                      <a:pt x="54" y="27"/>
                      <a:pt x="54" y="27"/>
                    </a:cubicBezTo>
                    <a:cubicBezTo>
                      <a:pt x="54" y="27"/>
                      <a:pt x="54" y="27"/>
                      <a:pt x="54" y="27"/>
                    </a:cubicBezTo>
                    <a:cubicBezTo>
                      <a:pt x="54" y="27"/>
                      <a:pt x="54" y="27"/>
                      <a:pt x="54" y="27"/>
                    </a:cubicBezTo>
                    <a:cubicBezTo>
                      <a:pt x="54" y="27"/>
                      <a:pt x="54" y="27"/>
                      <a:pt x="54" y="27"/>
                    </a:cubicBezTo>
                    <a:cubicBezTo>
                      <a:pt x="54" y="26"/>
                      <a:pt x="54" y="26"/>
                      <a:pt x="54" y="26"/>
                    </a:cubicBezTo>
                    <a:cubicBezTo>
                      <a:pt x="54" y="26"/>
                      <a:pt x="54" y="26"/>
                      <a:pt x="54" y="26"/>
                    </a:cubicBezTo>
                    <a:cubicBezTo>
                      <a:pt x="54" y="26"/>
                      <a:pt x="54" y="26"/>
                      <a:pt x="54" y="26"/>
                    </a:cubicBezTo>
                    <a:cubicBezTo>
                      <a:pt x="54" y="26"/>
                      <a:pt x="54" y="26"/>
                      <a:pt x="54" y="26"/>
                    </a:cubicBezTo>
                    <a:cubicBezTo>
                      <a:pt x="54" y="26"/>
                      <a:pt x="54" y="26"/>
                      <a:pt x="54" y="26"/>
                    </a:cubicBezTo>
                    <a:cubicBezTo>
                      <a:pt x="54" y="26"/>
                      <a:pt x="54" y="26"/>
                      <a:pt x="54" y="26"/>
                    </a:cubicBezTo>
                    <a:cubicBezTo>
                      <a:pt x="54" y="26"/>
                      <a:pt x="54" y="26"/>
                      <a:pt x="54" y="26"/>
                    </a:cubicBezTo>
                    <a:cubicBezTo>
                      <a:pt x="54" y="26"/>
                      <a:pt x="54" y="26"/>
                      <a:pt x="55" y="26"/>
                    </a:cubicBezTo>
                    <a:cubicBezTo>
                      <a:pt x="55" y="26"/>
                      <a:pt x="55" y="26"/>
                      <a:pt x="55" y="26"/>
                    </a:cubicBezTo>
                    <a:cubicBezTo>
                      <a:pt x="55" y="26"/>
                      <a:pt x="55" y="26"/>
                      <a:pt x="56" y="26"/>
                    </a:cubicBezTo>
                    <a:cubicBezTo>
                      <a:pt x="56" y="26"/>
                      <a:pt x="56" y="26"/>
                      <a:pt x="56" y="26"/>
                    </a:cubicBezTo>
                    <a:cubicBezTo>
                      <a:pt x="56" y="26"/>
                      <a:pt x="56" y="26"/>
                      <a:pt x="56" y="26"/>
                    </a:cubicBezTo>
                    <a:cubicBezTo>
                      <a:pt x="56" y="26"/>
                      <a:pt x="56" y="26"/>
                      <a:pt x="56" y="26"/>
                    </a:cubicBezTo>
                    <a:cubicBezTo>
                      <a:pt x="56" y="26"/>
                      <a:pt x="56" y="26"/>
                      <a:pt x="56" y="26"/>
                    </a:cubicBezTo>
                    <a:cubicBezTo>
                      <a:pt x="56" y="26"/>
                      <a:pt x="56" y="26"/>
                      <a:pt x="56" y="26"/>
                    </a:cubicBezTo>
                    <a:cubicBezTo>
                      <a:pt x="56" y="26"/>
                      <a:pt x="56" y="26"/>
                      <a:pt x="56" y="26"/>
                    </a:cubicBezTo>
                    <a:cubicBezTo>
                      <a:pt x="56" y="26"/>
                      <a:pt x="56" y="26"/>
                      <a:pt x="56" y="26"/>
                    </a:cubicBezTo>
                    <a:cubicBezTo>
                      <a:pt x="56" y="26"/>
                      <a:pt x="56" y="26"/>
                      <a:pt x="57" y="26"/>
                    </a:cubicBezTo>
                    <a:cubicBezTo>
                      <a:pt x="57" y="26"/>
                      <a:pt x="57" y="26"/>
                      <a:pt x="57" y="26"/>
                    </a:cubicBezTo>
                    <a:cubicBezTo>
                      <a:pt x="57" y="26"/>
                      <a:pt x="57" y="26"/>
                      <a:pt x="57" y="26"/>
                    </a:cubicBezTo>
                    <a:cubicBezTo>
                      <a:pt x="57" y="26"/>
                      <a:pt x="57" y="26"/>
                      <a:pt x="57" y="26"/>
                    </a:cubicBezTo>
                    <a:close/>
                    <a:moveTo>
                      <a:pt x="57" y="63"/>
                    </a:moveTo>
                    <a:cubicBezTo>
                      <a:pt x="57" y="93"/>
                      <a:pt x="57" y="93"/>
                      <a:pt x="57" y="93"/>
                    </a:cubicBezTo>
                    <a:cubicBezTo>
                      <a:pt x="57" y="93"/>
                      <a:pt x="57" y="93"/>
                      <a:pt x="57" y="93"/>
                    </a:cubicBezTo>
                    <a:cubicBezTo>
                      <a:pt x="57" y="93"/>
                      <a:pt x="57" y="93"/>
                      <a:pt x="57" y="93"/>
                    </a:cubicBezTo>
                    <a:cubicBezTo>
                      <a:pt x="56" y="93"/>
                      <a:pt x="56" y="93"/>
                      <a:pt x="56" y="93"/>
                    </a:cubicBezTo>
                    <a:cubicBezTo>
                      <a:pt x="56" y="93"/>
                      <a:pt x="56" y="93"/>
                      <a:pt x="56" y="93"/>
                    </a:cubicBezTo>
                    <a:cubicBezTo>
                      <a:pt x="56" y="93"/>
                      <a:pt x="56" y="93"/>
                      <a:pt x="56" y="93"/>
                    </a:cubicBezTo>
                    <a:cubicBezTo>
                      <a:pt x="56" y="93"/>
                      <a:pt x="56" y="93"/>
                      <a:pt x="56" y="93"/>
                    </a:cubicBezTo>
                    <a:cubicBezTo>
                      <a:pt x="56" y="93"/>
                      <a:pt x="56" y="93"/>
                      <a:pt x="56" y="93"/>
                    </a:cubicBezTo>
                    <a:cubicBezTo>
                      <a:pt x="55" y="93"/>
                      <a:pt x="55" y="93"/>
                      <a:pt x="55" y="93"/>
                    </a:cubicBezTo>
                    <a:cubicBezTo>
                      <a:pt x="55" y="93"/>
                      <a:pt x="55" y="93"/>
                      <a:pt x="55" y="93"/>
                    </a:cubicBezTo>
                    <a:cubicBezTo>
                      <a:pt x="55" y="93"/>
                      <a:pt x="55" y="93"/>
                      <a:pt x="55" y="93"/>
                    </a:cubicBezTo>
                    <a:cubicBezTo>
                      <a:pt x="55" y="93"/>
                      <a:pt x="55" y="93"/>
                      <a:pt x="55" y="93"/>
                    </a:cubicBezTo>
                    <a:cubicBezTo>
                      <a:pt x="55" y="93"/>
                      <a:pt x="55" y="93"/>
                      <a:pt x="55" y="93"/>
                    </a:cubicBezTo>
                    <a:cubicBezTo>
                      <a:pt x="55" y="93"/>
                      <a:pt x="55" y="93"/>
                      <a:pt x="55" y="93"/>
                    </a:cubicBezTo>
                    <a:cubicBezTo>
                      <a:pt x="55" y="93"/>
                      <a:pt x="55" y="93"/>
                      <a:pt x="55" y="94"/>
                    </a:cubicBezTo>
                    <a:cubicBezTo>
                      <a:pt x="55" y="94"/>
                      <a:pt x="55" y="94"/>
                      <a:pt x="55" y="94"/>
                    </a:cubicBezTo>
                    <a:cubicBezTo>
                      <a:pt x="55" y="94"/>
                      <a:pt x="55"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5"/>
                    </a:cubicBezTo>
                    <a:cubicBezTo>
                      <a:pt x="54" y="95"/>
                      <a:pt x="54" y="95"/>
                      <a:pt x="54" y="95"/>
                    </a:cubicBezTo>
                    <a:cubicBezTo>
                      <a:pt x="53" y="95"/>
                      <a:pt x="53" y="95"/>
                      <a:pt x="53" y="95"/>
                    </a:cubicBezTo>
                    <a:cubicBezTo>
                      <a:pt x="53" y="95"/>
                      <a:pt x="53" y="95"/>
                      <a:pt x="53" y="95"/>
                    </a:cubicBezTo>
                    <a:cubicBezTo>
                      <a:pt x="53" y="95"/>
                      <a:pt x="53" y="95"/>
                      <a:pt x="53" y="95"/>
                    </a:cubicBezTo>
                    <a:cubicBezTo>
                      <a:pt x="53" y="95"/>
                      <a:pt x="53" y="95"/>
                      <a:pt x="53" y="95"/>
                    </a:cubicBezTo>
                    <a:cubicBezTo>
                      <a:pt x="53" y="95"/>
                      <a:pt x="53" y="95"/>
                      <a:pt x="53" y="95"/>
                    </a:cubicBezTo>
                    <a:cubicBezTo>
                      <a:pt x="53" y="95"/>
                      <a:pt x="53" y="95"/>
                      <a:pt x="53" y="95"/>
                    </a:cubicBezTo>
                    <a:cubicBezTo>
                      <a:pt x="53" y="95"/>
                      <a:pt x="53" y="95"/>
                      <a:pt x="53" y="95"/>
                    </a:cubicBezTo>
                    <a:cubicBezTo>
                      <a:pt x="52" y="95"/>
                      <a:pt x="52" y="95"/>
                      <a:pt x="52" y="95"/>
                    </a:cubicBezTo>
                    <a:cubicBezTo>
                      <a:pt x="52" y="95"/>
                      <a:pt x="52" y="95"/>
                      <a:pt x="52" y="95"/>
                    </a:cubicBezTo>
                    <a:cubicBezTo>
                      <a:pt x="52" y="95"/>
                      <a:pt x="52" y="95"/>
                      <a:pt x="52" y="95"/>
                    </a:cubicBezTo>
                    <a:cubicBezTo>
                      <a:pt x="52" y="95"/>
                      <a:pt x="52" y="95"/>
                      <a:pt x="52" y="95"/>
                    </a:cubicBezTo>
                    <a:cubicBezTo>
                      <a:pt x="52" y="95"/>
                      <a:pt x="52" y="95"/>
                      <a:pt x="52" y="95"/>
                    </a:cubicBezTo>
                    <a:cubicBezTo>
                      <a:pt x="52" y="95"/>
                      <a:pt x="52" y="95"/>
                      <a:pt x="52" y="95"/>
                    </a:cubicBezTo>
                    <a:cubicBezTo>
                      <a:pt x="52" y="95"/>
                      <a:pt x="51" y="95"/>
                      <a:pt x="51" y="95"/>
                    </a:cubicBezTo>
                    <a:cubicBezTo>
                      <a:pt x="51" y="95"/>
                      <a:pt x="51" y="95"/>
                      <a:pt x="51" y="95"/>
                    </a:cubicBezTo>
                    <a:cubicBezTo>
                      <a:pt x="51" y="95"/>
                      <a:pt x="51" y="95"/>
                      <a:pt x="51" y="95"/>
                    </a:cubicBezTo>
                    <a:cubicBezTo>
                      <a:pt x="51" y="95"/>
                      <a:pt x="51" y="95"/>
                      <a:pt x="51" y="95"/>
                    </a:cubicBezTo>
                    <a:cubicBezTo>
                      <a:pt x="51" y="95"/>
                      <a:pt x="51" y="95"/>
                      <a:pt x="51" y="95"/>
                    </a:cubicBezTo>
                    <a:cubicBezTo>
                      <a:pt x="51" y="95"/>
                      <a:pt x="51" y="95"/>
                      <a:pt x="51" y="95"/>
                    </a:cubicBezTo>
                    <a:cubicBezTo>
                      <a:pt x="51" y="95"/>
                      <a:pt x="51" y="95"/>
                      <a:pt x="51" y="95"/>
                    </a:cubicBezTo>
                    <a:cubicBezTo>
                      <a:pt x="51" y="95"/>
                      <a:pt x="51" y="95"/>
                      <a:pt x="51" y="95"/>
                    </a:cubicBezTo>
                    <a:cubicBezTo>
                      <a:pt x="51" y="95"/>
                      <a:pt x="51" y="95"/>
                      <a:pt x="51" y="95"/>
                    </a:cubicBezTo>
                    <a:cubicBezTo>
                      <a:pt x="51" y="95"/>
                      <a:pt x="51" y="95"/>
                      <a:pt x="51" y="95"/>
                    </a:cubicBezTo>
                    <a:cubicBezTo>
                      <a:pt x="51" y="95"/>
                      <a:pt x="51" y="95"/>
                      <a:pt x="51" y="96"/>
                    </a:cubicBezTo>
                    <a:cubicBezTo>
                      <a:pt x="51" y="96"/>
                      <a:pt x="51" y="96"/>
                      <a:pt x="51" y="96"/>
                    </a:cubicBezTo>
                    <a:cubicBezTo>
                      <a:pt x="51" y="96"/>
                      <a:pt x="51" y="96"/>
                      <a:pt x="51" y="96"/>
                    </a:cubicBezTo>
                    <a:cubicBezTo>
                      <a:pt x="51" y="96"/>
                      <a:pt x="51" y="96"/>
                      <a:pt x="51" y="96"/>
                    </a:cubicBezTo>
                    <a:cubicBezTo>
                      <a:pt x="51"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49" y="96"/>
                      <a:pt x="49" y="96"/>
                      <a:pt x="49" y="96"/>
                    </a:cubicBezTo>
                    <a:cubicBezTo>
                      <a:pt x="49" y="96"/>
                      <a:pt x="49" y="96"/>
                      <a:pt x="49" y="96"/>
                    </a:cubicBezTo>
                    <a:cubicBezTo>
                      <a:pt x="49" y="96"/>
                      <a:pt x="49" y="96"/>
                      <a:pt x="49" y="96"/>
                    </a:cubicBezTo>
                    <a:cubicBezTo>
                      <a:pt x="49" y="96"/>
                      <a:pt x="49" y="96"/>
                      <a:pt x="49" y="96"/>
                    </a:cubicBezTo>
                    <a:cubicBezTo>
                      <a:pt x="49" y="96"/>
                      <a:pt x="49" y="96"/>
                      <a:pt x="49" y="96"/>
                    </a:cubicBezTo>
                    <a:cubicBezTo>
                      <a:pt x="49" y="96"/>
                      <a:pt x="49" y="96"/>
                      <a:pt x="49" y="96"/>
                    </a:cubicBezTo>
                    <a:cubicBezTo>
                      <a:pt x="49" y="96"/>
                      <a:pt x="49" y="96"/>
                      <a:pt x="49" y="96"/>
                    </a:cubicBezTo>
                    <a:cubicBezTo>
                      <a:pt x="49" y="96"/>
                      <a:pt x="49" y="96"/>
                      <a:pt x="49" y="96"/>
                    </a:cubicBezTo>
                    <a:cubicBezTo>
                      <a:pt x="49" y="96"/>
                      <a:pt x="49" y="96"/>
                      <a:pt x="49" y="96"/>
                    </a:cubicBezTo>
                    <a:cubicBezTo>
                      <a:pt x="48" y="96"/>
                      <a:pt x="48" y="96"/>
                      <a:pt x="48" y="96"/>
                    </a:cubicBezTo>
                    <a:cubicBezTo>
                      <a:pt x="48" y="96"/>
                      <a:pt x="48" y="96"/>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7" y="97"/>
                      <a:pt x="47" y="97"/>
                      <a:pt x="47" y="97"/>
                    </a:cubicBezTo>
                    <a:cubicBezTo>
                      <a:pt x="47" y="97"/>
                      <a:pt x="47" y="97"/>
                      <a:pt x="47" y="97"/>
                    </a:cubicBezTo>
                    <a:cubicBezTo>
                      <a:pt x="47" y="97"/>
                      <a:pt x="47" y="97"/>
                      <a:pt x="47" y="97"/>
                    </a:cubicBezTo>
                    <a:cubicBezTo>
                      <a:pt x="47" y="97"/>
                      <a:pt x="47" y="97"/>
                      <a:pt x="47" y="97"/>
                    </a:cubicBezTo>
                    <a:cubicBezTo>
                      <a:pt x="47" y="97"/>
                      <a:pt x="47" y="97"/>
                      <a:pt x="47" y="97"/>
                    </a:cubicBezTo>
                    <a:cubicBezTo>
                      <a:pt x="47" y="97"/>
                      <a:pt x="47" y="97"/>
                      <a:pt x="47" y="97"/>
                    </a:cubicBezTo>
                    <a:cubicBezTo>
                      <a:pt x="47" y="97"/>
                      <a:pt x="47" y="97"/>
                      <a:pt x="47" y="97"/>
                    </a:cubicBezTo>
                    <a:cubicBezTo>
                      <a:pt x="47" y="97"/>
                      <a:pt x="47" y="97"/>
                      <a:pt x="47" y="97"/>
                    </a:cubicBezTo>
                    <a:cubicBezTo>
                      <a:pt x="47" y="97"/>
                      <a:pt x="47" y="97"/>
                      <a:pt x="47" y="97"/>
                    </a:cubicBezTo>
                    <a:cubicBezTo>
                      <a:pt x="47" y="97"/>
                      <a:pt x="47" y="97"/>
                      <a:pt x="47" y="97"/>
                    </a:cubicBezTo>
                    <a:cubicBezTo>
                      <a:pt x="47" y="97"/>
                      <a:pt x="47" y="97"/>
                      <a:pt x="47" y="98"/>
                    </a:cubicBezTo>
                    <a:cubicBezTo>
                      <a:pt x="47" y="98"/>
                      <a:pt x="47" y="98"/>
                      <a:pt x="47" y="98"/>
                    </a:cubicBezTo>
                    <a:cubicBezTo>
                      <a:pt x="46" y="98"/>
                      <a:pt x="46" y="98"/>
                      <a:pt x="46" y="98"/>
                    </a:cubicBezTo>
                    <a:cubicBezTo>
                      <a:pt x="46" y="98"/>
                      <a:pt x="46" y="98"/>
                      <a:pt x="46" y="98"/>
                    </a:cubicBezTo>
                    <a:cubicBezTo>
                      <a:pt x="46" y="98"/>
                      <a:pt x="46" y="98"/>
                      <a:pt x="46" y="98"/>
                    </a:cubicBezTo>
                    <a:cubicBezTo>
                      <a:pt x="46" y="98"/>
                      <a:pt x="46" y="98"/>
                      <a:pt x="46" y="98"/>
                    </a:cubicBezTo>
                    <a:cubicBezTo>
                      <a:pt x="46" y="98"/>
                      <a:pt x="46" y="98"/>
                      <a:pt x="46" y="98"/>
                    </a:cubicBezTo>
                    <a:cubicBezTo>
                      <a:pt x="46" y="98"/>
                      <a:pt x="46" y="98"/>
                      <a:pt x="46"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4" y="98"/>
                      <a:pt x="44" y="98"/>
                      <a:pt x="44" y="98"/>
                    </a:cubicBezTo>
                    <a:cubicBezTo>
                      <a:pt x="44" y="98"/>
                      <a:pt x="44" y="98"/>
                      <a:pt x="44" y="98"/>
                    </a:cubicBezTo>
                    <a:cubicBezTo>
                      <a:pt x="44" y="98"/>
                      <a:pt x="44" y="98"/>
                      <a:pt x="44" y="98"/>
                    </a:cubicBezTo>
                    <a:cubicBezTo>
                      <a:pt x="44" y="98"/>
                      <a:pt x="44" y="98"/>
                      <a:pt x="44" y="98"/>
                    </a:cubicBezTo>
                    <a:cubicBezTo>
                      <a:pt x="44" y="98"/>
                      <a:pt x="44" y="98"/>
                      <a:pt x="44" y="98"/>
                    </a:cubicBezTo>
                    <a:cubicBezTo>
                      <a:pt x="44" y="98"/>
                      <a:pt x="44" y="98"/>
                      <a:pt x="44" y="98"/>
                    </a:cubicBezTo>
                    <a:cubicBezTo>
                      <a:pt x="44" y="98"/>
                      <a:pt x="44" y="98"/>
                      <a:pt x="44" y="98"/>
                    </a:cubicBezTo>
                    <a:cubicBezTo>
                      <a:pt x="44" y="98"/>
                      <a:pt x="44" y="98"/>
                      <a:pt x="44" y="98"/>
                    </a:cubicBezTo>
                    <a:cubicBezTo>
                      <a:pt x="44" y="98"/>
                      <a:pt x="44" y="98"/>
                      <a:pt x="44" y="98"/>
                    </a:cubicBezTo>
                    <a:cubicBezTo>
                      <a:pt x="44" y="98"/>
                      <a:pt x="44" y="98"/>
                      <a:pt x="44" y="98"/>
                    </a:cubicBezTo>
                    <a:cubicBezTo>
                      <a:pt x="44" y="98"/>
                      <a:pt x="44" y="98"/>
                      <a:pt x="44" y="99"/>
                    </a:cubicBezTo>
                    <a:cubicBezTo>
                      <a:pt x="44" y="99"/>
                      <a:pt x="44" y="99"/>
                      <a:pt x="44" y="99"/>
                    </a:cubicBezTo>
                    <a:cubicBezTo>
                      <a:pt x="44" y="99"/>
                      <a:pt x="44" y="99"/>
                      <a:pt x="44" y="99"/>
                    </a:cubicBezTo>
                    <a:cubicBezTo>
                      <a:pt x="44" y="99"/>
                      <a:pt x="44" y="99"/>
                      <a:pt x="44" y="99"/>
                    </a:cubicBezTo>
                    <a:cubicBezTo>
                      <a:pt x="44" y="99"/>
                      <a:pt x="44" y="99"/>
                      <a:pt x="44" y="99"/>
                    </a:cubicBezTo>
                    <a:cubicBezTo>
                      <a:pt x="44" y="99"/>
                      <a:pt x="44" y="99"/>
                      <a:pt x="44" y="99"/>
                    </a:cubicBezTo>
                    <a:cubicBezTo>
                      <a:pt x="44" y="99"/>
                      <a:pt x="44" y="99"/>
                      <a:pt x="44" y="99"/>
                    </a:cubicBezTo>
                    <a:cubicBezTo>
                      <a:pt x="44" y="99"/>
                      <a:pt x="44" y="99"/>
                      <a:pt x="44" y="99"/>
                    </a:cubicBezTo>
                    <a:cubicBezTo>
                      <a:pt x="44" y="99"/>
                      <a:pt x="44" y="99"/>
                      <a:pt x="44" y="99"/>
                    </a:cubicBezTo>
                    <a:cubicBezTo>
                      <a:pt x="44" y="99"/>
                      <a:pt x="44" y="99"/>
                      <a:pt x="44" y="99"/>
                    </a:cubicBezTo>
                    <a:cubicBezTo>
                      <a:pt x="44" y="99"/>
                      <a:pt x="44" y="99"/>
                      <a:pt x="44"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2" y="99"/>
                      <a:pt x="42" y="99"/>
                      <a:pt x="42" y="99"/>
                    </a:cubicBezTo>
                    <a:cubicBezTo>
                      <a:pt x="42" y="99"/>
                      <a:pt x="42" y="99"/>
                      <a:pt x="42" y="99"/>
                    </a:cubicBezTo>
                    <a:cubicBezTo>
                      <a:pt x="42" y="99"/>
                      <a:pt x="42" y="99"/>
                      <a:pt x="42" y="99"/>
                    </a:cubicBezTo>
                    <a:cubicBezTo>
                      <a:pt x="42" y="99"/>
                      <a:pt x="41" y="99"/>
                      <a:pt x="41" y="99"/>
                    </a:cubicBezTo>
                    <a:cubicBezTo>
                      <a:pt x="41" y="99"/>
                      <a:pt x="41" y="99"/>
                      <a:pt x="41" y="99"/>
                    </a:cubicBezTo>
                    <a:cubicBezTo>
                      <a:pt x="41" y="99"/>
                      <a:pt x="41" y="99"/>
                      <a:pt x="41" y="99"/>
                    </a:cubicBezTo>
                    <a:cubicBezTo>
                      <a:pt x="41" y="100"/>
                      <a:pt x="41" y="100"/>
                      <a:pt x="41" y="100"/>
                    </a:cubicBezTo>
                    <a:cubicBezTo>
                      <a:pt x="41" y="100"/>
                      <a:pt x="41" y="100"/>
                      <a:pt x="41" y="100"/>
                    </a:cubicBezTo>
                    <a:cubicBezTo>
                      <a:pt x="41" y="100"/>
                      <a:pt x="41" y="100"/>
                      <a:pt x="41" y="100"/>
                    </a:cubicBezTo>
                    <a:cubicBezTo>
                      <a:pt x="41" y="100"/>
                      <a:pt x="41" y="100"/>
                      <a:pt x="41" y="100"/>
                    </a:cubicBezTo>
                    <a:cubicBezTo>
                      <a:pt x="41" y="100"/>
                      <a:pt x="41" y="100"/>
                      <a:pt x="41"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8" y="100"/>
                      <a:pt x="38" y="100"/>
                    </a:cubicBezTo>
                    <a:cubicBezTo>
                      <a:pt x="38" y="100"/>
                      <a:pt x="38" y="100"/>
                      <a:pt x="38" y="100"/>
                    </a:cubicBezTo>
                    <a:cubicBezTo>
                      <a:pt x="38" y="100"/>
                      <a:pt x="38" y="100"/>
                      <a:pt x="38" y="101"/>
                    </a:cubicBezTo>
                    <a:cubicBezTo>
                      <a:pt x="38" y="101"/>
                      <a:pt x="38"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6" y="101"/>
                      <a:pt x="36" y="101"/>
                      <a:pt x="36" y="101"/>
                    </a:cubicBezTo>
                    <a:cubicBezTo>
                      <a:pt x="36" y="101"/>
                      <a:pt x="36" y="101"/>
                      <a:pt x="36" y="101"/>
                    </a:cubicBezTo>
                    <a:cubicBezTo>
                      <a:pt x="36" y="101"/>
                      <a:pt x="36" y="101"/>
                      <a:pt x="36" y="101"/>
                    </a:cubicBezTo>
                    <a:cubicBezTo>
                      <a:pt x="36" y="101"/>
                      <a:pt x="36" y="101"/>
                      <a:pt x="36" y="101"/>
                    </a:cubicBezTo>
                    <a:cubicBezTo>
                      <a:pt x="36" y="101"/>
                      <a:pt x="36" y="101"/>
                      <a:pt x="36" y="101"/>
                    </a:cubicBezTo>
                    <a:cubicBezTo>
                      <a:pt x="36" y="101"/>
                      <a:pt x="36" y="101"/>
                      <a:pt x="36" y="101"/>
                    </a:cubicBezTo>
                    <a:cubicBezTo>
                      <a:pt x="36" y="101"/>
                      <a:pt x="36" y="101"/>
                      <a:pt x="36" y="101"/>
                    </a:cubicBezTo>
                    <a:cubicBezTo>
                      <a:pt x="36" y="101"/>
                      <a:pt x="36" y="101"/>
                      <a:pt x="36" y="102"/>
                    </a:cubicBezTo>
                    <a:cubicBezTo>
                      <a:pt x="36" y="102"/>
                      <a:pt x="36" y="102"/>
                      <a:pt x="36" y="102"/>
                    </a:cubicBezTo>
                    <a:cubicBezTo>
                      <a:pt x="36" y="102"/>
                      <a:pt x="36" y="102"/>
                      <a:pt x="35" y="102"/>
                    </a:cubicBezTo>
                    <a:cubicBezTo>
                      <a:pt x="35" y="102"/>
                      <a:pt x="35" y="102"/>
                      <a:pt x="35" y="102"/>
                    </a:cubicBezTo>
                    <a:cubicBezTo>
                      <a:pt x="35" y="102"/>
                      <a:pt x="35" y="102"/>
                      <a:pt x="35" y="102"/>
                    </a:cubicBezTo>
                    <a:cubicBezTo>
                      <a:pt x="35" y="102"/>
                      <a:pt x="35" y="102"/>
                      <a:pt x="35" y="102"/>
                    </a:cubicBezTo>
                    <a:cubicBezTo>
                      <a:pt x="35" y="102"/>
                      <a:pt x="35" y="102"/>
                      <a:pt x="35" y="102"/>
                    </a:cubicBezTo>
                    <a:cubicBezTo>
                      <a:pt x="35" y="102"/>
                      <a:pt x="35" y="102"/>
                      <a:pt x="35"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3" y="102"/>
                      <a:pt x="33" y="102"/>
                      <a:pt x="33" y="102"/>
                    </a:cubicBezTo>
                    <a:cubicBezTo>
                      <a:pt x="33" y="102"/>
                      <a:pt x="33" y="102"/>
                      <a:pt x="33" y="102"/>
                    </a:cubicBezTo>
                    <a:cubicBezTo>
                      <a:pt x="33" y="102"/>
                      <a:pt x="33" y="102"/>
                      <a:pt x="33" y="102"/>
                    </a:cubicBezTo>
                    <a:cubicBezTo>
                      <a:pt x="33" y="102"/>
                      <a:pt x="33" y="102"/>
                      <a:pt x="33" y="102"/>
                    </a:cubicBezTo>
                    <a:cubicBezTo>
                      <a:pt x="33" y="102"/>
                      <a:pt x="33" y="103"/>
                      <a:pt x="33" y="103"/>
                    </a:cubicBezTo>
                    <a:cubicBezTo>
                      <a:pt x="32" y="103"/>
                      <a:pt x="32" y="103"/>
                      <a:pt x="32" y="103"/>
                    </a:cubicBezTo>
                    <a:cubicBezTo>
                      <a:pt x="32" y="103"/>
                      <a:pt x="32" y="103"/>
                      <a:pt x="32" y="103"/>
                    </a:cubicBezTo>
                    <a:cubicBezTo>
                      <a:pt x="32" y="103"/>
                      <a:pt x="32" y="103"/>
                      <a:pt x="32" y="103"/>
                    </a:cubicBezTo>
                    <a:cubicBezTo>
                      <a:pt x="32" y="103"/>
                      <a:pt x="32" y="103"/>
                      <a:pt x="32" y="103"/>
                    </a:cubicBezTo>
                    <a:cubicBezTo>
                      <a:pt x="32" y="103"/>
                      <a:pt x="32" y="103"/>
                      <a:pt x="32" y="103"/>
                    </a:cubicBezTo>
                    <a:cubicBezTo>
                      <a:pt x="32" y="103"/>
                      <a:pt x="32" y="103"/>
                      <a:pt x="32" y="103"/>
                    </a:cubicBezTo>
                    <a:cubicBezTo>
                      <a:pt x="32" y="103"/>
                      <a:pt x="32"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0" y="103"/>
                      <a:pt x="30" y="103"/>
                      <a:pt x="30" y="103"/>
                    </a:cubicBezTo>
                    <a:cubicBezTo>
                      <a:pt x="30" y="103"/>
                      <a:pt x="30" y="103"/>
                      <a:pt x="30" y="103"/>
                    </a:cubicBezTo>
                    <a:cubicBezTo>
                      <a:pt x="30" y="103"/>
                      <a:pt x="30" y="103"/>
                      <a:pt x="30" y="103"/>
                    </a:cubicBezTo>
                    <a:cubicBezTo>
                      <a:pt x="30" y="103"/>
                      <a:pt x="30" y="103"/>
                      <a:pt x="30" y="103"/>
                    </a:cubicBezTo>
                    <a:cubicBezTo>
                      <a:pt x="30" y="103"/>
                      <a:pt x="30" y="103"/>
                      <a:pt x="30" y="103"/>
                    </a:cubicBezTo>
                    <a:cubicBezTo>
                      <a:pt x="30" y="103"/>
                      <a:pt x="30" y="103"/>
                      <a:pt x="30" y="103"/>
                    </a:cubicBezTo>
                    <a:cubicBezTo>
                      <a:pt x="30" y="103"/>
                      <a:pt x="30" y="103"/>
                      <a:pt x="30" y="103"/>
                    </a:cubicBezTo>
                    <a:cubicBezTo>
                      <a:pt x="30" y="103"/>
                      <a:pt x="30" y="103"/>
                      <a:pt x="30" y="103"/>
                    </a:cubicBezTo>
                    <a:cubicBezTo>
                      <a:pt x="30" y="103"/>
                      <a:pt x="30" y="103"/>
                      <a:pt x="30" y="103"/>
                    </a:cubicBezTo>
                    <a:cubicBezTo>
                      <a:pt x="29" y="103"/>
                      <a:pt x="29" y="103"/>
                      <a:pt x="29" y="103"/>
                    </a:cubicBezTo>
                    <a:cubicBezTo>
                      <a:pt x="29" y="103"/>
                      <a:pt x="29" y="103"/>
                      <a:pt x="29" y="103"/>
                    </a:cubicBezTo>
                    <a:cubicBezTo>
                      <a:pt x="29" y="103"/>
                      <a:pt x="29" y="103"/>
                      <a:pt x="29" y="104"/>
                    </a:cubicBezTo>
                    <a:cubicBezTo>
                      <a:pt x="29" y="104"/>
                      <a:pt x="29" y="104"/>
                      <a:pt x="29" y="104"/>
                    </a:cubicBezTo>
                    <a:cubicBezTo>
                      <a:pt x="29" y="104"/>
                      <a:pt x="29" y="104"/>
                      <a:pt x="29" y="104"/>
                    </a:cubicBezTo>
                    <a:cubicBezTo>
                      <a:pt x="29" y="104"/>
                      <a:pt x="29" y="104"/>
                      <a:pt x="29" y="104"/>
                    </a:cubicBezTo>
                    <a:cubicBezTo>
                      <a:pt x="29" y="104"/>
                      <a:pt x="29" y="104"/>
                      <a:pt x="29" y="104"/>
                    </a:cubicBezTo>
                    <a:cubicBezTo>
                      <a:pt x="29" y="104"/>
                      <a:pt x="29" y="104"/>
                      <a:pt x="29" y="104"/>
                    </a:cubicBezTo>
                    <a:cubicBezTo>
                      <a:pt x="29" y="104"/>
                      <a:pt x="29" y="104"/>
                      <a:pt x="29" y="104"/>
                    </a:cubicBezTo>
                    <a:cubicBezTo>
                      <a:pt x="29" y="104"/>
                      <a:pt x="29" y="104"/>
                      <a:pt x="29" y="104"/>
                    </a:cubicBezTo>
                    <a:cubicBezTo>
                      <a:pt x="29" y="104"/>
                      <a:pt x="29" y="104"/>
                      <a:pt x="29" y="104"/>
                    </a:cubicBezTo>
                    <a:cubicBezTo>
                      <a:pt x="29" y="104"/>
                      <a:pt x="29" y="104"/>
                      <a:pt x="29" y="104"/>
                    </a:cubicBezTo>
                    <a:cubicBezTo>
                      <a:pt x="29" y="104"/>
                      <a:pt x="28" y="104"/>
                      <a:pt x="28" y="104"/>
                    </a:cubicBezTo>
                    <a:cubicBezTo>
                      <a:pt x="28" y="104"/>
                      <a:pt x="28" y="104"/>
                      <a:pt x="28" y="104"/>
                    </a:cubicBezTo>
                    <a:cubicBezTo>
                      <a:pt x="28" y="104"/>
                      <a:pt x="28" y="104"/>
                      <a:pt x="28" y="104"/>
                    </a:cubicBezTo>
                    <a:cubicBezTo>
                      <a:pt x="28" y="104"/>
                      <a:pt x="28" y="104"/>
                      <a:pt x="28" y="104"/>
                    </a:cubicBezTo>
                    <a:cubicBezTo>
                      <a:pt x="28" y="104"/>
                      <a:pt x="28" y="104"/>
                      <a:pt x="28" y="104"/>
                    </a:cubicBezTo>
                    <a:cubicBezTo>
                      <a:pt x="28" y="104"/>
                      <a:pt x="28" y="104"/>
                      <a:pt x="28" y="104"/>
                    </a:cubicBezTo>
                    <a:cubicBezTo>
                      <a:pt x="27" y="104"/>
                      <a:pt x="27" y="104"/>
                      <a:pt x="27" y="104"/>
                    </a:cubicBezTo>
                    <a:cubicBezTo>
                      <a:pt x="27" y="104"/>
                      <a:pt x="27" y="104"/>
                      <a:pt x="27" y="104"/>
                    </a:cubicBezTo>
                    <a:cubicBezTo>
                      <a:pt x="27" y="104"/>
                      <a:pt x="27" y="104"/>
                      <a:pt x="27" y="104"/>
                    </a:cubicBezTo>
                    <a:cubicBezTo>
                      <a:pt x="27" y="104"/>
                      <a:pt x="27" y="104"/>
                      <a:pt x="26" y="104"/>
                    </a:cubicBezTo>
                    <a:cubicBezTo>
                      <a:pt x="26" y="104"/>
                      <a:pt x="26" y="104"/>
                      <a:pt x="26" y="104"/>
                    </a:cubicBezTo>
                    <a:cubicBezTo>
                      <a:pt x="26" y="104"/>
                      <a:pt x="26" y="104"/>
                      <a:pt x="26" y="104"/>
                    </a:cubicBezTo>
                    <a:cubicBezTo>
                      <a:pt x="26" y="104"/>
                      <a:pt x="26" y="104"/>
                      <a:pt x="26" y="104"/>
                    </a:cubicBezTo>
                    <a:cubicBezTo>
                      <a:pt x="26" y="104"/>
                      <a:pt x="26" y="104"/>
                      <a:pt x="26" y="104"/>
                    </a:cubicBezTo>
                    <a:cubicBezTo>
                      <a:pt x="26" y="104"/>
                      <a:pt x="26" y="104"/>
                      <a:pt x="26" y="104"/>
                    </a:cubicBezTo>
                    <a:cubicBezTo>
                      <a:pt x="26" y="104"/>
                      <a:pt x="26" y="104"/>
                      <a:pt x="26" y="104"/>
                    </a:cubicBezTo>
                    <a:cubicBezTo>
                      <a:pt x="26" y="104"/>
                      <a:pt x="26" y="104"/>
                      <a:pt x="26" y="104"/>
                    </a:cubicBezTo>
                    <a:cubicBezTo>
                      <a:pt x="26" y="104"/>
                      <a:pt x="26" y="104"/>
                      <a:pt x="26" y="105"/>
                    </a:cubicBezTo>
                    <a:cubicBezTo>
                      <a:pt x="26" y="105"/>
                      <a:pt x="25" y="105"/>
                      <a:pt x="25" y="105"/>
                    </a:cubicBezTo>
                    <a:cubicBezTo>
                      <a:pt x="25" y="105"/>
                      <a:pt x="25" y="105"/>
                      <a:pt x="25" y="105"/>
                    </a:cubicBezTo>
                    <a:cubicBezTo>
                      <a:pt x="25" y="105"/>
                      <a:pt x="25" y="105"/>
                      <a:pt x="25" y="105"/>
                    </a:cubicBezTo>
                    <a:cubicBezTo>
                      <a:pt x="25" y="105"/>
                      <a:pt x="25" y="105"/>
                      <a:pt x="25" y="105"/>
                    </a:cubicBezTo>
                    <a:cubicBezTo>
                      <a:pt x="25" y="105"/>
                      <a:pt x="25" y="105"/>
                      <a:pt x="25" y="105"/>
                    </a:cubicBezTo>
                    <a:cubicBezTo>
                      <a:pt x="25" y="105"/>
                      <a:pt x="25" y="105"/>
                      <a:pt x="25" y="105"/>
                    </a:cubicBezTo>
                    <a:cubicBezTo>
                      <a:pt x="25" y="105"/>
                      <a:pt x="25" y="105"/>
                      <a:pt x="25" y="105"/>
                    </a:cubicBezTo>
                    <a:cubicBezTo>
                      <a:pt x="24" y="105"/>
                      <a:pt x="24" y="105"/>
                      <a:pt x="24" y="105"/>
                    </a:cubicBezTo>
                    <a:cubicBezTo>
                      <a:pt x="24" y="105"/>
                      <a:pt x="24" y="105"/>
                      <a:pt x="24" y="105"/>
                    </a:cubicBezTo>
                    <a:cubicBezTo>
                      <a:pt x="24" y="105"/>
                      <a:pt x="24" y="105"/>
                      <a:pt x="24" y="105"/>
                    </a:cubicBezTo>
                    <a:cubicBezTo>
                      <a:pt x="24" y="105"/>
                      <a:pt x="24" y="105"/>
                      <a:pt x="24" y="105"/>
                    </a:cubicBezTo>
                    <a:cubicBezTo>
                      <a:pt x="24" y="105"/>
                      <a:pt x="24" y="105"/>
                      <a:pt x="24" y="105"/>
                    </a:cubicBezTo>
                    <a:cubicBezTo>
                      <a:pt x="24" y="105"/>
                      <a:pt x="24" y="105"/>
                      <a:pt x="24" y="105"/>
                    </a:cubicBezTo>
                    <a:cubicBezTo>
                      <a:pt x="24" y="105"/>
                      <a:pt x="24" y="105"/>
                      <a:pt x="24" y="105"/>
                    </a:cubicBezTo>
                    <a:cubicBezTo>
                      <a:pt x="24" y="105"/>
                      <a:pt x="24" y="105"/>
                      <a:pt x="24" y="105"/>
                    </a:cubicBezTo>
                    <a:cubicBezTo>
                      <a:pt x="24" y="105"/>
                      <a:pt x="24" y="105"/>
                      <a:pt x="23" y="105"/>
                    </a:cubicBezTo>
                    <a:cubicBezTo>
                      <a:pt x="23" y="105"/>
                      <a:pt x="23" y="105"/>
                      <a:pt x="23" y="105"/>
                    </a:cubicBezTo>
                    <a:cubicBezTo>
                      <a:pt x="23" y="105"/>
                      <a:pt x="23" y="105"/>
                      <a:pt x="23" y="105"/>
                    </a:cubicBezTo>
                    <a:cubicBezTo>
                      <a:pt x="23" y="105"/>
                      <a:pt x="23" y="105"/>
                      <a:pt x="23" y="105"/>
                    </a:cubicBezTo>
                    <a:cubicBezTo>
                      <a:pt x="23" y="105"/>
                      <a:pt x="23" y="105"/>
                      <a:pt x="23" y="105"/>
                    </a:cubicBezTo>
                    <a:cubicBezTo>
                      <a:pt x="23" y="105"/>
                      <a:pt x="23" y="105"/>
                      <a:pt x="23" y="105"/>
                    </a:cubicBezTo>
                    <a:cubicBezTo>
                      <a:pt x="23" y="105"/>
                      <a:pt x="23" y="105"/>
                      <a:pt x="23" y="105"/>
                    </a:cubicBezTo>
                    <a:cubicBezTo>
                      <a:pt x="23" y="105"/>
                      <a:pt x="23" y="105"/>
                      <a:pt x="23" y="105"/>
                    </a:cubicBezTo>
                    <a:cubicBezTo>
                      <a:pt x="23" y="105"/>
                      <a:pt x="23" y="105"/>
                      <a:pt x="23" y="106"/>
                    </a:cubicBezTo>
                    <a:cubicBezTo>
                      <a:pt x="23" y="106"/>
                      <a:pt x="23" y="106"/>
                      <a:pt x="23" y="106"/>
                    </a:cubicBezTo>
                    <a:cubicBezTo>
                      <a:pt x="23" y="106"/>
                      <a:pt x="23" y="106"/>
                      <a:pt x="23" y="106"/>
                    </a:cubicBezTo>
                    <a:cubicBezTo>
                      <a:pt x="23" y="106"/>
                      <a:pt x="23" y="106"/>
                      <a:pt x="23" y="106"/>
                    </a:cubicBezTo>
                    <a:cubicBezTo>
                      <a:pt x="23" y="106"/>
                      <a:pt x="23" y="106"/>
                      <a:pt x="23" y="106"/>
                    </a:cubicBezTo>
                    <a:cubicBezTo>
                      <a:pt x="23" y="106"/>
                      <a:pt x="23" y="106"/>
                      <a:pt x="23" y="106"/>
                    </a:cubicBezTo>
                    <a:cubicBezTo>
                      <a:pt x="23" y="106"/>
                      <a:pt x="23" y="106"/>
                      <a:pt x="23"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1" y="106"/>
                      <a:pt x="21" y="106"/>
                      <a:pt x="21" y="106"/>
                    </a:cubicBezTo>
                    <a:cubicBezTo>
                      <a:pt x="21" y="106"/>
                      <a:pt x="21" y="106"/>
                      <a:pt x="21" y="106"/>
                    </a:cubicBezTo>
                    <a:cubicBezTo>
                      <a:pt x="21" y="106"/>
                      <a:pt x="21" y="106"/>
                      <a:pt x="21" y="106"/>
                    </a:cubicBezTo>
                    <a:cubicBezTo>
                      <a:pt x="21" y="106"/>
                      <a:pt x="21" y="106"/>
                      <a:pt x="21" y="107"/>
                    </a:cubicBezTo>
                    <a:cubicBezTo>
                      <a:pt x="21" y="107"/>
                      <a:pt x="21" y="107"/>
                      <a:pt x="21" y="107"/>
                    </a:cubicBezTo>
                    <a:cubicBezTo>
                      <a:pt x="21" y="107"/>
                      <a:pt x="21" y="107"/>
                      <a:pt x="21" y="107"/>
                    </a:cubicBezTo>
                    <a:cubicBezTo>
                      <a:pt x="21" y="107"/>
                      <a:pt x="21" y="107"/>
                      <a:pt x="21" y="107"/>
                    </a:cubicBezTo>
                    <a:cubicBezTo>
                      <a:pt x="21" y="107"/>
                      <a:pt x="21" y="107"/>
                      <a:pt x="21" y="107"/>
                    </a:cubicBezTo>
                    <a:cubicBezTo>
                      <a:pt x="21" y="107"/>
                      <a:pt x="21" y="107"/>
                      <a:pt x="21" y="107"/>
                    </a:cubicBezTo>
                    <a:cubicBezTo>
                      <a:pt x="21" y="107"/>
                      <a:pt x="21" y="107"/>
                      <a:pt x="21" y="107"/>
                    </a:cubicBezTo>
                    <a:cubicBezTo>
                      <a:pt x="20" y="107"/>
                      <a:pt x="20" y="107"/>
                      <a:pt x="20" y="107"/>
                    </a:cubicBezTo>
                    <a:cubicBezTo>
                      <a:pt x="20" y="107"/>
                      <a:pt x="20" y="107"/>
                      <a:pt x="20" y="107"/>
                    </a:cubicBezTo>
                    <a:cubicBezTo>
                      <a:pt x="20" y="107"/>
                      <a:pt x="20" y="107"/>
                      <a:pt x="20" y="107"/>
                    </a:cubicBezTo>
                    <a:cubicBezTo>
                      <a:pt x="20" y="107"/>
                      <a:pt x="20" y="107"/>
                      <a:pt x="20" y="107"/>
                    </a:cubicBezTo>
                    <a:cubicBezTo>
                      <a:pt x="20" y="107"/>
                      <a:pt x="20" y="107"/>
                      <a:pt x="19" y="107"/>
                    </a:cubicBezTo>
                    <a:cubicBezTo>
                      <a:pt x="19" y="107"/>
                      <a:pt x="19" y="107"/>
                      <a:pt x="19" y="107"/>
                    </a:cubicBezTo>
                    <a:cubicBezTo>
                      <a:pt x="19" y="107"/>
                      <a:pt x="19" y="107"/>
                      <a:pt x="19" y="107"/>
                    </a:cubicBezTo>
                    <a:cubicBezTo>
                      <a:pt x="19" y="107"/>
                      <a:pt x="19" y="107"/>
                      <a:pt x="19" y="107"/>
                    </a:cubicBezTo>
                    <a:cubicBezTo>
                      <a:pt x="19" y="107"/>
                      <a:pt x="19" y="107"/>
                      <a:pt x="19" y="107"/>
                    </a:cubicBezTo>
                    <a:cubicBezTo>
                      <a:pt x="19" y="107"/>
                      <a:pt x="19" y="107"/>
                      <a:pt x="19" y="107"/>
                    </a:cubicBezTo>
                    <a:cubicBezTo>
                      <a:pt x="19" y="107"/>
                      <a:pt x="19" y="107"/>
                      <a:pt x="19" y="107"/>
                    </a:cubicBezTo>
                    <a:cubicBezTo>
                      <a:pt x="19" y="107"/>
                      <a:pt x="19" y="107"/>
                      <a:pt x="19" y="107"/>
                    </a:cubicBezTo>
                    <a:cubicBezTo>
                      <a:pt x="18" y="107"/>
                      <a:pt x="18" y="107"/>
                      <a:pt x="17" y="107"/>
                    </a:cubicBezTo>
                    <a:cubicBezTo>
                      <a:pt x="17" y="107"/>
                      <a:pt x="17" y="107"/>
                      <a:pt x="17" y="107"/>
                    </a:cubicBezTo>
                    <a:cubicBezTo>
                      <a:pt x="17" y="107"/>
                      <a:pt x="17" y="107"/>
                      <a:pt x="17" y="107"/>
                    </a:cubicBezTo>
                    <a:cubicBezTo>
                      <a:pt x="17" y="107"/>
                      <a:pt x="16" y="107"/>
                      <a:pt x="16" y="108"/>
                    </a:cubicBezTo>
                    <a:cubicBezTo>
                      <a:pt x="16" y="108"/>
                      <a:pt x="16" y="108"/>
                      <a:pt x="16" y="108"/>
                    </a:cubicBezTo>
                    <a:cubicBezTo>
                      <a:pt x="16" y="108"/>
                      <a:pt x="16" y="108"/>
                      <a:pt x="16" y="108"/>
                    </a:cubicBezTo>
                    <a:cubicBezTo>
                      <a:pt x="16" y="108"/>
                      <a:pt x="16" y="108"/>
                      <a:pt x="16" y="108"/>
                    </a:cubicBezTo>
                    <a:cubicBezTo>
                      <a:pt x="16" y="108"/>
                      <a:pt x="16" y="108"/>
                      <a:pt x="16" y="108"/>
                    </a:cubicBezTo>
                    <a:cubicBezTo>
                      <a:pt x="16" y="108"/>
                      <a:pt x="16" y="108"/>
                      <a:pt x="16" y="108"/>
                    </a:cubicBezTo>
                    <a:cubicBezTo>
                      <a:pt x="16" y="108"/>
                      <a:pt x="16" y="108"/>
                      <a:pt x="16" y="108"/>
                    </a:cubicBezTo>
                    <a:cubicBezTo>
                      <a:pt x="16" y="108"/>
                      <a:pt x="16" y="108"/>
                      <a:pt x="16" y="108"/>
                    </a:cubicBezTo>
                    <a:cubicBezTo>
                      <a:pt x="16" y="108"/>
                      <a:pt x="16" y="108"/>
                      <a:pt x="16" y="108"/>
                    </a:cubicBezTo>
                    <a:cubicBezTo>
                      <a:pt x="16" y="108"/>
                      <a:pt x="16" y="108"/>
                      <a:pt x="16" y="108"/>
                    </a:cubicBezTo>
                    <a:cubicBezTo>
                      <a:pt x="16" y="108"/>
                      <a:pt x="16"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4" y="108"/>
                      <a:pt x="14" y="108"/>
                    </a:cubicBezTo>
                    <a:cubicBezTo>
                      <a:pt x="14" y="108"/>
                      <a:pt x="14" y="108"/>
                      <a:pt x="14" y="108"/>
                    </a:cubicBezTo>
                    <a:cubicBezTo>
                      <a:pt x="14" y="108"/>
                      <a:pt x="14" y="108"/>
                      <a:pt x="14" y="108"/>
                    </a:cubicBezTo>
                    <a:cubicBezTo>
                      <a:pt x="14" y="108"/>
                      <a:pt x="14" y="108"/>
                      <a:pt x="14" y="109"/>
                    </a:cubicBezTo>
                    <a:cubicBezTo>
                      <a:pt x="14" y="109"/>
                      <a:pt x="14" y="109"/>
                      <a:pt x="14" y="109"/>
                    </a:cubicBezTo>
                    <a:cubicBezTo>
                      <a:pt x="14" y="109"/>
                      <a:pt x="14" y="109"/>
                      <a:pt x="14" y="109"/>
                    </a:cubicBezTo>
                    <a:cubicBezTo>
                      <a:pt x="14" y="109"/>
                      <a:pt x="14" y="109"/>
                      <a:pt x="14" y="109"/>
                    </a:cubicBezTo>
                    <a:cubicBezTo>
                      <a:pt x="14" y="109"/>
                      <a:pt x="14" y="109"/>
                      <a:pt x="14" y="109"/>
                    </a:cubicBezTo>
                    <a:cubicBezTo>
                      <a:pt x="14" y="109"/>
                      <a:pt x="14"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2" y="109"/>
                      <a:pt x="12" y="109"/>
                      <a:pt x="12" y="109"/>
                    </a:cubicBezTo>
                    <a:cubicBezTo>
                      <a:pt x="12" y="109"/>
                      <a:pt x="12" y="109"/>
                      <a:pt x="12" y="109"/>
                    </a:cubicBezTo>
                    <a:cubicBezTo>
                      <a:pt x="12" y="109"/>
                      <a:pt x="12" y="109"/>
                      <a:pt x="12" y="109"/>
                    </a:cubicBezTo>
                    <a:cubicBezTo>
                      <a:pt x="12" y="109"/>
                      <a:pt x="12" y="109"/>
                      <a:pt x="12" y="109"/>
                    </a:cubicBezTo>
                    <a:cubicBezTo>
                      <a:pt x="12" y="109"/>
                      <a:pt x="12" y="109"/>
                      <a:pt x="12" y="109"/>
                    </a:cubicBezTo>
                    <a:cubicBezTo>
                      <a:pt x="12" y="109"/>
                      <a:pt x="12" y="109"/>
                      <a:pt x="12" y="109"/>
                    </a:cubicBezTo>
                    <a:cubicBezTo>
                      <a:pt x="12" y="109"/>
                      <a:pt x="12" y="109"/>
                      <a:pt x="12" y="109"/>
                    </a:cubicBezTo>
                    <a:cubicBezTo>
                      <a:pt x="12" y="109"/>
                      <a:pt x="12" y="109"/>
                      <a:pt x="12" y="109"/>
                    </a:cubicBezTo>
                    <a:cubicBezTo>
                      <a:pt x="11" y="109"/>
                      <a:pt x="11" y="109"/>
                      <a:pt x="11" y="109"/>
                    </a:cubicBezTo>
                    <a:cubicBezTo>
                      <a:pt x="11" y="109"/>
                      <a:pt x="11" y="109"/>
                      <a:pt x="11" y="109"/>
                    </a:cubicBezTo>
                    <a:cubicBezTo>
                      <a:pt x="11" y="109"/>
                      <a:pt x="11" y="109"/>
                      <a:pt x="11" y="109"/>
                    </a:cubicBezTo>
                    <a:cubicBezTo>
                      <a:pt x="11" y="109"/>
                      <a:pt x="11" y="109"/>
                      <a:pt x="11" y="109"/>
                    </a:cubicBezTo>
                    <a:cubicBezTo>
                      <a:pt x="11" y="109"/>
                      <a:pt x="11" y="109"/>
                      <a:pt x="11" y="109"/>
                    </a:cubicBezTo>
                    <a:cubicBezTo>
                      <a:pt x="11" y="109"/>
                      <a:pt x="11" y="109"/>
                      <a:pt x="11" y="109"/>
                    </a:cubicBezTo>
                    <a:cubicBezTo>
                      <a:pt x="11" y="109"/>
                      <a:pt x="11" y="109"/>
                      <a:pt x="11" y="109"/>
                    </a:cubicBezTo>
                    <a:cubicBezTo>
                      <a:pt x="11" y="109"/>
                      <a:pt x="11" y="109"/>
                      <a:pt x="11" y="109"/>
                    </a:cubicBezTo>
                    <a:cubicBezTo>
                      <a:pt x="11" y="109"/>
                      <a:pt x="11" y="109"/>
                      <a:pt x="11" y="109"/>
                    </a:cubicBezTo>
                    <a:cubicBezTo>
                      <a:pt x="11" y="109"/>
                      <a:pt x="11" y="109"/>
                      <a:pt x="11" y="109"/>
                    </a:cubicBezTo>
                    <a:cubicBezTo>
                      <a:pt x="11" y="108"/>
                      <a:pt x="11" y="108"/>
                      <a:pt x="11" y="107"/>
                    </a:cubicBezTo>
                    <a:cubicBezTo>
                      <a:pt x="11" y="107"/>
                      <a:pt x="11" y="107"/>
                      <a:pt x="11" y="107"/>
                    </a:cubicBezTo>
                    <a:cubicBezTo>
                      <a:pt x="11" y="107"/>
                      <a:pt x="11" y="107"/>
                      <a:pt x="11" y="107"/>
                    </a:cubicBezTo>
                    <a:cubicBezTo>
                      <a:pt x="11" y="107"/>
                      <a:pt x="11" y="107"/>
                      <a:pt x="11" y="107"/>
                    </a:cubicBezTo>
                    <a:cubicBezTo>
                      <a:pt x="11" y="107"/>
                      <a:pt x="11" y="107"/>
                      <a:pt x="11" y="107"/>
                    </a:cubicBezTo>
                    <a:cubicBezTo>
                      <a:pt x="11" y="107"/>
                      <a:pt x="11" y="107"/>
                      <a:pt x="11" y="107"/>
                    </a:cubicBezTo>
                    <a:cubicBezTo>
                      <a:pt x="11" y="107"/>
                      <a:pt x="11" y="107"/>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5"/>
                      <a:pt x="11" y="105"/>
                      <a:pt x="11" y="105"/>
                    </a:cubicBezTo>
                    <a:cubicBezTo>
                      <a:pt x="11" y="105"/>
                      <a:pt x="11" y="105"/>
                      <a:pt x="11" y="105"/>
                    </a:cubicBezTo>
                    <a:cubicBezTo>
                      <a:pt x="11" y="105"/>
                      <a:pt x="11" y="105"/>
                      <a:pt x="11" y="105"/>
                    </a:cubicBezTo>
                    <a:cubicBezTo>
                      <a:pt x="11" y="105"/>
                      <a:pt x="11" y="105"/>
                      <a:pt x="11" y="105"/>
                    </a:cubicBezTo>
                    <a:cubicBezTo>
                      <a:pt x="11" y="105"/>
                      <a:pt x="11" y="105"/>
                      <a:pt x="11" y="105"/>
                    </a:cubicBezTo>
                    <a:cubicBezTo>
                      <a:pt x="11" y="105"/>
                      <a:pt x="11" y="105"/>
                      <a:pt x="11" y="104"/>
                    </a:cubicBezTo>
                    <a:cubicBezTo>
                      <a:pt x="11" y="104"/>
                      <a:pt x="11" y="104"/>
                      <a:pt x="11" y="104"/>
                    </a:cubicBezTo>
                    <a:cubicBezTo>
                      <a:pt x="11" y="104"/>
                      <a:pt x="11" y="104"/>
                      <a:pt x="11" y="104"/>
                    </a:cubicBezTo>
                    <a:cubicBezTo>
                      <a:pt x="11" y="104"/>
                      <a:pt x="11" y="104"/>
                      <a:pt x="11" y="104"/>
                    </a:cubicBezTo>
                    <a:cubicBezTo>
                      <a:pt x="11" y="104"/>
                      <a:pt x="11" y="104"/>
                      <a:pt x="11" y="104"/>
                    </a:cubicBezTo>
                    <a:cubicBezTo>
                      <a:pt x="11" y="104"/>
                      <a:pt x="11" y="104"/>
                      <a:pt x="12" y="104"/>
                    </a:cubicBezTo>
                    <a:cubicBezTo>
                      <a:pt x="12" y="103"/>
                      <a:pt x="12" y="103"/>
                      <a:pt x="12" y="103"/>
                    </a:cubicBezTo>
                    <a:cubicBezTo>
                      <a:pt x="12" y="103"/>
                      <a:pt x="12" y="103"/>
                      <a:pt x="12" y="103"/>
                    </a:cubicBezTo>
                    <a:cubicBezTo>
                      <a:pt x="12" y="103"/>
                      <a:pt x="12" y="103"/>
                      <a:pt x="12" y="103"/>
                    </a:cubicBezTo>
                    <a:cubicBezTo>
                      <a:pt x="12" y="103"/>
                      <a:pt x="12" y="103"/>
                      <a:pt x="12" y="103"/>
                    </a:cubicBezTo>
                    <a:cubicBezTo>
                      <a:pt x="12" y="103"/>
                      <a:pt x="12" y="103"/>
                      <a:pt x="12" y="103"/>
                    </a:cubicBezTo>
                    <a:cubicBezTo>
                      <a:pt x="11" y="103"/>
                      <a:pt x="11" y="103"/>
                      <a:pt x="11" y="103"/>
                    </a:cubicBezTo>
                    <a:cubicBezTo>
                      <a:pt x="11" y="103"/>
                      <a:pt x="11" y="103"/>
                      <a:pt x="11" y="103"/>
                    </a:cubicBezTo>
                    <a:cubicBezTo>
                      <a:pt x="11" y="103"/>
                      <a:pt x="11" y="103"/>
                      <a:pt x="11" y="103"/>
                    </a:cubicBezTo>
                    <a:cubicBezTo>
                      <a:pt x="11" y="103"/>
                      <a:pt x="11" y="103"/>
                      <a:pt x="11" y="103"/>
                    </a:cubicBezTo>
                    <a:cubicBezTo>
                      <a:pt x="11" y="103"/>
                      <a:pt x="11" y="103"/>
                      <a:pt x="11" y="103"/>
                    </a:cubicBezTo>
                    <a:cubicBezTo>
                      <a:pt x="11" y="102"/>
                      <a:pt x="11" y="102"/>
                      <a:pt x="11" y="101"/>
                    </a:cubicBezTo>
                    <a:cubicBezTo>
                      <a:pt x="11" y="101"/>
                      <a:pt x="11" y="101"/>
                      <a:pt x="11" y="101"/>
                    </a:cubicBezTo>
                    <a:cubicBezTo>
                      <a:pt x="11" y="101"/>
                      <a:pt x="11" y="101"/>
                      <a:pt x="11" y="101"/>
                    </a:cubicBezTo>
                    <a:cubicBezTo>
                      <a:pt x="11" y="101"/>
                      <a:pt x="11" y="101"/>
                      <a:pt x="11" y="101"/>
                    </a:cubicBezTo>
                    <a:cubicBezTo>
                      <a:pt x="11" y="101"/>
                      <a:pt x="11" y="100"/>
                      <a:pt x="11" y="100"/>
                    </a:cubicBezTo>
                    <a:cubicBezTo>
                      <a:pt x="11" y="100"/>
                      <a:pt x="11" y="100"/>
                      <a:pt x="12" y="100"/>
                    </a:cubicBezTo>
                    <a:cubicBezTo>
                      <a:pt x="12" y="100"/>
                      <a:pt x="12" y="100"/>
                      <a:pt x="12" y="100"/>
                    </a:cubicBezTo>
                    <a:cubicBezTo>
                      <a:pt x="12" y="100"/>
                      <a:pt x="12" y="100"/>
                      <a:pt x="12" y="100"/>
                    </a:cubicBezTo>
                    <a:cubicBezTo>
                      <a:pt x="12" y="99"/>
                      <a:pt x="12" y="99"/>
                      <a:pt x="12" y="99"/>
                    </a:cubicBezTo>
                    <a:cubicBezTo>
                      <a:pt x="12" y="99"/>
                      <a:pt x="12" y="99"/>
                      <a:pt x="12" y="99"/>
                    </a:cubicBezTo>
                    <a:cubicBezTo>
                      <a:pt x="12" y="99"/>
                      <a:pt x="12" y="99"/>
                      <a:pt x="12" y="99"/>
                    </a:cubicBezTo>
                    <a:cubicBezTo>
                      <a:pt x="12" y="98"/>
                      <a:pt x="12" y="98"/>
                      <a:pt x="12" y="98"/>
                    </a:cubicBezTo>
                    <a:cubicBezTo>
                      <a:pt x="12" y="98"/>
                      <a:pt x="12" y="98"/>
                      <a:pt x="12" y="98"/>
                    </a:cubicBezTo>
                    <a:cubicBezTo>
                      <a:pt x="12" y="98"/>
                      <a:pt x="12" y="98"/>
                      <a:pt x="12" y="98"/>
                    </a:cubicBezTo>
                    <a:cubicBezTo>
                      <a:pt x="12" y="98"/>
                      <a:pt x="12" y="97"/>
                      <a:pt x="12" y="97"/>
                    </a:cubicBezTo>
                    <a:cubicBezTo>
                      <a:pt x="12" y="97"/>
                      <a:pt x="12" y="97"/>
                      <a:pt x="12" y="97"/>
                    </a:cubicBezTo>
                    <a:cubicBezTo>
                      <a:pt x="12" y="96"/>
                      <a:pt x="12" y="96"/>
                      <a:pt x="12" y="95"/>
                    </a:cubicBezTo>
                    <a:cubicBezTo>
                      <a:pt x="12" y="95"/>
                      <a:pt x="12" y="95"/>
                      <a:pt x="12" y="95"/>
                    </a:cubicBezTo>
                    <a:cubicBezTo>
                      <a:pt x="12" y="95"/>
                      <a:pt x="12" y="95"/>
                      <a:pt x="12" y="95"/>
                    </a:cubicBezTo>
                    <a:cubicBezTo>
                      <a:pt x="12" y="95"/>
                      <a:pt x="12" y="95"/>
                      <a:pt x="12" y="95"/>
                    </a:cubicBezTo>
                    <a:cubicBezTo>
                      <a:pt x="12" y="94"/>
                      <a:pt x="12" y="94"/>
                      <a:pt x="12" y="93"/>
                    </a:cubicBezTo>
                    <a:cubicBezTo>
                      <a:pt x="12" y="93"/>
                      <a:pt x="12" y="93"/>
                      <a:pt x="12" y="93"/>
                    </a:cubicBezTo>
                    <a:cubicBezTo>
                      <a:pt x="12" y="93"/>
                      <a:pt x="12" y="92"/>
                      <a:pt x="12" y="92"/>
                    </a:cubicBezTo>
                    <a:cubicBezTo>
                      <a:pt x="12" y="92"/>
                      <a:pt x="12" y="92"/>
                      <a:pt x="12" y="92"/>
                    </a:cubicBezTo>
                    <a:cubicBezTo>
                      <a:pt x="12" y="92"/>
                      <a:pt x="12" y="91"/>
                      <a:pt x="12" y="91"/>
                    </a:cubicBezTo>
                    <a:cubicBezTo>
                      <a:pt x="12" y="91"/>
                      <a:pt x="12" y="91"/>
                      <a:pt x="12" y="91"/>
                    </a:cubicBezTo>
                    <a:cubicBezTo>
                      <a:pt x="12" y="91"/>
                      <a:pt x="12" y="91"/>
                      <a:pt x="12" y="90"/>
                    </a:cubicBezTo>
                    <a:cubicBezTo>
                      <a:pt x="12" y="90"/>
                      <a:pt x="12" y="90"/>
                      <a:pt x="13" y="90"/>
                    </a:cubicBezTo>
                    <a:cubicBezTo>
                      <a:pt x="13" y="90"/>
                      <a:pt x="13" y="89"/>
                      <a:pt x="13" y="88"/>
                    </a:cubicBezTo>
                    <a:cubicBezTo>
                      <a:pt x="13" y="88"/>
                      <a:pt x="13" y="88"/>
                      <a:pt x="13" y="88"/>
                    </a:cubicBezTo>
                    <a:cubicBezTo>
                      <a:pt x="13" y="88"/>
                      <a:pt x="13" y="88"/>
                      <a:pt x="13" y="88"/>
                    </a:cubicBezTo>
                    <a:cubicBezTo>
                      <a:pt x="13" y="88"/>
                      <a:pt x="13" y="88"/>
                      <a:pt x="13" y="88"/>
                    </a:cubicBezTo>
                    <a:cubicBezTo>
                      <a:pt x="13" y="88"/>
                      <a:pt x="13" y="87"/>
                      <a:pt x="13" y="87"/>
                    </a:cubicBezTo>
                    <a:cubicBezTo>
                      <a:pt x="13" y="87"/>
                      <a:pt x="13" y="87"/>
                      <a:pt x="13" y="87"/>
                    </a:cubicBezTo>
                    <a:cubicBezTo>
                      <a:pt x="13" y="87"/>
                      <a:pt x="13" y="86"/>
                      <a:pt x="13" y="86"/>
                    </a:cubicBezTo>
                    <a:cubicBezTo>
                      <a:pt x="13" y="86"/>
                      <a:pt x="13" y="86"/>
                      <a:pt x="13" y="86"/>
                    </a:cubicBezTo>
                    <a:cubicBezTo>
                      <a:pt x="13" y="85"/>
                      <a:pt x="13" y="85"/>
                      <a:pt x="13" y="84"/>
                    </a:cubicBezTo>
                    <a:cubicBezTo>
                      <a:pt x="13" y="84"/>
                      <a:pt x="13" y="84"/>
                      <a:pt x="13" y="84"/>
                    </a:cubicBezTo>
                    <a:cubicBezTo>
                      <a:pt x="13" y="84"/>
                      <a:pt x="13" y="84"/>
                      <a:pt x="13" y="84"/>
                    </a:cubicBezTo>
                    <a:cubicBezTo>
                      <a:pt x="13" y="84"/>
                      <a:pt x="13" y="84"/>
                      <a:pt x="13" y="84"/>
                    </a:cubicBezTo>
                    <a:cubicBezTo>
                      <a:pt x="13" y="84"/>
                      <a:pt x="13" y="84"/>
                      <a:pt x="13" y="84"/>
                    </a:cubicBezTo>
                    <a:cubicBezTo>
                      <a:pt x="13" y="84"/>
                      <a:pt x="13" y="84"/>
                      <a:pt x="13" y="84"/>
                    </a:cubicBezTo>
                    <a:cubicBezTo>
                      <a:pt x="13" y="83"/>
                      <a:pt x="13" y="83"/>
                      <a:pt x="13" y="83"/>
                    </a:cubicBezTo>
                    <a:cubicBezTo>
                      <a:pt x="13" y="83"/>
                      <a:pt x="13" y="83"/>
                      <a:pt x="13" y="83"/>
                    </a:cubicBezTo>
                    <a:cubicBezTo>
                      <a:pt x="13" y="83"/>
                      <a:pt x="13" y="83"/>
                      <a:pt x="14" y="83"/>
                    </a:cubicBezTo>
                    <a:cubicBezTo>
                      <a:pt x="14" y="83"/>
                      <a:pt x="14" y="83"/>
                      <a:pt x="14" y="83"/>
                    </a:cubicBezTo>
                    <a:cubicBezTo>
                      <a:pt x="14" y="83"/>
                      <a:pt x="14" y="83"/>
                      <a:pt x="14" y="83"/>
                    </a:cubicBezTo>
                    <a:cubicBezTo>
                      <a:pt x="14" y="83"/>
                      <a:pt x="14" y="83"/>
                      <a:pt x="14" y="83"/>
                    </a:cubicBezTo>
                    <a:cubicBezTo>
                      <a:pt x="14" y="82"/>
                      <a:pt x="14" y="82"/>
                      <a:pt x="14" y="82"/>
                    </a:cubicBezTo>
                    <a:cubicBezTo>
                      <a:pt x="14" y="82"/>
                      <a:pt x="14" y="82"/>
                      <a:pt x="14" y="82"/>
                    </a:cubicBezTo>
                    <a:cubicBezTo>
                      <a:pt x="14" y="82"/>
                      <a:pt x="14" y="82"/>
                      <a:pt x="14" y="82"/>
                    </a:cubicBezTo>
                    <a:cubicBezTo>
                      <a:pt x="14" y="82"/>
                      <a:pt x="14" y="82"/>
                      <a:pt x="14" y="82"/>
                    </a:cubicBezTo>
                    <a:cubicBezTo>
                      <a:pt x="14" y="82"/>
                      <a:pt x="14" y="82"/>
                      <a:pt x="14" y="82"/>
                    </a:cubicBezTo>
                    <a:cubicBezTo>
                      <a:pt x="14" y="81"/>
                      <a:pt x="14" y="81"/>
                      <a:pt x="14" y="81"/>
                    </a:cubicBezTo>
                    <a:cubicBezTo>
                      <a:pt x="14" y="81"/>
                      <a:pt x="14" y="81"/>
                      <a:pt x="14" y="81"/>
                    </a:cubicBezTo>
                    <a:cubicBezTo>
                      <a:pt x="14" y="81"/>
                      <a:pt x="14" y="81"/>
                      <a:pt x="14" y="81"/>
                    </a:cubicBezTo>
                    <a:cubicBezTo>
                      <a:pt x="14" y="81"/>
                      <a:pt x="14" y="81"/>
                      <a:pt x="14" y="81"/>
                    </a:cubicBezTo>
                    <a:cubicBezTo>
                      <a:pt x="14" y="81"/>
                      <a:pt x="14" y="81"/>
                      <a:pt x="14" y="81"/>
                    </a:cubicBezTo>
                    <a:cubicBezTo>
                      <a:pt x="14" y="81"/>
                      <a:pt x="14" y="81"/>
                      <a:pt x="14" y="81"/>
                    </a:cubicBezTo>
                    <a:cubicBezTo>
                      <a:pt x="14" y="81"/>
                      <a:pt x="14" y="81"/>
                      <a:pt x="14" y="81"/>
                    </a:cubicBezTo>
                    <a:cubicBezTo>
                      <a:pt x="14" y="80"/>
                      <a:pt x="14" y="80"/>
                      <a:pt x="14" y="80"/>
                    </a:cubicBezTo>
                    <a:cubicBezTo>
                      <a:pt x="14" y="80"/>
                      <a:pt x="14" y="80"/>
                      <a:pt x="14" y="80"/>
                    </a:cubicBezTo>
                    <a:cubicBezTo>
                      <a:pt x="14" y="80"/>
                      <a:pt x="14" y="80"/>
                      <a:pt x="14" y="80"/>
                    </a:cubicBezTo>
                    <a:cubicBezTo>
                      <a:pt x="14" y="79"/>
                      <a:pt x="14" y="79"/>
                      <a:pt x="14" y="79"/>
                    </a:cubicBezTo>
                    <a:cubicBezTo>
                      <a:pt x="14" y="79"/>
                      <a:pt x="14" y="79"/>
                      <a:pt x="14" y="79"/>
                    </a:cubicBezTo>
                    <a:cubicBezTo>
                      <a:pt x="14" y="79"/>
                      <a:pt x="14" y="79"/>
                      <a:pt x="14" y="79"/>
                    </a:cubicBezTo>
                    <a:cubicBezTo>
                      <a:pt x="14" y="79"/>
                      <a:pt x="14" y="78"/>
                      <a:pt x="14" y="78"/>
                    </a:cubicBezTo>
                    <a:cubicBezTo>
                      <a:pt x="14" y="78"/>
                      <a:pt x="14" y="78"/>
                      <a:pt x="14" y="78"/>
                    </a:cubicBezTo>
                    <a:cubicBezTo>
                      <a:pt x="14" y="78"/>
                      <a:pt x="14" y="77"/>
                      <a:pt x="14" y="77"/>
                    </a:cubicBezTo>
                    <a:cubicBezTo>
                      <a:pt x="14" y="77"/>
                      <a:pt x="14" y="77"/>
                      <a:pt x="14" y="77"/>
                    </a:cubicBezTo>
                    <a:cubicBezTo>
                      <a:pt x="14" y="77"/>
                      <a:pt x="14" y="77"/>
                      <a:pt x="15" y="77"/>
                    </a:cubicBezTo>
                    <a:cubicBezTo>
                      <a:pt x="15" y="77"/>
                      <a:pt x="15" y="77"/>
                      <a:pt x="15" y="77"/>
                    </a:cubicBezTo>
                    <a:cubicBezTo>
                      <a:pt x="15" y="77"/>
                      <a:pt x="15" y="77"/>
                      <a:pt x="15" y="77"/>
                    </a:cubicBezTo>
                    <a:cubicBezTo>
                      <a:pt x="15" y="77"/>
                      <a:pt x="15" y="77"/>
                      <a:pt x="15" y="77"/>
                    </a:cubicBezTo>
                    <a:cubicBezTo>
                      <a:pt x="15" y="77"/>
                      <a:pt x="15" y="77"/>
                      <a:pt x="15" y="77"/>
                    </a:cubicBezTo>
                    <a:cubicBezTo>
                      <a:pt x="15" y="77"/>
                      <a:pt x="15" y="77"/>
                      <a:pt x="15" y="77"/>
                    </a:cubicBezTo>
                    <a:cubicBezTo>
                      <a:pt x="15" y="77"/>
                      <a:pt x="15" y="77"/>
                      <a:pt x="15" y="77"/>
                    </a:cubicBezTo>
                    <a:cubicBezTo>
                      <a:pt x="15" y="77"/>
                      <a:pt x="15" y="77"/>
                      <a:pt x="15" y="77"/>
                    </a:cubicBezTo>
                    <a:cubicBezTo>
                      <a:pt x="15" y="77"/>
                      <a:pt x="15" y="77"/>
                      <a:pt x="15" y="77"/>
                    </a:cubicBezTo>
                    <a:cubicBezTo>
                      <a:pt x="15" y="77"/>
                      <a:pt x="15" y="77"/>
                      <a:pt x="15" y="77"/>
                    </a:cubicBezTo>
                    <a:cubicBezTo>
                      <a:pt x="15" y="77"/>
                      <a:pt x="15" y="77"/>
                      <a:pt x="15" y="77"/>
                    </a:cubicBezTo>
                    <a:cubicBezTo>
                      <a:pt x="15" y="76"/>
                      <a:pt x="15" y="76"/>
                      <a:pt x="15" y="76"/>
                    </a:cubicBezTo>
                    <a:cubicBezTo>
                      <a:pt x="15" y="76"/>
                      <a:pt x="15" y="76"/>
                      <a:pt x="15" y="76"/>
                    </a:cubicBezTo>
                    <a:cubicBezTo>
                      <a:pt x="15" y="76"/>
                      <a:pt x="15" y="76"/>
                      <a:pt x="15" y="76"/>
                    </a:cubicBezTo>
                    <a:cubicBezTo>
                      <a:pt x="15" y="76"/>
                      <a:pt x="15" y="76"/>
                      <a:pt x="15" y="76"/>
                    </a:cubicBezTo>
                    <a:cubicBezTo>
                      <a:pt x="15" y="76"/>
                      <a:pt x="15" y="76"/>
                      <a:pt x="15" y="76"/>
                    </a:cubicBezTo>
                    <a:cubicBezTo>
                      <a:pt x="15" y="76"/>
                      <a:pt x="15" y="76"/>
                      <a:pt x="15" y="76"/>
                    </a:cubicBezTo>
                    <a:cubicBezTo>
                      <a:pt x="15" y="76"/>
                      <a:pt x="15" y="76"/>
                      <a:pt x="15" y="76"/>
                    </a:cubicBezTo>
                    <a:cubicBezTo>
                      <a:pt x="15" y="76"/>
                      <a:pt x="15" y="76"/>
                      <a:pt x="15" y="76"/>
                    </a:cubicBezTo>
                    <a:cubicBezTo>
                      <a:pt x="15" y="76"/>
                      <a:pt x="15" y="76"/>
                      <a:pt x="16" y="76"/>
                    </a:cubicBezTo>
                    <a:cubicBezTo>
                      <a:pt x="16" y="76"/>
                      <a:pt x="16" y="76"/>
                      <a:pt x="16" y="76"/>
                    </a:cubicBezTo>
                    <a:cubicBezTo>
                      <a:pt x="16" y="76"/>
                      <a:pt x="16" y="76"/>
                      <a:pt x="16" y="76"/>
                    </a:cubicBezTo>
                    <a:cubicBezTo>
                      <a:pt x="16" y="76"/>
                      <a:pt x="16" y="76"/>
                      <a:pt x="16" y="76"/>
                    </a:cubicBezTo>
                    <a:cubicBezTo>
                      <a:pt x="16" y="76"/>
                      <a:pt x="16" y="76"/>
                      <a:pt x="16" y="76"/>
                    </a:cubicBezTo>
                    <a:cubicBezTo>
                      <a:pt x="16" y="76"/>
                      <a:pt x="16" y="76"/>
                      <a:pt x="16" y="76"/>
                    </a:cubicBezTo>
                    <a:cubicBezTo>
                      <a:pt x="16" y="76"/>
                      <a:pt x="16" y="76"/>
                      <a:pt x="16" y="76"/>
                    </a:cubicBezTo>
                    <a:cubicBezTo>
                      <a:pt x="16" y="76"/>
                      <a:pt x="16" y="76"/>
                      <a:pt x="16" y="76"/>
                    </a:cubicBezTo>
                    <a:cubicBezTo>
                      <a:pt x="16" y="76"/>
                      <a:pt x="16" y="76"/>
                      <a:pt x="16" y="76"/>
                    </a:cubicBezTo>
                    <a:cubicBezTo>
                      <a:pt x="16" y="76"/>
                      <a:pt x="16" y="76"/>
                      <a:pt x="16" y="76"/>
                    </a:cubicBezTo>
                    <a:cubicBezTo>
                      <a:pt x="16" y="76"/>
                      <a:pt x="16" y="75"/>
                      <a:pt x="16" y="75"/>
                    </a:cubicBezTo>
                    <a:cubicBezTo>
                      <a:pt x="16" y="75"/>
                      <a:pt x="16" y="75"/>
                      <a:pt x="16" y="75"/>
                    </a:cubicBezTo>
                    <a:cubicBezTo>
                      <a:pt x="16" y="75"/>
                      <a:pt x="17" y="75"/>
                      <a:pt x="17" y="75"/>
                    </a:cubicBezTo>
                    <a:cubicBezTo>
                      <a:pt x="17" y="75"/>
                      <a:pt x="17" y="75"/>
                      <a:pt x="17" y="75"/>
                    </a:cubicBezTo>
                    <a:cubicBezTo>
                      <a:pt x="17" y="75"/>
                      <a:pt x="17" y="75"/>
                      <a:pt x="18" y="75"/>
                    </a:cubicBezTo>
                    <a:cubicBezTo>
                      <a:pt x="18" y="75"/>
                      <a:pt x="18" y="75"/>
                      <a:pt x="18" y="75"/>
                    </a:cubicBezTo>
                    <a:cubicBezTo>
                      <a:pt x="18" y="75"/>
                      <a:pt x="18" y="75"/>
                      <a:pt x="18" y="75"/>
                    </a:cubicBezTo>
                    <a:cubicBezTo>
                      <a:pt x="18" y="75"/>
                      <a:pt x="18" y="75"/>
                      <a:pt x="19" y="75"/>
                    </a:cubicBezTo>
                    <a:cubicBezTo>
                      <a:pt x="19" y="75"/>
                      <a:pt x="19" y="75"/>
                      <a:pt x="19" y="75"/>
                    </a:cubicBezTo>
                    <a:cubicBezTo>
                      <a:pt x="19" y="75"/>
                      <a:pt x="19" y="75"/>
                      <a:pt x="19" y="75"/>
                    </a:cubicBezTo>
                    <a:cubicBezTo>
                      <a:pt x="19" y="75"/>
                      <a:pt x="19" y="75"/>
                      <a:pt x="19" y="75"/>
                    </a:cubicBezTo>
                    <a:cubicBezTo>
                      <a:pt x="19" y="75"/>
                      <a:pt x="19" y="75"/>
                      <a:pt x="19" y="75"/>
                    </a:cubicBezTo>
                    <a:cubicBezTo>
                      <a:pt x="19" y="75"/>
                      <a:pt x="19" y="75"/>
                      <a:pt x="19" y="75"/>
                    </a:cubicBezTo>
                    <a:cubicBezTo>
                      <a:pt x="20" y="75"/>
                      <a:pt x="20" y="75"/>
                      <a:pt x="20" y="75"/>
                    </a:cubicBezTo>
                    <a:cubicBezTo>
                      <a:pt x="20" y="75"/>
                      <a:pt x="20" y="75"/>
                      <a:pt x="20" y="75"/>
                    </a:cubicBezTo>
                    <a:cubicBezTo>
                      <a:pt x="20" y="75"/>
                      <a:pt x="20" y="75"/>
                      <a:pt x="20" y="75"/>
                    </a:cubicBezTo>
                    <a:cubicBezTo>
                      <a:pt x="20" y="75"/>
                      <a:pt x="21" y="75"/>
                      <a:pt x="21" y="75"/>
                    </a:cubicBezTo>
                    <a:cubicBezTo>
                      <a:pt x="21" y="75"/>
                      <a:pt x="21" y="75"/>
                      <a:pt x="21" y="75"/>
                    </a:cubicBezTo>
                    <a:cubicBezTo>
                      <a:pt x="21" y="75"/>
                      <a:pt x="21" y="75"/>
                      <a:pt x="21" y="75"/>
                    </a:cubicBezTo>
                    <a:cubicBezTo>
                      <a:pt x="21" y="75"/>
                      <a:pt x="21" y="75"/>
                      <a:pt x="22" y="75"/>
                    </a:cubicBezTo>
                    <a:cubicBezTo>
                      <a:pt x="22" y="75"/>
                      <a:pt x="22" y="75"/>
                      <a:pt x="22" y="75"/>
                    </a:cubicBezTo>
                    <a:cubicBezTo>
                      <a:pt x="22" y="75"/>
                      <a:pt x="22" y="75"/>
                      <a:pt x="22" y="75"/>
                    </a:cubicBezTo>
                    <a:cubicBezTo>
                      <a:pt x="22" y="75"/>
                      <a:pt x="22" y="75"/>
                      <a:pt x="22" y="75"/>
                    </a:cubicBezTo>
                    <a:cubicBezTo>
                      <a:pt x="22" y="74"/>
                      <a:pt x="22" y="74"/>
                      <a:pt x="22" y="74"/>
                    </a:cubicBezTo>
                    <a:cubicBezTo>
                      <a:pt x="22" y="74"/>
                      <a:pt x="22" y="74"/>
                      <a:pt x="22" y="74"/>
                    </a:cubicBezTo>
                    <a:cubicBezTo>
                      <a:pt x="23" y="74"/>
                      <a:pt x="23" y="74"/>
                      <a:pt x="23" y="74"/>
                    </a:cubicBezTo>
                    <a:cubicBezTo>
                      <a:pt x="23" y="74"/>
                      <a:pt x="23" y="74"/>
                      <a:pt x="23" y="74"/>
                    </a:cubicBezTo>
                    <a:cubicBezTo>
                      <a:pt x="23" y="74"/>
                      <a:pt x="23" y="74"/>
                      <a:pt x="23" y="74"/>
                    </a:cubicBezTo>
                    <a:cubicBezTo>
                      <a:pt x="23" y="74"/>
                      <a:pt x="24" y="74"/>
                      <a:pt x="24" y="74"/>
                    </a:cubicBezTo>
                    <a:cubicBezTo>
                      <a:pt x="24" y="74"/>
                      <a:pt x="24" y="74"/>
                      <a:pt x="24" y="74"/>
                    </a:cubicBezTo>
                    <a:cubicBezTo>
                      <a:pt x="24" y="74"/>
                      <a:pt x="24" y="74"/>
                      <a:pt x="24" y="74"/>
                    </a:cubicBezTo>
                    <a:cubicBezTo>
                      <a:pt x="24" y="74"/>
                      <a:pt x="25" y="74"/>
                      <a:pt x="25" y="74"/>
                    </a:cubicBezTo>
                    <a:cubicBezTo>
                      <a:pt x="25" y="74"/>
                      <a:pt x="25" y="74"/>
                      <a:pt x="25" y="74"/>
                    </a:cubicBezTo>
                    <a:cubicBezTo>
                      <a:pt x="25" y="74"/>
                      <a:pt x="25" y="74"/>
                      <a:pt x="25" y="74"/>
                    </a:cubicBezTo>
                    <a:cubicBezTo>
                      <a:pt x="25" y="74"/>
                      <a:pt x="25" y="74"/>
                      <a:pt x="26" y="74"/>
                    </a:cubicBezTo>
                    <a:cubicBezTo>
                      <a:pt x="26" y="74"/>
                      <a:pt x="26" y="74"/>
                      <a:pt x="26" y="74"/>
                    </a:cubicBezTo>
                    <a:cubicBezTo>
                      <a:pt x="26" y="74"/>
                      <a:pt x="26" y="74"/>
                      <a:pt x="26" y="74"/>
                    </a:cubicBezTo>
                    <a:cubicBezTo>
                      <a:pt x="26" y="74"/>
                      <a:pt x="26" y="74"/>
                      <a:pt x="26" y="74"/>
                    </a:cubicBezTo>
                    <a:cubicBezTo>
                      <a:pt x="26" y="74"/>
                      <a:pt x="26" y="74"/>
                      <a:pt x="26" y="74"/>
                    </a:cubicBezTo>
                    <a:cubicBezTo>
                      <a:pt x="26" y="74"/>
                      <a:pt x="26" y="74"/>
                      <a:pt x="26" y="74"/>
                    </a:cubicBezTo>
                    <a:cubicBezTo>
                      <a:pt x="27" y="74"/>
                      <a:pt x="27" y="74"/>
                      <a:pt x="27" y="74"/>
                    </a:cubicBezTo>
                    <a:cubicBezTo>
                      <a:pt x="27" y="74"/>
                      <a:pt x="27" y="74"/>
                      <a:pt x="27" y="74"/>
                    </a:cubicBezTo>
                    <a:cubicBezTo>
                      <a:pt x="27" y="74"/>
                      <a:pt x="27" y="74"/>
                      <a:pt x="27" y="74"/>
                    </a:cubicBezTo>
                    <a:cubicBezTo>
                      <a:pt x="27" y="74"/>
                      <a:pt x="27" y="74"/>
                      <a:pt x="28" y="74"/>
                    </a:cubicBezTo>
                    <a:cubicBezTo>
                      <a:pt x="28" y="74"/>
                      <a:pt x="28" y="74"/>
                      <a:pt x="28" y="74"/>
                    </a:cubicBezTo>
                    <a:cubicBezTo>
                      <a:pt x="28" y="74"/>
                      <a:pt x="28" y="74"/>
                      <a:pt x="28" y="74"/>
                    </a:cubicBezTo>
                    <a:cubicBezTo>
                      <a:pt x="28" y="74"/>
                      <a:pt x="28" y="74"/>
                      <a:pt x="28" y="74"/>
                    </a:cubicBezTo>
                    <a:cubicBezTo>
                      <a:pt x="28" y="73"/>
                      <a:pt x="28" y="73"/>
                      <a:pt x="28" y="73"/>
                    </a:cubicBezTo>
                    <a:cubicBezTo>
                      <a:pt x="29" y="73"/>
                      <a:pt x="29" y="73"/>
                      <a:pt x="29" y="73"/>
                    </a:cubicBezTo>
                    <a:cubicBezTo>
                      <a:pt x="29" y="73"/>
                      <a:pt x="29" y="73"/>
                      <a:pt x="29" y="73"/>
                    </a:cubicBezTo>
                    <a:cubicBezTo>
                      <a:pt x="29" y="73"/>
                      <a:pt x="29" y="73"/>
                      <a:pt x="29" y="73"/>
                    </a:cubicBezTo>
                    <a:cubicBezTo>
                      <a:pt x="29" y="73"/>
                      <a:pt x="29" y="73"/>
                      <a:pt x="29" y="73"/>
                    </a:cubicBezTo>
                    <a:cubicBezTo>
                      <a:pt x="29" y="73"/>
                      <a:pt x="29" y="73"/>
                      <a:pt x="29" y="73"/>
                    </a:cubicBezTo>
                    <a:cubicBezTo>
                      <a:pt x="29" y="73"/>
                      <a:pt x="29" y="73"/>
                      <a:pt x="29" y="73"/>
                    </a:cubicBezTo>
                    <a:cubicBezTo>
                      <a:pt x="29" y="73"/>
                      <a:pt x="29" y="73"/>
                      <a:pt x="30" y="73"/>
                    </a:cubicBezTo>
                    <a:cubicBezTo>
                      <a:pt x="30" y="73"/>
                      <a:pt x="30" y="73"/>
                      <a:pt x="30" y="73"/>
                    </a:cubicBezTo>
                    <a:cubicBezTo>
                      <a:pt x="30" y="73"/>
                      <a:pt x="30" y="73"/>
                      <a:pt x="30" y="73"/>
                    </a:cubicBezTo>
                    <a:cubicBezTo>
                      <a:pt x="30" y="73"/>
                      <a:pt x="30" y="73"/>
                      <a:pt x="30" y="73"/>
                    </a:cubicBezTo>
                    <a:cubicBezTo>
                      <a:pt x="30" y="73"/>
                      <a:pt x="30" y="73"/>
                      <a:pt x="30" y="73"/>
                    </a:cubicBezTo>
                    <a:cubicBezTo>
                      <a:pt x="30" y="73"/>
                      <a:pt x="30" y="73"/>
                      <a:pt x="30" y="73"/>
                    </a:cubicBezTo>
                    <a:cubicBezTo>
                      <a:pt x="30" y="73"/>
                      <a:pt x="30" y="73"/>
                      <a:pt x="31" y="73"/>
                    </a:cubicBezTo>
                    <a:cubicBezTo>
                      <a:pt x="31" y="73"/>
                      <a:pt x="31" y="73"/>
                      <a:pt x="31" y="73"/>
                    </a:cubicBezTo>
                    <a:cubicBezTo>
                      <a:pt x="31" y="73"/>
                      <a:pt x="31" y="73"/>
                      <a:pt x="31" y="73"/>
                    </a:cubicBezTo>
                    <a:cubicBezTo>
                      <a:pt x="31" y="73"/>
                      <a:pt x="31" y="73"/>
                      <a:pt x="31" y="73"/>
                    </a:cubicBezTo>
                    <a:cubicBezTo>
                      <a:pt x="31" y="73"/>
                      <a:pt x="31" y="73"/>
                      <a:pt x="31" y="73"/>
                    </a:cubicBezTo>
                    <a:cubicBezTo>
                      <a:pt x="31" y="72"/>
                      <a:pt x="31" y="72"/>
                      <a:pt x="31" y="72"/>
                    </a:cubicBezTo>
                    <a:cubicBezTo>
                      <a:pt x="31" y="72"/>
                      <a:pt x="31" y="72"/>
                      <a:pt x="31"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3" y="72"/>
                    </a:cubicBezTo>
                    <a:cubicBezTo>
                      <a:pt x="33" y="72"/>
                      <a:pt x="33" y="72"/>
                      <a:pt x="33" y="72"/>
                    </a:cubicBezTo>
                    <a:cubicBezTo>
                      <a:pt x="33" y="72"/>
                      <a:pt x="33" y="72"/>
                      <a:pt x="33" y="72"/>
                    </a:cubicBezTo>
                    <a:cubicBezTo>
                      <a:pt x="33" y="72"/>
                      <a:pt x="33" y="72"/>
                      <a:pt x="33" y="72"/>
                    </a:cubicBezTo>
                    <a:cubicBezTo>
                      <a:pt x="33" y="72"/>
                      <a:pt x="33" y="72"/>
                      <a:pt x="33" y="72"/>
                    </a:cubicBezTo>
                    <a:cubicBezTo>
                      <a:pt x="33" y="72"/>
                      <a:pt x="33" y="72"/>
                      <a:pt x="33" y="72"/>
                    </a:cubicBezTo>
                    <a:cubicBezTo>
                      <a:pt x="33" y="72"/>
                      <a:pt x="33" y="72"/>
                      <a:pt x="33" y="72"/>
                    </a:cubicBezTo>
                    <a:cubicBezTo>
                      <a:pt x="33" y="72"/>
                      <a:pt x="33" y="72"/>
                      <a:pt x="33" y="72"/>
                    </a:cubicBezTo>
                    <a:cubicBezTo>
                      <a:pt x="33" y="72"/>
                      <a:pt x="33" y="72"/>
                      <a:pt x="33" y="72"/>
                    </a:cubicBezTo>
                    <a:cubicBezTo>
                      <a:pt x="33" y="72"/>
                      <a:pt x="33" y="72"/>
                      <a:pt x="33" y="72"/>
                    </a:cubicBezTo>
                    <a:cubicBezTo>
                      <a:pt x="33" y="72"/>
                      <a:pt x="34" y="72"/>
                      <a:pt x="34" y="72"/>
                    </a:cubicBezTo>
                    <a:cubicBezTo>
                      <a:pt x="34" y="72"/>
                      <a:pt x="34" y="72"/>
                      <a:pt x="34" y="72"/>
                    </a:cubicBezTo>
                    <a:cubicBezTo>
                      <a:pt x="34" y="72"/>
                      <a:pt x="34" y="72"/>
                      <a:pt x="34" y="72"/>
                    </a:cubicBezTo>
                    <a:cubicBezTo>
                      <a:pt x="34" y="72"/>
                      <a:pt x="34" y="72"/>
                      <a:pt x="34" y="72"/>
                    </a:cubicBezTo>
                    <a:cubicBezTo>
                      <a:pt x="34" y="72"/>
                      <a:pt x="34" y="72"/>
                      <a:pt x="34" y="72"/>
                    </a:cubicBezTo>
                    <a:cubicBezTo>
                      <a:pt x="34" y="72"/>
                      <a:pt x="34" y="72"/>
                      <a:pt x="34" y="72"/>
                    </a:cubicBezTo>
                    <a:cubicBezTo>
                      <a:pt x="34" y="72"/>
                      <a:pt x="34" y="72"/>
                      <a:pt x="34" y="72"/>
                    </a:cubicBezTo>
                    <a:cubicBezTo>
                      <a:pt x="34" y="72"/>
                      <a:pt x="34" y="72"/>
                      <a:pt x="34" y="72"/>
                    </a:cubicBezTo>
                    <a:cubicBezTo>
                      <a:pt x="34" y="71"/>
                      <a:pt x="34" y="71"/>
                      <a:pt x="34" y="71"/>
                    </a:cubicBezTo>
                    <a:cubicBezTo>
                      <a:pt x="34" y="71"/>
                      <a:pt x="34" y="71"/>
                      <a:pt x="35" y="71"/>
                    </a:cubicBezTo>
                    <a:cubicBezTo>
                      <a:pt x="35" y="71"/>
                      <a:pt x="35" y="71"/>
                      <a:pt x="35" y="71"/>
                    </a:cubicBezTo>
                    <a:cubicBezTo>
                      <a:pt x="35" y="71"/>
                      <a:pt x="35" y="71"/>
                      <a:pt x="35" y="71"/>
                    </a:cubicBezTo>
                    <a:cubicBezTo>
                      <a:pt x="35" y="71"/>
                      <a:pt x="35" y="71"/>
                      <a:pt x="35" y="71"/>
                    </a:cubicBezTo>
                    <a:cubicBezTo>
                      <a:pt x="35" y="71"/>
                      <a:pt x="35" y="71"/>
                      <a:pt x="35" y="71"/>
                    </a:cubicBezTo>
                    <a:cubicBezTo>
                      <a:pt x="35" y="71"/>
                      <a:pt x="35" y="71"/>
                      <a:pt x="35" y="71"/>
                    </a:cubicBezTo>
                    <a:cubicBezTo>
                      <a:pt x="35" y="71"/>
                      <a:pt x="35" y="71"/>
                      <a:pt x="35" y="71"/>
                    </a:cubicBezTo>
                    <a:cubicBezTo>
                      <a:pt x="35" y="71"/>
                      <a:pt x="35" y="71"/>
                      <a:pt x="35" y="71"/>
                    </a:cubicBezTo>
                    <a:cubicBezTo>
                      <a:pt x="35" y="71"/>
                      <a:pt x="35" y="71"/>
                      <a:pt x="35" y="71"/>
                    </a:cubicBezTo>
                    <a:cubicBezTo>
                      <a:pt x="35" y="71"/>
                      <a:pt x="36" y="71"/>
                      <a:pt x="36" y="71"/>
                    </a:cubicBezTo>
                    <a:cubicBezTo>
                      <a:pt x="36" y="71"/>
                      <a:pt x="36" y="71"/>
                      <a:pt x="36" y="71"/>
                    </a:cubicBezTo>
                    <a:cubicBezTo>
                      <a:pt x="36" y="71"/>
                      <a:pt x="36" y="71"/>
                      <a:pt x="36" y="71"/>
                    </a:cubicBezTo>
                    <a:cubicBezTo>
                      <a:pt x="36" y="71"/>
                      <a:pt x="36" y="71"/>
                      <a:pt x="36" y="71"/>
                    </a:cubicBezTo>
                    <a:cubicBezTo>
                      <a:pt x="36" y="71"/>
                      <a:pt x="36" y="71"/>
                      <a:pt x="36" y="71"/>
                    </a:cubicBezTo>
                    <a:cubicBezTo>
                      <a:pt x="36" y="71"/>
                      <a:pt x="36" y="71"/>
                      <a:pt x="36" y="71"/>
                    </a:cubicBezTo>
                    <a:cubicBezTo>
                      <a:pt x="36" y="71"/>
                      <a:pt x="36" y="71"/>
                      <a:pt x="36" y="71"/>
                    </a:cubicBezTo>
                    <a:cubicBezTo>
                      <a:pt x="36" y="71"/>
                      <a:pt x="36" y="71"/>
                      <a:pt x="36" y="71"/>
                    </a:cubicBezTo>
                    <a:cubicBezTo>
                      <a:pt x="36" y="71"/>
                      <a:pt x="36" y="71"/>
                      <a:pt x="36" y="71"/>
                    </a:cubicBezTo>
                    <a:cubicBezTo>
                      <a:pt x="37" y="71"/>
                      <a:pt x="37" y="71"/>
                      <a:pt x="37" y="71"/>
                    </a:cubicBezTo>
                    <a:cubicBezTo>
                      <a:pt x="37" y="71"/>
                      <a:pt x="37" y="71"/>
                      <a:pt x="37" y="71"/>
                    </a:cubicBezTo>
                    <a:cubicBezTo>
                      <a:pt x="37" y="71"/>
                      <a:pt x="37" y="71"/>
                      <a:pt x="37" y="71"/>
                    </a:cubicBezTo>
                    <a:cubicBezTo>
                      <a:pt x="37" y="71"/>
                      <a:pt x="37" y="71"/>
                      <a:pt x="37" y="71"/>
                    </a:cubicBezTo>
                    <a:cubicBezTo>
                      <a:pt x="37" y="71"/>
                      <a:pt x="37" y="71"/>
                      <a:pt x="37" y="71"/>
                    </a:cubicBezTo>
                    <a:cubicBezTo>
                      <a:pt x="37" y="71"/>
                      <a:pt x="37" y="71"/>
                      <a:pt x="37" y="71"/>
                    </a:cubicBezTo>
                    <a:cubicBezTo>
                      <a:pt x="37" y="71"/>
                      <a:pt x="37" y="71"/>
                      <a:pt x="37" y="71"/>
                    </a:cubicBezTo>
                    <a:cubicBezTo>
                      <a:pt x="37" y="71"/>
                      <a:pt x="37" y="71"/>
                      <a:pt x="37" y="71"/>
                    </a:cubicBezTo>
                    <a:cubicBezTo>
                      <a:pt x="37" y="70"/>
                      <a:pt x="37" y="70"/>
                      <a:pt x="37" y="70"/>
                    </a:cubicBezTo>
                    <a:cubicBezTo>
                      <a:pt x="37" y="70"/>
                      <a:pt x="37" y="70"/>
                      <a:pt x="37" y="70"/>
                    </a:cubicBezTo>
                    <a:cubicBezTo>
                      <a:pt x="37" y="70"/>
                      <a:pt x="37" y="70"/>
                      <a:pt x="38" y="70"/>
                    </a:cubicBezTo>
                    <a:cubicBezTo>
                      <a:pt x="38" y="70"/>
                      <a:pt x="38" y="70"/>
                      <a:pt x="38" y="70"/>
                    </a:cubicBezTo>
                    <a:cubicBezTo>
                      <a:pt x="38" y="70"/>
                      <a:pt x="38" y="70"/>
                      <a:pt x="38" y="70"/>
                    </a:cubicBezTo>
                    <a:cubicBezTo>
                      <a:pt x="38" y="70"/>
                      <a:pt x="38" y="70"/>
                      <a:pt x="38" y="70"/>
                    </a:cubicBezTo>
                    <a:cubicBezTo>
                      <a:pt x="38" y="70"/>
                      <a:pt x="38" y="70"/>
                      <a:pt x="38" y="70"/>
                    </a:cubicBezTo>
                    <a:cubicBezTo>
                      <a:pt x="38" y="70"/>
                      <a:pt x="38" y="70"/>
                      <a:pt x="38" y="70"/>
                    </a:cubicBezTo>
                    <a:cubicBezTo>
                      <a:pt x="38" y="70"/>
                      <a:pt x="38" y="70"/>
                      <a:pt x="38" y="70"/>
                    </a:cubicBezTo>
                    <a:cubicBezTo>
                      <a:pt x="38" y="70"/>
                      <a:pt x="38" y="70"/>
                      <a:pt x="38"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40" y="70"/>
                      <a:pt x="40" y="70"/>
                      <a:pt x="40" y="70"/>
                    </a:cubicBezTo>
                    <a:cubicBezTo>
                      <a:pt x="40" y="70"/>
                      <a:pt x="40" y="70"/>
                      <a:pt x="40" y="70"/>
                    </a:cubicBezTo>
                    <a:cubicBezTo>
                      <a:pt x="40" y="70"/>
                      <a:pt x="40" y="70"/>
                      <a:pt x="40" y="70"/>
                    </a:cubicBezTo>
                    <a:cubicBezTo>
                      <a:pt x="40" y="70"/>
                      <a:pt x="40" y="70"/>
                      <a:pt x="40" y="70"/>
                    </a:cubicBezTo>
                    <a:cubicBezTo>
                      <a:pt x="40" y="70"/>
                      <a:pt x="40" y="70"/>
                      <a:pt x="40" y="70"/>
                    </a:cubicBezTo>
                    <a:cubicBezTo>
                      <a:pt x="40" y="70"/>
                      <a:pt x="40" y="70"/>
                      <a:pt x="40" y="70"/>
                    </a:cubicBezTo>
                    <a:cubicBezTo>
                      <a:pt x="40" y="70"/>
                      <a:pt x="40" y="70"/>
                      <a:pt x="40" y="70"/>
                    </a:cubicBezTo>
                    <a:cubicBezTo>
                      <a:pt x="40" y="69"/>
                      <a:pt x="40" y="69"/>
                      <a:pt x="40" y="69"/>
                    </a:cubicBezTo>
                    <a:cubicBezTo>
                      <a:pt x="40" y="69"/>
                      <a:pt x="40" y="69"/>
                      <a:pt x="40" y="69"/>
                    </a:cubicBezTo>
                    <a:cubicBezTo>
                      <a:pt x="40" y="69"/>
                      <a:pt x="40" y="69"/>
                      <a:pt x="40" y="69"/>
                    </a:cubicBezTo>
                    <a:cubicBezTo>
                      <a:pt x="40" y="69"/>
                      <a:pt x="40" y="69"/>
                      <a:pt x="40" y="69"/>
                    </a:cubicBezTo>
                    <a:cubicBezTo>
                      <a:pt x="40" y="69"/>
                      <a:pt x="40" y="69"/>
                      <a:pt x="40"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2" y="69"/>
                    </a:cubicBezTo>
                    <a:cubicBezTo>
                      <a:pt x="42" y="69"/>
                      <a:pt x="42" y="69"/>
                      <a:pt x="42" y="69"/>
                    </a:cubicBezTo>
                    <a:cubicBezTo>
                      <a:pt x="42" y="69"/>
                      <a:pt x="42" y="69"/>
                      <a:pt x="42" y="69"/>
                    </a:cubicBezTo>
                    <a:cubicBezTo>
                      <a:pt x="42" y="69"/>
                      <a:pt x="42" y="69"/>
                      <a:pt x="42" y="69"/>
                    </a:cubicBezTo>
                    <a:cubicBezTo>
                      <a:pt x="42" y="69"/>
                      <a:pt x="42" y="69"/>
                      <a:pt x="42" y="69"/>
                    </a:cubicBezTo>
                    <a:cubicBezTo>
                      <a:pt x="42" y="69"/>
                      <a:pt x="42" y="69"/>
                      <a:pt x="42" y="69"/>
                    </a:cubicBezTo>
                    <a:cubicBezTo>
                      <a:pt x="42" y="69"/>
                      <a:pt x="42" y="69"/>
                      <a:pt x="42" y="69"/>
                    </a:cubicBezTo>
                    <a:cubicBezTo>
                      <a:pt x="42" y="69"/>
                      <a:pt x="42" y="69"/>
                      <a:pt x="42" y="69"/>
                    </a:cubicBezTo>
                    <a:cubicBezTo>
                      <a:pt x="42" y="69"/>
                      <a:pt x="42" y="69"/>
                      <a:pt x="42" y="69"/>
                    </a:cubicBezTo>
                    <a:cubicBezTo>
                      <a:pt x="42" y="69"/>
                      <a:pt x="42" y="69"/>
                      <a:pt x="42" y="69"/>
                    </a:cubicBezTo>
                    <a:cubicBezTo>
                      <a:pt x="42" y="69"/>
                      <a:pt x="42" y="69"/>
                      <a:pt x="43" y="69"/>
                    </a:cubicBezTo>
                    <a:cubicBezTo>
                      <a:pt x="43" y="69"/>
                      <a:pt x="43" y="69"/>
                      <a:pt x="43" y="69"/>
                    </a:cubicBezTo>
                    <a:cubicBezTo>
                      <a:pt x="43" y="69"/>
                      <a:pt x="43" y="69"/>
                      <a:pt x="43" y="69"/>
                    </a:cubicBezTo>
                    <a:cubicBezTo>
                      <a:pt x="43" y="69"/>
                      <a:pt x="43" y="69"/>
                      <a:pt x="43" y="69"/>
                    </a:cubicBezTo>
                    <a:cubicBezTo>
                      <a:pt x="43" y="69"/>
                      <a:pt x="43" y="69"/>
                      <a:pt x="43" y="69"/>
                    </a:cubicBezTo>
                    <a:cubicBezTo>
                      <a:pt x="43" y="69"/>
                      <a:pt x="43" y="69"/>
                      <a:pt x="43" y="69"/>
                    </a:cubicBezTo>
                    <a:cubicBezTo>
                      <a:pt x="43" y="69"/>
                      <a:pt x="43" y="69"/>
                      <a:pt x="43" y="69"/>
                    </a:cubicBezTo>
                    <a:cubicBezTo>
                      <a:pt x="43" y="69"/>
                      <a:pt x="43" y="69"/>
                      <a:pt x="43" y="69"/>
                    </a:cubicBezTo>
                    <a:cubicBezTo>
                      <a:pt x="43" y="69"/>
                      <a:pt x="43" y="69"/>
                      <a:pt x="43" y="69"/>
                    </a:cubicBezTo>
                    <a:cubicBezTo>
                      <a:pt x="43" y="68"/>
                      <a:pt x="43" y="68"/>
                      <a:pt x="43" y="68"/>
                    </a:cubicBezTo>
                    <a:cubicBezTo>
                      <a:pt x="43" y="68"/>
                      <a:pt x="43" y="68"/>
                      <a:pt x="43" y="68"/>
                    </a:cubicBezTo>
                    <a:cubicBezTo>
                      <a:pt x="43" y="68"/>
                      <a:pt x="43" y="68"/>
                      <a:pt x="43" y="68"/>
                    </a:cubicBezTo>
                    <a:cubicBezTo>
                      <a:pt x="43" y="68"/>
                      <a:pt x="43" y="68"/>
                      <a:pt x="43" y="68"/>
                    </a:cubicBezTo>
                    <a:cubicBezTo>
                      <a:pt x="43" y="68"/>
                      <a:pt x="43" y="68"/>
                      <a:pt x="43"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5" y="68"/>
                      <a:pt x="45" y="68"/>
                      <a:pt x="45" y="68"/>
                    </a:cubicBezTo>
                    <a:cubicBezTo>
                      <a:pt x="45" y="68"/>
                      <a:pt x="45" y="68"/>
                      <a:pt x="45" y="68"/>
                    </a:cubicBezTo>
                    <a:cubicBezTo>
                      <a:pt x="45" y="68"/>
                      <a:pt x="45" y="68"/>
                      <a:pt x="45" y="68"/>
                    </a:cubicBezTo>
                    <a:cubicBezTo>
                      <a:pt x="45" y="68"/>
                      <a:pt x="45" y="68"/>
                      <a:pt x="45" y="68"/>
                    </a:cubicBezTo>
                    <a:cubicBezTo>
                      <a:pt x="45" y="68"/>
                      <a:pt x="45" y="68"/>
                      <a:pt x="45" y="68"/>
                    </a:cubicBezTo>
                    <a:cubicBezTo>
                      <a:pt x="45" y="68"/>
                      <a:pt x="45" y="68"/>
                      <a:pt x="45" y="68"/>
                    </a:cubicBezTo>
                    <a:cubicBezTo>
                      <a:pt x="45" y="68"/>
                      <a:pt x="45" y="68"/>
                      <a:pt x="45" y="68"/>
                    </a:cubicBezTo>
                    <a:cubicBezTo>
                      <a:pt x="45" y="68"/>
                      <a:pt x="45" y="68"/>
                      <a:pt x="45" y="68"/>
                    </a:cubicBezTo>
                    <a:cubicBezTo>
                      <a:pt x="45" y="68"/>
                      <a:pt x="45" y="68"/>
                      <a:pt x="45" y="68"/>
                    </a:cubicBezTo>
                    <a:cubicBezTo>
                      <a:pt x="45" y="68"/>
                      <a:pt x="45" y="68"/>
                      <a:pt x="45" y="68"/>
                    </a:cubicBezTo>
                    <a:cubicBezTo>
                      <a:pt x="45" y="68"/>
                      <a:pt x="45" y="68"/>
                      <a:pt x="45" y="68"/>
                    </a:cubicBezTo>
                    <a:cubicBezTo>
                      <a:pt x="46" y="68"/>
                      <a:pt x="46" y="68"/>
                      <a:pt x="46" y="68"/>
                    </a:cubicBezTo>
                    <a:cubicBezTo>
                      <a:pt x="46" y="68"/>
                      <a:pt x="46" y="68"/>
                      <a:pt x="46" y="68"/>
                    </a:cubicBezTo>
                    <a:cubicBezTo>
                      <a:pt x="46" y="68"/>
                      <a:pt x="46" y="68"/>
                      <a:pt x="46" y="68"/>
                    </a:cubicBezTo>
                    <a:cubicBezTo>
                      <a:pt x="46" y="68"/>
                      <a:pt x="46" y="68"/>
                      <a:pt x="46" y="68"/>
                    </a:cubicBezTo>
                    <a:cubicBezTo>
                      <a:pt x="46" y="68"/>
                      <a:pt x="46" y="68"/>
                      <a:pt x="46" y="68"/>
                    </a:cubicBezTo>
                    <a:cubicBezTo>
                      <a:pt x="46" y="68"/>
                      <a:pt x="46" y="68"/>
                      <a:pt x="46" y="68"/>
                    </a:cubicBezTo>
                    <a:cubicBezTo>
                      <a:pt x="46" y="68"/>
                      <a:pt x="46" y="68"/>
                      <a:pt x="46" y="68"/>
                    </a:cubicBezTo>
                    <a:cubicBezTo>
                      <a:pt x="46" y="68"/>
                      <a:pt x="46" y="68"/>
                      <a:pt x="46" y="68"/>
                    </a:cubicBezTo>
                    <a:cubicBezTo>
                      <a:pt x="46" y="67"/>
                      <a:pt x="46" y="67"/>
                      <a:pt x="46"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8" y="67"/>
                    </a:cubicBezTo>
                    <a:cubicBezTo>
                      <a:pt x="48" y="67"/>
                      <a:pt x="48" y="67"/>
                      <a:pt x="48" y="67"/>
                    </a:cubicBezTo>
                    <a:cubicBezTo>
                      <a:pt x="48" y="67"/>
                      <a:pt x="48" y="67"/>
                      <a:pt x="48" y="67"/>
                    </a:cubicBezTo>
                    <a:cubicBezTo>
                      <a:pt x="48" y="67"/>
                      <a:pt x="48" y="67"/>
                      <a:pt x="48" y="67"/>
                    </a:cubicBezTo>
                    <a:cubicBezTo>
                      <a:pt x="48" y="67"/>
                      <a:pt x="48" y="67"/>
                      <a:pt x="48" y="67"/>
                    </a:cubicBezTo>
                    <a:cubicBezTo>
                      <a:pt x="48" y="66"/>
                      <a:pt x="48" y="66"/>
                      <a:pt x="48" y="66"/>
                    </a:cubicBezTo>
                    <a:cubicBezTo>
                      <a:pt x="48" y="66"/>
                      <a:pt x="48" y="66"/>
                      <a:pt x="48" y="66"/>
                    </a:cubicBezTo>
                    <a:cubicBezTo>
                      <a:pt x="48" y="66"/>
                      <a:pt x="48" y="66"/>
                      <a:pt x="48" y="66"/>
                    </a:cubicBezTo>
                    <a:cubicBezTo>
                      <a:pt x="48" y="66"/>
                      <a:pt x="48" y="66"/>
                      <a:pt x="48" y="66"/>
                    </a:cubicBezTo>
                    <a:cubicBezTo>
                      <a:pt x="48" y="66"/>
                      <a:pt x="48" y="66"/>
                      <a:pt x="48" y="66"/>
                    </a:cubicBezTo>
                    <a:cubicBezTo>
                      <a:pt x="48" y="66"/>
                      <a:pt x="48" y="66"/>
                      <a:pt x="48"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50" y="66"/>
                      <a:pt x="50" y="66"/>
                    </a:cubicBezTo>
                    <a:cubicBezTo>
                      <a:pt x="50" y="66"/>
                      <a:pt x="50" y="66"/>
                      <a:pt x="50" y="66"/>
                    </a:cubicBezTo>
                    <a:cubicBezTo>
                      <a:pt x="50" y="66"/>
                      <a:pt x="50" y="66"/>
                      <a:pt x="50" y="66"/>
                    </a:cubicBezTo>
                    <a:cubicBezTo>
                      <a:pt x="50" y="66"/>
                      <a:pt x="50" y="66"/>
                      <a:pt x="50" y="66"/>
                    </a:cubicBezTo>
                    <a:cubicBezTo>
                      <a:pt x="50" y="65"/>
                      <a:pt x="50" y="65"/>
                      <a:pt x="50" y="65"/>
                    </a:cubicBezTo>
                    <a:cubicBezTo>
                      <a:pt x="50" y="65"/>
                      <a:pt x="50" y="65"/>
                      <a:pt x="50" y="65"/>
                    </a:cubicBezTo>
                    <a:cubicBezTo>
                      <a:pt x="50" y="65"/>
                      <a:pt x="50" y="65"/>
                      <a:pt x="50" y="65"/>
                    </a:cubicBezTo>
                    <a:cubicBezTo>
                      <a:pt x="50" y="65"/>
                      <a:pt x="50" y="65"/>
                      <a:pt x="50" y="65"/>
                    </a:cubicBezTo>
                    <a:cubicBezTo>
                      <a:pt x="50" y="65"/>
                      <a:pt x="50" y="65"/>
                      <a:pt x="50" y="65"/>
                    </a:cubicBezTo>
                    <a:cubicBezTo>
                      <a:pt x="50" y="65"/>
                      <a:pt x="50" y="65"/>
                      <a:pt x="50" y="65"/>
                    </a:cubicBezTo>
                    <a:cubicBezTo>
                      <a:pt x="50" y="65"/>
                      <a:pt x="50" y="65"/>
                      <a:pt x="50" y="65"/>
                    </a:cubicBezTo>
                    <a:cubicBezTo>
                      <a:pt x="50" y="65"/>
                      <a:pt x="50" y="65"/>
                      <a:pt x="50" y="65"/>
                    </a:cubicBezTo>
                    <a:cubicBezTo>
                      <a:pt x="50" y="65"/>
                      <a:pt x="50" y="65"/>
                      <a:pt x="50" y="65"/>
                    </a:cubicBezTo>
                    <a:cubicBezTo>
                      <a:pt x="51" y="65"/>
                      <a:pt x="51" y="65"/>
                      <a:pt x="51" y="65"/>
                    </a:cubicBezTo>
                    <a:cubicBezTo>
                      <a:pt x="51" y="65"/>
                      <a:pt x="51" y="65"/>
                      <a:pt x="51" y="65"/>
                    </a:cubicBezTo>
                    <a:cubicBezTo>
                      <a:pt x="51" y="65"/>
                      <a:pt x="51" y="65"/>
                      <a:pt x="51" y="65"/>
                    </a:cubicBezTo>
                    <a:cubicBezTo>
                      <a:pt x="51" y="65"/>
                      <a:pt x="51" y="65"/>
                      <a:pt x="51" y="65"/>
                    </a:cubicBezTo>
                    <a:cubicBezTo>
                      <a:pt x="51" y="65"/>
                      <a:pt x="51" y="65"/>
                      <a:pt x="51" y="65"/>
                    </a:cubicBezTo>
                    <a:cubicBezTo>
                      <a:pt x="51" y="65"/>
                      <a:pt x="51" y="65"/>
                      <a:pt x="51" y="65"/>
                    </a:cubicBezTo>
                    <a:cubicBezTo>
                      <a:pt x="51" y="65"/>
                      <a:pt x="51" y="65"/>
                      <a:pt x="51" y="65"/>
                    </a:cubicBezTo>
                    <a:cubicBezTo>
                      <a:pt x="51" y="65"/>
                      <a:pt x="51" y="65"/>
                      <a:pt x="51" y="65"/>
                    </a:cubicBezTo>
                    <a:cubicBezTo>
                      <a:pt x="51" y="65"/>
                      <a:pt x="51" y="65"/>
                      <a:pt x="51" y="65"/>
                    </a:cubicBezTo>
                    <a:cubicBezTo>
                      <a:pt x="51" y="65"/>
                      <a:pt x="51" y="65"/>
                      <a:pt x="51" y="65"/>
                    </a:cubicBezTo>
                    <a:cubicBezTo>
                      <a:pt x="51" y="65"/>
                      <a:pt x="51" y="65"/>
                      <a:pt x="52" y="65"/>
                    </a:cubicBezTo>
                    <a:cubicBezTo>
                      <a:pt x="52" y="65"/>
                      <a:pt x="52" y="65"/>
                      <a:pt x="52" y="65"/>
                    </a:cubicBezTo>
                    <a:cubicBezTo>
                      <a:pt x="52" y="65"/>
                      <a:pt x="52" y="65"/>
                      <a:pt x="53" y="65"/>
                    </a:cubicBezTo>
                    <a:cubicBezTo>
                      <a:pt x="53" y="64"/>
                      <a:pt x="53" y="64"/>
                      <a:pt x="53" y="64"/>
                    </a:cubicBezTo>
                    <a:cubicBezTo>
                      <a:pt x="53" y="64"/>
                      <a:pt x="53" y="64"/>
                      <a:pt x="53" y="64"/>
                    </a:cubicBezTo>
                    <a:cubicBezTo>
                      <a:pt x="53" y="64"/>
                      <a:pt x="53" y="64"/>
                      <a:pt x="53" y="64"/>
                    </a:cubicBezTo>
                    <a:cubicBezTo>
                      <a:pt x="53" y="64"/>
                      <a:pt x="53" y="64"/>
                      <a:pt x="53" y="64"/>
                    </a:cubicBezTo>
                    <a:cubicBezTo>
                      <a:pt x="53" y="64"/>
                      <a:pt x="53" y="64"/>
                      <a:pt x="53" y="64"/>
                    </a:cubicBezTo>
                    <a:cubicBezTo>
                      <a:pt x="53" y="64"/>
                      <a:pt x="53" y="64"/>
                      <a:pt x="53" y="64"/>
                    </a:cubicBezTo>
                    <a:cubicBezTo>
                      <a:pt x="53" y="64"/>
                      <a:pt x="53" y="64"/>
                      <a:pt x="53" y="64"/>
                    </a:cubicBezTo>
                    <a:cubicBezTo>
                      <a:pt x="53" y="64"/>
                      <a:pt x="53" y="64"/>
                      <a:pt x="53" y="64"/>
                    </a:cubicBezTo>
                    <a:cubicBezTo>
                      <a:pt x="53" y="64"/>
                      <a:pt x="53" y="64"/>
                      <a:pt x="53" y="64"/>
                    </a:cubicBezTo>
                    <a:cubicBezTo>
                      <a:pt x="53" y="64"/>
                      <a:pt x="53" y="64"/>
                      <a:pt x="53" y="64"/>
                    </a:cubicBezTo>
                    <a:cubicBezTo>
                      <a:pt x="53" y="64"/>
                      <a:pt x="53"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5" y="64"/>
                    </a:cubicBezTo>
                    <a:cubicBezTo>
                      <a:pt x="55" y="64"/>
                      <a:pt x="55" y="64"/>
                      <a:pt x="55" y="64"/>
                    </a:cubicBezTo>
                    <a:cubicBezTo>
                      <a:pt x="55" y="64"/>
                      <a:pt x="55" y="64"/>
                      <a:pt x="55" y="64"/>
                    </a:cubicBezTo>
                    <a:cubicBezTo>
                      <a:pt x="55" y="64"/>
                      <a:pt x="55" y="64"/>
                      <a:pt x="55" y="64"/>
                    </a:cubicBezTo>
                    <a:cubicBezTo>
                      <a:pt x="55" y="64"/>
                      <a:pt x="55" y="64"/>
                      <a:pt x="55" y="64"/>
                    </a:cubicBezTo>
                    <a:cubicBezTo>
                      <a:pt x="55" y="64"/>
                      <a:pt x="55" y="64"/>
                      <a:pt x="55" y="64"/>
                    </a:cubicBezTo>
                    <a:cubicBezTo>
                      <a:pt x="55" y="63"/>
                      <a:pt x="55" y="63"/>
                      <a:pt x="55" y="63"/>
                    </a:cubicBezTo>
                    <a:cubicBezTo>
                      <a:pt x="55" y="63"/>
                      <a:pt x="55" y="63"/>
                      <a:pt x="55" y="63"/>
                    </a:cubicBezTo>
                    <a:cubicBezTo>
                      <a:pt x="55" y="63"/>
                      <a:pt x="55" y="63"/>
                      <a:pt x="55" y="63"/>
                    </a:cubicBezTo>
                    <a:cubicBezTo>
                      <a:pt x="55" y="63"/>
                      <a:pt x="55" y="63"/>
                      <a:pt x="55" y="63"/>
                    </a:cubicBezTo>
                    <a:cubicBezTo>
                      <a:pt x="55" y="63"/>
                      <a:pt x="55" y="63"/>
                      <a:pt x="55" y="63"/>
                    </a:cubicBezTo>
                    <a:cubicBezTo>
                      <a:pt x="55" y="63"/>
                      <a:pt x="55" y="63"/>
                      <a:pt x="55" y="63"/>
                    </a:cubicBezTo>
                    <a:cubicBezTo>
                      <a:pt x="55" y="63"/>
                      <a:pt x="55" y="63"/>
                      <a:pt x="55" y="63"/>
                    </a:cubicBezTo>
                    <a:cubicBezTo>
                      <a:pt x="55" y="63"/>
                      <a:pt x="55" y="63"/>
                      <a:pt x="55" y="63"/>
                    </a:cubicBezTo>
                    <a:cubicBezTo>
                      <a:pt x="55" y="63"/>
                      <a:pt x="55"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7" y="63"/>
                      <a:pt x="57" y="63"/>
                      <a:pt x="57" y="63"/>
                    </a:cubicBezTo>
                    <a:close/>
                    <a:moveTo>
                      <a:pt x="57" y="105"/>
                    </a:moveTo>
                    <a:cubicBezTo>
                      <a:pt x="57" y="105"/>
                      <a:pt x="56" y="106"/>
                      <a:pt x="56" y="106"/>
                    </a:cubicBezTo>
                    <a:cubicBezTo>
                      <a:pt x="56" y="106"/>
                      <a:pt x="56" y="106"/>
                      <a:pt x="56" y="106"/>
                    </a:cubicBezTo>
                    <a:cubicBezTo>
                      <a:pt x="56" y="106"/>
                      <a:pt x="55" y="106"/>
                      <a:pt x="55" y="106"/>
                    </a:cubicBezTo>
                    <a:cubicBezTo>
                      <a:pt x="55" y="106"/>
                      <a:pt x="55" y="106"/>
                      <a:pt x="55" y="107"/>
                    </a:cubicBezTo>
                    <a:cubicBezTo>
                      <a:pt x="54" y="107"/>
                      <a:pt x="54" y="107"/>
                      <a:pt x="54" y="107"/>
                    </a:cubicBezTo>
                    <a:cubicBezTo>
                      <a:pt x="54" y="107"/>
                      <a:pt x="54" y="107"/>
                      <a:pt x="54" y="107"/>
                    </a:cubicBezTo>
                    <a:cubicBezTo>
                      <a:pt x="54" y="107"/>
                      <a:pt x="54" y="107"/>
                      <a:pt x="54" y="107"/>
                    </a:cubicBezTo>
                    <a:cubicBezTo>
                      <a:pt x="54" y="107"/>
                      <a:pt x="54" y="107"/>
                      <a:pt x="54" y="107"/>
                    </a:cubicBezTo>
                    <a:cubicBezTo>
                      <a:pt x="54" y="107"/>
                      <a:pt x="54" y="107"/>
                      <a:pt x="54" y="107"/>
                    </a:cubicBezTo>
                    <a:cubicBezTo>
                      <a:pt x="54" y="107"/>
                      <a:pt x="53" y="107"/>
                      <a:pt x="53" y="107"/>
                    </a:cubicBezTo>
                    <a:cubicBezTo>
                      <a:pt x="53" y="107"/>
                      <a:pt x="53" y="107"/>
                      <a:pt x="53" y="107"/>
                    </a:cubicBezTo>
                    <a:cubicBezTo>
                      <a:pt x="53" y="107"/>
                      <a:pt x="52" y="107"/>
                      <a:pt x="52" y="108"/>
                    </a:cubicBezTo>
                    <a:cubicBezTo>
                      <a:pt x="52" y="108"/>
                      <a:pt x="52" y="108"/>
                      <a:pt x="51" y="109"/>
                    </a:cubicBezTo>
                    <a:cubicBezTo>
                      <a:pt x="51" y="109"/>
                      <a:pt x="51" y="109"/>
                      <a:pt x="51" y="109"/>
                    </a:cubicBezTo>
                    <a:cubicBezTo>
                      <a:pt x="51" y="109"/>
                      <a:pt x="51" y="109"/>
                      <a:pt x="51" y="109"/>
                    </a:cubicBezTo>
                    <a:cubicBezTo>
                      <a:pt x="50" y="109"/>
                      <a:pt x="50" y="109"/>
                      <a:pt x="49" y="110"/>
                    </a:cubicBezTo>
                    <a:cubicBezTo>
                      <a:pt x="49" y="110"/>
                      <a:pt x="49" y="110"/>
                      <a:pt x="49" y="110"/>
                    </a:cubicBezTo>
                    <a:cubicBezTo>
                      <a:pt x="48" y="110"/>
                      <a:pt x="48" y="110"/>
                      <a:pt x="48" y="110"/>
                    </a:cubicBezTo>
                    <a:cubicBezTo>
                      <a:pt x="48" y="110"/>
                      <a:pt x="48" y="110"/>
                      <a:pt x="47" y="110"/>
                    </a:cubicBezTo>
                    <a:cubicBezTo>
                      <a:pt x="47" y="110"/>
                      <a:pt x="47" y="110"/>
                      <a:pt x="47" y="110"/>
                    </a:cubicBezTo>
                    <a:cubicBezTo>
                      <a:pt x="47" y="110"/>
                      <a:pt x="47" y="110"/>
                      <a:pt x="47" y="111"/>
                    </a:cubicBezTo>
                    <a:cubicBezTo>
                      <a:pt x="47" y="111"/>
                      <a:pt x="47" y="111"/>
                      <a:pt x="47" y="111"/>
                    </a:cubicBezTo>
                    <a:cubicBezTo>
                      <a:pt x="46" y="111"/>
                      <a:pt x="46" y="111"/>
                      <a:pt x="46" y="111"/>
                    </a:cubicBezTo>
                    <a:cubicBezTo>
                      <a:pt x="46" y="111"/>
                      <a:pt x="46" y="111"/>
                      <a:pt x="46" y="111"/>
                    </a:cubicBezTo>
                    <a:cubicBezTo>
                      <a:pt x="46" y="111"/>
                      <a:pt x="45" y="111"/>
                      <a:pt x="45" y="111"/>
                    </a:cubicBezTo>
                    <a:cubicBezTo>
                      <a:pt x="45" y="111"/>
                      <a:pt x="45" y="111"/>
                      <a:pt x="45" y="111"/>
                    </a:cubicBezTo>
                    <a:cubicBezTo>
                      <a:pt x="45" y="111"/>
                      <a:pt x="45" y="111"/>
                      <a:pt x="45" y="111"/>
                    </a:cubicBezTo>
                    <a:cubicBezTo>
                      <a:pt x="44" y="111"/>
                      <a:pt x="44" y="112"/>
                      <a:pt x="44" y="112"/>
                    </a:cubicBezTo>
                    <a:cubicBezTo>
                      <a:pt x="44" y="112"/>
                      <a:pt x="44" y="112"/>
                      <a:pt x="44" y="112"/>
                    </a:cubicBezTo>
                    <a:cubicBezTo>
                      <a:pt x="44" y="112"/>
                      <a:pt x="44" y="112"/>
                      <a:pt x="44" y="112"/>
                    </a:cubicBezTo>
                    <a:cubicBezTo>
                      <a:pt x="44" y="112"/>
                      <a:pt x="44" y="112"/>
                      <a:pt x="44" y="112"/>
                    </a:cubicBezTo>
                    <a:cubicBezTo>
                      <a:pt x="43" y="112"/>
                      <a:pt x="43" y="112"/>
                      <a:pt x="43" y="112"/>
                    </a:cubicBezTo>
                    <a:cubicBezTo>
                      <a:pt x="43" y="112"/>
                      <a:pt x="43" y="112"/>
                      <a:pt x="43" y="112"/>
                    </a:cubicBezTo>
                    <a:cubicBezTo>
                      <a:pt x="43" y="112"/>
                      <a:pt x="42" y="112"/>
                      <a:pt x="42" y="112"/>
                    </a:cubicBezTo>
                    <a:cubicBezTo>
                      <a:pt x="42" y="113"/>
                      <a:pt x="42" y="113"/>
                      <a:pt x="42" y="113"/>
                    </a:cubicBezTo>
                    <a:cubicBezTo>
                      <a:pt x="42" y="113"/>
                      <a:pt x="41" y="113"/>
                      <a:pt x="41" y="113"/>
                    </a:cubicBezTo>
                    <a:cubicBezTo>
                      <a:pt x="41" y="113"/>
                      <a:pt x="41" y="113"/>
                      <a:pt x="41" y="113"/>
                    </a:cubicBezTo>
                    <a:cubicBezTo>
                      <a:pt x="41" y="113"/>
                      <a:pt x="40" y="113"/>
                      <a:pt x="40" y="113"/>
                    </a:cubicBezTo>
                    <a:cubicBezTo>
                      <a:pt x="40" y="113"/>
                      <a:pt x="40" y="113"/>
                      <a:pt x="40" y="113"/>
                    </a:cubicBezTo>
                    <a:cubicBezTo>
                      <a:pt x="40" y="113"/>
                      <a:pt x="39" y="113"/>
                      <a:pt x="39" y="113"/>
                    </a:cubicBezTo>
                    <a:cubicBezTo>
                      <a:pt x="39" y="113"/>
                      <a:pt x="39" y="113"/>
                      <a:pt x="39" y="113"/>
                    </a:cubicBezTo>
                    <a:cubicBezTo>
                      <a:pt x="39" y="113"/>
                      <a:pt x="39" y="113"/>
                      <a:pt x="39" y="113"/>
                    </a:cubicBezTo>
                    <a:cubicBezTo>
                      <a:pt x="39" y="113"/>
                      <a:pt x="39" y="113"/>
                      <a:pt x="39" y="113"/>
                    </a:cubicBezTo>
                    <a:cubicBezTo>
                      <a:pt x="39" y="113"/>
                      <a:pt x="38" y="113"/>
                      <a:pt x="38" y="114"/>
                    </a:cubicBezTo>
                    <a:cubicBezTo>
                      <a:pt x="38" y="114"/>
                      <a:pt x="38" y="114"/>
                      <a:pt x="38" y="114"/>
                    </a:cubicBezTo>
                    <a:cubicBezTo>
                      <a:pt x="38" y="114"/>
                      <a:pt x="38" y="114"/>
                      <a:pt x="37" y="114"/>
                    </a:cubicBezTo>
                    <a:cubicBezTo>
                      <a:pt x="37" y="114"/>
                      <a:pt x="37" y="114"/>
                      <a:pt x="37" y="114"/>
                    </a:cubicBezTo>
                    <a:cubicBezTo>
                      <a:pt x="37" y="114"/>
                      <a:pt x="37" y="114"/>
                      <a:pt x="37" y="114"/>
                    </a:cubicBezTo>
                    <a:cubicBezTo>
                      <a:pt x="37" y="114"/>
                      <a:pt x="37" y="114"/>
                      <a:pt x="37" y="114"/>
                    </a:cubicBezTo>
                    <a:cubicBezTo>
                      <a:pt x="37" y="114"/>
                      <a:pt x="37" y="114"/>
                      <a:pt x="37" y="114"/>
                    </a:cubicBezTo>
                    <a:cubicBezTo>
                      <a:pt x="37" y="114"/>
                      <a:pt x="36" y="114"/>
                      <a:pt x="36" y="114"/>
                    </a:cubicBezTo>
                    <a:cubicBezTo>
                      <a:pt x="36" y="114"/>
                      <a:pt x="36" y="114"/>
                      <a:pt x="36" y="114"/>
                    </a:cubicBezTo>
                    <a:cubicBezTo>
                      <a:pt x="36" y="114"/>
                      <a:pt x="35" y="115"/>
                      <a:pt x="35" y="115"/>
                    </a:cubicBezTo>
                    <a:cubicBezTo>
                      <a:pt x="35" y="115"/>
                      <a:pt x="35" y="115"/>
                      <a:pt x="35" y="115"/>
                    </a:cubicBezTo>
                    <a:cubicBezTo>
                      <a:pt x="34" y="115"/>
                      <a:pt x="33" y="115"/>
                      <a:pt x="33" y="116"/>
                    </a:cubicBezTo>
                    <a:cubicBezTo>
                      <a:pt x="32" y="116"/>
                      <a:pt x="30" y="116"/>
                      <a:pt x="29" y="116"/>
                    </a:cubicBezTo>
                    <a:cubicBezTo>
                      <a:pt x="29" y="117"/>
                      <a:pt x="28" y="117"/>
                      <a:pt x="27" y="117"/>
                    </a:cubicBezTo>
                    <a:cubicBezTo>
                      <a:pt x="27" y="117"/>
                      <a:pt x="26" y="117"/>
                      <a:pt x="26" y="117"/>
                    </a:cubicBezTo>
                    <a:cubicBezTo>
                      <a:pt x="26" y="117"/>
                      <a:pt x="26" y="117"/>
                      <a:pt x="26" y="118"/>
                    </a:cubicBezTo>
                    <a:cubicBezTo>
                      <a:pt x="26" y="118"/>
                      <a:pt x="26" y="118"/>
                      <a:pt x="25" y="118"/>
                    </a:cubicBezTo>
                    <a:cubicBezTo>
                      <a:pt x="25" y="118"/>
                      <a:pt x="25" y="118"/>
                      <a:pt x="25" y="118"/>
                    </a:cubicBezTo>
                    <a:cubicBezTo>
                      <a:pt x="25" y="118"/>
                      <a:pt x="25" y="118"/>
                      <a:pt x="25" y="118"/>
                    </a:cubicBezTo>
                    <a:cubicBezTo>
                      <a:pt x="25" y="118"/>
                      <a:pt x="25" y="118"/>
                      <a:pt x="25" y="118"/>
                    </a:cubicBezTo>
                    <a:cubicBezTo>
                      <a:pt x="25" y="118"/>
                      <a:pt x="25" y="118"/>
                      <a:pt x="25" y="118"/>
                    </a:cubicBezTo>
                    <a:cubicBezTo>
                      <a:pt x="25" y="118"/>
                      <a:pt x="25" y="118"/>
                      <a:pt x="25" y="118"/>
                    </a:cubicBezTo>
                    <a:cubicBezTo>
                      <a:pt x="24" y="118"/>
                      <a:pt x="24" y="118"/>
                      <a:pt x="24" y="118"/>
                    </a:cubicBezTo>
                    <a:cubicBezTo>
                      <a:pt x="24" y="118"/>
                      <a:pt x="24" y="118"/>
                      <a:pt x="24" y="118"/>
                    </a:cubicBezTo>
                    <a:cubicBezTo>
                      <a:pt x="24" y="118"/>
                      <a:pt x="24" y="118"/>
                      <a:pt x="24" y="118"/>
                    </a:cubicBezTo>
                    <a:cubicBezTo>
                      <a:pt x="24" y="118"/>
                      <a:pt x="24" y="118"/>
                      <a:pt x="24" y="118"/>
                    </a:cubicBezTo>
                    <a:cubicBezTo>
                      <a:pt x="24" y="118"/>
                      <a:pt x="24" y="118"/>
                      <a:pt x="24" y="118"/>
                    </a:cubicBezTo>
                    <a:cubicBezTo>
                      <a:pt x="24" y="118"/>
                      <a:pt x="24" y="118"/>
                      <a:pt x="24" y="118"/>
                    </a:cubicBezTo>
                    <a:cubicBezTo>
                      <a:pt x="24" y="118"/>
                      <a:pt x="24" y="118"/>
                      <a:pt x="24" y="118"/>
                    </a:cubicBezTo>
                    <a:cubicBezTo>
                      <a:pt x="24" y="118"/>
                      <a:pt x="24" y="118"/>
                      <a:pt x="23" y="118"/>
                    </a:cubicBezTo>
                    <a:cubicBezTo>
                      <a:pt x="23" y="118"/>
                      <a:pt x="23" y="118"/>
                      <a:pt x="23" y="119"/>
                    </a:cubicBezTo>
                    <a:cubicBezTo>
                      <a:pt x="23" y="119"/>
                      <a:pt x="23" y="119"/>
                      <a:pt x="23" y="119"/>
                    </a:cubicBezTo>
                    <a:cubicBezTo>
                      <a:pt x="23" y="119"/>
                      <a:pt x="23" y="119"/>
                      <a:pt x="23" y="119"/>
                    </a:cubicBezTo>
                    <a:cubicBezTo>
                      <a:pt x="23" y="119"/>
                      <a:pt x="23" y="119"/>
                      <a:pt x="23" y="119"/>
                    </a:cubicBezTo>
                    <a:cubicBezTo>
                      <a:pt x="23" y="119"/>
                      <a:pt x="23" y="119"/>
                      <a:pt x="23" y="119"/>
                    </a:cubicBezTo>
                    <a:cubicBezTo>
                      <a:pt x="23" y="119"/>
                      <a:pt x="23" y="119"/>
                      <a:pt x="23" y="119"/>
                    </a:cubicBezTo>
                    <a:cubicBezTo>
                      <a:pt x="23" y="119"/>
                      <a:pt x="23" y="119"/>
                      <a:pt x="23" y="119"/>
                    </a:cubicBezTo>
                    <a:cubicBezTo>
                      <a:pt x="23" y="119"/>
                      <a:pt x="22" y="119"/>
                      <a:pt x="22" y="119"/>
                    </a:cubicBezTo>
                    <a:cubicBezTo>
                      <a:pt x="22" y="119"/>
                      <a:pt x="22" y="119"/>
                      <a:pt x="22" y="119"/>
                    </a:cubicBezTo>
                    <a:cubicBezTo>
                      <a:pt x="22" y="119"/>
                      <a:pt x="22" y="119"/>
                      <a:pt x="22" y="119"/>
                    </a:cubicBezTo>
                    <a:cubicBezTo>
                      <a:pt x="21" y="119"/>
                      <a:pt x="21" y="119"/>
                      <a:pt x="21" y="119"/>
                    </a:cubicBezTo>
                    <a:cubicBezTo>
                      <a:pt x="21" y="119"/>
                      <a:pt x="21" y="119"/>
                      <a:pt x="21" y="119"/>
                    </a:cubicBezTo>
                    <a:cubicBezTo>
                      <a:pt x="21" y="119"/>
                      <a:pt x="21" y="119"/>
                      <a:pt x="21" y="119"/>
                    </a:cubicBezTo>
                    <a:cubicBezTo>
                      <a:pt x="21" y="119"/>
                      <a:pt x="21" y="119"/>
                      <a:pt x="21" y="119"/>
                    </a:cubicBezTo>
                    <a:cubicBezTo>
                      <a:pt x="21" y="119"/>
                      <a:pt x="21" y="119"/>
                      <a:pt x="21" y="119"/>
                    </a:cubicBezTo>
                    <a:cubicBezTo>
                      <a:pt x="21" y="120"/>
                      <a:pt x="21" y="120"/>
                      <a:pt x="21" y="120"/>
                    </a:cubicBezTo>
                    <a:cubicBezTo>
                      <a:pt x="21" y="120"/>
                      <a:pt x="21" y="120"/>
                      <a:pt x="21" y="120"/>
                    </a:cubicBezTo>
                    <a:cubicBezTo>
                      <a:pt x="21" y="120"/>
                      <a:pt x="21" y="120"/>
                      <a:pt x="21" y="120"/>
                    </a:cubicBezTo>
                    <a:cubicBezTo>
                      <a:pt x="20" y="120"/>
                      <a:pt x="20" y="120"/>
                      <a:pt x="20" y="120"/>
                    </a:cubicBezTo>
                    <a:cubicBezTo>
                      <a:pt x="20" y="120"/>
                      <a:pt x="20" y="120"/>
                      <a:pt x="20" y="120"/>
                    </a:cubicBezTo>
                    <a:cubicBezTo>
                      <a:pt x="20" y="120"/>
                      <a:pt x="20" y="120"/>
                      <a:pt x="20" y="120"/>
                    </a:cubicBezTo>
                    <a:cubicBezTo>
                      <a:pt x="20" y="120"/>
                      <a:pt x="20" y="120"/>
                      <a:pt x="20" y="120"/>
                    </a:cubicBezTo>
                    <a:cubicBezTo>
                      <a:pt x="19" y="120"/>
                      <a:pt x="19" y="120"/>
                      <a:pt x="19" y="120"/>
                    </a:cubicBezTo>
                    <a:cubicBezTo>
                      <a:pt x="19" y="120"/>
                      <a:pt x="19" y="120"/>
                      <a:pt x="18" y="120"/>
                    </a:cubicBezTo>
                    <a:cubicBezTo>
                      <a:pt x="18" y="121"/>
                      <a:pt x="17" y="121"/>
                      <a:pt x="17" y="121"/>
                    </a:cubicBezTo>
                    <a:cubicBezTo>
                      <a:pt x="16" y="121"/>
                      <a:pt x="15" y="122"/>
                      <a:pt x="15" y="122"/>
                    </a:cubicBezTo>
                    <a:cubicBezTo>
                      <a:pt x="14" y="122"/>
                      <a:pt x="13" y="122"/>
                      <a:pt x="12" y="122"/>
                    </a:cubicBezTo>
                    <a:cubicBezTo>
                      <a:pt x="12" y="123"/>
                      <a:pt x="12" y="123"/>
                      <a:pt x="12" y="123"/>
                    </a:cubicBezTo>
                    <a:cubicBezTo>
                      <a:pt x="12" y="123"/>
                      <a:pt x="12" y="123"/>
                      <a:pt x="12" y="123"/>
                    </a:cubicBezTo>
                    <a:cubicBezTo>
                      <a:pt x="12" y="123"/>
                      <a:pt x="12" y="123"/>
                      <a:pt x="12" y="123"/>
                    </a:cubicBezTo>
                    <a:cubicBezTo>
                      <a:pt x="12" y="123"/>
                      <a:pt x="12" y="123"/>
                      <a:pt x="12" y="123"/>
                    </a:cubicBezTo>
                    <a:cubicBezTo>
                      <a:pt x="12" y="123"/>
                      <a:pt x="12" y="123"/>
                      <a:pt x="12" y="123"/>
                    </a:cubicBezTo>
                    <a:cubicBezTo>
                      <a:pt x="12" y="123"/>
                      <a:pt x="12" y="123"/>
                      <a:pt x="12" y="123"/>
                    </a:cubicBezTo>
                    <a:cubicBezTo>
                      <a:pt x="12" y="123"/>
                      <a:pt x="12" y="123"/>
                      <a:pt x="12" y="123"/>
                    </a:cubicBezTo>
                    <a:cubicBezTo>
                      <a:pt x="12" y="123"/>
                      <a:pt x="12" y="123"/>
                      <a:pt x="12" y="123"/>
                    </a:cubicBezTo>
                    <a:cubicBezTo>
                      <a:pt x="12" y="123"/>
                      <a:pt x="12" y="123"/>
                      <a:pt x="12" y="123"/>
                    </a:cubicBezTo>
                    <a:cubicBezTo>
                      <a:pt x="12" y="123"/>
                      <a:pt x="12" y="123"/>
                      <a:pt x="12" y="123"/>
                    </a:cubicBezTo>
                    <a:cubicBezTo>
                      <a:pt x="11" y="123"/>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5"/>
                    </a:cubicBezTo>
                    <a:cubicBezTo>
                      <a:pt x="11" y="125"/>
                      <a:pt x="11" y="125"/>
                      <a:pt x="11" y="125"/>
                    </a:cubicBezTo>
                    <a:cubicBezTo>
                      <a:pt x="11" y="125"/>
                      <a:pt x="11" y="125"/>
                      <a:pt x="11" y="125"/>
                    </a:cubicBezTo>
                    <a:cubicBezTo>
                      <a:pt x="11" y="125"/>
                      <a:pt x="11" y="125"/>
                      <a:pt x="11" y="125"/>
                    </a:cubicBezTo>
                    <a:cubicBezTo>
                      <a:pt x="11" y="125"/>
                      <a:pt x="11" y="125"/>
                      <a:pt x="11" y="125"/>
                    </a:cubicBezTo>
                    <a:cubicBezTo>
                      <a:pt x="11" y="125"/>
                      <a:pt x="11" y="125"/>
                      <a:pt x="11" y="125"/>
                    </a:cubicBezTo>
                    <a:cubicBezTo>
                      <a:pt x="11" y="125"/>
                      <a:pt x="11" y="125"/>
                      <a:pt x="11" y="125"/>
                    </a:cubicBezTo>
                    <a:cubicBezTo>
                      <a:pt x="11" y="125"/>
                      <a:pt x="11" y="125"/>
                      <a:pt x="11" y="125"/>
                    </a:cubicBezTo>
                    <a:cubicBezTo>
                      <a:pt x="11" y="125"/>
                      <a:pt x="11" y="125"/>
                      <a:pt x="11" y="125"/>
                    </a:cubicBezTo>
                    <a:cubicBezTo>
                      <a:pt x="11" y="125"/>
                      <a:pt x="11" y="125"/>
                      <a:pt x="11" y="125"/>
                    </a:cubicBezTo>
                    <a:cubicBezTo>
                      <a:pt x="11" y="125"/>
                      <a:pt x="11" y="125"/>
                      <a:pt x="11" y="125"/>
                    </a:cubicBezTo>
                    <a:cubicBezTo>
                      <a:pt x="11" y="125"/>
                      <a:pt x="10" y="125"/>
                      <a:pt x="10" y="125"/>
                    </a:cubicBezTo>
                    <a:cubicBezTo>
                      <a:pt x="10" y="125"/>
                      <a:pt x="10" y="125"/>
                      <a:pt x="10" y="125"/>
                    </a:cubicBezTo>
                    <a:cubicBezTo>
                      <a:pt x="10" y="125"/>
                      <a:pt x="10" y="125"/>
                      <a:pt x="10" y="126"/>
                    </a:cubicBezTo>
                    <a:cubicBezTo>
                      <a:pt x="10" y="126"/>
                      <a:pt x="10" y="126"/>
                      <a:pt x="10" y="126"/>
                    </a:cubicBezTo>
                    <a:cubicBezTo>
                      <a:pt x="10" y="126"/>
                      <a:pt x="10" y="126"/>
                      <a:pt x="10" y="126"/>
                    </a:cubicBezTo>
                    <a:cubicBezTo>
                      <a:pt x="10" y="126"/>
                      <a:pt x="10" y="126"/>
                      <a:pt x="10" y="126"/>
                    </a:cubicBezTo>
                    <a:cubicBezTo>
                      <a:pt x="10" y="126"/>
                      <a:pt x="10" y="126"/>
                      <a:pt x="10" y="126"/>
                    </a:cubicBezTo>
                    <a:cubicBezTo>
                      <a:pt x="10" y="126"/>
                      <a:pt x="10" y="126"/>
                      <a:pt x="10" y="126"/>
                    </a:cubicBezTo>
                    <a:cubicBezTo>
                      <a:pt x="10" y="126"/>
                      <a:pt x="10" y="126"/>
                      <a:pt x="10" y="126"/>
                    </a:cubicBezTo>
                    <a:cubicBezTo>
                      <a:pt x="10" y="126"/>
                      <a:pt x="10" y="126"/>
                      <a:pt x="10" y="126"/>
                    </a:cubicBezTo>
                    <a:cubicBezTo>
                      <a:pt x="10" y="126"/>
                      <a:pt x="10" y="126"/>
                      <a:pt x="10" y="126"/>
                    </a:cubicBezTo>
                    <a:cubicBezTo>
                      <a:pt x="10" y="126"/>
                      <a:pt x="10" y="126"/>
                      <a:pt x="10" y="126"/>
                    </a:cubicBezTo>
                    <a:cubicBezTo>
                      <a:pt x="10" y="126"/>
                      <a:pt x="10" y="126"/>
                      <a:pt x="10" y="126"/>
                    </a:cubicBezTo>
                    <a:cubicBezTo>
                      <a:pt x="10" y="127"/>
                      <a:pt x="10" y="127"/>
                      <a:pt x="10" y="127"/>
                    </a:cubicBezTo>
                    <a:cubicBezTo>
                      <a:pt x="10" y="127"/>
                      <a:pt x="10" y="127"/>
                      <a:pt x="10" y="127"/>
                    </a:cubicBezTo>
                    <a:cubicBezTo>
                      <a:pt x="10" y="127"/>
                      <a:pt x="10" y="127"/>
                      <a:pt x="10" y="127"/>
                    </a:cubicBezTo>
                    <a:cubicBezTo>
                      <a:pt x="10" y="127"/>
                      <a:pt x="10" y="127"/>
                      <a:pt x="10" y="128"/>
                    </a:cubicBezTo>
                    <a:cubicBezTo>
                      <a:pt x="10" y="128"/>
                      <a:pt x="10" y="128"/>
                      <a:pt x="10" y="128"/>
                    </a:cubicBezTo>
                    <a:cubicBezTo>
                      <a:pt x="10" y="128"/>
                      <a:pt x="10" y="128"/>
                      <a:pt x="10" y="129"/>
                    </a:cubicBezTo>
                    <a:cubicBezTo>
                      <a:pt x="10" y="129"/>
                      <a:pt x="10" y="129"/>
                      <a:pt x="10" y="129"/>
                    </a:cubicBezTo>
                    <a:cubicBezTo>
                      <a:pt x="10" y="129"/>
                      <a:pt x="10" y="129"/>
                      <a:pt x="10" y="129"/>
                    </a:cubicBezTo>
                    <a:cubicBezTo>
                      <a:pt x="10" y="129"/>
                      <a:pt x="10" y="129"/>
                      <a:pt x="10" y="129"/>
                    </a:cubicBezTo>
                    <a:cubicBezTo>
                      <a:pt x="10" y="129"/>
                      <a:pt x="10" y="130"/>
                      <a:pt x="10" y="130"/>
                    </a:cubicBezTo>
                    <a:cubicBezTo>
                      <a:pt x="10" y="130"/>
                      <a:pt x="10" y="130"/>
                      <a:pt x="10" y="131"/>
                    </a:cubicBezTo>
                    <a:cubicBezTo>
                      <a:pt x="10" y="131"/>
                      <a:pt x="10" y="131"/>
                      <a:pt x="10" y="131"/>
                    </a:cubicBezTo>
                    <a:cubicBezTo>
                      <a:pt x="10" y="131"/>
                      <a:pt x="10" y="131"/>
                      <a:pt x="9" y="131"/>
                    </a:cubicBezTo>
                    <a:cubicBezTo>
                      <a:pt x="9" y="131"/>
                      <a:pt x="9" y="131"/>
                      <a:pt x="9" y="132"/>
                    </a:cubicBezTo>
                    <a:cubicBezTo>
                      <a:pt x="9" y="132"/>
                      <a:pt x="9" y="132"/>
                      <a:pt x="9" y="132"/>
                    </a:cubicBezTo>
                    <a:cubicBezTo>
                      <a:pt x="9" y="132"/>
                      <a:pt x="9" y="133"/>
                      <a:pt x="9" y="134"/>
                    </a:cubicBezTo>
                    <a:cubicBezTo>
                      <a:pt x="10" y="134"/>
                      <a:pt x="10" y="134"/>
                      <a:pt x="10" y="134"/>
                    </a:cubicBezTo>
                    <a:cubicBezTo>
                      <a:pt x="10" y="134"/>
                      <a:pt x="10" y="134"/>
                      <a:pt x="10" y="134"/>
                    </a:cubicBezTo>
                    <a:cubicBezTo>
                      <a:pt x="10" y="134"/>
                      <a:pt x="10" y="134"/>
                      <a:pt x="10" y="135"/>
                    </a:cubicBezTo>
                    <a:cubicBezTo>
                      <a:pt x="10" y="135"/>
                      <a:pt x="10" y="135"/>
                      <a:pt x="10" y="135"/>
                    </a:cubicBezTo>
                    <a:cubicBezTo>
                      <a:pt x="10" y="135"/>
                      <a:pt x="10" y="135"/>
                      <a:pt x="9" y="135"/>
                    </a:cubicBezTo>
                    <a:cubicBezTo>
                      <a:pt x="9" y="135"/>
                      <a:pt x="9" y="135"/>
                      <a:pt x="9" y="135"/>
                    </a:cubicBezTo>
                    <a:cubicBezTo>
                      <a:pt x="9" y="135"/>
                      <a:pt x="9" y="135"/>
                      <a:pt x="9" y="135"/>
                    </a:cubicBezTo>
                    <a:cubicBezTo>
                      <a:pt x="9" y="135"/>
                      <a:pt x="9" y="135"/>
                      <a:pt x="9" y="135"/>
                    </a:cubicBezTo>
                    <a:cubicBezTo>
                      <a:pt x="9" y="136"/>
                      <a:pt x="9" y="136"/>
                      <a:pt x="9" y="136"/>
                    </a:cubicBezTo>
                    <a:cubicBezTo>
                      <a:pt x="9" y="137"/>
                      <a:pt x="9" y="137"/>
                      <a:pt x="9" y="137"/>
                    </a:cubicBezTo>
                    <a:cubicBezTo>
                      <a:pt x="9" y="137"/>
                      <a:pt x="9" y="137"/>
                      <a:pt x="9" y="137"/>
                    </a:cubicBezTo>
                    <a:cubicBezTo>
                      <a:pt x="9" y="137"/>
                      <a:pt x="9" y="137"/>
                      <a:pt x="9" y="137"/>
                    </a:cubicBezTo>
                    <a:cubicBezTo>
                      <a:pt x="9" y="137"/>
                      <a:pt x="9" y="137"/>
                      <a:pt x="9" y="137"/>
                    </a:cubicBezTo>
                    <a:cubicBezTo>
                      <a:pt x="9" y="137"/>
                      <a:pt x="9" y="137"/>
                      <a:pt x="9" y="137"/>
                    </a:cubicBezTo>
                    <a:cubicBezTo>
                      <a:pt x="9" y="137"/>
                      <a:pt x="9" y="137"/>
                      <a:pt x="9" y="138"/>
                    </a:cubicBezTo>
                    <a:cubicBezTo>
                      <a:pt x="9" y="138"/>
                      <a:pt x="9" y="138"/>
                      <a:pt x="9" y="138"/>
                    </a:cubicBezTo>
                    <a:cubicBezTo>
                      <a:pt x="9" y="138"/>
                      <a:pt x="9" y="138"/>
                      <a:pt x="9" y="138"/>
                    </a:cubicBezTo>
                    <a:cubicBezTo>
                      <a:pt x="9" y="138"/>
                      <a:pt x="9" y="138"/>
                      <a:pt x="9" y="138"/>
                    </a:cubicBezTo>
                    <a:cubicBezTo>
                      <a:pt x="9" y="138"/>
                      <a:pt x="9" y="138"/>
                      <a:pt x="9" y="138"/>
                    </a:cubicBezTo>
                    <a:cubicBezTo>
                      <a:pt x="9" y="138"/>
                      <a:pt x="9" y="138"/>
                      <a:pt x="9" y="138"/>
                    </a:cubicBezTo>
                    <a:cubicBezTo>
                      <a:pt x="9" y="138"/>
                      <a:pt x="9" y="138"/>
                      <a:pt x="9" y="139"/>
                    </a:cubicBezTo>
                    <a:cubicBezTo>
                      <a:pt x="9" y="139"/>
                      <a:pt x="9" y="139"/>
                      <a:pt x="9" y="139"/>
                    </a:cubicBezTo>
                    <a:cubicBezTo>
                      <a:pt x="9" y="139"/>
                      <a:pt x="9" y="139"/>
                      <a:pt x="9" y="139"/>
                    </a:cubicBezTo>
                    <a:cubicBezTo>
                      <a:pt x="9" y="139"/>
                      <a:pt x="9" y="139"/>
                      <a:pt x="9" y="139"/>
                    </a:cubicBezTo>
                    <a:cubicBezTo>
                      <a:pt x="9" y="139"/>
                      <a:pt x="9" y="139"/>
                      <a:pt x="9" y="139"/>
                    </a:cubicBezTo>
                    <a:cubicBezTo>
                      <a:pt x="9" y="139"/>
                      <a:pt x="9" y="139"/>
                      <a:pt x="9" y="139"/>
                    </a:cubicBezTo>
                    <a:cubicBezTo>
                      <a:pt x="9" y="139"/>
                      <a:pt x="9" y="139"/>
                      <a:pt x="9" y="139"/>
                    </a:cubicBezTo>
                    <a:cubicBezTo>
                      <a:pt x="8" y="139"/>
                      <a:pt x="8" y="139"/>
                      <a:pt x="8" y="140"/>
                    </a:cubicBezTo>
                    <a:cubicBezTo>
                      <a:pt x="8" y="140"/>
                      <a:pt x="8" y="140"/>
                      <a:pt x="8" y="140"/>
                    </a:cubicBezTo>
                    <a:cubicBezTo>
                      <a:pt x="8" y="141"/>
                      <a:pt x="8" y="141"/>
                      <a:pt x="8" y="141"/>
                    </a:cubicBezTo>
                    <a:cubicBezTo>
                      <a:pt x="8" y="141"/>
                      <a:pt x="8" y="141"/>
                      <a:pt x="8" y="141"/>
                    </a:cubicBezTo>
                    <a:cubicBezTo>
                      <a:pt x="8" y="141"/>
                      <a:pt x="8" y="141"/>
                      <a:pt x="8" y="141"/>
                    </a:cubicBezTo>
                    <a:cubicBezTo>
                      <a:pt x="8" y="141"/>
                      <a:pt x="8" y="141"/>
                      <a:pt x="8" y="141"/>
                    </a:cubicBezTo>
                    <a:cubicBezTo>
                      <a:pt x="8" y="141"/>
                      <a:pt x="8" y="141"/>
                      <a:pt x="8" y="141"/>
                    </a:cubicBezTo>
                    <a:cubicBezTo>
                      <a:pt x="8" y="142"/>
                      <a:pt x="8" y="142"/>
                      <a:pt x="8" y="142"/>
                    </a:cubicBezTo>
                    <a:cubicBezTo>
                      <a:pt x="8" y="142"/>
                      <a:pt x="8" y="142"/>
                      <a:pt x="9" y="142"/>
                    </a:cubicBezTo>
                    <a:cubicBezTo>
                      <a:pt x="9" y="143"/>
                      <a:pt x="9" y="143"/>
                      <a:pt x="9" y="143"/>
                    </a:cubicBezTo>
                    <a:cubicBezTo>
                      <a:pt x="9" y="143"/>
                      <a:pt x="9" y="143"/>
                      <a:pt x="9" y="143"/>
                    </a:cubicBezTo>
                    <a:cubicBezTo>
                      <a:pt x="9" y="143"/>
                      <a:pt x="9" y="143"/>
                      <a:pt x="9" y="143"/>
                    </a:cubicBezTo>
                    <a:cubicBezTo>
                      <a:pt x="9" y="143"/>
                      <a:pt x="9" y="143"/>
                      <a:pt x="9" y="143"/>
                    </a:cubicBezTo>
                    <a:cubicBezTo>
                      <a:pt x="9" y="143"/>
                      <a:pt x="9" y="143"/>
                      <a:pt x="9" y="143"/>
                    </a:cubicBezTo>
                    <a:cubicBezTo>
                      <a:pt x="9" y="143"/>
                      <a:pt x="9" y="143"/>
                      <a:pt x="9" y="143"/>
                    </a:cubicBezTo>
                    <a:cubicBezTo>
                      <a:pt x="9" y="143"/>
                      <a:pt x="9" y="143"/>
                      <a:pt x="9" y="143"/>
                    </a:cubicBezTo>
                    <a:cubicBezTo>
                      <a:pt x="9" y="143"/>
                      <a:pt x="9" y="143"/>
                      <a:pt x="9" y="143"/>
                    </a:cubicBezTo>
                    <a:cubicBezTo>
                      <a:pt x="9" y="143"/>
                      <a:pt x="9" y="143"/>
                      <a:pt x="10" y="143"/>
                    </a:cubicBezTo>
                    <a:cubicBezTo>
                      <a:pt x="10" y="143"/>
                      <a:pt x="10" y="143"/>
                      <a:pt x="10" y="143"/>
                    </a:cubicBezTo>
                    <a:cubicBezTo>
                      <a:pt x="11" y="143"/>
                      <a:pt x="12" y="143"/>
                      <a:pt x="13" y="143"/>
                    </a:cubicBezTo>
                    <a:cubicBezTo>
                      <a:pt x="13" y="143"/>
                      <a:pt x="13" y="143"/>
                      <a:pt x="13" y="143"/>
                    </a:cubicBezTo>
                    <a:cubicBezTo>
                      <a:pt x="14" y="143"/>
                      <a:pt x="14" y="143"/>
                      <a:pt x="15" y="143"/>
                    </a:cubicBezTo>
                    <a:cubicBezTo>
                      <a:pt x="15" y="142"/>
                      <a:pt x="15" y="142"/>
                      <a:pt x="15" y="142"/>
                    </a:cubicBezTo>
                    <a:cubicBezTo>
                      <a:pt x="15" y="142"/>
                      <a:pt x="15" y="142"/>
                      <a:pt x="15" y="142"/>
                    </a:cubicBezTo>
                    <a:cubicBezTo>
                      <a:pt x="15" y="142"/>
                      <a:pt x="15" y="142"/>
                      <a:pt x="15" y="142"/>
                    </a:cubicBezTo>
                    <a:cubicBezTo>
                      <a:pt x="16" y="142"/>
                      <a:pt x="16" y="142"/>
                      <a:pt x="16" y="142"/>
                    </a:cubicBezTo>
                    <a:cubicBezTo>
                      <a:pt x="16" y="142"/>
                      <a:pt x="16" y="142"/>
                      <a:pt x="16" y="142"/>
                    </a:cubicBezTo>
                    <a:cubicBezTo>
                      <a:pt x="16" y="142"/>
                      <a:pt x="17" y="142"/>
                      <a:pt x="17" y="142"/>
                    </a:cubicBezTo>
                    <a:cubicBezTo>
                      <a:pt x="17" y="142"/>
                      <a:pt x="17" y="142"/>
                      <a:pt x="17" y="142"/>
                    </a:cubicBezTo>
                    <a:cubicBezTo>
                      <a:pt x="17" y="142"/>
                      <a:pt x="17" y="142"/>
                      <a:pt x="17" y="142"/>
                    </a:cubicBezTo>
                    <a:cubicBezTo>
                      <a:pt x="17" y="142"/>
                      <a:pt x="17" y="142"/>
                      <a:pt x="17" y="142"/>
                    </a:cubicBezTo>
                    <a:cubicBezTo>
                      <a:pt x="18" y="142"/>
                      <a:pt x="18" y="141"/>
                      <a:pt x="18" y="141"/>
                    </a:cubicBezTo>
                    <a:cubicBezTo>
                      <a:pt x="18" y="141"/>
                      <a:pt x="18" y="141"/>
                      <a:pt x="18" y="141"/>
                    </a:cubicBezTo>
                    <a:cubicBezTo>
                      <a:pt x="18" y="141"/>
                      <a:pt x="19" y="141"/>
                      <a:pt x="19" y="141"/>
                    </a:cubicBezTo>
                    <a:cubicBezTo>
                      <a:pt x="19" y="141"/>
                      <a:pt x="19" y="141"/>
                      <a:pt x="20" y="141"/>
                    </a:cubicBezTo>
                    <a:cubicBezTo>
                      <a:pt x="20" y="141"/>
                      <a:pt x="20" y="141"/>
                      <a:pt x="20" y="141"/>
                    </a:cubicBezTo>
                    <a:cubicBezTo>
                      <a:pt x="20" y="141"/>
                      <a:pt x="21" y="141"/>
                      <a:pt x="21" y="141"/>
                    </a:cubicBezTo>
                    <a:cubicBezTo>
                      <a:pt x="21" y="141"/>
                      <a:pt x="21" y="141"/>
                      <a:pt x="21" y="141"/>
                    </a:cubicBezTo>
                    <a:cubicBezTo>
                      <a:pt x="21" y="141"/>
                      <a:pt x="21" y="141"/>
                      <a:pt x="21" y="141"/>
                    </a:cubicBezTo>
                    <a:cubicBezTo>
                      <a:pt x="21" y="141"/>
                      <a:pt x="21" y="141"/>
                      <a:pt x="21" y="140"/>
                    </a:cubicBezTo>
                    <a:cubicBezTo>
                      <a:pt x="22" y="140"/>
                      <a:pt x="22" y="140"/>
                      <a:pt x="23" y="140"/>
                    </a:cubicBezTo>
                    <a:cubicBezTo>
                      <a:pt x="24" y="140"/>
                      <a:pt x="25" y="139"/>
                      <a:pt x="26" y="139"/>
                    </a:cubicBezTo>
                    <a:cubicBezTo>
                      <a:pt x="26" y="139"/>
                      <a:pt x="27" y="139"/>
                      <a:pt x="27" y="138"/>
                    </a:cubicBezTo>
                    <a:cubicBezTo>
                      <a:pt x="29" y="138"/>
                      <a:pt x="31" y="138"/>
                      <a:pt x="32" y="138"/>
                    </a:cubicBezTo>
                    <a:cubicBezTo>
                      <a:pt x="32" y="138"/>
                      <a:pt x="32" y="138"/>
                      <a:pt x="32" y="138"/>
                    </a:cubicBezTo>
                    <a:cubicBezTo>
                      <a:pt x="32" y="138"/>
                      <a:pt x="32" y="138"/>
                      <a:pt x="32" y="137"/>
                    </a:cubicBezTo>
                    <a:cubicBezTo>
                      <a:pt x="32" y="137"/>
                      <a:pt x="32" y="137"/>
                      <a:pt x="32" y="137"/>
                    </a:cubicBezTo>
                    <a:cubicBezTo>
                      <a:pt x="32" y="137"/>
                      <a:pt x="33" y="137"/>
                      <a:pt x="33" y="137"/>
                    </a:cubicBezTo>
                    <a:cubicBezTo>
                      <a:pt x="33" y="137"/>
                      <a:pt x="33" y="137"/>
                      <a:pt x="33" y="137"/>
                    </a:cubicBezTo>
                    <a:cubicBezTo>
                      <a:pt x="33" y="137"/>
                      <a:pt x="33" y="137"/>
                      <a:pt x="33" y="137"/>
                    </a:cubicBezTo>
                    <a:cubicBezTo>
                      <a:pt x="33" y="137"/>
                      <a:pt x="33" y="137"/>
                      <a:pt x="33" y="137"/>
                    </a:cubicBezTo>
                    <a:cubicBezTo>
                      <a:pt x="33" y="137"/>
                      <a:pt x="33" y="137"/>
                      <a:pt x="34" y="137"/>
                    </a:cubicBezTo>
                    <a:cubicBezTo>
                      <a:pt x="34" y="137"/>
                      <a:pt x="34" y="137"/>
                      <a:pt x="34" y="137"/>
                    </a:cubicBezTo>
                    <a:cubicBezTo>
                      <a:pt x="34" y="137"/>
                      <a:pt x="34" y="137"/>
                      <a:pt x="34" y="137"/>
                    </a:cubicBezTo>
                    <a:cubicBezTo>
                      <a:pt x="34" y="137"/>
                      <a:pt x="34" y="137"/>
                      <a:pt x="34" y="137"/>
                    </a:cubicBezTo>
                    <a:cubicBezTo>
                      <a:pt x="34" y="137"/>
                      <a:pt x="34" y="137"/>
                      <a:pt x="34" y="137"/>
                    </a:cubicBezTo>
                    <a:cubicBezTo>
                      <a:pt x="34" y="137"/>
                      <a:pt x="34" y="137"/>
                      <a:pt x="34" y="137"/>
                    </a:cubicBezTo>
                    <a:cubicBezTo>
                      <a:pt x="34" y="137"/>
                      <a:pt x="34" y="137"/>
                      <a:pt x="34" y="137"/>
                    </a:cubicBezTo>
                    <a:cubicBezTo>
                      <a:pt x="34" y="136"/>
                      <a:pt x="34" y="136"/>
                      <a:pt x="34" y="136"/>
                    </a:cubicBezTo>
                    <a:cubicBezTo>
                      <a:pt x="34" y="136"/>
                      <a:pt x="34" y="136"/>
                      <a:pt x="34" y="136"/>
                    </a:cubicBezTo>
                    <a:cubicBezTo>
                      <a:pt x="34" y="136"/>
                      <a:pt x="34" y="136"/>
                      <a:pt x="35" y="136"/>
                    </a:cubicBezTo>
                    <a:cubicBezTo>
                      <a:pt x="35" y="136"/>
                      <a:pt x="35" y="136"/>
                      <a:pt x="35" y="136"/>
                    </a:cubicBezTo>
                    <a:cubicBezTo>
                      <a:pt x="35" y="136"/>
                      <a:pt x="35" y="136"/>
                      <a:pt x="35" y="136"/>
                    </a:cubicBezTo>
                    <a:cubicBezTo>
                      <a:pt x="35" y="136"/>
                      <a:pt x="35" y="136"/>
                      <a:pt x="35" y="136"/>
                    </a:cubicBezTo>
                    <a:cubicBezTo>
                      <a:pt x="35" y="136"/>
                      <a:pt x="35" y="136"/>
                      <a:pt x="35" y="136"/>
                    </a:cubicBezTo>
                    <a:cubicBezTo>
                      <a:pt x="35" y="136"/>
                      <a:pt x="35" y="136"/>
                      <a:pt x="35" y="136"/>
                    </a:cubicBezTo>
                    <a:cubicBezTo>
                      <a:pt x="35" y="136"/>
                      <a:pt x="36" y="136"/>
                      <a:pt x="36" y="136"/>
                    </a:cubicBezTo>
                    <a:cubicBezTo>
                      <a:pt x="36" y="136"/>
                      <a:pt x="36" y="136"/>
                      <a:pt x="36" y="136"/>
                    </a:cubicBezTo>
                    <a:cubicBezTo>
                      <a:pt x="36" y="136"/>
                      <a:pt x="36" y="136"/>
                      <a:pt x="36" y="136"/>
                    </a:cubicBezTo>
                    <a:cubicBezTo>
                      <a:pt x="36" y="136"/>
                      <a:pt x="36" y="136"/>
                      <a:pt x="36" y="136"/>
                    </a:cubicBezTo>
                    <a:cubicBezTo>
                      <a:pt x="37" y="136"/>
                      <a:pt x="37" y="136"/>
                      <a:pt x="37" y="136"/>
                    </a:cubicBezTo>
                    <a:cubicBezTo>
                      <a:pt x="37" y="136"/>
                      <a:pt x="37" y="136"/>
                      <a:pt x="37" y="136"/>
                    </a:cubicBezTo>
                    <a:cubicBezTo>
                      <a:pt x="37" y="136"/>
                      <a:pt x="37" y="136"/>
                      <a:pt x="37" y="136"/>
                    </a:cubicBezTo>
                    <a:cubicBezTo>
                      <a:pt x="37" y="136"/>
                      <a:pt x="37" y="136"/>
                      <a:pt x="37" y="136"/>
                    </a:cubicBezTo>
                    <a:cubicBezTo>
                      <a:pt x="37" y="136"/>
                      <a:pt x="37" y="136"/>
                      <a:pt x="37" y="136"/>
                    </a:cubicBezTo>
                    <a:cubicBezTo>
                      <a:pt x="37" y="136"/>
                      <a:pt x="37" y="136"/>
                      <a:pt x="37" y="136"/>
                    </a:cubicBezTo>
                    <a:cubicBezTo>
                      <a:pt x="37" y="136"/>
                      <a:pt x="37" y="136"/>
                      <a:pt x="37" y="136"/>
                    </a:cubicBezTo>
                    <a:cubicBezTo>
                      <a:pt x="37" y="136"/>
                      <a:pt x="37" y="136"/>
                      <a:pt x="38" y="136"/>
                    </a:cubicBezTo>
                    <a:cubicBezTo>
                      <a:pt x="38" y="136"/>
                      <a:pt x="38" y="136"/>
                      <a:pt x="38" y="136"/>
                    </a:cubicBezTo>
                    <a:cubicBezTo>
                      <a:pt x="38" y="136"/>
                      <a:pt x="38" y="136"/>
                      <a:pt x="38" y="136"/>
                    </a:cubicBezTo>
                    <a:cubicBezTo>
                      <a:pt x="38" y="136"/>
                      <a:pt x="38" y="136"/>
                      <a:pt x="38" y="136"/>
                    </a:cubicBezTo>
                    <a:cubicBezTo>
                      <a:pt x="38" y="135"/>
                      <a:pt x="38" y="135"/>
                      <a:pt x="38" y="135"/>
                    </a:cubicBezTo>
                    <a:cubicBezTo>
                      <a:pt x="38" y="135"/>
                      <a:pt x="38" y="135"/>
                      <a:pt x="38" y="135"/>
                    </a:cubicBezTo>
                    <a:cubicBezTo>
                      <a:pt x="38" y="135"/>
                      <a:pt x="38" y="135"/>
                      <a:pt x="38" y="135"/>
                    </a:cubicBezTo>
                    <a:cubicBezTo>
                      <a:pt x="39" y="135"/>
                      <a:pt x="39" y="135"/>
                      <a:pt x="39" y="135"/>
                    </a:cubicBezTo>
                    <a:cubicBezTo>
                      <a:pt x="39" y="135"/>
                      <a:pt x="39" y="135"/>
                      <a:pt x="39" y="135"/>
                    </a:cubicBezTo>
                    <a:cubicBezTo>
                      <a:pt x="39" y="135"/>
                      <a:pt x="39" y="135"/>
                      <a:pt x="39" y="135"/>
                    </a:cubicBezTo>
                    <a:cubicBezTo>
                      <a:pt x="39" y="135"/>
                      <a:pt x="39" y="135"/>
                      <a:pt x="39" y="135"/>
                    </a:cubicBezTo>
                    <a:cubicBezTo>
                      <a:pt x="40" y="135"/>
                      <a:pt x="40" y="135"/>
                      <a:pt x="40" y="135"/>
                    </a:cubicBezTo>
                    <a:cubicBezTo>
                      <a:pt x="40" y="135"/>
                      <a:pt x="40" y="135"/>
                      <a:pt x="40" y="135"/>
                    </a:cubicBezTo>
                    <a:cubicBezTo>
                      <a:pt x="40" y="135"/>
                      <a:pt x="40" y="135"/>
                      <a:pt x="40" y="135"/>
                    </a:cubicBezTo>
                    <a:cubicBezTo>
                      <a:pt x="40" y="135"/>
                      <a:pt x="40" y="135"/>
                      <a:pt x="40" y="135"/>
                    </a:cubicBezTo>
                    <a:cubicBezTo>
                      <a:pt x="40" y="135"/>
                      <a:pt x="40" y="135"/>
                      <a:pt x="40" y="135"/>
                    </a:cubicBezTo>
                    <a:cubicBezTo>
                      <a:pt x="40" y="135"/>
                      <a:pt x="40" y="135"/>
                      <a:pt x="40" y="135"/>
                    </a:cubicBezTo>
                    <a:cubicBezTo>
                      <a:pt x="40" y="135"/>
                      <a:pt x="40" y="135"/>
                      <a:pt x="40" y="135"/>
                    </a:cubicBezTo>
                    <a:cubicBezTo>
                      <a:pt x="40" y="135"/>
                      <a:pt x="40" y="135"/>
                      <a:pt x="40" y="135"/>
                    </a:cubicBezTo>
                    <a:cubicBezTo>
                      <a:pt x="41" y="135"/>
                      <a:pt x="41" y="135"/>
                      <a:pt x="41" y="135"/>
                    </a:cubicBezTo>
                    <a:cubicBezTo>
                      <a:pt x="41" y="135"/>
                      <a:pt x="41" y="135"/>
                      <a:pt x="41" y="135"/>
                    </a:cubicBezTo>
                    <a:cubicBezTo>
                      <a:pt x="41" y="135"/>
                      <a:pt x="41" y="135"/>
                      <a:pt x="41" y="135"/>
                    </a:cubicBezTo>
                    <a:cubicBezTo>
                      <a:pt x="41" y="135"/>
                      <a:pt x="41" y="135"/>
                      <a:pt x="41" y="135"/>
                    </a:cubicBezTo>
                    <a:cubicBezTo>
                      <a:pt x="41" y="134"/>
                      <a:pt x="41" y="134"/>
                      <a:pt x="41" y="134"/>
                    </a:cubicBezTo>
                    <a:cubicBezTo>
                      <a:pt x="41" y="134"/>
                      <a:pt x="41" y="134"/>
                      <a:pt x="41" y="134"/>
                    </a:cubicBezTo>
                    <a:cubicBezTo>
                      <a:pt x="41" y="134"/>
                      <a:pt x="41" y="134"/>
                      <a:pt x="42" y="134"/>
                    </a:cubicBezTo>
                    <a:cubicBezTo>
                      <a:pt x="42" y="134"/>
                      <a:pt x="42" y="134"/>
                      <a:pt x="42" y="134"/>
                    </a:cubicBezTo>
                    <a:cubicBezTo>
                      <a:pt x="42" y="134"/>
                      <a:pt x="42" y="134"/>
                      <a:pt x="42" y="134"/>
                    </a:cubicBezTo>
                    <a:cubicBezTo>
                      <a:pt x="42" y="134"/>
                      <a:pt x="42" y="134"/>
                      <a:pt x="42" y="134"/>
                    </a:cubicBezTo>
                    <a:cubicBezTo>
                      <a:pt x="42" y="134"/>
                      <a:pt x="42" y="134"/>
                      <a:pt x="42" y="134"/>
                    </a:cubicBezTo>
                    <a:cubicBezTo>
                      <a:pt x="42" y="134"/>
                      <a:pt x="42" y="134"/>
                      <a:pt x="42" y="134"/>
                    </a:cubicBezTo>
                    <a:cubicBezTo>
                      <a:pt x="42" y="134"/>
                      <a:pt x="42" y="134"/>
                      <a:pt x="42" y="134"/>
                    </a:cubicBezTo>
                    <a:cubicBezTo>
                      <a:pt x="42" y="134"/>
                      <a:pt x="42" y="134"/>
                      <a:pt x="42" y="134"/>
                    </a:cubicBezTo>
                    <a:cubicBezTo>
                      <a:pt x="42" y="134"/>
                      <a:pt x="42" y="134"/>
                      <a:pt x="43" y="134"/>
                    </a:cubicBezTo>
                    <a:cubicBezTo>
                      <a:pt x="43" y="134"/>
                      <a:pt x="43" y="134"/>
                      <a:pt x="43" y="134"/>
                    </a:cubicBezTo>
                    <a:cubicBezTo>
                      <a:pt x="43" y="134"/>
                      <a:pt x="43" y="134"/>
                      <a:pt x="43" y="134"/>
                    </a:cubicBezTo>
                    <a:cubicBezTo>
                      <a:pt x="43" y="134"/>
                      <a:pt x="43" y="134"/>
                      <a:pt x="43" y="134"/>
                    </a:cubicBezTo>
                    <a:cubicBezTo>
                      <a:pt x="43" y="134"/>
                      <a:pt x="43" y="134"/>
                      <a:pt x="43" y="134"/>
                    </a:cubicBezTo>
                    <a:cubicBezTo>
                      <a:pt x="43" y="133"/>
                      <a:pt x="43" y="133"/>
                      <a:pt x="43" y="133"/>
                    </a:cubicBezTo>
                    <a:cubicBezTo>
                      <a:pt x="43" y="133"/>
                      <a:pt x="43" y="133"/>
                      <a:pt x="43" y="133"/>
                    </a:cubicBezTo>
                    <a:cubicBezTo>
                      <a:pt x="43" y="133"/>
                      <a:pt x="43" y="133"/>
                      <a:pt x="43" y="133"/>
                    </a:cubicBezTo>
                    <a:cubicBezTo>
                      <a:pt x="43" y="133"/>
                      <a:pt x="43" y="133"/>
                      <a:pt x="43" y="133"/>
                    </a:cubicBezTo>
                    <a:cubicBezTo>
                      <a:pt x="43" y="133"/>
                      <a:pt x="43" y="133"/>
                      <a:pt x="43" y="133"/>
                    </a:cubicBezTo>
                    <a:cubicBezTo>
                      <a:pt x="43" y="133"/>
                      <a:pt x="43" y="133"/>
                      <a:pt x="43" y="133"/>
                    </a:cubicBezTo>
                    <a:cubicBezTo>
                      <a:pt x="43" y="133"/>
                      <a:pt x="44" y="133"/>
                      <a:pt x="44" y="133"/>
                    </a:cubicBezTo>
                    <a:cubicBezTo>
                      <a:pt x="44" y="133"/>
                      <a:pt x="44" y="133"/>
                      <a:pt x="45" y="133"/>
                    </a:cubicBezTo>
                    <a:cubicBezTo>
                      <a:pt x="45" y="133"/>
                      <a:pt x="45" y="133"/>
                      <a:pt x="45" y="133"/>
                    </a:cubicBezTo>
                    <a:cubicBezTo>
                      <a:pt x="45" y="133"/>
                      <a:pt x="45" y="133"/>
                      <a:pt x="45" y="133"/>
                    </a:cubicBezTo>
                    <a:cubicBezTo>
                      <a:pt x="45" y="133"/>
                      <a:pt x="45" y="133"/>
                      <a:pt x="45" y="133"/>
                    </a:cubicBezTo>
                    <a:cubicBezTo>
                      <a:pt x="45" y="133"/>
                      <a:pt x="45" y="133"/>
                      <a:pt x="45" y="133"/>
                    </a:cubicBezTo>
                    <a:cubicBezTo>
                      <a:pt x="45" y="132"/>
                      <a:pt x="46" y="132"/>
                      <a:pt x="46" y="132"/>
                    </a:cubicBezTo>
                    <a:cubicBezTo>
                      <a:pt x="46" y="132"/>
                      <a:pt x="46" y="132"/>
                      <a:pt x="46" y="132"/>
                    </a:cubicBezTo>
                    <a:cubicBezTo>
                      <a:pt x="46" y="132"/>
                      <a:pt x="46" y="132"/>
                      <a:pt x="46" y="132"/>
                    </a:cubicBezTo>
                    <a:cubicBezTo>
                      <a:pt x="47" y="132"/>
                      <a:pt x="47" y="132"/>
                      <a:pt x="47" y="132"/>
                    </a:cubicBezTo>
                    <a:cubicBezTo>
                      <a:pt x="47" y="132"/>
                      <a:pt x="47" y="132"/>
                      <a:pt x="47" y="132"/>
                    </a:cubicBezTo>
                    <a:cubicBezTo>
                      <a:pt x="47" y="132"/>
                      <a:pt x="47" y="132"/>
                      <a:pt x="47" y="132"/>
                    </a:cubicBezTo>
                    <a:cubicBezTo>
                      <a:pt x="47" y="132"/>
                      <a:pt x="47" y="132"/>
                      <a:pt x="48" y="132"/>
                    </a:cubicBezTo>
                    <a:cubicBezTo>
                      <a:pt x="48" y="132"/>
                      <a:pt x="48" y="132"/>
                      <a:pt x="48" y="132"/>
                    </a:cubicBezTo>
                    <a:cubicBezTo>
                      <a:pt x="48" y="132"/>
                      <a:pt x="48" y="132"/>
                      <a:pt x="48" y="132"/>
                    </a:cubicBezTo>
                    <a:cubicBezTo>
                      <a:pt x="48" y="132"/>
                      <a:pt x="48" y="132"/>
                      <a:pt x="48" y="132"/>
                    </a:cubicBezTo>
                    <a:cubicBezTo>
                      <a:pt x="48" y="132"/>
                      <a:pt x="48" y="132"/>
                      <a:pt x="48" y="132"/>
                    </a:cubicBezTo>
                    <a:cubicBezTo>
                      <a:pt x="48" y="131"/>
                      <a:pt x="48" y="131"/>
                      <a:pt x="48" y="131"/>
                    </a:cubicBezTo>
                    <a:cubicBezTo>
                      <a:pt x="48" y="131"/>
                      <a:pt x="48" y="131"/>
                      <a:pt x="48" y="131"/>
                    </a:cubicBezTo>
                    <a:cubicBezTo>
                      <a:pt x="49" y="131"/>
                      <a:pt x="49" y="131"/>
                      <a:pt x="49" y="131"/>
                    </a:cubicBezTo>
                    <a:cubicBezTo>
                      <a:pt x="49" y="131"/>
                      <a:pt x="49" y="131"/>
                      <a:pt x="49" y="131"/>
                    </a:cubicBezTo>
                    <a:cubicBezTo>
                      <a:pt x="49" y="131"/>
                      <a:pt x="49" y="131"/>
                      <a:pt x="49" y="131"/>
                    </a:cubicBezTo>
                    <a:cubicBezTo>
                      <a:pt x="49" y="131"/>
                      <a:pt x="49" y="131"/>
                      <a:pt x="50" y="131"/>
                    </a:cubicBezTo>
                    <a:cubicBezTo>
                      <a:pt x="50" y="131"/>
                      <a:pt x="50" y="131"/>
                      <a:pt x="50" y="131"/>
                    </a:cubicBezTo>
                    <a:cubicBezTo>
                      <a:pt x="50" y="131"/>
                      <a:pt x="50" y="131"/>
                      <a:pt x="50" y="131"/>
                    </a:cubicBezTo>
                    <a:cubicBezTo>
                      <a:pt x="50" y="131"/>
                      <a:pt x="50" y="131"/>
                      <a:pt x="50" y="131"/>
                    </a:cubicBezTo>
                    <a:cubicBezTo>
                      <a:pt x="50" y="131"/>
                      <a:pt x="50" y="131"/>
                      <a:pt x="50" y="131"/>
                    </a:cubicBezTo>
                    <a:cubicBezTo>
                      <a:pt x="50" y="131"/>
                      <a:pt x="50" y="131"/>
                      <a:pt x="50" y="131"/>
                    </a:cubicBezTo>
                    <a:cubicBezTo>
                      <a:pt x="50" y="130"/>
                      <a:pt x="50" y="130"/>
                      <a:pt x="51" y="130"/>
                    </a:cubicBezTo>
                    <a:cubicBezTo>
                      <a:pt x="51" y="130"/>
                      <a:pt x="51" y="130"/>
                      <a:pt x="51" y="130"/>
                    </a:cubicBezTo>
                    <a:cubicBezTo>
                      <a:pt x="51" y="130"/>
                      <a:pt x="51" y="130"/>
                      <a:pt x="51" y="130"/>
                    </a:cubicBezTo>
                    <a:cubicBezTo>
                      <a:pt x="51" y="130"/>
                      <a:pt x="51" y="130"/>
                      <a:pt x="51" y="130"/>
                    </a:cubicBezTo>
                    <a:cubicBezTo>
                      <a:pt x="51" y="130"/>
                      <a:pt x="52" y="130"/>
                      <a:pt x="52" y="130"/>
                    </a:cubicBezTo>
                    <a:cubicBezTo>
                      <a:pt x="53" y="129"/>
                      <a:pt x="53" y="129"/>
                      <a:pt x="54" y="129"/>
                    </a:cubicBezTo>
                    <a:cubicBezTo>
                      <a:pt x="54" y="129"/>
                      <a:pt x="55" y="128"/>
                      <a:pt x="55" y="128"/>
                    </a:cubicBezTo>
                    <a:cubicBezTo>
                      <a:pt x="56" y="128"/>
                      <a:pt x="56" y="128"/>
                      <a:pt x="57" y="128"/>
                    </a:cubicBezTo>
                    <a:cubicBezTo>
                      <a:pt x="57" y="105"/>
                      <a:pt x="57" y="105"/>
                      <a:pt x="57" y="105"/>
                    </a:cubicBezTo>
                    <a:close/>
                    <a:moveTo>
                      <a:pt x="57" y="146"/>
                    </a:moveTo>
                    <a:cubicBezTo>
                      <a:pt x="57" y="167"/>
                      <a:pt x="57" y="167"/>
                      <a:pt x="57" y="167"/>
                    </a:cubicBezTo>
                    <a:cubicBezTo>
                      <a:pt x="57" y="167"/>
                      <a:pt x="57" y="168"/>
                      <a:pt x="56" y="168"/>
                    </a:cubicBezTo>
                    <a:cubicBezTo>
                      <a:pt x="56" y="168"/>
                      <a:pt x="56" y="168"/>
                      <a:pt x="56" y="168"/>
                    </a:cubicBezTo>
                    <a:cubicBezTo>
                      <a:pt x="56" y="168"/>
                      <a:pt x="56" y="168"/>
                      <a:pt x="56" y="168"/>
                    </a:cubicBezTo>
                    <a:cubicBezTo>
                      <a:pt x="56" y="168"/>
                      <a:pt x="56" y="168"/>
                      <a:pt x="56" y="168"/>
                    </a:cubicBezTo>
                    <a:cubicBezTo>
                      <a:pt x="56" y="168"/>
                      <a:pt x="56" y="168"/>
                      <a:pt x="56" y="168"/>
                    </a:cubicBezTo>
                    <a:cubicBezTo>
                      <a:pt x="56" y="168"/>
                      <a:pt x="56" y="168"/>
                      <a:pt x="56" y="168"/>
                    </a:cubicBezTo>
                    <a:cubicBezTo>
                      <a:pt x="55" y="168"/>
                      <a:pt x="55" y="168"/>
                      <a:pt x="55" y="168"/>
                    </a:cubicBezTo>
                    <a:cubicBezTo>
                      <a:pt x="55" y="168"/>
                      <a:pt x="55" y="168"/>
                      <a:pt x="55" y="169"/>
                    </a:cubicBezTo>
                    <a:cubicBezTo>
                      <a:pt x="54" y="169"/>
                      <a:pt x="54" y="169"/>
                      <a:pt x="54" y="169"/>
                    </a:cubicBezTo>
                    <a:cubicBezTo>
                      <a:pt x="54" y="169"/>
                      <a:pt x="54" y="169"/>
                      <a:pt x="54" y="169"/>
                    </a:cubicBezTo>
                    <a:cubicBezTo>
                      <a:pt x="54" y="169"/>
                      <a:pt x="54" y="169"/>
                      <a:pt x="54" y="169"/>
                    </a:cubicBezTo>
                    <a:cubicBezTo>
                      <a:pt x="54" y="169"/>
                      <a:pt x="54" y="169"/>
                      <a:pt x="54" y="169"/>
                    </a:cubicBezTo>
                    <a:cubicBezTo>
                      <a:pt x="54" y="169"/>
                      <a:pt x="54" y="169"/>
                      <a:pt x="54" y="169"/>
                    </a:cubicBezTo>
                    <a:cubicBezTo>
                      <a:pt x="54" y="169"/>
                      <a:pt x="54" y="169"/>
                      <a:pt x="54" y="169"/>
                    </a:cubicBezTo>
                    <a:cubicBezTo>
                      <a:pt x="53" y="169"/>
                      <a:pt x="53" y="169"/>
                      <a:pt x="52" y="169"/>
                    </a:cubicBezTo>
                    <a:cubicBezTo>
                      <a:pt x="52" y="169"/>
                      <a:pt x="52" y="169"/>
                      <a:pt x="52" y="169"/>
                    </a:cubicBezTo>
                    <a:cubicBezTo>
                      <a:pt x="52" y="169"/>
                      <a:pt x="52" y="169"/>
                      <a:pt x="52" y="169"/>
                    </a:cubicBezTo>
                    <a:cubicBezTo>
                      <a:pt x="52" y="169"/>
                      <a:pt x="52" y="169"/>
                      <a:pt x="52" y="169"/>
                    </a:cubicBezTo>
                    <a:cubicBezTo>
                      <a:pt x="51" y="170"/>
                      <a:pt x="51" y="170"/>
                      <a:pt x="51" y="170"/>
                    </a:cubicBezTo>
                    <a:cubicBezTo>
                      <a:pt x="51" y="170"/>
                      <a:pt x="51" y="170"/>
                      <a:pt x="51" y="170"/>
                    </a:cubicBezTo>
                    <a:cubicBezTo>
                      <a:pt x="51" y="170"/>
                      <a:pt x="50" y="170"/>
                      <a:pt x="50" y="170"/>
                    </a:cubicBezTo>
                    <a:cubicBezTo>
                      <a:pt x="50" y="170"/>
                      <a:pt x="50" y="170"/>
                      <a:pt x="50" y="170"/>
                    </a:cubicBezTo>
                    <a:cubicBezTo>
                      <a:pt x="50" y="170"/>
                      <a:pt x="50" y="170"/>
                      <a:pt x="49" y="170"/>
                    </a:cubicBezTo>
                    <a:cubicBezTo>
                      <a:pt x="49" y="170"/>
                      <a:pt x="49" y="170"/>
                      <a:pt x="49" y="170"/>
                    </a:cubicBezTo>
                    <a:cubicBezTo>
                      <a:pt x="49" y="170"/>
                      <a:pt x="49" y="170"/>
                      <a:pt x="49" y="170"/>
                    </a:cubicBezTo>
                    <a:cubicBezTo>
                      <a:pt x="49" y="170"/>
                      <a:pt x="49" y="170"/>
                      <a:pt x="49" y="170"/>
                    </a:cubicBezTo>
                    <a:cubicBezTo>
                      <a:pt x="49" y="171"/>
                      <a:pt x="49" y="171"/>
                      <a:pt x="49" y="171"/>
                    </a:cubicBezTo>
                    <a:cubicBezTo>
                      <a:pt x="49" y="171"/>
                      <a:pt x="49" y="171"/>
                      <a:pt x="48" y="171"/>
                    </a:cubicBezTo>
                    <a:cubicBezTo>
                      <a:pt x="48" y="171"/>
                      <a:pt x="48" y="171"/>
                      <a:pt x="48" y="171"/>
                    </a:cubicBezTo>
                    <a:cubicBezTo>
                      <a:pt x="48" y="171"/>
                      <a:pt x="48" y="171"/>
                      <a:pt x="48" y="171"/>
                    </a:cubicBezTo>
                    <a:cubicBezTo>
                      <a:pt x="48" y="171"/>
                      <a:pt x="48" y="171"/>
                      <a:pt x="48" y="171"/>
                    </a:cubicBezTo>
                    <a:cubicBezTo>
                      <a:pt x="48" y="171"/>
                      <a:pt x="48" y="171"/>
                      <a:pt x="48" y="171"/>
                    </a:cubicBezTo>
                    <a:cubicBezTo>
                      <a:pt x="47" y="171"/>
                      <a:pt x="47" y="171"/>
                      <a:pt x="47" y="171"/>
                    </a:cubicBezTo>
                    <a:cubicBezTo>
                      <a:pt x="47" y="171"/>
                      <a:pt x="47" y="171"/>
                      <a:pt x="47" y="171"/>
                    </a:cubicBezTo>
                    <a:cubicBezTo>
                      <a:pt x="47" y="171"/>
                      <a:pt x="47" y="171"/>
                      <a:pt x="47" y="171"/>
                    </a:cubicBezTo>
                    <a:cubicBezTo>
                      <a:pt x="47" y="171"/>
                      <a:pt x="46" y="171"/>
                      <a:pt x="46" y="171"/>
                    </a:cubicBezTo>
                    <a:cubicBezTo>
                      <a:pt x="46" y="171"/>
                      <a:pt x="46" y="171"/>
                      <a:pt x="46" y="171"/>
                    </a:cubicBezTo>
                    <a:cubicBezTo>
                      <a:pt x="46" y="171"/>
                      <a:pt x="46" y="171"/>
                      <a:pt x="46" y="172"/>
                    </a:cubicBezTo>
                    <a:cubicBezTo>
                      <a:pt x="46" y="172"/>
                      <a:pt x="46" y="172"/>
                      <a:pt x="46" y="172"/>
                    </a:cubicBezTo>
                    <a:cubicBezTo>
                      <a:pt x="46" y="172"/>
                      <a:pt x="46" y="172"/>
                      <a:pt x="46" y="172"/>
                    </a:cubicBezTo>
                    <a:cubicBezTo>
                      <a:pt x="46" y="172"/>
                      <a:pt x="46" y="172"/>
                      <a:pt x="46" y="172"/>
                    </a:cubicBezTo>
                    <a:cubicBezTo>
                      <a:pt x="46" y="172"/>
                      <a:pt x="46" y="172"/>
                      <a:pt x="46" y="172"/>
                    </a:cubicBezTo>
                    <a:cubicBezTo>
                      <a:pt x="46" y="172"/>
                      <a:pt x="45" y="172"/>
                      <a:pt x="45" y="172"/>
                    </a:cubicBezTo>
                    <a:cubicBezTo>
                      <a:pt x="45" y="172"/>
                      <a:pt x="45" y="172"/>
                      <a:pt x="45" y="172"/>
                    </a:cubicBezTo>
                    <a:cubicBezTo>
                      <a:pt x="45" y="172"/>
                      <a:pt x="45" y="172"/>
                      <a:pt x="45" y="172"/>
                    </a:cubicBezTo>
                    <a:cubicBezTo>
                      <a:pt x="45" y="172"/>
                      <a:pt x="45" y="172"/>
                      <a:pt x="45" y="172"/>
                    </a:cubicBezTo>
                    <a:cubicBezTo>
                      <a:pt x="45" y="172"/>
                      <a:pt x="45" y="172"/>
                      <a:pt x="45" y="172"/>
                    </a:cubicBezTo>
                    <a:cubicBezTo>
                      <a:pt x="45" y="172"/>
                      <a:pt x="45" y="172"/>
                      <a:pt x="44" y="172"/>
                    </a:cubicBezTo>
                    <a:cubicBezTo>
                      <a:pt x="43" y="172"/>
                      <a:pt x="42" y="173"/>
                      <a:pt x="41" y="173"/>
                    </a:cubicBezTo>
                    <a:cubicBezTo>
                      <a:pt x="41" y="173"/>
                      <a:pt x="41" y="173"/>
                      <a:pt x="41" y="173"/>
                    </a:cubicBezTo>
                    <a:cubicBezTo>
                      <a:pt x="40" y="173"/>
                      <a:pt x="39" y="173"/>
                      <a:pt x="38" y="174"/>
                    </a:cubicBezTo>
                    <a:cubicBezTo>
                      <a:pt x="37" y="174"/>
                      <a:pt x="36" y="174"/>
                      <a:pt x="36" y="174"/>
                    </a:cubicBezTo>
                    <a:cubicBezTo>
                      <a:pt x="36" y="174"/>
                      <a:pt x="36" y="174"/>
                      <a:pt x="36" y="174"/>
                    </a:cubicBezTo>
                    <a:cubicBezTo>
                      <a:pt x="35" y="174"/>
                      <a:pt x="35" y="174"/>
                      <a:pt x="35" y="174"/>
                    </a:cubicBezTo>
                    <a:cubicBezTo>
                      <a:pt x="34" y="174"/>
                      <a:pt x="34" y="174"/>
                      <a:pt x="34" y="174"/>
                    </a:cubicBezTo>
                    <a:cubicBezTo>
                      <a:pt x="34" y="175"/>
                      <a:pt x="34" y="175"/>
                      <a:pt x="34" y="175"/>
                    </a:cubicBezTo>
                    <a:cubicBezTo>
                      <a:pt x="34" y="175"/>
                      <a:pt x="33" y="175"/>
                      <a:pt x="33" y="175"/>
                    </a:cubicBezTo>
                    <a:cubicBezTo>
                      <a:pt x="33" y="175"/>
                      <a:pt x="33" y="175"/>
                      <a:pt x="33" y="175"/>
                    </a:cubicBezTo>
                    <a:cubicBezTo>
                      <a:pt x="33" y="175"/>
                      <a:pt x="33" y="175"/>
                      <a:pt x="33" y="175"/>
                    </a:cubicBezTo>
                    <a:cubicBezTo>
                      <a:pt x="33" y="175"/>
                      <a:pt x="33" y="175"/>
                      <a:pt x="33" y="175"/>
                    </a:cubicBezTo>
                    <a:cubicBezTo>
                      <a:pt x="33" y="175"/>
                      <a:pt x="33" y="175"/>
                      <a:pt x="33" y="175"/>
                    </a:cubicBezTo>
                    <a:cubicBezTo>
                      <a:pt x="33" y="175"/>
                      <a:pt x="33" y="175"/>
                      <a:pt x="32" y="175"/>
                    </a:cubicBezTo>
                    <a:cubicBezTo>
                      <a:pt x="32" y="175"/>
                      <a:pt x="32" y="175"/>
                      <a:pt x="32" y="175"/>
                    </a:cubicBezTo>
                    <a:cubicBezTo>
                      <a:pt x="32" y="175"/>
                      <a:pt x="31" y="175"/>
                      <a:pt x="31" y="176"/>
                    </a:cubicBezTo>
                    <a:cubicBezTo>
                      <a:pt x="31" y="176"/>
                      <a:pt x="31" y="176"/>
                      <a:pt x="31" y="176"/>
                    </a:cubicBezTo>
                    <a:cubicBezTo>
                      <a:pt x="30" y="176"/>
                      <a:pt x="30" y="176"/>
                      <a:pt x="30" y="176"/>
                    </a:cubicBezTo>
                    <a:cubicBezTo>
                      <a:pt x="29" y="176"/>
                      <a:pt x="28" y="176"/>
                      <a:pt x="27" y="177"/>
                    </a:cubicBezTo>
                    <a:cubicBezTo>
                      <a:pt x="27" y="177"/>
                      <a:pt x="27" y="177"/>
                      <a:pt x="26" y="178"/>
                    </a:cubicBezTo>
                    <a:cubicBezTo>
                      <a:pt x="26" y="179"/>
                      <a:pt x="26" y="180"/>
                      <a:pt x="26" y="181"/>
                    </a:cubicBezTo>
                    <a:cubicBezTo>
                      <a:pt x="26" y="181"/>
                      <a:pt x="26" y="181"/>
                      <a:pt x="26" y="181"/>
                    </a:cubicBezTo>
                    <a:cubicBezTo>
                      <a:pt x="26" y="181"/>
                      <a:pt x="26" y="181"/>
                      <a:pt x="26" y="181"/>
                    </a:cubicBezTo>
                    <a:cubicBezTo>
                      <a:pt x="26" y="181"/>
                      <a:pt x="26" y="181"/>
                      <a:pt x="26" y="181"/>
                    </a:cubicBezTo>
                    <a:cubicBezTo>
                      <a:pt x="25" y="182"/>
                      <a:pt x="25" y="182"/>
                      <a:pt x="26" y="183"/>
                    </a:cubicBezTo>
                    <a:cubicBezTo>
                      <a:pt x="25" y="183"/>
                      <a:pt x="25" y="183"/>
                      <a:pt x="25" y="183"/>
                    </a:cubicBezTo>
                    <a:cubicBezTo>
                      <a:pt x="25" y="184"/>
                      <a:pt x="25" y="185"/>
                      <a:pt x="25" y="185"/>
                    </a:cubicBezTo>
                    <a:cubicBezTo>
                      <a:pt x="25" y="185"/>
                      <a:pt x="25" y="185"/>
                      <a:pt x="25" y="186"/>
                    </a:cubicBezTo>
                    <a:cubicBezTo>
                      <a:pt x="25" y="187"/>
                      <a:pt x="25" y="189"/>
                      <a:pt x="25" y="190"/>
                    </a:cubicBezTo>
                    <a:cubicBezTo>
                      <a:pt x="25" y="191"/>
                      <a:pt x="25" y="193"/>
                      <a:pt x="25" y="193"/>
                    </a:cubicBezTo>
                    <a:cubicBezTo>
                      <a:pt x="25" y="193"/>
                      <a:pt x="25" y="194"/>
                      <a:pt x="25" y="194"/>
                    </a:cubicBezTo>
                    <a:cubicBezTo>
                      <a:pt x="26" y="194"/>
                      <a:pt x="28" y="194"/>
                      <a:pt x="29" y="194"/>
                    </a:cubicBezTo>
                    <a:cubicBezTo>
                      <a:pt x="29" y="193"/>
                      <a:pt x="29" y="193"/>
                      <a:pt x="29" y="193"/>
                    </a:cubicBezTo>
                    <a:cubicBezTo>
                      <a:pt x="29" y="193"/>
                      <a:pt x="29" y="193"/>
                      <a:pt x="30" y="193"/>
                    </a:cubicBezTo>
                    <a:cubicBezTo>
                      <a:pt x="30" y="193"/>
                      <a:pt x="30" y="193"/>
                      <a:pt x="30" y="193"/>
                    </a:cubicBezTo>
                    <a:cubicBezTo>
                      <a:pt x="30" y="193"/>
                      <a:pt x="30" y="193"/>
                      <a:pt x="30" y="193"/>
                    </a:cubicBezTo>
                    <a:cubicBezTo>
                      <a:pt x="30" y="193"/>
                      <a:pt x="30" y="193"/>
                      <a:pt x="30" y="193"/>
                    </a:cubicBezTo>
                    <a:cubicBezTo>
                      <a:pt x="30" y="193"/>
                      <a:pt x="30" y="193"/>
                      <a:pt x="30" y="193"/>
                    </a:cubicBezTo>
                    <a:cubicBezTo>
                      <a:pt x="30" y="193"/>
                      <a:pt x="30" y="193"/>
                      <a:pt x="31" y="193"/>
                    </a:cubicBezTo>
                    <a:cubicBezTo>
                      <a:pt x="31" y="193"/>
                      <a:pt x="31" y="193"/>
                      <a:pt x="31" y="193"/>
                    </a:cubicBezTo>
                    <a:cubicBezTo>
                      <a:pt x="31" y="193"/>
                      <a:pt x="31" y="193"/>
                      <a:pt x="31" y="193"/>
                    </a:cubicBezTo>
                    <a:cubicBezTo>
                      <a:pt x="31" y="193"/>
                      <a:pt x="31" y="193"/>
                      <a:pt x="31" y="193"/>
                    </a:cubicBezTo>
                    <a:cubicBezTo>
                      <a:pt x="31" y="193"/>
                      <a:pt x="31" y="193"/>
                      <a:pt x="31" y="193"/>
                    </a:cubicBezTo>
                    <a:cubicBezTo>
                      <a:pt x="31" y="193"/>
                      <a:pt x="31" y="193"/>
                      <a:pt x="31" y="193"/>
                    </a:cubicBezTo>
                    <a:cubicBezTo>
                      <a:pt x="31" y="193"/>
                      <a:pt x="31" y="193"/>
                      <a:pt x="31" y="193"/>
                    </a:cubicBezTo>
                    <a:cubicBezTo>
                      <a:pt x="32" y="193"/>
                      <a:pt x="32" y="193"/>
                      <a:pt x="32" y="193"/>
                    </a:cubicBezTo>
                    <a:cubicBezTo>
                      <a:pt x="32" y="193"/>
                      <a:pt x="32" y="193"/>
                      <a:pt x="32" y="193"/>
                    </a:cubicBezTo>
                    <a:cubicBezTo>
                      <a:pt x="32" y="193"/>
                      <a:pt x="32" y="193"/>
                      <a:pt x="32" y="193"/>
                    </a:cubicBezTo>
                    <a:cubicBezTo>
                      <a:pt x="32" y="193"/>
                      <a:pt x="32" y="193"/>
                      <a:pt x="32" y="193"/>
                    </a:cubicBezTo>
                    <a:cubicBezTo>
                      <a:pt x="32" y="193"/>
                      <a:pt x="32" y="193"/>
                      <a:pt x="32" y="193"/>
                    </a:cubicBezTo>
                    <a:cubicBezTo>
                      <a:pt x="32" y="193"/>
                      <a:pt x="32" y="193"/>
                      <a:pt x="32" y="193"/>
                    </a:cubicBezTo>
                    <a:cubicBezTo>
                      <a:pt x="33" y="193"/>
                      <a:pt x="33" y="193"/>
                      <a:pt x="33" y="193"/>
                    </a:cubicBezTo>
                    <a:cubicBezTo>
                      <a:pt x="33" y="193"/>
                      <a:pt x="33" y="193"/>
                      <a:pt x="33" y="193"/>
                    </a:cubicBezTo>
                    <a:cubicBezTo>
                      <a:pt x="33" y="193"/>
                      <a:pt x="33" y="193"/>
                      <a:pt x="33" y="193"/>
                    </a:cubicBezTo>
                    <a:cubicBezTo>
                      <a:pt x="33" y="193"/>
                      <a:pt x="33" y="193"/>
                      <a:pt x="33" y="193"/>
                    </a:cubicBezTo>
                    <a:cubicBezTo>
                      <a:pt x="33" y="193"/>
                      <a:pt x="33" y="193"/>
                      <a:pt x="34" y="193"/>
                    </a:cubicBezTo>
                    <a:cubicBezTo>
                      <a:pt x="34" y="193"/>
                      <a:pt x="34" y="193"/>
                      <a:pt x="34" y="193"/>
                    </a:cubicBezTo>
                    <a:cubicBezTo>
                      <a:pt x="34" y="192"/>
                      <a:pt x="34" y="192"/>
                      <a:pt x="34" y="192"/>
                    </a:cubicBezTo>
                    <a:cubicBezTo>
                      <a:pt x="34" y="192"/>
                      <a:pt x="34" y="192"/>
                      <a:pt x="34" y="192"/>
                    </a:cubicBezTo>
                    <a:cubicBezTo>
                      <a:pt x="35" y="192"/>
                      <a:pt x="36" y="192"/>
                      <a:pt x="36" y="192"/>
                    </a:cubicBezTo>
                    <a:cubicBezTo>
                      <a:pt x="36" y="192"/>
                      <a:pt x="36" y="192"/>
                      <a:pt x="36" y="192"/>
                    </a:cubicBezTo>
                    <a:cubicBezTo>
                      <a:pt x="37" y="192"/>
                      <a:pt x="37" y="192"/>
                      <a:pt x="37" y="192"/>
                    </a:cubicBezTo>
                    <a:cubicBezTo>
                      <a:pt x="37" y="192"/>
                      <a:pt x="37" y="192"/>
                      <a:pt x="37" y="192"/>
                    </a:cubicBezTo>
                    <a:cubicBezTo>
                      <a:pt x="37" y="192"/>
                      <a:pt x="37" y="192"/>
                      <a:pt x="37" y="192"/>
                    </a:cubicBezTo>
                    <a:cubicBezTo>
                      <a:pt x="37" y="192"/>
                      <a:pt x="37" y="192"/>
                      <a:pt x="37" y="192"/>
                    </a:cubicBezTo>
                    <a:cubicBezTo>
                      <a:pt x="37" y="192"/>
                      <a:pt x="37" y="192"/>
                      <a:pt x="37" y="192"/>
                    </a:cubicBezTo>
                    <a:cubicBezTo>
                      <a:pt x="37" y="192"/>
                      <a:pt x="37" y="192"/>
                      <a:pt x="38" y="192"/>
                    </a:cubicBezTo>
                    <a:cubicBezTo>
                      <a:pt x="38" y="192"/>
                      <a:pt x="38" y="192"/>
                      <a:pt x="38" y="192"/>
                    </a:cubicBezTo>
                    <a:cubicBezTo>
                      <a:pt x="38" y="192"/>
                      <a:pt x="38" y="192"/>
                      <a:pt x="38" y="192"/>
                    </a:cubicBezTo>
                    <a:cubicBezTo>
                      <a:pt x="38" y="192"/>
                      <a:pt x="38" y="192"/>
                      <a:pt x="38" y="192"/>
                    </a:cubicBezTo>
                    <a:cubicBezTo>
                      <a:pt x="38" y="192"/>
                      <a:pt x="38" y="192"/>
                      <a:pt x="38" y="192"/>
                    </a:cubicBezTo>
                    <a:cubicBezTo>
                      <a:pt x="38" y="192"/>
                      <a:pt x="38" y="192"/>
                      <a:pt x="38" y="192"/>
                    </a:cubicBezTo>
                    <a:cubicBezTo>
                      <a:pt x="38" y="192"/>
                      <a:pt x="38" y="192"/>
                      <a:pt x="38" y="191"/>
                    </a:cubicBezTo>
                    <a:cubicBezTo>
                      <a:pt x="39" y="191"/>
                      <a:pt x="39" y="191"/>
                      <a:pt x="39" y="191"/>
                    </a:cubicBezTo>
                    <a:cubicBezTo>
                      <a:pt x="40" y="191"/>
                      <a:pt x="40" y="191"/>
                      <a:pt x="40" y="191"/>
                    </a:cubicBezTo>
                    <a:cubicBezTo>
                      <a:pt x="40" y="191"/>
                      <a:pt x="40" y="191"/>
                      <a:pt x="40" y="191"/>
                    </a:cubicBezTo>
                    <a:cubicBezTo>
                      <a:pt x="40" y="191"/>
                      <a:pt x="41" y="191"/>
                      <a:pt x="42" y="191"/>
                    </a:cubicBezTo>
                    <a:cubicBezTo>
                      <a:pt x="43" y="191"/>
                      <a:pt x="44" y="190"/>
                      <a:pt x="45" y="190"/>
                    </a:cubicBezTo>
                    <a:cubicBezTo>
                      <a:pt x="46" y="190"/>
                      <a:pt x="47" y="190"/>
                      <a:pt x="48" y="190"/>
                    </a:cubicBezTo>
                    <a:cubicBezTo>
                      <a:pt x="48" y="189"/>
                      <a:pt x="48" y="189"/>
                      <a:pt x="49" y="189"/>
                    </a:cubicBezTo>
                    <a:cubicBezTo>
                      <a:pt x="50" y="189"/>
                      <a:pt x="51" y="189"/>
                      <a:pt x="52" y="189"/>
                    </a:cubicBezTo>
                    <a:cubicBezTo>
                      <a:pt x="52" y="189"/>
                      <a:pt x="52" y="189"/>
                      <a:pt x="52" y="189"/>
                    </a:cubicBezTo>
                    <a:cubicBezTo>
                      <a:pt x="53" y="188"/>
                      <a:pt x="54" y="188"/>
                      <a:pt x="55" y="187"/>
                    </a:cubicBezTo>
                    <a:cubicBezTo>
                      <a:pt x="55" y="187"/>
                      <a:pt x="56" y="187"/>
                      <a:pt x="57" y="186"/>
                    </a:cubicBezTo>
                    <a:cubicBezTo>
                      <a:pt x="57" y="208"/>
                      <a:pt x="57" y="208"/>
                      <a:pt x="57" y="208"/>
                    </a:cubicBezTo>
                    <a:cubicBezTo>
                      <a:pt x="57" y="208"/>
                      <a:pt x="56" y="208"/>
                      <a:pt x="56" y="208"/>
                    </a:cubicBezTo>
                    <a:cubicBezTo>
                      <a:pt x="56" y="209"/>
                      <a:pt x="56" y="209"/>
                      <a:pt x="56" y="209"/>
                    </a:cubicBezTo>
                    <a:cubicBezTo>
                      <a:pt x="56" y="209"/>
                      <a:pt x="56" y="209"/>
                      <a:pt x="55" y="209"/>
                    </a:cubicBezTo>
                    <a:cubicBezTo>
                      <a:pt x="55" y="209"/>
                      <a:pt x="55" y="209"/>
                      <a:pt x="55" y="209"/>
                    </a:cubicBezTo>
                    <a:cubicBezTo>
                      <a:pt x="55" y="209"/>
                      <a:pt x="55" y="209"/>
                      <a:pt x="55" y="209"/>
                    </a:cubicBezTo>
                    <a:cubicBezTo>
                      <a:pt x="55" y="209"/>
                      <a:pt x="55" y="209"/>
                      <a:pt x="55" y="209"/>
                    </a:cubicBezTo>
                    <a:cubicBezTo>
                      <a:pt x="54" y="209"/>
                      <a:pt x="54" y="209"/>
                      <a:pt x="53" y="210"/>
                    </a:cubicBezTo>
                    <a:cubicBezTo>
                      <a:pt x="52" y="210"/>
                      <a:pt x="50" y="211"/>
                      <a:pt x="49" y="212"/>
                    </a:cubicBezTo>
                    <a:cubicBezTo>
                      <a:pt x="48" y="212"/>
                      <a:pt x="46" y="213"/>
                      <a:pt x="44" y="213"/>
                    </a:cubicBezTo>
                    <a:cubicBezTo>
                      <a:pt x="43" y="213"/>
                      <a:pt x="43" y="214"/>
                      <a:pt x="42" y="214"/>
                    </a:cubicBezTo>
                    <a:cubicBezTo>
                      <a:pt x="41" y="214"/>
                      <a:pt x="41" y="214"/>
                      <a:pt x="41" y="214"/>
                    </a:cubicBezTo>
                    <a:cubicBezTo>
                      <a:pt x="41" y="215"/>
                      <a:pt x="41" y="215"/>
                      <a:pt x="41" y="215"/>
                    </a:cubicBezTo>
                    <a:cubicBezTo>
                      <a:pt x="41" y="215"/>
                      <a:pt x="41" y="215"/>
                      <a:pt x="40" y="215"/>
                    </a:cubicBezTo>
                    <a:cubicBezTo>
                      <a:pt x="40" y="215"/>
                      <a:pt x="40" y="215"/>
                      <a:pt x="40" y="215"/>
                    </a:cubicBezTo>
                    <a:cubicBezTo>
                      <a:pt x="40" y="215"/>
                      <a:pt x="39" y="215"/>
                      <a:pt x="38" y="215"/>
                    </a:cubicBezTo>
                    <a:cubicBezTo>
                      <a:pt x="38" y="215"/>
                      <a:pt x="38" y="215"/>
                      <a:pt x="38" y="215"/>
                    </a:cubicBezTo>
                    <a:cubicBezTo>
                      <a:pt x="38" y="215"/>
                      <a:pt x="38" y="215"/>
                      <a:pt x="37" y="215"/>
                    </a:cubicBezTo>
                    <a:cubicBezTo>
                      <a:pt x="37" y="215"/>
                      <a:pt x="37" y="215"/>
                      <a:pt x="37" y="215"/>
                    </a:cubicBezTo>
                    <a:cubicBezTo>
                      <a:pt x="37" y="215"/>
                      <a:pt x="37" y="215"/>
                      <a:pt x="37" y="215"/>
                    </a:cubicBezTo>
                    <a:cubicBezTo>
                      <a:pt x="37" y="215"/>
                      <a:pt x="37" y="215"/>
                      <a:pt x="37" y="215"/>
                    </a:cubicBezTo>
                    <a:cubicBezTo>
                      <a:pt x="37" y="216"/>
                      <a:pt x="37" y="216"/>
                      <a:pt x="37" y="216"/>
                    </a:cubicBezTo>
                    <a:cubicBezTo>
                      <a:pt x="37" y="216"/>
                      <a:pt x="37" y="216"/>
                      <a:pt x="37" y="216"/>
                    </a:cubicBezTo>
                    <a:cubicBezTo>
                      <a:pt x="36" y="216"/>
                      <a:pt x="36" y="216"/>
                      <a:pt x="36" y="216"/>
                    </a:cubicBezTo>
                    <a:cubicBezTo>
                      <a:pt x="36" y="216"/>
                      <a:pt x="36" y="216"/>
                      <a:pt x="36" y="216"/>
                    </a:cubicBezTo>
                    <a:cubicBezTo>
                      <a:pt x="36" y="216"/>
                      <a:pt x="36" y="216"/>
                      <a:pt x="36" y="216"/>
                    </a:cubicBezTo>
                    <a:cubicBezTo>
                      <a:pt x="36" y="216"/>
                      <a:pt x="36" y="216"/>
                      <a:pt x="36" y="216"/>
                    </a:cubicBezTo>
                    <a:cubicBezTo>
                      <a:pt x="36" y="216"/>
                      <a:pt x="35" y="217"/>
                      <a:pt x="35" y="217"/>
                    </a:cubicBezTo>
                    <a:cubicBezTo>
                      <a:pt x="35" y="217"/>
                      <a:pt x="35" y="217"/>
                      <a:pt x="35" y="217"/>
                    </a:cubicBezTo>
                    <a:cubicBezTo>
                      <a:pt x="35" y="217"/>
                      <a:pt x="34" y="217"/>
                      <a:pt x="33" y="217"/>
                    </a:cubicBezTo>
                    <a:cubicBezTo>
                      <a:pt x="33" y="217"/>
                      <a:pt x="33" y="217"/>
                      <a:pt x="33" y="217"/>
                    </a:cubicBezTo>
                    <a:cubicBezTo>
                      <a:pt x="33" y="217"/>
                      <a:pt x="33" y="217"/>
                      <a:pt x="33" y="218"/>
                    </a:cubicBezTo>
                    <a:cubicBezTo>
                      <a:pt x="33" y="218"/>
                      <a:pt x="32" y="218"/>
                      <a:pt x="32" y="218"/>
                    </a:cubicBezTo>
                    <a:cubicBezTo>
                      <a:pt x="32" y="218"/>
                      <a:pt x="32" y="218"/>
                      <a:pt x="32" y="218"/>
                    </a:cubicBezTo>
                    <a:cubicBezTo>
                      <a:pt x="32" y="218"/>
                      <a:pt x="30" y="218"/>
                      <a:pt x="30" y="218"/>
                    </a:cubicBezTo>
                    <a:cubicBezTo>
                      <a:pt x="30" y="218"/>
                      <a:pt x="30" y="218"/>
                      <a:pt x="30" y="218"/>
                    </a:cubicBezTo>
                    <a:cubicBezTo>
                      <a:pt x="30" y="219"/>
                      <a:pt x="29" y="219"/>
                      <a:pt x="29" y="219"/>
                    </a:cubicBezTo>
                    <a:cubicBezTo>
                      <a:pt x="29" y="219"/>
                      <a:pt x="29" y="219"/>
                      <a:pt x="29" y="219"/>
                    </a:cubicBezTo>
                    <a:cubicBezTo>
                      <a:pt x="29" y="219"/>
                      <a:pt x="28" y="219"/>
                      <a:pt x="28" y="219"/>
                    </a:cubicBezTo>
                    <a:cubicBezTo>
                      <a:pt x="28" y="219"/>
                      <a:pt x="28" y="219"/>
                      <a:pt x="28" y="219"/>
                    </a:cubicBezTo>
                    <a:cubicBezTo>
                      <a:pt x="28" y="219"/>
                      <a:pt x="28" y="219"/>
                      <a:pt x="28" y="219"/>
                    </a:cubicBezTo>
                    <a:cubicBezTo>
                      <a:pt x="28" y="219"/>
                      <a:pt x="28" y="219"/>
                      <a:pt x="28" y="219"/>
                    </a:cubicBezTo>
                    <a:cubicBezTo>
                      <a:pt x="27" y="219"/>
                      <a:pt x="27" y="219"/>
                      <a:pt x="26" y="220"/>
                    </a:cubicBezTo>
                    <a:cubicBezTo>
                      <a:pt x="26" y="220"/>
                      <a:pt x="26" y="220"/>
                      <a:pt x="26" y="220"/>
                    </a:cubicBezTo>
                    <a:cubicBezTo>
                      <a:pt x="26" y="220"/>
                      <a:pt x="26" y="220"/>
                      <a:pt x="26" y="220"/>
                    </a:cubicBezTo>
                    <a:cubicBezTo>
                      <a:pt x="26" y="220"/>
                      <a:pt x="26" y="220"/>
                      <a:pt x="26" y="220"/>
                    </a:cubicBezTo>
                    <a:cubicBezTo>
                      <a:pt x="25" y="220"/>
                      <a:pt x="25" y="220"/>
                      <a:pt x="25" y="220"/>
                    </a:cubicBezTo>
                    <a:cubicBezTo>
                      <a:pt x="25" y="220"/>
                      <a:pt x="25" y="220"/>
                      <a:pt x="25" y="220"/>
                    </a:cubicBezTo>
                    <a:cubicBezTo>
                      <a:pt x="24" y="220"/>
                      <a:pt x="24" y="220"/>
                      <a:pt x="24" y="220"/>
                    </a:cubicBezTo>
                    <a:cubicBezTo>
                      <a:pt x="24" y="220"/>
                      <a:pt x="24" y="220"/>
                      <a:pt x="24" y="220"/>
                    </a:cubicBezTo>
                    <a:cubicBezTo>
                      <a:pt x="23" y="220"/>
                      <a:pt x="23" y="221"/>
                      <a:pt x="23" y="221"/>
                    </a:cubicBezTo>
                    <a:cubicBezTo>
                      <a:pt x="23" y="221"/>
                      <a:pt x="23" y="221"/>
                      <a:pt x="23" y="221"/>
                    </a:cubicBezTo>
                    <a:cubicBezTo>
                      <a:pt x="22" y="221"/>
                      <a:pt x="22" y="221"/>
                      <a:pt x="21" y="221"/>
                    </a:cubicBezTo>
                    <a:cubicBezTo>
                      <a:pt x="21" y="221"/>
                      <a:pt x="21" y="221"/>
                      <a:pt x="21" y="221"/>
                    </a:cubicBezTo>
                    <a:cubicBezTo>
                      <a:pt x="20" y="221"/>
                      <a:pt x="19" y="221"/>
                      <a:pt x="19" y="221"/>
                    </a:cubicBezTo>
                    <a:cubicBezTo>
                      <a:pt x="18" y="221"/>
                      <a:pt x="17" y="221"/>
                      <a:pt x="16" y="221"/>
                    </a:cubicBezTo>
                    <a:cubicBezTo>
                      <a:pt x="16" y="221"/>
                      <a:pt x="16" y="221"/>
                      <a:pt x="16" y="221"/>
                    </a:cubicBezTo>
                    <a:cubicBezTo>
                      <a:pt x="16" y="221"/>
                      <a:pt x="15" y="221"/>
                      <a:pt x="15" y="221"/>
                    </a:cubicBezTo>
                    <a:cubicBezTo>
                      <a:pt x="15" y="222"/>
                      <a:pt x="15" y="222"/>
                      <a:pt x="15" y="222"/>
                    </a:cubicBezTo>
                    <a:cubicBezTo>
                      <a:pt x="15" y="222"/>
                      <a:pt x="15" y="222"/>
                      <a:pt x="14" y="222"/>
                    </a:cubicBezTo>
                    <a:cubicBezTo>
                      <a:pt x="14" y="222"/>
                      <a:pt x="14" y="222"/>
                      <a:pt x="14" y="222"/>
                    </a:cubicBezTo>
                    <a:cubicBezTo>
                      <a:pt x="14" y="222"/>
                      <a:pt x="14" y="222"/>
                      <a:pt x="14" y="222"/>
                    </a:cubicBezTo>
                    <a:cubicBezTo>
                      <a:pt x="14" y="222"/>
                      <a:pt x="14" y="222"/>
                      <a:pt x="14" y="222"/>
                    </a:cubicBezTo>
                    <a:cubicBezTo>
                      <a:pt x="13" y="222"/>
                      <a:pt x="13" y="222"/>
                      <a:pt x="13" y="222"/>
                    </a:cubicBezTo>
                    <a:cubicBezTo>
                      <a:pt x="13" y="222"/>
                      <a:pt x="13" y="222"/>
                      <a:pt x="13" y="222"/>
                    </a:cubicBezTo>
                    <a:cubicBezTo>
                      <a:pt x="13" y="222"/>
                      <a:pt x="12" y="222"/>
                      <a:pt x="12" y="222"/>
                    </a:cubicBezTo>
                    <a:cubicBezTo>
                      <a:pt x="12" y="222"/>
                      <a:pt x="12" y="222"/>
                      <a:pt x="12" y="222"/>
                    </a:cubicBezTo>
                    <a:cubicBezTo>
                      <a:pt x="11" y="222"/>
                      <a:pt x="10" y="222"/>
                      <a:pt x="9" y="222"/>
                    </a:cubicBezTo>
                    <a:cubicBezTo>
                      <a:pt x="9" y="222"/>
                      <a:pt x="9" y="222"/>
                      <a:pt x="9" y="222"/>
                    </a:cubicBezTo>
                    <a:cubicBezTo>
                      <a:pt x="9" y="222"/>
                      <a:pt x="8" y="222"/>
                      <a:pt x="8" y="222"/>
                    </a:cubicBezTo>
                    <a:cubicBezTo>
                      <a:pt x="8" y="222"/>
                      <a:pt x="8" y="222"/>
                      <a:pt x="8" y="222"/>
                    </a:cubicBezTo>
                    <a:cubicBezTo>
                      <a:pt x="7" y="222"/>
                      <a:pt x="6" y="222"/>
                      <a:pt x="5" y="222"/>
                    </a:cubicBezTo>
                    <a:cubicBezTo>
                      <a:pt x="5" y="222"/>
                      <a:pt x="5" y="222"/>
                      <a:pt x="4" y="222"/>
                    </a:cubicBezTo>
                    <a:cubicBezTo>
                      <a:pt x="4" y="222"/>
                      <a:pt x="3" y="222"/>
                      <a:pt x="2" y="222"/>
                    </a:cubicBezTo>
                    <a:cubicBezTo>
                      <a:pt x="2" y="222"/>
                      <a:pt x="2" y="222"/>
                      <a:pt x="2" y="222"/>
                    </a:cubicBezTo>
                    <a:cubicBezTo>
                      <a:pt x="2" y="222"/>
                      <a:pt x="2" y="222"/>
                      <a:pt x="2" y="221"/>
                    </a:cubicBezTo>
                    <a:cubicBezTo>
                      <a:pt x="2" y="221"/>
                      <a:pt x="1" y="221"/>
                      <a:pt x="1" y="221"/>
                    </a:cubicBezTo>
                    <a:cubicBezTo>
                      <a:pt x="1" y="221"/>
                      <a:pt x="1" y="221"/>
                      <a:pt x="1" y="221"/>
                    </a:cubicBezTo>
                    <a:cubicBezTo>
                      <a:pt x="1" y="221"/>
                      <a:pt x="1" y="221"/>
                      <a:pt x="1" y="221"/>
                    </a:cubicBezTo>
                    <a:cubicBezTo>
                      <a:pt x="1" y="221"/>
                      <a:pt x="1" y="221"/>
                      <a:pt x="1" y="221"/>
                    </a:cubicBezTo>
                    <a:cubicBezTo>
                      <a:pt x="1" y="221"/>
                      <a:pt x="1" y="221"/>
                      <a:pt x="1" y="221"/>
                    </a:cubicBezTo>
                    <a:cubicBezTo>
                      <a:pt x="1" y="221"/>
                      <a:pt x="1" y="221"/>
                      <a:pt x="1" y="221"/>
                    </a:cubicBezTo>
                    <a:cubicBezTo>
                      <a:pt x="1" y="221"/>
                      <a:pt x="1" y="220"/>
                      <a:pt x="1" y="220"/>
                    </a:cubicBezTo>
                    <a:cubicBezTo>
                      <a:pt x="0" y="220"/>
                      <a:pt x="0" y="220"/>
                      <a:pt x="0" y="220"/>
                    </a:cubicBezTo>
                    <a:cubicBezTo>
                      <a:pt x="0" y="220"/>
                      <a:pt x="0" y="220"/>
                      <a:pt x="1" y="220"/>
                    </a:cubicBezTo>
                    <a:cubicBezTo>
                      <a:pt x="0" y="220"/>
                      <a:pt x="0" y="220"/>
                      <a:pt x="0" y="220"/>
                    </a:cubicBezTo>
                    <a:cubicBezTo>
                      <a:pt x="0" y="220"/>
                      <a:pt x="0" y="219"/>
                      <a:pt x="0" y="219"/>
                    </a:cubicBezTo>
                    <a:cubicBezTo>
                      <a:pt x="0" y="219"/>
                      <a:pt x="0" y="219"/>
                      <a:pt x="1" y="219"/>
                    </a:cubicBezTo>
                    <a:cubicBezTo>
                      <a:pt x="1" y="219"/>
                      <a:pt x="1" y="218"/>
                      <a:pt x="1" y="218"/>
                    </a:cubicBezTo>
                    <a:cubicBezTo>
                      <a:pt x="1" y="217"/>
                      <a:pt x="1" y="216"/>
                      <a:pt x="1" y="215"/>
                    </a:cubicBezTo>
                    <a:cubicBezTo>
                      <a:pt x="1" y="215"/>
                      <a:pt x="1" y="215"/>
                      <a:pt x="1" y="215"/>
                    </a:cubicBezTo>
                    <a:cubicBezTo>
                      <a:pt x="1" y="215"/>
                      <a:pt x="1" y="215"/>
                      <a:pt x="1" y="215"/>
                    </a:cubicBezTo>
                    <a:cubicBezTo>
                      <a:pt x="1" y="215"/>
                      <a:pt x="1" y="215"/>
                      <a:pt x="1" y="215"/>
                    </a:cubicBezTo>
                    <a:cubicBezTo>
                      <a:pt x="1" y="215"/>
                      <a:pt x="1" y="214"/>
                      <a:pt x="1" y="214"/>
                    </a:cubicBezTo>
                    <a:cubicBezTo>
                      <a:pt x="1" y="213"/>
                      <a:pt x="1" y="213"/>
                      <a:pt x="1" y="212"/>
                    </a:cubicBezTo>
                    <a:cubicBezTo>
                      <a:pt x="1" y="212"/>
                      <a:pt x="1" y="212"/>
                      <a:pt x="1" y="212"/>
                    </a:cubicBezTo>
                    <a:cubicBezTo>
                      <a:pt x="1" y="211"/>
                      <a:pt x="1" y="211"/>
                      <a:pt x="1" y="211"/>
                    </a:cubicBezTo>
                    <a:cubicBezTo>
                      <a:pt x="1" y="210"/>
                      <a:pt x="1" y="210"/>
                      <a:pt x="1" y="210"/>
                    </a:cubicBezTo>
                    <a:cubicBezTo>
                      <a:pt x="1" y="210"/>
                      <a:pt x="1" y="210"/>
                      <a:pt x="1" y="210"/>
                    </a:cubicBezTo>
                    <a:cubicBezTo>
                      <a:pt x="1" y="210"/>
                      <a:pt x="1" y="210"/>
                      <a:pt x="1" y="210"/>
                    </a:cubicBezTo>
                    <a:cubicBezTo>
                      <a:pt x="1" y="210"/>
                      <a:pt x="1" y="210"/>
                      <a:pt x="1" y="210"/>
                    </a:cubicBezTo>
                    <a:cubicBezTo>
                      <a:pt x="1" y="210"/>
                      <a:pt x="1" y="210"/>
                      <a:pt x="1" y="210"/>
                    </a:cubicBezTo>
                    <a:cubicBezTo>
                      <a:pt x="1" y="210"/>
                      <a:pt x="1" y="210"/>
                      <a:pt x="1" y="210"/>
                    </a:cubicBezTo>
                    <a:cubicBezTo>
                      <a:pt x="1" y="210"/>
                      <a:pt x="1" y="210"/>
                      <a:pt x="2" y="210"/>
                    </a:cubicBezTo>
                    <a:cubicBezTo>
                      <a:pt x="2" y="209"/>
                      <a:pt x="2" y="208"/>
                      <a:pt x="1" y="208"/>
                    </a:cubicBezTo>
                    <a:cubicBezTo>
                      <a:pt x="1" y="207"/>
                      <a:pt x="1" y="206"/>
                      <a:pt x="2" y="204"/>
                    </a:cubicBezTo>
                    <a:cubicBezTo>
                      <a:pt x="2" y="204"/>
                      <a:pt x="2" y="204"/>
                      <a:pt x="2" y="204"/>
                    </a:cubicBezTo>
                    <a:cubicBezTo>
                      <a:pt x="2" y="203"/>
                      <a:pt x="2" y="201"/>
                      <a:pt x="2" y="199"/>
                    </a:cubicBezTo>
                    <a:cubicBezTo>
                      <a:pt x="2" y="199"/>
                      <a:pt x="2" y="199"/>
                      <a:pt x="2" y="199"/>
                    </a:cubicBezTo>
                    <a:cubicBezTo>
                      <a:pt x="2" y="199"/>
                      <a:pt x="2" y="198"/>
                      <a:pt x="2" y="197"/>
                    </a:cubicBezTo>
                    <a:cubicBezTo>
                      <a:pt x="2" y="197"/>
                      <a:pt x="2" y="197"/>
                      <a:pt x="2" y="197"/>
                    </a:cubicBezTo>
                    <a:cubicBezTo>
                      <a:pt x="2" y="197"/>
                      <a:pt x="2" y="197"/>
                      <a:pt x="2" y="197"/>
                    </a:cubicBezTo>
                    <a:cubicBezTo>
                      <a:pt x="2" y="197"/>
                      <a:pt x="2" y="197"/>
                      <a:pt x="2" y="197"/>
                    </a:cubicBezTo>
                    <a:cubicBezTo>
                      <a:pt x="2" y="197"/>
                      <a:pt x="2" y="197"/>
                      <a:pt x="2" y="196"/>
                    </a:cubicBezTo>
                    <a:cubicBezTo>
                      <a:pt x="2" y="196"/>
                      <a:pt x="2" y="196"/>
                      <a:pt x="2" y="196"/>
                    </a:cubicBezTo>
                    <a:cubicBezTo>
                      <a:pt x="2" y="196"/>
                      <a:pt x="2" y="196"/>
                      <a:pt x="2" y="196"/>
                    </a:cubicBezTo>
                    <a:cubicBezTo>
                      <a:pt x="2" y="196"/>
                      <a:pt x="2" y="196"/>
                      <a:pt x="2" y="196"/>
                    </a:cubicBezTo>
                    <a:cubicBezTo>
                      <a:pt x="2" y="196"/>
                      <a:pt x="2" y="195"/>
                      <a:pt x="2" y="195"/>
                    </a:cubicBezTo>
                    <a:cubicBezTo>
                      <a:pt x="2" y="195"/>
                      <a:pt x="2" y="195"/>
                      <a:pt x="2" y="195"/>
                    </a:cubicBezTo>
                    <a:cubicBezTo>
                      <a:pt x="2" y="195"/>
                      <a:pt x="2" y="195"/>
                      <a:pt x="2" y="194"/>
                    </a:cubicBezTo>
                    <a:cubicBezTo>
                      <a:pt x="2" y="194"/>
                      <a:pt x="2" y="194"/>
                      <a:pt x="2" y="194"/>
                    </a:cubicBezTo>
                    <a:cubicBezTo>
                      <a:pt x="2" y="194"/>
                      <a:pt x="2" y="194"/>
                      <a:pt x="3" y="194"/>
                    </a:cubicBezTo>
                    <a:cubicBezTo>
                      <a:pt x="3" y="194"/>
                      <a:pt x="3" y="194"/>
                      <a:pt x="3" y="194"/>
                    </a:cubicBezTo>
                    <a:cubicBezTo>
                      <a:pt x="3" y="194"/>
                      <a:pt x="3" y="194"/>
                      <a:pt x="3" y="194"/>
                    </a:cubicBezTo>
                    <a:cubicBezTo>
                      <a:pt x="3" y="194"/>
                      <a:pt x="3" y="194"/>
                      <a:pt x="3" y="193"/>
                    </a:cubicBezTo>
                    <a:cubicBezTo>
                      <a:pt x="3" y="193"/>
                      <a:pt x="3" y="193"/>
                      <a:pt x="3" y="193"/>
                    </a:cubicBezTo>
                    <a:cubicBezTo>
                      <a:pt x="3" y="193"/>
                      <a:pt x="3" y="193"/>
                      <a:pt x="3" y="193"/>
                    </a:cubicBezTo>
                    <a:cubicBezTo>
                      <a:pt x="3" y="193"/>
                      <a:pt x="3" y="193"/>
                      <a:pt x="3" y="193"/>
                    </a:cubicBezTo>
                    <a:cubicBezTo>
                      <a:pt x="3" y="193"/>
                      <a:pt x="3" y="193"/>
                      <a:pt x="3" y="193"/>
                    </a:cubicBezTo>
                    <a:cubicBezTo>
                      <a:pt x="3" y="192"/>
                      <a:pt x="3" y="192"/>
                      <a:pt x="3" y="192"/>
                    </a:cubicBezTo>
                    <a:cubicBezTo>
                      <a:pt x="3" y="192"/>
                      <a:pt x="3" y="192"/>
                      <a:pt x="3" y="192"/>
                    </a:cubicBezTo>
                    <a:cubicBezTo>
                      <a:pt x="3" y="192"/>
                      <a:pt x="3" y="192"/>
                      <a:pt x="3" y="192"/>
                    </a:cubicBezTo>
                    <a:cubicBezTo>
                      <a:pt x="3" y="192"/>
                      <a:pt x="3" y="192"/>
                      <a:pt x="3" y="192"/>
                    </a:cubicBezTo>
                    <a:cubicBezTo>
                      <a:pt x="3" y="192"/>
                      <a:pt x="3" y="192"/>
                      <a:pt x="3" y="192"/>
                    </a:cubicBezTo>
                    <a:cubicBezTo>
                      <a:pt x="3" y="192"/>
                      <a:pt x="3" y="192"/>
                      <a:pt x="3" y="192"/>
                    </a:cubicBezTo>
                    <a:cubicBezTo>
                      <a:pt x="3" y="192"/>
                      <a:pt x="3" y="192"/>
                      <a:pt x="3" y="192"/>
                    </a:cubicBezTo>
                    <a:cubicBezTo>
                      <a:pt x="4" y="191"/>
                      <a:pt x="4" y="191"/>
                      <a:pt x="5" y="191"/>
                    </a:cubicBezTo>
                    <a:cubicBezTo>
                      <a:pt x="5" y="190"/>
                      <a:pt x="5" y="190"/>
                      <a:pt x="5" y="190"/>
                    </a:cubicBezTo>
                    <a:cubicBezTo>
                      <a:pt x="4" y="190"/>
                      <a:pt x="4" y="190"/>
                      <a:pt x="3" y="189"/>
                    </a:cubicBezTo>
                    <a:cubicBezTo>
                      <a:pt x="3" y="189"/>
                      <a:pt x="3" y="189"/>
                      <a:pt x="3" y="189"/>
                    </a:cubicBezTo>
                    <a:cubicBezTo>
                      <a:pt x="3" y="189"/>
                      <a:pt x="3" y="189"/>
                      <a:pt x="3" y="189"/>
                    </a:cubicBezTo>
                    <a:cubicBezTo>
                      <a:pt x="3" y="189"/>
                      <a:pt x="3" y="189"/>
                      <a:pt x="3" y="189"/>
                    </a:cubicBezTo>
                    <a:cubicBezTo>
                      <a:pt x="3" y="189"/>
                      <a:pt x="3" y="189"/>
                      <a:pt x="3" y="189"/>
                    </a:cubicBezTo>
                    <a:cubicBezTo>
                      <a:pt x="3" y="189"/>
                      <a:pt x="3" y="189"/>
                      <a:pt x="3" y="189"/>
                    </a:cubicBezTo>
                    <a:cubicBezTo>
                      <a:pt x="3" y="189"/>
                      <a:pt x="3" y="189"/>
                      <a:pt x="3" y="189"/>
                    </a:cubicBezTo>
                    <a:cubicBezTo>
                      <a:pt x="3" y="188"/>
                      <a:pt x="3" y="188"/>
                      <a:pt x="3" y="188"/>
                    </a:cubicBezTo>
                    <a:cubicBezTo>
                      <a:pt x="3" y="188"/>
                      <a:pt x="3" y="188"/>
                      <a:pt x="4" y="188"/>
                    </a:cubicBezTo>
                    <a:cubicBezTo>
                      <a:pt x="4" y="188"/>
                      <a:pt x="4" y="188"/>
                      <a:pt x="4" y="188"/>
                    </a:cubicBezTo>
                    <a:cubicBezTo>
                      <a:pt x="4" y="187"/>
                      <a:pt x="4" y="187"/>
                      <a:pt x="4" y="187"/>
                    </a:cubicBezTo>
                    <a:cubicBezTo>
                      <a:pt x="4" y="187"/>
                      <a:pt x="4" y="187"/>
                      <a:pt x="4" y="187"/>
                    </a:cubicBezTo>
                    <a:cubicBezTo>
                      <a:pt x="4" y="187"/>
                      <a:pt x="4" y="187"/>
                      <a:pt x="4" y="187"/>
                    </a:cubicBezTo>
                    <a:cubicBezTo>
                      <a:pt x="4" y="187"/>
                      <a:pt x="4" y="187"/>
                      <a:pt x="4" y="187"/>
                    </a:cubicBezTo>
                    <a:cubicBezTo>
                      <a:pt x="4" y="187"/>
                      <a:pt x="4" y="187"/>
                      <a:pt x="4" y="186"/>
                    </a:cubicBezTo>
                    <a:cubicBezTo>
                      <a:pt x="4" y="186"/>
                      <a:pt x="4" y="186"/>
                      <a:pt x="4" y="186"/>
                    </a:cubicBezTo>
                    <a:cubicBezTo>
                      <a:pt x="4" y="186"/>
                      <a:pt x="4" y="186"/>
                      <a:pt x="4" y="186"/>
                    </a:cubicBezTo>
                    <a:cubicBezTo>
                      <a:pt x="4" y="186"/>
                      <a:pt x="4" y="186"/>
                      <a:pt x="4" y="186"/>
                    </a:cubicBezTo>
                    <a:cubicBezTo>
                      <a:pt x="4" y="186"/>
                      <a:pt x="4" y="186"/>
                      <a:pt x="4" y="186"/>
                    </a:cubicBezTo>
                    <a:cubicBezTo>
                      <a:pt x="4" y="185"/>
                      <a:pt x="4" y="184"/>
                      <a:pt x="4" y="184"/>
                    </a:cubicBezTo>
                    <a:cubicBezTo>
                      <a:pt x="4" y="184"/>
                      <a:pt x="4" y="184"/>
                      <a:pt x="4" y="184"/>
                    </a:cubicBezTo>
                    <a:cubicBezTo>
                      <a:pt x="4" y="184"/>
                      <a:pt x="4" y="184"/>
                      <a:pt x="4" y="184"/>
                    </a:cubicBezTo>
                    <a:cubicBezTo>
                      <a:pt x="4" y="184"/>
                      <a:pt x="4" y="184"/>
                      <a:pt x="4" y="183"/>
                    </a:cubicBezTo>
                    <a:cubicBezTo>
                      <a:pt x="4" y="183"/>
                      <a:pt x="4" y="183"/>
                      <a:pt x="4" y="183"/>
                    </a:cubicBezTo>
                    <a:cubicBezTo>
                      <a:pt x="4" y="183"/>
                      <a:pt x="4" y="182"/>
                      <a:pt x="4" y="181"/>
                    </a:cubicBezTo>
                    <a:cubicBezTo>
                      <a:pt x="4" y="181"/>
                      <a:pt x="4" y="181"/>
                      <a:pt x="4" y="181"/>
                    </a:cubicBezTo>
                    <a:cubicBezTo>
                      <a:pt x="4" y="181"/>
                      <a:pt x="4" y="181"/>
                      <a:pt x="4" y="181"/>
                    </a:cubicBezTo>
                    <a:cubicBezTo>
                      <a:pt x="4" y="181"/>
                      <a:pt x="4" y="181"/>
                      <a:pt x="4" y="181"/>
                    </a:cubicBezTo>
                    <a:cubicBezTo>
                      <a:pt x="4" y="181"/>
                      <a:pt x="4" y="181"/>
                      <a:pt x="4" y="181"/>
                    </a:cubicBezTo>
                    <a:cubicBezTo>
                      <a:pt x="4" y="180"/>
                      <a:pt x="4" y="180"/>
                      <a:pt x="4" y="180"/>
                    </a:cubicBezTo>
                    <a:cubicBezTo>
                      <a:pt x="4" y="180"/>
                      <a:pt x="4" y="180"/>
                      <a:pt x="4" y="180"/>
                    </a:cubicBezTo>
                    <a:cubicBezTo>
                      <a:pt x="4" y="180"/>
                      <a:pt x="4" y="180"/>
                      <a:pt x="4" y="180"/>
                    </a:cubicBezTo>
                    <a:cubicBezTo>
                      <a:pt x="4" y="179"/>
                      <a:pt x="4" y="179"/>
                      <a:pt x="4" y="179"/>
                    </a:cubicBezTo>
                    <a:cubicBezTo>
                      <a:pt x="4" y="179"/>
                      <a:pt x="4" y="179"/>
                      <a:pt x="4" y="179"/>
                    </a:cubicBezTo>
                    <a:cubicBezTo>
                      <a:pt x="4" y="178"/>
                      <a:pt x="4" y="178"/>
                      <a:pt x="4" y="177"/>
                    </a:cubicBezTo>
                    <a:cubicBezTo>
                      <a:pt x="4" y="177"/>
                      <a:pt x="4" y="177"/>
                      <a:pt x="4" y="177"/>
                    </a:cubicBezTo>
                    <a:cubicBezTo>
                      <a:pt x="4" y="177"/>
                      <a:pt x="4" y="177"/>
                      <a:pt x="4" y="177"/>
                    </a:cubicBezTo>
                    <a:cubicBezTo>
                      <a:pt x="4" y="177"/>
                      <a:pt x="4" y="176"/>
                      <a:pt x="4" y="176"/>
                    </a:cubicBezTo>
                    <a:cubicBezTo>
                      <a:pt x="4" y="176"/>
                      <a:pt x="4" y="176"/>
                      <a:pt x="4" y="176"/>
                    </a:cubicBezTo>
                    <a:cubicBezTo>
                      <a:pt x="4" y="176"/>
                      <a:pt x="4" y="176"/>
                      <a:pt x="5" y="176"/>
                    </a:cubicBezTo>
                    <a:cubicBezTo>
                      <a:pt x="5" y="176"/>
                      <a:pt x="5" y="176"/>
                      <a:pt x="5" y="175"/>
                    </a:cubicBezTo>
                    <a:cubicBezTo>
                      <a:pt x="5" y="175"/>
                      <a:pt x="5" y="175"/>
                      <a:pt x="5" y="175"/>
                    </a:cubicBezTo>
                    <a:cubicBezTo>
                      <a:pt x="5" y="175"/>
                      <a:pt x="5" y="175"/>
                      <a:pt x="5" y="175"/>
                    </a:cubicBezTo>
                    <a:cubicBezTo>
                      <a:pt x="5" y="175"/>
                      <a:pt x="5" y="175"/>
                      <a:pt x="5" y="175"/>
                    </a:cubicBezTo>
                    <a:cubicBezTo>
                      <a:pt x="5" y="175"/>
                      <a:pt x="5" y="175"/>
                      <a:pt x="5" y="174"/>
                    </a:cubicBezTo>
                    <a:cubicBezTo>
                      <a:pt x="5" y="174"/>
                      <a:pt x="5" y="174"/>
                      <a:pt x="5" y="174"/>
                    </a:cubicBezTo>
                    <a:cubicBezTo>
                      <a:pt x="5" y="174"/>
                      <a:pt x="5" y="174"/>
                      <a:pt x="5" y="174"/>
                    </a:cubicBezTo>
                    <a:cubicBezTo>
                      <a:pt x="5" y="174"/>
                      <a:pt x="5" y="174"/>
                      <a:pt x="5" y="174"/>
                    </a:cubicBezTo>
                    <a:cubicBezTo>
                      <a:pt x="5" y="174"/>
                      <a:pt x="5" y="174"/>
                      <a:pt x="5" y="174"/>
                    </a:cubicBezTo>
                    <a:cubicBezTo>
                      <a:pt x="5" y="174"/>
                      <a:pt x="5" y="174"/>
                      <a:pt x="5" y="174"/>
                    </a:cubicBezTo>
                    <a:cubicBezTo>
                      <a:pt x="5" y="174"/>
                      <a:pt x="5" y="173"/>
                      <a:pt x="5" y="173"/>
                    </a:cubicBezTo>
                    <a:cubicBezTo>
                      <a:pt x="5" y="173"/>
                      <a:pt x="5" y="173"/>
                      <a:pt x="5" y="173"/>
                    </a:cubicBezTo>
                    <a:cubicBezTo>
                      <a:pt x="5" y="173"/>
                      <a:pt x="5" y="173"/>
                      <a:pt x="5" y="173"/>
                    </a:cubicBezTo>
                    <a:cubicBezTo>
                      <a:pt x="5" y="173"/>
                      <a:pt x="5" y="173"/>
                      <a:pt x="5" y="173"/>
                    </a:cubicBezTo>
                    <a:cubicBezTo>
                      <a:pt x="5" y="172"/>
                      <a:pt x="5" y="172"/>
                      <a:pt x="5" y="172"/>
                    </a:cubicBezTo>
                    <a:cubicBezTo>
                      <a:pt x="5" y="172"/>
                      <a:pt x="5" y="172"/>
                      <a:pt x="5" y="172"/>
                    </a:cubicBezTo>
                    <a:cubicBezTo>
                      <a:pt x="5" y="172"/>
                      <a:pt x="5" y="172"/>
                      <a:pt x="5" y="172"/>
                    </a:cubicBezTo>
                    <a:cubicBezTo>
                      <a:pt x="5" y="172"/>
                      <a:pt x="5" y="172"/>
                      <a:pt x="5" y="172"/>
                    </a:cubicBezTo>
                    <a:cubicBezTo>
                      <a:pt x="5" y="172"/>
                      <a:pt x="5" y="172"/>
                      <a:pt x="5" y="172"/>
                    </a:cubicBezTo>
                    <a:cubicBezTo>
                      <a:pt x="5" y="172"/>
                      <a:pt x="5" y="171"/>
                      <a:pt x="5" y="171"/>
                    </a:cubicBezTo>
                    <a:cubicBezTo>
                      <a:pt x="5" y="171"/>
                      <a:pt x="5" y="171"/>
                      <a:pt x="6" y="171"/>
                    </a:cubicBezTo>
                    <a:cubicBezTo>
                      <a:pt x="6" y="171"/>
                      <a:pt x="6" y="171"/>
                      <a:pt x="6" y="171"/>
                    </a:cubicBezTo>
                    <a:cubicBezTo>
                      <a:pt x="6" y="170"/>
                      <a:pt x="6" y="170"/>
                      <a:pt x="6" y="169"/>
                    </a:cubicBezTo>
                    <a:cubicBezTo>
                      <a:pt x="6" y="169"/>
                      <a:pt x="6" y="169"/>
                      <a:pt x="6" y="169"/>
                    </a:cubicBezTo>
                    <a:cubicBezTo>
                      <a:pt x="6" y="169"/>
                      <a:pt x="6" y="169"/>
                      <a:pt x="6" y="169"/>
                    </a:cubicBezTo>
                    <a:cubicBezTo>
                      <a:pt x="6" y="169"/>
                      <a:pt x="6" y="169"/>
                      <a:pt x="6" y="169"/>
                    </a:cubicBezTo>
                    <a:cubicBezTo>
                      <a:pt x="6" y="169"/>
                      <a:pt x="6" y="169"/>
                      <a:pt x="6" y="169"/>
                    </a:cubicBezTo>
                    <a:cubicBezTo>
                      <a:pt x="6" y="169"/>
                      <a:pt x="6" y="169"/>
                      <a:pt x="6" y="169"/>
                    </a:cubicBezTo>
                    <a:cubicBezTo>
                      <a:pt x="6" y="168"/>
                      <a:pt x="6" y="168"/>
                      <a:pt x="6" y="168"/>
                    </a:cubicBezTo>
                    <a:cubicBezTo>
                      <a:pt x="6" y="168"/>
                      <a:pt x="6" y="168"/>
                      <a:pt x="6" y="168"/>
                    </a:cubicBezTo>
                    <a:cubicBezTo>
                      <a:pt x="6" y="168"/>
                      <a:pt x="6" y="168"/>
                      <a:pt x="6" y="168"/>
                    </a:cubicBezTo>
                    <a:cubicBezTo>
                      <a:pt x="6" y="168"/>
                      <a:pt x="6" y="168"/>
                      <a:pt x="6" y="168"/>
                    </a:cubicBezTo>
                    <a:cubicBezTo>
                      <a:pt x="6" y="168"/>
                      <a:pt x="6" y="168"/>
                      <a:pt x="6" y="168"/>
                    </a:cubicBezTo>
                    <a:cubicBezTo>
                      <a:pt x="6" y="168"/>
                      <a:pt x="6" y="167"/>
                      <a:pt x="6" y="167"/>
                    </a:cubicBezTo>
                    <a:cubicBezTo>
                      <a:pt x="6" y="167"/>
                      <a:pt x="6" y="167"/>
                      <a:pt x="6" y="167"/>
                    </a:cubicBezTo>
                    <a:cubicBezTo>
                      <a:pt x="6" y="166"/>
                      <a:pt x="6" y="165"/>
                      <a:pt x="6" y="165"/>
                    </a:cubicBezTo>
                    <a:cubicBezTo>
                      <a:pt x="6" y="165"/>
                      <a:pt x="6" y="165"/>
                      <a:pt x="6" y="165"/>
                    </a:cubicBezTo>
                    <a:cubicBezTo>
                      <a:pt x="6" y="165"/>
                      <a:pt x="6" y="165"/>
                      <a:pt x="6" y="165"/>
                    </a:cubicBezTo>
                    <a:cubicBezTo>
                      <a:pt x="6" y="165"/>
                      <a:pt x="6" y="165"/>
                      <a:pt x="6" y="165"/>
                    </a:cubicBezTo>
                    <a:cubicBezTo>
                      <a:pt x="6" y="164"/>
                      <a:pt x="6" y="164"/>
                      <a:pt x="6" y="164"/>
                    </a:cubicBezTo>
                    <a:cubicBezTo>
                      <a:pt x="6" y="164"/>
                      <a:pt x="6" y="164"/>
                      <a:pt x="6" y="164"/>
                    </a:cubicBezTo>
                    <a:cubicBezTo>
                      <a:pt x="6" y="164"/>
                      <a:pt x="6" y="164"/>
                      <a:pt x="6" y="164"/>
                    </a:cubicBezTo>
                    <a:cubicBezTo>
                      <a:pt x="6" y="164"/>
                      <a:pt x="6" y="164"/>
                      <a:pt x="6" y="164"/>
                    </a:cubicBezTo>
                    <a:cubicBezTo>
                      <a:pt x="6" y="163"/>
                      <a:pt x="7" y="163"/>
                      <a:pt x="7" y="163"/>
                    </a:cubicBezTo>
                    <a:cubicBezTo>
                      <a:pt x="7" y="163"/>
                      <a:pt x="7" y="163"/>
                      <a:pt x="7" y="163"/>
                    </a:cubicBezTo>
                    <a:cubicBezTo>
                      <a:pt x="7" y="163"/>
                      <a:pt x="7" y="163"/>
                      <a:pt x="7" y="163"/>
                    </a:cubicBezTo>
                    <a:cubicBezTo>
                      <a:pt x="7" y="163"/>
                      <a:pt x="7" y="163"/>
                      <a:pt x="7" y="163"/>
                    </a:cubicBezTo>
                    <a:cubicBezTo>
                      <a:pt x="7" y="163"/>
                      <a:pt x="7" y="163"/>
                      <a:pt x="7" y="163"/>
                    </a:cubicBezTo>
                    <a:cubicBezTo>
                      <a:pt x="7" y="163"/>
                      <a:pt x="7" y="163"/>
                      <a:pt x="7" y="163"/>
                    </a:cubicBezTo>
                    <a:cubicBezTo>
                      <a:pt x="7" y="163"/>
                      <a:pt x="7" y="163"/>
                      <a:pt x="7" y="163"/>
                    </a:cubicBezTo>
                    <a:cubicBezTo>
                      <a:pt x="7" y="163"/>
                      <a:pt x="7" y="163"/>
                      <a:pt x="7" y="163"/>
                    </a:cubicBezTo>
                    <a:cubicBezTo>
                      <a:pt x="7" y="163"/>
                      <a:pt x="7" y="163"/>
                      <a:pt x="7" y="163"/>
                    </a:cubicBezTo>
                    <a:cubicBezTo>
                      <a:pt x="7" y="162"/>
                      <a:pt x="7" y="162"/>
                      <a:pt x="7" y="162"/>
                    </a:cubicBezTo>
                    <a:cubicBezTo>
                      <a:pt x="7" y="162"/>
                      <a:pt x="7" y="162"/>
                      <a:pt x="7" y="162"/>
                    </a:cubicBezTo>
                    <a:cubicBezTo>
                      <a:pt x="7" y="162"/>
                      <a:pt x="7" y="162"/>
                      <a:pt x="7" y="162"/>
                    </a:cubicBezTo>
                    <a:cubicBezTo>
                      <a:pt x="7" y="162"/>
                      <a:pt x="7" y="162"/>
                      <a:pt x="7" y="162"/>
                    </a:cubicBezTo>
                    <a:cubicBezTo>
                      <a:pt x="7" y="162"/>
                      <a:pt x="8" y="162"/>
                      <a:pt x="8" y="162"/>
                    </a:cubicBezTo>
                    <a:cubicBezTo>
                      <a:pt x="8" y="161"/>
                      <a:pt x="8" y="161"/>
                      <a:pt x="8" y="161"/>
                    </a:cubicBezTo>
                    <a:cubicBezTo>
                      <a:pt x="8" y="161"/>
                      <a:pt x="8" y="161"/>
                      <a:pt x="8" y="161"/>
                    </a:cubicBezTo>
                    <a:cubicBezTo>
                      <a:pt x="8" y="161"/>
                      <a:pt x="8" y="161"/>
                      <a:pt x="8" y="161"/>
                    </a:cubicBezTo>
                    <a:cubicBezTo>
                      <a:pt x="8" y="161"/>
                      <a:pt x="8" y="161"/>
                      <a:pt x="8" y="161"/>
                    </a:cubicBezTo>
                    <a:cubicBezTo>
                      <a:pt x="8" y="161"/>
                      <a:pt x="8" y="161"/>
                      <a:pt x="8" y="161"/>
                    </a:cubicBezTo>
                    <a:cubicBezTo>
                      <a:pt x="8" y="161"/>
                      <a:pt x="8" y="161"/>
                      <a:pt x="8" y="161"/>
                    </a:cubicBezTo>
                    <a:cubicBezTo>
                      <a:pt x="8" y="161"/>
                      <a:pt x="8" y="161"/>
                      <a:pt x="8" y="161"/>
                    </a:cubicBezTo>
                    <a:cubicBezTo>
                      <a:pt x="8" y="161"/>
                      <a:pt x="8" y="161"/>
                      <a:pt x="9" y="161"/>
                    </a:cubicBezTo>
                    <a:cubicBezTo>
                      <a:pt x="9" y="161"/>
                      <a:pt x="9" y="161"/>
                      <a:pt x="9" y="161"/>
                    </a:cubicBezTo>
                    <a:cubicBezTo>
                      <a:pt x="9" y="161"/>
                      <a:pt x="9" y="161"/>
                      <a:pt x="10" y="161"/>
                    </a:cubicBezTo>
                    <a:cubicBezTo>
                      <a:pt x="10" y="160"/>
                      <a:pt x="10" y="160"/>
                      <a:pt x="10" y="160"/>
                    </a:cubicBezTo>
                    <a:cubicBezTo>
                      <a:pt x="10" y="160"/>
                      <a:pt x="10" y="160"/>
                      <a:pt x="10" y="160"/>
                    </a:cubicBezTo>
                    <a:cubicBezTo>
                      <a:pt x="10" y="160"/>
                      <a:pt x="10" y="160"/>
                      <a:pt x="10" y="160"/>
                    </a:cubicBezTo>
                    <a:cubicBezTo>
                      <a:pt x="10" y="160"/>
                      <a:pt x="10" y="160"/>
                      <a:pt x="10" y="160"/>
                    </a:cubicBezTo>
                    <a:cubicBezTo>
                      <a:pt x="11" y="160"/>
                      <a:pt x="11" y="160"/>
                      <a:pt x="11" y="160"/>
                    </a:cubicBezTo>
                    <a:cubicBezTo>
                      <a:pt x="11" y="160"/>
                      <a:pt x="11" y="160"/>
                      <a:pt x="11" y="160"/>
                    </a:cubicBezTo>
                    <a:cubicBezTo>
                      <a:pt x="11" y="160"/>
                      <a:pt x="11" y="160"/>
                      <a:pt x="11" y="160"/>
                    </a:cubicBezTo>
                    <a:cubicBezTo>
                      <a:pt x="11" y="160"/>
                      <a:pt x="11" y="160"/>
                      <a:pt x="11" y="160"/>
                    </a:cubicBezTo>
                    <a:cubicBezTo>
                      <a:pt x="11" y="160"/>
                      <a:pt x="11" y="160"/>
                      <a:pt x="12" y="160"/>
                    </a:cubicBezTo>
                    <a:cubicBezTo>
                      <a:pt x="12" y="160"/>
                      <a:pt x="12" y="160"/>
                      <a:pt x="12" y="160"/>
                    </a:cubicBezTo>
                    <a:cubicBezTo>
                      <a:pt x="12" y="160"/>
                      <a:pt x="12" y="160"/>
                      <a:pt x="12" y="160"/>
                    </a:cubicBezTo>
                    <a:cubicBezTo>
                      <a:pt x="12" y="160"/>
                      <a:pt x="12" y="160"/>
                      <a:pt x="12" y="160"/>
                    </a:cubicBezTo>
                    <a:cubicBezTo>
                      <a:pt x="13" y="160"/>
                      <a:pt x="13" y="160"/>
                      <a:pt x="14" y="160"/>
                    </a:cubicBezTo>
                    <a:cubicBezTo>
                      <a:pt x="14" y="159"/>
                      <a:pt x="14" y="159"/>
                      <a:pt x="14" y="159"/>
                    </a:cubicBezTo>
                    <a:cubicBezTo>
                      <a:pt x="15" y="159"/>
                      <a:pt x="16" y="159"/>
                      <a:pt x="17" y="158"/>
                    </a:cubicBezTo>
                    <a:cubicBezTo>
                      <a:pt x="17" y="158"/>
                      <a:pt x="17" y="158"/>
                      <a:pt x="17" y="158"/>
                    </a:cubicBezTo>
                    <a:cubicBezTo>
                      <a:pt x="18" y="158"/>
                      <a:pt x="19" y="158"/>
                      <a:pt x="19" y="158"/>
                    </a:cubicBezTo>
                    <a:cubicBezTo>
                      <a:pt x="20" y="158"/>
                      <a:pt x="20" y="158"/>
                      <a:pt x="21" y="157"/>
                    </a:cubicBezTo>
                    <a:cubicBezTo>
                      <a:pt x="22" y="157"/>
                      <a:pt x="23" y="157"/>
                      <a:pt x="24" y="157"/>
                    </a:cubicBezTo>
                    <a:cubicBezTo>
                      <a:pt x="25" y="156"/>
                      <a:pt x="25" y="156"/>
                      <a:pt x="26" y="156"/>
                    </a:cubicBezTo>
                    <a:cubicBezTo>
                      <a:pt x="26" y="156"/>
                      <a:pt x="26" y="156"/>
                      <a:pt x="26" y="156"/>
                    </a:cubicBezTo>
                    <a:cubicBezTo>
                      <a:pt x="26" y="156"/>
                      <a:pt x="26" y="156"/>
                      <a:pt x="26" y="156"/>
                    </a:cubicBezTo>
                    <a:cubicBezTo>
                      <a:pt x="27" y="156"/>
                      <a:pt x="27" y="156"/>
                      <a:pt x="27" y="156"/>
                    </a:cubicBezTo>
                    <a:cubicBezTo>
                      <a:pt x="27" y="156"/>
                      <a:pt x="27" y="156"/>
                      <a:pt x="27" y="156"/>
                    </a:cubicBezTo>
                    <a:cubicBezTo>
                      <a:pt x="27" y="156"/>
                      <a:pt x="27" y="156"/>
                      <a:pt x="27" y="156"/>
                    </a:cubicBezTo>
                    <a:cubicBezTo>
                      <a:pt x="27" y="156"/>
                      <a:pt x="27" y="156"/>
                      <a:pt x="27" y="156"/>
                    </a:cubicBezTo>
                    <a:cubicBezTo>
                      <a:pt x="27" y="156"/>
                      <a:pt x="27" y="156"/>
                      <a:pt x="27" y="156"/>
                    </a:cubicBezTo>
                    <a:cubicBezTo>
                      <a:pt x="27" y="156"/>
                      <a:pt x="27" y="156"/>
                      <a:pt x="27" y="156"/>
                    </a:cubicBezTo>
                    <a:cubicBezTo>
                      <a:pt x="27" y="156"/>
                      <a:pt x="27" y="156"/>
                      <a:pt x="27" y="156"/>
                    </a:cubicBezTo>
                    <a:cubicBezTo>
                      <a:pt x="28" y="156"/>
                      <a:pt x="28" y="156"/>
                      <a:pt x="28" y="156"/>
                    </a:cubicBezTo>
                    <a:cubicBezTo>
                      <a:pt x="28" y="156"/>
                      <a:pt x="28" y="156"/>
                      <a:pt x="28" y="156"/>
                    </a:cubicBezTo>
                    <a:cubicBezTo>
                      <a:pt x="28" y="156"/>
                      <a:pt x="28" y="156"/>
                      <a:pt x="29" y="156"/>
                    </a:cubicBezTo>
                    <a:cubicBezTo>
                      <a:pt x="29" y="156"/>
                      <a:pt x="29" y="156"/>
                      <a:pt x="29" y="156"/>
                    </a:cubicBezTo>
                    <a:cubicBezTo>
                      <a:pt x="29" y="156"/>
                      <a:pt x="29" y="156"/>
                      <a:pt x="29" y="156"/>
                    </a:cubicBezTo>
                    <a:cubicBezTo>
                      <a:pt x="29" y="156"/>
                      <a:pt x="29" y="156"/>
                      <a:pt x="29" y="156"/>
                    </a:cubicBezTo>
                    <a:cubicBezTo>
                      <a:pt x="29" y="156"/>
                      <a:pt x="29" y="156"/>
                      <a:pt x="29" y="156"/>
                    </a:cubicBezTo>
                    <a:cubicBezTo>
                      <a:pt x="29" y="156"/>
                      <a:pt x="29" y="156"/>
                      <a:pt x="29" y="156"/>
                    </a:cubicBezTo>
                    <a:cubicBezTo>
                      <a:pt x="30" y="155"/>
                      <a:pt x="30" y="155"/>
                      <a:pt x="31" y="155"/>
                    </a:cubicBezTo>
                    <a:cubicBezTo>
                      <a:pt x="32" y="155"/>
                      <a:pt x="33" y="154"/>
                      <a:pt x="34" y="154"/>
                    </a:cubicBezTo>
                    <a:cubicBezTo>
                      <a:pt x="34" y="154"/>
                      <a:pt x="35" y="153"/>
                      <a:pt x="36" y="153"/>
                    </a:cubicBezTo>
                    <a:cubicBezTo>
                      <a:pt x="36" y="153"/>
                      <a:pt x="36" y="153"/>
                      <a:pt x="36" y="153"/>
                    </a:cubicBezTo>
                    <a:cubicBezTo>
                      <a:pt x="36" y="153"/>
                      <a:pt x="37" y="153"/>
                      <a:pt x="38" y="153"/>
                    </a:cubicBezTo>
                    <a:cubicBezTo>
                      <a:pt x="38" y="153"/>
                      <a:pt x="38" y="153"/>
                      <a:pt x="38" y="153"/>
                    </a:cubicBezTo>
                    <a:cubicBezTo>
                      <a:pt x="38" y="153"/>
                      <a:pt x="39" y="153"/>
                      <a:pt x="39" y="153"/>
                    </a:cubicBezTo>
                    <a:cubicBezTo>
                      <a:pt x="39" y="153"/>
                      <a:pt x="39" y="153"/>
                      <a:pt x="39" y="153"/>
                    </a:cubicBezTo>
                    <a:cubicBezTo>
                      <a:pt x="40" y="153"/>
                      <a:pt x="40" y="153"/>
                      <a:pt x="40" y="153"/>
                    </a:cubicBezTo>
                    <a:cubicBezTo>
                      <a:pt x="40" y="152"/>
                      <a:pt x="40" y="152"/>
                      <a:pt x="40" y="152"/>
                    </a:cubicBezTo>
                    <a:cubicBezTo>
                      <a:pt x="40" y="152"/>
                      <a:pt x="41" y="152"/>
                      <a:pt x="41" y="152"/>
                    </a:cubicBezTo>
                    <a:cubicBezTo>
                      <a:pt x="41" y="152"/>
                      <a:pt x="41" y="152"/>
                      <a:pt x="41" y="152"/>
                    </a:cubicBezTo>
                    <a:cubicBezTo>
                      <a:pt x="41" y="152"/>
                      <a:pt x="41" y="152"/>
                      <a:pt x="41" y="152"/>
                    </a:cubicBezTo>
                    <a:cubicBezTo>
                      <a:pt x="41" y="152"/>
                      <a:pt x="41" y="152"/>
                      <a:pt x="41" y="152"/>
                    </a:cubicBezTo>
                    <a:cubicBezTo>
                      <a:pt x="41" y="152"/>
                      <a:pt x="41" y="152"/>
                      <a:pt x="42" y="152"/>
                    </a:cubicBezTo>
                    <a:cubicBezTo>
                      <a:pt x="42" y="152"/>
                      <a:pt x="42" y="152"/>
                      <a:pt x="42" y="152"/>
                    </a:cubicBezTo>
                    <a:cubicBezTo>
                      <a:pt x="42" y="152"/>
                      <a:pt x="42" y="152"/>
                      <a:pt x="42" y="152"/>
                    </a:cubicBezTo>
                    <a:cubicBezTo>
                      <a:pt x="42" y="152"/>
                      <a:pt x="42" y="152"/>
                      <a:pt x="42" y="152"/>
                    </a:cubicBezTo>
                    <a:cubicBezTo>
                      <a:pt x="43" y="152"/>
                      <a:pt x="43" y="151"/>
                      <a:pt x="44" y="151"/>
                    </a:cubicBezTo>
                    <a:cubicBezTo>
                      <a:pt x="44" y="151"/>
                      <a:pt x="44" y="151"/>
                      <a:pt x="44" y="151"/>
                    </a:cubicBezTo>
                    <a:cubicBezTo>
                      <a:pt x="44" y="151"/>
                      <a:pt x="44" y="151"/>
                      <a:pt x="45" y="151"/>
                    </a:cubicBezTo>
                    <a:cubicBezTo>
                      <a:pt x="45" y="151"/>
                      <a:pt x="45" y="151"/>
                      <a:pt x="45" y="151"/>
                    </a:cubicBezTo>
                    <a:cubicBezTo>
                      <a:pt x="45" y="151"/>
                      <a:pt x="45" y="151"/>
                      <a:pt x="45" y="151"/>
                    </a:cubicBezTo>
                    <a:cubicBezTo>
                      <a:pt x="46" y="151"/>
                      <a:pt x="46" y="151"/>
                      <a:pt x="46" y="151"/>
                    </a:cubicBezTo>
                    <a:cubicBezTo>
                      <a:pt x="46" y="151"/>
                      <a:pt x="46" y="151"/>
                      <a:pt x="46" y="151"/>
                    </a:cubicBezTo>
                    <a:cubicBezTo>
                      <a:pt x="46" y="150"/>
                      <a:pt x="47" y="150"/>
                      <a:pt x="48" y="150"/>
                    </a:cubicBezTo>
                    <a:cubicBezTo>
                      <a:pt x="49" y="149"/>
                      <a:pt x="50" y="149"/>
                      <a:pt x="52" y="149"/>
                    </a:cubicBezTo>
                    <a:cubicBezTo>
                      <a:pt x="53" y="148"/>
                      <a:pt x="55" y="147"/>
                      <a:pt x="57" y="146"/>
                    </a:cubicBezTo>
                    <a:close/>
                  </a:path>
                </a:pathLst>
              </a:custGeom>
              <a:solidFill>
                <a:srgbClr val="005C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2"/>
              <p:cNvSpPr/>
              <p:nvPr/>
            </p:nvSpPr>
            <p:spPr bwMode="auto">
              <a:xfrm>
                <a:off x="3789363" y="3698876"/>
                <a:ext cx="315913" cy="247650"/>
              </a:xfrm>
              <a:custGeom>
                <a:avLst/>
                <a:gdLst>
                  <a:gd name="T0" fmla="*/ 41 w 41"/>
                  <a:gd name="T1" fmla="*/ 28 h 32"/>
                  <a:gd name="T2" fmla="*/ 36 w 41"/>
                  <a:gd name="T3" fmla="*/ 29 h 32"/>
                  <a:gd name="T4" fmla="*/ 10 w 41"/>
                  <a:gd name="T5" fmla="*/ 15 h 32"/>
                  <a:gd name="T6" fmla="*/ 5 w 41"/>
                  <a:gd name="T7" fmla="*/ 12 h 32"/>
                  <a:gd name="T8" fmla="*/ 9 w 41"/>
                  <a:gd name="T9" fmla="*/ 32 h 32"/>
                  <a:gd name="T10" fmla="*/ 5 w 41"/>
                  <a:gd name="T11" fmla="*/ 32 h 32"/>
                  <a:gd name="T12" fmla="*/ 0 w 41"/>
                  <a:gd name="T13" fmla="*/ 7 h 32"/>
                  <a:gd name="T14" fmla="*/ 4 w 41"/>
                  <a:gd name="T15" fmla="*/ 6 h 32"/>
                  <a:gd name="T16" fmla="*/ 33 w 41"/>
                  <a:gd name="T17" fmla="*/ 21 h 32"/>
                  <a:gd name="T18" fmla="*/ 36 w 41"/>
                  <a:gd name="T19" fmla="*/ 23 h 32"/>
                  <a:gd name="T20" fmla="*/ 31 w 41"/>
                  <a:gd name="T21" fmla="*/ 0 h 32"/>
                  <a:gd name="T22" fmla="*/ 36 w 41"/>
                  <a:gd name="T23" fmla="*/ 0 h 32"/>
                  <a:gd name="T24" fmla="*/ 41 w 41"/>
                  <a:gd name="T25"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41" y="28"/>
                    </a:moveTo>
                    <a:cubicBezTo>
                      <a:pt x="36" y="29"/>
                      <a:pt x="36" y="29"/>
                      <a:pt x="36" y="29"/>
                    </a:cubicBezTo>
                    <a:cubicBezTo>
                      <a:pt x="10" y="15"/>
                      <a:pt x="10" y="15"/>
                      <a:pt x="10" y="15"/>
                    </a:cubicBezTo>
                    <a:cubicBezTo>
                      <a:pt x="8" y="14"/>
                      <a:pt x="7" y="13"/>
                      <a:pt x="5" y="12"/>
                    </a:cubicBezTo>
                    <a:cubicBezTo>
                      <a:pt x="9" y="32"/>
                      <a:pt x="9" y="32"/>
                      <a:pt x="9" y="32"/>
                    </a:cubicBezTo>
                    <a:cubicBezTo>
                      <a:pt x="5" y="32"/>
                      <a:pt x="5" y="32"/>
                      <a:pt x="5" y="32"/>
                    </a:cubicBezTo>
                    <a:cubicBezTo>
                      <a:pt x="0" y="7"/>
                      <a:pt x="0" y="7"/>
                      <a:pt x="0" y="7"/>
                    </a:cubicBezTo>
                    <a:cubicBezTo>
                      <a:pt x="4" y="6"/>
                      <a:pt x="4" y="6"/>
                      <a:pt x="4" y="6"/>
                    </a:cubicBezTo>
                    <a:cubicBezTo>
                      <a:pt x="33" y="21"/>
                      <a:pt x="33" y="21"/>
                      <a:pt x="33" y="21"/>
                    </a:cubicBezTo>
                    <a:cubicBezTo>
                      <a:pt x="36" y="23"/>
                      <a:pt x="36" y="23"/>
                      <a:pt x="36" y="23"/>
                    </a:cubicBezTo>
                    <a:cubicBezTo>
                      <a:pt x="31" y="0"/>
                      <a:pt x="31" y="0"/>
                      <a:pt x="31" y="0"/>
                    </a:cubicBezTo>
                    <a:cubicBezTo>
                      <a:pt x="36" y="0"/>
                      <a:pt x="36" y="0"/>
                      <a:pt x="36" y="0"/>
                    </a:cubicBezTo>
                    <a:lnTo>
                      <a:pt x="41" y="28"/>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3"/>
              <p:cNvSpPr/>
              <p:nvPr/>
            </p:nvSpPr>
            <p:spPr bwMode="auto">
              <a:xfrm>
                <a:off x="3767138" y="3436938"/>
                <a:ext cx="292100" cy="231775"/>
              </a:xfrm>
              <a:custGeom>
                <a:avLst/>
                <a:gdLst>
                  <a:gd name="T0" fmla="*/ 184 w 184"/>
                  <a:gd name="T1" fmla="*/ 136 h 146"/>
                  <a:gd name="T2" fmla="*/ 9 w 184"/>
                  <a:gd name="T3" fmla="*/ 146 h 146"/>
                  <a:gd name="T4" fmla="*/ 5 w 184"/>
                  <a:gd name="T5" fmla="*/ 121 h 146"/>
                  <a:gd name="T6" fmla="*/ 77 w 184"/>
                  <a:gd name="T7" fmla="*/ 116 h 146"/>
                  <a:gd name="T8" fmla="*/ 73 w 184"/>
                  <a:gd name="T9" fmla="*/ 29 h 146"/>
                  <a:gd name="T10" fmla="*/ 0 w 184"/>
                  <a:gd name="T11" fmla="*/ 29 h 146"/>
                  <a:gd name="T12" fmla="*/ 0 w 184"/>
                  <a:gd name="T13" fmla="*/ 9 h 146"/>
                  <a:gd name="T14" fmla="*/ 175 w 184"/>
                  <a:gd name="T15" fmla="*/ 0 h 146"/>
                  <a:gd name="T16" fmla="*/ 179 w 184"/>
                  <a:gd name="T17" fmla="*/ 19 h 146"/>
                  <a:gd name="T18" fmla="*/ 97 w 184"/>
                  <a:gd name="T19" fmla="*/ 24 h 146"/>
                  <a:gd name="T20" fmla="*/ 102 w 184"/>
                  <a:gd name="T21" fmla="*/ 116 h 146"/>
                  <a:gd name="T22" fmla="*/ 184 w 184"/>
                  <a:gd name="T23" fmla="*/ 112 h 146"/>
                  <a:gd name="T24" fmla="*/ 184 w 184"/>
                  <a:gd name="T2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4" h="146">
                    <a:moveTo>
                      <a:pt x="184" y="136"/>
                    </a:moveTo>
                    <a:lnTo>
                      <a:pt x="9" y="146"/>
                    </a:lnTo>
                    <a:lnTo>
                      <a:pt x="5" y="121"/>
                    </a:lnTo>
                    <a:lnTo>
                      <a:pt x="77" y="116"/>
                    </a:lnTo>
                    <a:lnTo>
                      <a:pt x="73" y="29"/>
                    </a:lnTo>
                    <a:lnTo>
                      <a:pt x="0" y="29"/>
                    </a:lnTo>
                    <a:lnTo>
                      <a:pt x="0" y="9"/>
                    </a:lnTo>
                    <a:lnTo>
                      <a:pt x="175" y="0"/>
                    </a:lnTo>
                    <a:lnTo>
                      <a:pt x="179" y="19"/>
                    </a:lnTo>
                    <a:lnTo>
                      <a:pt x="97" y="24"/>
                    </a:lnTo>
                    <a:lnTo>
                      <a:pt x="102" y="116"/>
                    </a:lnTo>
                    <a:lnTo>
                      <a:pt x="184" y="112"/>
                    </a:lnTo>
                    <a:lnTo>
                      <a:pt x="184" y="136"/>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4"/>
              <p:cNvSpPr/>
              <p:nvPr/>
            </p:nvSpPr>
            <p:spPr bwMode="auto">
              <a:xfrm>
                <a:off x="3767138" y="3143251"/>
                <a:ext cx="300038" cy="223838"/>
              </a:xfrm>
              <a:custGeom>
                <a:avLst/>
                <a:gdLst>
                  <a:gd name="T0" fmla="*/ 179 w 189"/>
                  <a:gd name="T1" fmla="*/ 141 h 141"/>
                  <a:gd name="T2" fmla="*/ 0 w 189"/>
                  <a:gd name="T3" fmla="*/ 131 h 141"/>
                  <a:gd name="T4" fmla="*/ 9 w 189"/>
                  <a:gd name="T5" fmla="*/ 0 h 141"/>
                  <a:gd name="T6" fmla="*/ 34 w 189"/>
                  <a:gd name="T7" fmla="*/ 5 h 141"/>
                  <a:gd name="T8" fmla="*/ 24 w 189"/>
                  <a:gd name="T9" fmla="*/ 107 h 141"/>
                  <a:gd name="T10" fmla="*/ 77 w 189"/>
                  <a:gd name="T11" fmla="*/ 112 h 141"/>
                  <a:gd name="T12" fmla="*/ 87 w 189"/>
                  <a:gd name="T13" fmla="*/ 15 h 141"/>
                  <a:gd name="T14" fmla="*/ 107 w 189"/>
                  <a:gd name="T15" fmla="*/ 15 h 141"/>
                  <a:gd name="T16" fmla="*/ 97 w 189"/>
                  <a:gd name="T17" fmla="*/ 112 h 141"/>
                  <a:gd name="T18" fmla="*/ 160 w 189"/>
                  <a:gd name="T19" fmla="*/ 117 h 141"/>
                  <a:gd name="T20" fmla="*/ 165 w 189"/>
                  <a:gd name="T21" fmla="*/ 10 h 141"/>
                  <a:gd name="T22" fmla="*/ 189 w 189"/>
                  <a:gd name="T23" fmla="*/ 10 h 141"/>
                  <a:gd name="T24" fmla="*/ 179 w 189"/>
                  <a:gd name="T25"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9" h="141">
                    <a:moveTo>
                      <a:pt x="179" y="141"/>
                    </a:moveTo>
                    <a:lnTo>
                      <a:pt x="0" y="131"/>
                    </a:lnTo>
                    <a:lnTo>
                      <a:pt x="9" y="0"/>
                    </a:lnTo>
                    <a:lnTo>
                      <a:pt x="34" y="5"/>
                    </a:lnTo>
                    <a:lnTo>
                      <a:pt x="24" y="107"/>
                    </a:lnTo>
                    <a:lnTo>
                      <a:pt x="77" y="112"/>
                    </a:lnTo>
                    <a:lnTo>
                      <a:pt x="87" y="15"/>
                    </a:lnTo>
                    <a:lnTo>
                      <a:pt x="107" y="15"/>
                    </a:lnTo>
                    <a:lnTo>
                      <a:pt x="97" y="112"/>
                    </a:lnTo>
                    <a:lnTo>
                      <a:pt x="160" y="117"/>
                    </a:lnTo>
                    <a:lnTo>
                      <a:pt x="165" y="10"/>
                    </a:lnTo>
                    <a:lnTo>
                      <a:pt x="189" y="10"/>
                    </a:lnTo>
                    <a:lnTo>
                      <a:pt x="179" y="141"/>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5"/>
              <p:cNvSpPr/>
              <p:nvPr/>
            </p:nvSpPr>
            <p:spPr bwMode="auto">
              <a:xfrm>
                <a:off x="3821113" y="2919413"/>
                <a:ext cx="269875" cy="200025"/>
              </a:xfrm>
              <a:custGeom>
                <a:avLst/>
                <a:gdLst>
                  <a:gd name="T0" fmla="*/ 22 w 35"/>
                  <a:gd name="T1" fmla="*/ 25 h 26"/>
                  <a:gd name="T2" fmla="*/ 23 w 35"/>
                  <a:gd name="T3" fmla="*/ 20 h 26"/>
                  <a:gd name="T4" fmla="*/ 28 w 35"/>
                  <a:gd name="T5" fmla="*/ 20 h 26"/>
                  <a:gd name="T6" fmla="*/ 31 w 35"/>
                  <a:gd name="T7" fmla="*/ 17 h 26"/>
                  <a:gd name="T8" fmla="*/ 30 w 35"/>
                  <a:gd name="T9" fmla="*/ 13 h 26"/>
                  <a:gd name="T10" fmla="*/ 29 w 35"/>
                  <a:gd name="T11" fmla="*/ 11 h 26"/>
                  <a:gd name="T12" fmla="*/ 24 w 35"/>
                  <a:gd name="T13" fmla="*/ 10 h 26"/>
                  <a:gd name="T14" fmla="*/ 0 w 35"/>
                  <a:gd name="T15" fmla="*/ 5 h 26"/>
                  <a:gd name="T16" fmla="*/ 0 w 35"/>
                  <a:gd name="T17" fmla="*/ 0 h 26"/>
                  <a:gd name="T18" fmla="*/ 25 w 35"/>
                  <a:gd name="T19" fmla="*/ 5 h 26"/>
                  <a:gd name="T20" fmla="*/ 32 w 35"/>
                  <a:gd name="T21" fmla="*/ 7 h 26"/>
                  <a:gd name="T22" fmla="*/ 35 w 35"/>
                  <a:gd name="T23" fmla="*/ 12 h 26"/>
                  <a:gd name="T24" fmla="*/ 35 w 35"/>
                  <a:gd name="T25" fmla="*/ 17 h 26"/>
                  <a:gd name="T26" fmla="*/ 31 w 35"/>
                  <a:gd name="T27" fmla="*/ 24 h 26"/>
                  <a:gd name="T28" fmla="*/ 22 w 35"/>
                  <a:gd name="T29"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26">
                    <a:moveTo>
                      <a:pt x="22" y="25"/>
                    </a:moveTo>
                    <a:cubicBezTo>
                      <a:pt x="23" y="20"/>
                      <a:pt x="23" y="20"/>
                      <a:pt x="23" y="20"/>
                    </a:cubicBezTo>
                    <a:cubicBezTo>
                      <a:pt x="25" y="21"/>
                      <a:pt x="27" y="21"/>
                      <a:pt x="28" y="20"/>
                    </a:cubicBezTo>
                    <a:cubicBezTo>
                      <a:pt x="30" y="19"/>
                      <a:pt x="30" y="18"/>
                      <a:pt x="31" y="17"/>
                    </a:cubicBezTo>
                    <a:cubicBezTo>
                      <a:pt x="31" y="15"/>
                      <a:pt x="31" y="14"/>
                      <a:pt x="30" y="13"/>
                    </a:cubicBezTo>
                    <a:cubicBezTo>
                      <a:pt x="30" y="12"/>
                      <a:pt x="29" y="12"/>
                      <a:pt x="29" y="11"/>
                    </a:cubicBezTo>
                    <a:cubicBezTo>
                      <a:pt x="28" y="11"/>
                      <a:pt x="26" y="10"/>
                      <a:pt x="24" y="10"/>
                    </a:cubicBezTo>
                    <a:cubicBezTo>
                      <a:pt x="0" y="5"/>
                      <a:pt x="0" y="5"/>
                      <a:pt x="0" y="5"/>
                    </a:cubicBezTo>
                    <a:cubicBezTo>
                      <a:pt x="0" y="0"/>
                      <a:pt x="0" y="0"/>
                      <a:pt x="0" y="0"/>
                    </a:cubicBezTo>
                    <a:cubicBezTo>
                      <a:pt x="25" y="5"/>
                      <a:pt x="25" y="5"/>
                      <a:pt x="25" y="5"/>
                    </a:cubicBezTo>
                    <a:cubicBezTo>
                      <a:pt x="28" y="6"/>
                      <a:pt x="30" y="6"/>
                      <a:pt x="32" y="7"/>
                    </a:cubicBezTo>
                    <a:cubicBezTo>
                      <a:pt x="33" y="8"/>
                      <a:pt x="34" y="10"/>
                      <a:pt x="35" y="12"/>
                    </a:cubicBezTo>
                    <a:cubicBezTo>
                      <a:pt x="35" y="13"/>
                      <a:pt x="35" y="15"/>
                      <a:pt x="35" y="17"/>
                    </a:cubicBezTo>
                    <a:cubicBezTo>
                      <a:pt x="34" y="20"/>
                      <a:pt x="33" y="23"/>
                      <a:pt x="31" y="24"/>
                    </a:cubicBezTo>
                    <a:cubicBezTo>
                      <a:pt x="29" y="25"/>
                      <a:pt x="26" y="26"/>
                      <a:pt x="22" y="25"/>
                    </a:cubicBez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16"/>
              <p:cNvSpPr/>
              <p:nvPr/>
            </p:nvSpPr>
            <p:spPr bwMode="auto">
              <a:xfrm>
                <a:off x="3843338" y="2795588"/>
                <a:ext cx="285750" cy="107950"/>
              </a:xfrm>
              <a:custGeom>
                <a:avLst/>
                <a:gdLst>
                  <a:gd name="T0" fmla="*/ 170 w 180"/>
                  <a:gd name="T1" fmla="*/ 68 h 68"/>
                  <a:gd name="T2" fmla="*/ 0 w 180"/>
                  <a:gd name="T3" fmla="*/ 25 h 68"/>
                  <a:gd name="T4" fmla="*/ 10 w 180"/>
                  <a:gd name="T5" fmla="*/ 0 h 68"/>
                  <a:gd name="T6" fmla="*/ 180 w 180"/>
                  <a:gd name="T7" fmla="*/ 49 h 68"/>
                  <a:gd name="T8" fmla="*/ 170 w 180"/>
                  <a:gd name="T9" fmla="*/ 68 h 68"/>
                </a:gdLst>
                <a:ahLst/>
                <a:cxnLst>
                  <a:cxn ang="0">
                    <a:pos x="T0" y="T1"/>
                  </a:cxn>
                  <a:cxn ang="0">
                    <a:pos x="T2" y="T3"/>
                  </a:cxn>
                  <a:cxn ang="0">
                    <a:pos x="T4" y="T5"/>
                  </a:cxn>
                  <a:cxn ang="0">
                    <a:pos x="T6" y="T7"/>
                  </a:cxn>
                  <a:cxn ang="0">
                    <a:pos x="T8" y="T9"/>
                  </a:cxn>
                </a:cxnLst>
                <a:rect l="0" t="0" r="r" b="b"/>
                <a:pathLst>
                  <a:path w="180" h="68">
                    <a:moveTo>
                      <a:pt x="170" y="68"/>
                    </a:moveTo>
                    <a:lnTo>
                      <a:pt x="0" y="25"/>
                    </a:lnTo>
                    <a:lnTo>
                      <a:pt x="10" y="0"/>
                    </a:lnTo>
                    <a:lnTo>
                      <a:pt x="180" y="49"/>
                    </a:lnTo>
                    <a:lnTo>
                      <a:pt x="170" y="68"/>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17"/>
              <p:cNvSpPr>
                <a:spLocks noEditPoints="1"/>
              </p:cNvSpPr>
              <p:nvPr/>
            </p:nvSpPr>
            <p:spPr bwMode="auto">
              <a:xfrm>
                <a:off x="3905250" y="2587626"/>
                <a:ext cx="323850" cy="247650"/>
              </a:xfrm>
              <a:custGeom>
                <a:avLst/>
                <a:gdLst>
                  <a:gd name="T0" fmla="*/ 30 w 42"/>
                  <a:gd name="T1" fmla="*/ 32 h 32"/>
                  <a:gd name="T2" fmla="*/ 0 w 42"/>
                  <a:gd name="T3" fmla="*/ 6 h 32"/>
                  <a:gd name="T4" fmla="*/ 2 w 42"/>
                  <a:gd name="T5" fmla="*/ 1 h 32"/>
                  <a:gd name="T6" fmla="*/ 42 w 42"/>
                  <a:gd name="T7" fmla="*/ 0 h 32"/>
                  <a:gd name="T8" fmla="*/ 40 w 42"/>
                  <a:gd name="T9" fmla="*/ 5 h 32"/>
                  <a:gd name="T10" fmla="*/ 28 w 42"/>
                  <a:gd name="T11" fmla="*/ 5 h 32"/>
                  <a:gd name="T12" fmla="*/ 23 w 42"/>
                  <a:gd name="T13" fmla="*/ 19 h 32"/>
                  <a:gd name="T14" fmla="*/ 31 w 42"/>
                  <a:gd name="T15" fmla="*/ 27 h 32"/>
                  <a:gd name="T16" fmla="*/ 30 w 42"/>
                  <a:gd name="T17" fmla="*/ 32 h 32"/>
                  <a:gd name="T18" fmla="*/ 19 w 42"/>
                  <a:gd name="T19" fmla="*/ 17 h 32"/>
                  <a:gd name="T20" fmla="*/ 24 w 42"/>
                  <a:gd name="T21" fmla="*/ 5 h 32"/>
                  <a:gd name="T22" fmla="*/ 13 w 42"/>
                  <a:gd name="T23" fmla="*/ 5 h 32"/>
                  <a:gd name="T24" fmla="*/ 5 w 42"/>
                  <a:gd name="T25" fmla="*/ 5 h 32"/>
                  <a:gd name="T26" fmla="*/ 11 w 42"/>
                  <a:gd name="T27" fmla="*/ 9 h 32"/>
                  <a:gd name="T28" fmla="*/ 19 w 42"/>
                  <a:gd name="T29"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32">
                    <a:moveTo>
                      <a:pt x="30" y="32"/>
                    </a:moveTo>
                    <a:cubicBezTo>
                      <a:pt x="0" y="6"/>
                      <a:pt x="0" y="6"/>
                      <a:pt x="0" y="6"/>
                    </a:cubicBezTo>
                    <a:cubicBezTo>
                      <a:pt x="2" y="1"/>
                      <a:pt x="2" y="1"/>
                      <a:pt x="2" y="1"/>
                    </a:cubicBezTo>
                    <a:cubicBezTo>
                      <a:pt x="42" y="0"/>
                      <a:pt x="42" y="0"/>
                      <a:pt x="42" y="0"/>
                    </a:cubicBezTo>
                    <a:cubicBezTo>
                      <a:pt x="40" y="5"/>
                      <a:pt x="40" y="5"/>
                      <a:pt x="40" y="5"/>
                    </a:cubicBezTo>
                    <a:cubicBezTo>
                      <a:pt x="28" y="5"/>
                      <a:pt x="28" y="5"/>
                      <a:pt x="28" y="5"/>
                    </a:cubicBezTo>
                    <a:cubicBezTo>
                      <a:pt x="23" y="19"/>
                      <a:pt x="23" y="19"/>
                      <a:pt x="23" y="19"/>
                    </a:cubicBezTo>
                    <a:cubicBezTo>
                      <a:pt x="31" y="27"/>
                      <a:pt x="31" y="27"/>
                      <a:pt x="31" y="27"/>
                    </a:cubicBezTo>
                    <a:lnTo>
                      <a:pt x="30" y="32"/>
                    </a:lnTo>
                    <a:close/>
                    <a:moveTo>
                      <a:pt x="19" y="17"/>
                    </a:moveTo>
                    <a:cubicBezTo>
                      <a:pt x="24" y="5"/>
                      <a:pt x="24" y="5"/>
                      <a:pt x="24" y="5"/>
                    </a:cubicBezTo>
                    <a:cubicBezTo>
                      <a:pt x="13" y="5"/>
                      <a:pt x="13" y="5"/>
                      <a:pt x="13" y="5"/>
                    </a:cubicBezTo>
                    <a:cubicBezTo>
                      <a:pt x="10" y="5"/>
                      <a:pt x="7" y="5"/>
                      <a:pt x="5" y="5"/>
                    </a:cubicBezTo>
                    <a:cubicBezTo>
                      <a:pt x="7" y="6"/>
                      <a:pt x="9" y="8"/>
                      <a:pt x="11" y="9"/>
                    </a:cubicBezTo>
                    <a:lnTo>
                      <a:pt x="19" y="17"/>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18"/>
              <p:cNvSpPr/>
              <p:nvPr/>
            </p:nvSpPr>
            <p:spPr bwMode="auto">
              <a:xfrm>
                <a:off x="3990975" y="2232026"/>
                <a:ext cx="354013" cy="325438"/>
              </a:xfrm>
              <a:custGeom>
                <a:avLst/>
                <a:gdLst>
                  <a:gd name="T0" fmla="*/ 155 w 223"/>
                  <a:gd name="T1" fmla="*/ 205 h 205"/>
                  <a:gd name="T2" fmla="*/ 0 w 223"/>
                  <a:gd name="T3" fmla="*/ 122 h 205"/>
                  <a:gd name="T4" fmla="*/ 14 w 223"/>
                  <a:gd name="T5" fmla="*/ 102 h 205"/>
                  <a:gd name="T6" fmla="*/ 179 w 223"/>
                  <a:gd name="T7" fmla="*/ 83 h 205"/>
                  <a:gd name="T8" fmla="*/ 58 w 223"/>
                  <a:gd name="T9" fmla="*/ 20 h 205"/>
                  <a:gd name="T10" fmla="*/ 68 w 223"/>
                  <a:gd name="T11" fmla="*/ 0 h 205"/>
                  <a:gd name="T12" fmla="*/ 223 w 223"/>
                  <a:gd name="T13" fmla="*/ 83 h 205"/>
                  <a:gd name="T14" fmla="*/ 213 w 223"/>
                  <a:gd name="T15" fmla="*/ 102 h 205"/>
                  <a:gd name="T16" fmla="*/ 43 w 223"/>
                  <a:gd name="T17" fmla="*/ 122 h 205"/>
                  <a:gd name="T18" fmla="*/ 170 w 223"/>
                  <a:gd name="T19" fmla="*/ 185 h 205"/>
                  <a:gd name="T20" fmla="*/ 155 w 223"/>
                  <a:gd name="T21"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3" h="205">
                    <a:moveTo>
                      <a:pt x="155" y="205"/>
                    </a:moveTo>
                    <a:lnTo>
                      <a:pt x="0" y="122"/>
                    </a:lnTo>
                    <a:lnTo>
                      <a:pt x="14" y="102"/>
                    </a:lnTo>
                    <a:lnTo>
                      <a:pt x="179" y="83"/>
                    </a:lnTo>
                    <a:lnTo>
                      <a:pt x="58" y="20"/>
                    </a:lnTo>
                    <a:lnTo>
                      <a:pt x="68" y="0"/>
                    </a:lnTo>
                    <a:lnTo>
                      <a:pt x="223" y="83"/>
                    </a:lnTo>
                    <a:lnTo>
                      <a:pt x="213" y="102"/>
                    </a:lnTo>
                    <a:lnTo>
                      <a:pt x="43" y="122"/>
                    </a:lnTo>
                    <a:lnTo>
                      <a:pt x="170" y="185"/>
                    </a:lnTo>
                    <a:lnTo>
                      <a:pt x="155" y="205"/>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19"/>
              <p:cNvSpPr/>
              <p:nvPr/>
            </p:nvSpPr>
            <p:spPr bwMode="auto">
              <a:xfrm>
                <a:off x="4191000" y="1978026"/>
                <a:ext cx="300038" cy="293688"/>
              </a:xfrm>
              <a:custGeom>
                <a:avLst/>
                <a:gdLst>
                  <a:gd name="T0" fmla="*/ 23 w 39"/>
                  <a:gd name="T1" fmla="*/ 21 h 38"/>
                  <a:gd name="T2" fmla="*/ 19 w 39"/>
                  <a:gd name="T3" fmla="*/ 18 h 38"/>
                  <a:gd name="T4" fmla="*/ 28 w 39"/>
                  <a:gd name="T5" fmla="*/ 6 h 38"/>
                  <a:gd name="T6" fmla="*/ 39 w 39"/>
                  <a:gd name="T7" fmla="*/ 14 h 38"/>
                  <a:gd name="T8" fmla="*/ 38 w 39"/>
                  <a:gd name="T9" fmla="*/ 22 h 38"/>
                  <a:gd name="T10" fmla="*/ 35 w 39"/>
                  <a:gd name="T11" fmla="*/ 29 h 38"/>
                  <a:gd name="T12" fmla="*/ 27 w 39"/>
                  <a:gd name="T13" fmla="*/ 36 h 38"/>
                  <a:gd name="T14" fmla="*/ 18 w 39"/>
                  <a:gd name="T15" fmla="*/ 37 h 38"/>
                  <a:gd name="T16" fmla="*/ 9 w 39"/>
                  <a:gd name="T17" fmla="*/ 33 h 38"/>
                  <a:gd name="T18" fmla="*/ 2 w 39"/>
                  <a:gd name="T19" fmla="*/ 26 h 38"/>
                  <a:gd name="T20" fmla="*/ 0 w 39"/>
                  <a:gd name="T21" fmla="*/ 17 h 38"/>
                  <a:gd name="T22" fmla="*/ 4 w 39"/>
                  <a:gd name="T23" fmla="*/ 7 h 38"/>
                  <a:gd name="T24" fmla="*/ 10 w 39"/>
                  <a:gd name="T25" fmla="*/ 2 h 38"/>
                  <a:gd name="T26" fmla="*/ 15 w 39"/>
                  <a:gd name="T27" fmla="*/ 1 h 38"/>
                  <a:gd name="T28" fmla="*/ 22 w 39"/>
                  <a:gd name="T29" fmla="*/ 2 h 38"/>
                  <a:gd name="T30" fmla="*/ 20 w 39"/>
                  <a:gd name="T31" fmla="*/ 6 h 38"/>
                  <a:gd name="T32" fmla="*/ 16 w 39"/>
                  <a:gd name="T33" fmla="*/ 5 h 38"/>
                  <a:gd name="T34" fmla="*/ 11 w 39"/>
                  <a:gd name="T35" fmla="*/ 6 h 38"/>
                  <a:gd name="T36" fmla="*/ 8 w 39"/>
                  <a:gd name="T37" fmla="*/ 10 h 38"/>
                  <a:gd name="T38" fmla="*/ 5 w 39"/>
                  <a:gd name="T39" fmla="*/ 15 h 38"/>
                  <a:gd name="T40" fmla="*/ 5 w 39"/>
                  <a:gd name="T41" fmla="*/ 20 h 38"/>
                  <a:gd name="T42" fmla="*/ 7 w 39"/>
                  <a:gd name="T43" fmla="*/ 24 h 38"/>
                  <a:gd name="T44" fmla="*/ 12 w 39"/>
                  <a:gd name="T45" fmla="*/ 29 h 38"/>
                  <a:gd name="T46" fmla="*/ 19 w 39"/>
                  <a:gd name="T47" fmla="*/ 33 h 38"/>
                  <a:gd name="T48" fmla="*/ 26 w 39"/>
                  <a:gd name="T49" fmla="*/ 32 h 38"/>
                  <a:gd name="T50" fmla="*/ 31 w 39"/>
                  <a:gd name="T51" fmla="*/ 27 h 38"/>
                  <a:gd name="T52" fmla="*/ 34 w 39"/>
                  <a:gd name="T53" fmla="*/ 21 h 38"/>
                  <a:gd name="T54" fmla="*/ 34 w 39"/>
                  <a:gd name="T55" fmla="*/ 16 h 38"/>
                  <a:gd name="T56" fmla="*/ 29 w 39"/>
                  <a:gd name="T57" fmla="*/ 12 h 38"/>
                  <a:gd name="T58" fmla="*/ 23 w 39"/>
                  <a:gd name="T59" fmla="*/ 2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 h="38">
                    <a:moveTo>
                      <a:pt x="23" y="21"/>
                    </a:moveTo>
                    <a:cubicBezTo>
                      <a:pt x="19" y="18"/>
                      <a:pt x="19" y="18"/>
                      <a:pt x="19" y="18"/>
                    </a:cubicBezTo>
                    <a:cubicBezTo>
                      <a:pt x="28" y="6"/>
                      <a:pt x="28" y="6"/>
                      <a:pt x="28" y="6"/>
                    </a:cubicBezTo>
                    <a:cubicBezTo>
                      <a:pt x="39" y="14"/>
                      <a:pt x="39" y="14"/>
                      <a:pt x="39" y="14"/>
                    </a:cubicBezTo>
                    <a:cubicBezTo>
                      <a:pt x="39" y="17"/>
                      <a:pt x="39" y="20"/>
                      <a:pt x="38" y="22"/>
                    </a:cubicBezTo>
                    <a:cubicBezTo>
                      <a:pt x="38" y="25"/>
                      <a:pt x="36" y="27"/>
                      <a:pt x="35" y="29"/>
                    </a:cubicBezTo>
                    <a:cubicBezTo>
                      <a:pt x="33" y="32"/>
                      <a:pt x="30" y="34"/>
                      <a:pt x="27" y="36"/>
                    </a:cubicBezTo>
                    <a:cubicBezTo>
                      <a:pt x="24" y="37"/>
                      <a:pt x="21" y="38"/>
                      <a:pt x="18" y="37"/>
                    </a:cubicBezTo>
                    <a:cubicBezTo>
                      <a:pt x="15" y="37"/>
                      <a:pt x="12" y="35"/>
                      <a:pt x="9" y="33"/>
                    </a:cubicBezTo>
                    <a:cubicBezTo>
                      <a:pt x="6" y="31"/>
                      <a:pt x="4" y="29"/>
                      <a:pt x="2" y="26"/>
                    </a:cubicBezTo>
                    <a:cubicBezTo>
                      <a:pt x="1" y="23"/>
                      <a:pt x="0" y="20"/>
                      <a:pt x="0" y="17"/>
                    </a:cubicBezTo>
                    <a:cubicBezTo>
                      <a:pt x="1" y="13"/>
                      <a:pt x="2" y="10"/>
                      <a:pt x="4" y="7"/>
                    </a:cubicBezTo>
                    <a:cubicBezTo>
                      <a:pt x="6" y="5"/>
                      <a:pt x="8" y="4"/>
                      <a:pt x="10" y="2"/>
                    </a:cubicBezTo>
                    <a:cubicBezTo>
                      <a:pt x="12" y="1"/>
                      <a:pt x="14" y="1"/>
                      <a:pt x="15" y="1"/>
                    </a:cubicBezTo>
                    <a:cubicBezTo>
                      <a:pt x="17" y="0"/>
                      <a:pt x="20" y="1"/>
                      <a:pt x="22" y="2"/>
                    </a:cubicBezTo>
                    <a:cubicBezTo>
                      <a:pt x="20" y="6"/>
                      <a:pt x="20" y="6"/>
                      <a:pt x="20" y="6"/>
                    </a:cubicBezTo>
                    <a:cubicBezTo>
                      <a:pt x="18" y="5"/>
                      <a:pt x="17" y="5"/>
                      <a:pt x="16" y="5"/>
                    </a:cubicBezTo>
                    <a:cubicBezTo>
                      <a:pt x="14" y="5"/>
                      <a:pt x="13" y="6"/>
                      <a:pt x="11" y="6"/>
                    </a:cubicBezTo>
                    <a:cubicBezTo>
                      <a:pt x="10" y="7"/>
                      <a:pt x="9" y="8"/>
                      <a:pt x="8" y="10"/>
                    </a:cubicBezTo>
                    <a:cubicBezTo>
                      <a:pt x="6" y="12"/>
                      <a:pt x="6" y="13"/>
                      <a:pt x="5" y="15"/>
                    </a:cubicBezTo>
                    <a:cubicBezTo>
                      <a:pt x="5" y="17"/>
                      <a:pt x="5" y="18"/>
                      <a:pt x="5" y="20"/>
                    </a:cubicBezTo>
                    <a:cubicBezTo>
                      <a:pt x="5" y="21"/>
                      <a:pt x="6" y="23"/>
                      <a:pt x="7" y="24"/>
                    </a:cubicBezTo>
                    <a:cubicBezTo>
                      <a:pt x="8" y="26"/>
                      <a:pt x="9" y="28"/>
                      <a:pt x="12" y="29"/>
                    </a:cubicBezTo>
                    <a:cubicBezTo>
                      <a:pt x="14" y="31"/>
                      <a:pt x="17" y="32"/>
                      <a:pt x="19" y="33"/>
                    </a:cubicBezTo>
                    <a:cubicBezTo>
                      <a:pt x="22" y="33"/>
                      <a:pt x="24" y="33"/>
                      <a:pt x="26" y="32"/>
                    </a:cubicBezTo>
                    <a:cubicBezTo>
                      <a:pt x="28" y="31"/>
                      <a:pt x="30" y="29"/>
                      <a:pt x="31" y="27"/>
                    </a:cubicBezTo>
                    <a:cubicBezTo>
                      <a:pt x="32" y="25"/>
                      <a:pt x="33" y="24"/>
                      <a:pt x="34" y="21"/>
                    </a:cubicBezTo>
                    <a:cubicBezTo>
                      <a:pt x="34" y="19"/>
                      <a:pt x="35" y="18"/>
                      <a:pt x="34" y="16"/>
                    </a:cubicBezTo>
                    <a:cubicBezTo>
                      <a:pt x="29" y="12"/>
                      <a:pt x="29" y="12"/>
                      <a:pt x="29" y="12"/>
                    </a:cubicBezTo>
                    <a:lnTo>
                      <a:pt x="23" y="21"/>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20"/>
              <p:cNvSpPr/>
              <p:nvPr/>
            </p:nvSpPr>
            <p:spPr bwMode="auto">
              <a:xfrm>
                <a:off x="4584700" y="1568451"/>
                <a:ext cx="307975" cy="293688"/>
              </a:xfrm>
              <a:custGeom>
                <a:avLst/>
                <a:gdLst>
                  <a:gd name="T0" fmla="*/ 22 w 40"/>
                  <a:gd name="T1" fmla="*/ 22 h 38"/>
                  <a:gd name="T2" fmla="*/ 20 w 40"/>
                  <a:gd name="T3" fmla="*/ 18 h 38"/>
                  <a:gd name="T4" fmla="*/ 32 w 40"/>
                  <a:gd name="T5" fmla="*/ 9 h 38"/>
                  <a:gd name="T6" fmla="*/ 40 w 40"/>
                  <a:gd name="T7" fmla="*/ 19 h 38"/>
                  <a:gd name="T8" fmla="*/ 37 w 40"/>
                  <a:gd name="T9" fmla="*/ 27 h 38"/>
                  <a:gd name="T10" fmla="*/ 32 w 40"/>
                  <a:gd name="T11" fmla="*/ 33 h 38"/>
                  <a:gd name="T12" fmla="*/ 23 w 40"/>
                  <a:gd name="T13" fmla="*/ 37 h 38"/>
                  <a:gd name="T14" fmla="*/ 14 w 40"/>
                  <a:gd name="T15" fmla="*/ 36 h 38"/>
                  <a:gd name="T16" fmla="*/ 6 w 40"/>
                  <a:gd name="T17" fmla="*/ 30 h 38"/>
                  <a:gd name="T18" fmla="*/ 1 w 40"/>
                  <a:gd name="T19" fmla="*/ 21 h 38"/>
                  <a:gd name="T20" fmla="*/ 2 w 40"/>
                  <a:gd name="T21" fmla="*/ 12 h 38"/>
                  <a:gd name="T22" fmla="*/ 8 w 40"/>
                  <a:gd name="T23" fmla="*/ 4 h 38"/>
                  <a:gd name="T24" fmla="*/ 14 w 40"/>
                  <a:gd name="T25" fmla="*/ 0 h 38"/>
                  <a:gd name="T26" fmla="*/ 20 w 40"/>
                  <a:gd name="T27" fmla="*/ 0 h 38"/>
                  <a:gd name="T28" fmla="*/ 26 w 40"/>
                  <a:gd name="T29" fmla="*/ 3 h 38"/>
                  <a:gd name="T30" fmla="*/ 24 w 40"/>
                  <a:gd name="T31" fmla="*/ 7 h 38"/>
                  <a:gd name="T32" fmla="*/ 19 w 40"/>
                  <a:gd name="T33" fmla="*/ 4 h 38"/>
                  <a:gd name="T34" fmla="*/ 15 w 40"/>
                  <a:gd name="T35" fmla="*/ 5 h 38"/>
                  <a:gd name="T36" fmla="*/ 11 w 40"/>
                  <a:gd name="T37" fmla="*/ 7 h 38"/>
                  <a:gd name="T38" fmla="*/ 7 w 40"/>
                  <a:gd name="T39" fmla="*/ 11 h 38"/>
                  <a:gd name="T40" fmla="*/ 5 w 40"/>
                  <a:gd name="T41" fmla="*/ 16 h 38"/>
                  <a:gd name="T42" fmla="*/ 6 w 40"/>
                  <a:gd name="T43" fmla="*/ 20 h 38"/>
                  <a:gd name="T44" fmla="*/ 9 w 40"/>
                  <a:gd name="T45" fmla="*/ 27 h 38"/>
                  <a:gd name="T46" fmla="*/ 16 w 40"/>
                  <a:gd name="T47" fmla="*/ 32 h 38"/>
                  <a:gd name="T48" fmla="*/ 23 w 40"/>
                  <a:gd name="T49" fmla="*/ 33 h 38"/>
                  <a:gd name="T50" fmla="*/ 29 w 40"/>
                  <a:gd name="T51" fmla="*/ 30 h 38"/>
                  <a:gd name="T52" fmla="*/ 33 w 40"/>
                  <a:gd name="T53" fmla="*/ 25 h 38"/>
                  <a:gd name="T54" fmla="*/ 35 w 40"/>
                  <a:gd name="T55" fmla="*/ 20 h 38"/>
                  <a:gd name="T56" fmla="*/ 31 w 40"/>
                  <a:gd name="T57" fmla="*/ 15 h 38"/>
                  <a:gd name="T58" fmla="*/ 22 w 40"/>
                  <a:gd name="T59" fmla="*/ 2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 h="38">
                    <a:moveTo>
                      <a:pt x="22" y="22"/>
                    </a:moveTo>
                    <a:cubicBezTo>
                      <a:pt x="20" y="18"/>
                      <a:pt x="20" y="18"/>
                      <a:pt x="20" y="18"/>
                    </a:cubicBezTo>
                    <a:cubicBezTo>
                      <a:pt x="32" y="9"/>
                      <a:pt x="32" y="9"/>
                      <a:pt x="32" y="9"/>
                    </a:cubicBezTo>
                    <a:cubicBezTo>
                      <a:pt x="40" y="19"/>
                      <a:pt x="40" y="19"/>
                      <a:pt x="40" y="19"/>
                    </a:cubicBezTo>
                    <a:cubicBezTo>
                      <a:pt x="39" y="22"/>
                      <a:pt x="38" y="25"/>
                      <a:pt x="37" y="27"/>
                    </a:cubicBezTo>
                    <a:cubicBezTo>
                      <a:pt x="36" y="29"/>
                      <a:pt x="34" y="31"/>
                      <a:pt x="32" y="33"/>
                    </a:cubicBezTo>
                    <a:cubicBezTo>
                      <a:pt x="29" y="35"/>
                      <a:pt x="26" y="37"/>
                      <a:pt x="23" y="37"/>
                    </a:cubicBezTo>
                    <a:cubicBezTo>
                      <a:pt x="20" y="38"/>
                      <a:pt x="17" y="38"/>
                      <a:pt x="14" y="36"/>
                    </a:cubicBezTo>
                    <a:cubicBezTo>
                      <a:pt x="11" y="35"/>
                      <a:pt x="8" y="33"/>
                      <a:pt x="6" y="30"/>
                    </a:cubicBezTo>
                    <a:cubicBezTo>
                      <a:pt x="3" y="27"/>
                      <a:pt x="2" y="24"/>
                      <a:pt x="1" y="21"/>
                    </a:cubicBezTo>
                    <a:cubicBezTo>
                      <a:pt x="0" y="18"/>
                      <a:pt x="1" y="15"/>
                      <a:pt x="2" y="12"/>
                    </a:cubicBezTo>
                    <a:cubicBezTo>
                      <a:pt x="3" y="9"/>
                      <a:pt x="5" y="6"/>
                      <a:pt x="8" y="4"/>
                    </a:cubicBezTo>
                    <a:cubicBezTo>
                      <a:pt x="10" y="2"/>
                      <a:pt x="12" y="1"/>
                      <a:pt x="14" y="0"/>
                    </a:cubicBezTo>
                    <a:cubicBezTo>
                      <a:pt x="17" y="0"/>
                      <a:pt x="19" y="0"/>
                      <a:pt x="20" y="0"/>
                    </a:cubicBezTo>
                    <a:cubicBezTo>
                      <a:pt x="22" y="0"/>
                      <a:pt x="24" y="1"/>
                      <a:pt x="26" y="3"/>
                    </a:cubicBezTo>
                    <a:cubicBezTo>
                      <a:pt x="24" y="7"/>
                      <a:pt x="24" y="7"/>
                      <a:pt x="24" y="7"/>
                    </a:cubicBezTo>
                    <a:cubicBezTo>
                      <a:pt x="22" y="6"/>
                      <a:pt x="21" y="5"/>
                      <a:pt x="19" y="4"/>
                    </a:cubicBezTo>
                    <a:cubicBezTo>
                      <a:pt x="18" y="4"/>
                      <a:pt x="17" y="4"/>
                      <a:pt x="15" y="5"/>
                    </a:cubicBezTo>
                    <a:cubicBezTo>
                      <a:pt x="14" y="5"/>
                      <a:pt x="12" y="6"/>
                      <a:pt x="11" y="7"/>
                    </a:cubicBezTo>
                    <a:cubicBezTo>
                      <a:pt x="9" y="8"/>
                      <a:pt x="8" y="10"/>
                      <a:pt x="7" y="11"/>
                    </a:cubicBezTo>
                    <a:cubicBezTo>
                      <a:pt x="6" y="13"/>
                      <a:pt x="6" y="14"/>
                      <a:pt x="5" y="16"/>
                    </a:cubicBezTo>
                    <a:cubicBezTo>
                      <a:pt x="5" y="17"/>
                      <a:pt x="5" y="19"/>
                      <a:pt x="6" y="20"/>
                    </a:cubicBezTo>
                    <a:cubicBezTo>
                      <a:pt x="7" y="23"/>
                      <a:pt x="8" y="25"/>
                      <a:pt x="9" y="27"/>
                    </a:cubicBezTo>
                    <a:cubicBezTo>
                      <a:pt x="11" y="29"/>
                      <a:pt x="14" y="31"/>
                      <a:pt x="16" y="32"/>
                    </a:cubicBezTo>
                    <a:cubicBezTo>
                      <a:pt x="18" y="33"/>
                      <a:pt x="20" y="33"/>
                      <a:pt x="23" y="33"/>
                    </a:cubicBezTo>
                    <a:cubicBezTo>
                      <a:pt x="25" y="32"/>
                      <a:pt x="27" y="31"/>
                      <a:pt x="29" y="30"/>
                    </a:cubicBezTo>
                    <a:cubicBezTo>
                      <a:pt x="31" y="28"/>
                      <a:pt x="32" y="27"/>
                      <a:pt x="33" y="25"/>
                    </a:cubicBezTo>
                    <a:cubicBezTo>
                      <a:pt x="34" y="23"/>
                      <a:pt x="35" y="22"/>
                      <a:pt x="35" y="20"/>
                    </a:cubicBezTo>
                    <a:cubicBezTo>
                      <a:pt x="31" y="15"/>
                      <a:pt x="31" y="15"/>
                      <a:pt x="31" y="15"/>
                    </a:cubicBezTo>
                    <a:lnTo>
                      <a:pt x="22" y="22"/>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21"/>
              <p:cNvSpPr>
                <a:spLocks noEditPoints="1"/>
              </p:cNvSpPr>
              <p:nvPr/>
            </p:nvSpPr>
            <p:spPr bwMode="auto">
              <a:xfrm>
                <a:off x="4854575" y="1384301"/>
                <a:ext cx="285750" cy="292100"/>
              </a:xfrm>
              <a:custGeom>
                <a:avLst/>
                <a:gdLst>
                  <a:gd name="T0" fmla="*/ 4 w 37"/>
                  <a:gd name="T1" fmla="*/ 28 h 38"/>
                  <a:gd name="T2" fmla="*/ 1 w 37"/>
                  <a:gd name="T3" fmla="*/ 14 h 38"/>
                  <a:gd name="T4" fmla="*/ 9 w 37"/>
                  <a:gd name="T5" fmla="*/ 3 h 38"/>
                  <a:gd name="T6" fmla="*/ 18 w 37"/>
                  <a:gd name="T7" fmla="*/ 1 h 38"/>
                  <a:gd name="T8" fmla="*/ 27 w 37"/>
                  <a:gd name="T9" fmla="*/ 3 h 38"/>
                  <a:gd name="T10" fmla="*/ 34 w 37"/>
                  <a:gd name="T11" fmla="*/ 11 h 38"/>
                  <a:gd name="T12" fmla="*/ 37 w 37"/>
                  <a:gd name="T13" fmla="*/ 20 h 38"/>
                  <a:gd name="T14" fmla="*/ 35 w 37"/>
                  <a:gd name="T15" fmla="*/ 29 h 38"/>
                  <a:gd name="T16" fmla="*/ 28 w 37"/>
                  <a:gd name="T17" fmla="*/ 36 h 38"/>
                  <a:gd name="T18" fmla="*/ 19 w 37"/>
                  <a:gd name="T19" fmla="*/ 38 h 38"/>
                  <a:gd name="T20" fmla="*/ 10 w 37"/>
                  <a:gd name="T21" fmla="*/ 35 h 38"/>
                  <a:gd name="T22" fmla="*/ 4 w 37"/>
                  <a:gd name="T23" fmla="*/ 28 h 38"/>
                  <a:gd name="T24" fmla="*/ 8 w 37"/>
                  <a:gd name="T25" fmla="*/ 26 h 38"/>
                  <a:gd name="T26" fmla="*/ 17 w 37"/>
                  <a:gd name="T27" fmla="*/ 33 h 38"/>
                  <a:gd name="T28" fmla="*/ 26 w 37"/>
                  <a:gd name="T29" fmla="*/ 32 h 38"/>
                  <a:gd name="T30" fmla="*/ 32 w 37"/>
                  <a:gd name="T31" fmla="*/ 24 h 38"/>
                  <a:gd name="T32" fmla="*/ 29 w 37"/>
                  <a:gd name="T33" fmla="*/ 13 h 38"/>
                  <a:gd name="T34" fmla="*/ 24 w 37"/>
                  <a:gd name="T35" fmla="*/ 7 h 38"/>
                  <a:gd name="T36" fmla="*/ 18 w 37"/>
                  <a:gd name="T37" fmla="*/ 5 h 38"/>
                  <a:gd name="T38" fmla="*/ 11 w 37"/>
                  <a:gd name="T39" fmla="*/ 7 h 38"/>
                  <a:gd name="T40" fmla="*/ 6 w 37"/>
                  <a:gd name="T41" fmla="*/ 14 h 38"/>
                  <a:gd name="T42" fmla="*/ 8 w 37"/>
                  <a:gd name="T43"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38">
                    <a:moveTo>
                      <a:pt x="4" y="28"/>
                    </a:moveTo>
                    <a:cubicBezTo>
                      <a:pt x="1" y="23"/>
                      <a:pt x="0" y="18"/>
                      <a:pt x="1" y="14"/>
                    </a:cubicBezTo>
                    <a:cubicBezTo>
                      <a:pt x="2" y="9"/>
                      <a:pt x="5" y="6"/>
                      <a:pt x="9" y="3"/>
                    </a:cubicBezTo>
                    <a:cubicBezTo>
                      <a:pt x="12" y="1"/>
                      <a:pt x="15" y="0"/>
                      <a:pt x="18" y="1"/>
                    </a:cubicBezTo>
                    <a:cubicBezTo>
                      <a:pt x="21" y="1"/>
                      <a:pt x="24" y="1"/>
                      <a:pt x="27" y="3"/>
                    </a:cubicBezTo>
                    <a:cubicBezTo>
                      <a:pt x="30" y="5"/>
                      <a:pt x="32" y="7"/>
                      <a:pt x="34" y="11"/>
                    </a:cubicBezTo>
                    <a:cubicBezTo>
                      <a:pt x="36" y="14"/>
                      <a:pt x="37" y="17"/>
                      <a:pt x="37" y="20"/>
                    </a:cubicBezTo>
                    <a:cubicBezTo>
                      <a:pt x="37" y="23"/>
                      <a:pt x="36" y="26"/>
                      <a:pt x="35" y="29"/>
                    </a:cubicBezTo>
                    <a:cubicBezTo>
                      <a:pt x="33" y="32"/>
                      <a:pt x="31" y="34"/>
                      <a:pt x="28" y="36"/>
                    </a:cubicBezTo>
                    <a:cubicBezTo>
                      <a:pt x="25" y="37"/>
                      <a:pt x="22" y="38"/>
                      <a:pt x="19" y="38"/>
                    </a:cubicBezTo>
                    <a:cubicBezTo>
                      <a:pt x="16" y="38"/>
                      <a:pt x="13" y="37"/>
                      <a:pt x="10" y="35"/>
                    </a:cubicBezTo>
                    <a:cubicBezTo>
                      <a:pt x="8" y="33"/>
                      <a:pt x="6" y="31"/>
                      <a:pt x="4" y="28"/>
                    </a:cubicBezTo>
                    <a:close/>
                    <a:moveTo>
                      <a:pt x="8" y="26"/>
                    </a:moveTo>
                    <a:cubicBezTo>
                      <a:pt x="10" y="30"/>
                      <a:pt x="13" y="32"/>
                      <a:pt x="17" y="33"/>
                    </a:cubicBezTo>
                    <a:cubicBezTo>
                      <a:pt x="20" y="34"/>
                      <a:pt x="23" y="34"/>
                      <a:pt x="26" y="32"/>
                    </a:cubicBezTo>
                    <a:cubicBezTo>
                      <a:pt x="29" y="30"/>
                      <a:pt x="31" y="28"/>
                      <a:pt x="32" y="24"/>
                    </a:cubicBezTo>
                    <a:cubicBezTo>
                      <a:pt x="33" y="21"/>
                      <a:pt x="32" y="17"/>
                      <a:pt x="29" y="13"/>
                    </a:cubicBezTo>
                    <a:cubicBezTo>
                      <a:pt x="28" y="10"/>
                      <a:pt x="26" y="9"/>
                      <a:pt x="24" y="7"/>
                    </a:cubicBezTo>
                    <a:cubicBezTo>
                      <a:pt x="22" y="6"/>
                      <a:pt x="20" y="5"/>
                      <a:pt x="18" y="5"/>
                    </a:cubicBezTo>
                    <a:cubicBezTo>
                      <a:pt x="16" y="5"/>
                      <a:pt x="13" y="5"/>
                      <a:pt x="11" y="7"/>
                    </a:cubicBezTo>
                    <a:cubicBezTo>
                      <a:pt x="8" y="8"/>
                      <a:pt x="6" y="11"/>
                      <a:pt x="6" y="14"/>
                    </a:cubicBezTo>
                    <a:cubicBezTo>
                      <a:pt x="5" y="17"/>
                      <a:pt x="6" y="21"/>
                      <a:pt x="8" y="26"/>
                    </a:cubicBez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22"/>
              <p:cNvSpPr/>
              <p:nvPr/>
            </p:nvSpPr>
            <p:spPr bwMode="auto">
              <a:xfrm>
                <a:off x="5124450" y="1220788"/>
                <a:ext cx="307975" cy="347663"/>
              </a:xfrm>
              <a:custGeom>
                <a:avLst/>
                <a:gdLst>
                  <a:gd name="T0" fmla="*/ 68 w 194"/>
                  <a:gd name="T1" fmla="*/ 219 h 219"/>
                  <a:gd name="T2" fmla="*/ 0 w 194"/>
                  <a:gd name="T3" fmla="*/ 54 h 219"/>
                  <a:gd name="T4" fmla="*/ 19 w 194"/>
                  <a:gd name="T5" fmla="*/ 44 h 219"/>
                  <a:gd name="T6" fmla="*/ 160 w 194"/>
                  <a:gd name="T7" fmla="*/ 137 h 219"/>
                  <a:gd name="T8" fmla="*/ 107 w 194"/>
                  <a:gd name="T9" fmla="*/ 10 h 219"/>
                  <a:gd name="T10" fmla="*/ 126 w 194"/>
                  <a:gd name="T11" fmla="*/ 0 h 219"/>
                  <a:gd name="T12" fmla="*/ 194 w 194"/>
                  <a:gd name="T13" fmla="*/ 166 h 219"/>
                  <a:gd name="T14" fmla="*/ 175 w 194"/>
                  <a:gd name="T15" fmla="*/ 175 h 219"/>
                  <a:gd name="T16" fmla="*/ 34 w 194"/>
                  <a:gd name="T17" fmla="*/ 78 h 219"/>
                  <a:gd name="T18" fmla="*/ 87 w 194"/>
                  <a:gd name="T19" fmla="*/ 210 h 219"/>
                  <a:gd name="T20" fmla="*/ 68 w 194"/>
                  <a:gd name="T21" fmla="*/ 21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219">
                    <a:moveTo>
                      <a:pt x="68" y="219"/>
                    </a:moveTo>
                    <a:lnTo>
                      <a:pt x="0" y="54"/>
                    </a:lnTo>
                    <a:lnTo>
                      <a:pt x="19" y="44"/>
                    </a:lnTo>
                    <a:lnTo>
                      <a:pt x="160" y="137"/>
                    </a:lnTo>
                    <a:lnTo>
                      <a:pt x="107" y="10"/>
                    </a:lnTo>
                    <a:lnTo>
                      <a:pt x="126" y="0"/>
                    </a:lnTo>
                    <a:lnTo>
                      <a:pt x="194" y="166"/>
                    </a:lnTo>
                    <a:lnTo>
                      <a:pt x="175" y="175"/>
                    </a:lnTo>
                    <a:lnTo>
                      <a:pt x="34" y="78"/>
                    </a:lnTo>
                    <a:lnTo>
                      <a:pt x="87" y="210"/>
                    </a:lnTo>
                    <a:lnTo>
                      <a:pt x="68" y="219"/>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23"/>
              <p:cNvSpPr/>
              <p:nvPr/>
            </p:nvSpPr>
            <p:spPr bwMode="auto">
              <a:xfrm>
                <a:off x="5440363" y="1152526"/>
                <a:ext cx="285750" cy="292100"/>
              </a:xfrm>
              <a:custGeom>
                <a:avLst/>
                <a:gdLst>
                  <a:gd name="T0" fmla="*/ 20 w 37"/>
                  <a:gd name="T1" fmla="*/ 22 h 38"/>
                  <a:gd name="T2" fmla="*/ 19 w 37"/>
                  <a:gd name="T3" fmla="*/ 18 h 38"/>
                  <a:gd name="T4" fmla="*/ 34 w 37"/>
                  <a:gd name="T5" fmla="*/ 15 h 38"/>
                  <a:gd name="T6" fmla="*/ 37 w 37"/>
                  <a:gd name="T7" fmla="*/ 28 h 38"/>
                  <a:gd name="T8" fmla="*/ 31 w 37"/>
                  <a:gd name="T9" fmla="*/ 33 h 38"/>
                  <a:gd name="T10" fmla="*/ 24 w 37"/>
                  <a:gd name="T11" fmla="*/ 37 h 38"/>
                  <a:gd name="T12" fmla="*/ 14 w 37"/>
                  <a:gd name="T13" fmla="*/ 37 h 38"/>
                  <a:gd name="T14" fmla="*/ 6 w 37"/>
                  <a:gd name="T15" fmla="*/ 32 h 38"/>
                  <a:gd name="T16" fmla="*/ 1 w 37"/>
                  <a:gd name="T17" fmla="*/ 23 h 38"/>
                  <a:gd name="T18" fmla="*/ 1 w 37"/>
                  <a:gd name="T19" fmla="*/ 13 h 38"/>
                  <a:gd name="T20" fmla="*/ 6 w 37"/>
                  <a:gd name="T21" fmla="*/ 5 h 38"/>
                  <a:gd name="T22" fmla="*/ 15 w 37"/>
                  <a:gd name="T23" fmla="*/ 0 h 38"/>
                  <a:gd name="T24" fmla="*/ 22 w 37"/>
                  <a:gd name="T25" fmla="*/ 0 h 38"/>
                  <a:gd name="T26" fmla="*/ 27 w 37"/>
                  <a:gd name="T27" fmla="*/ 2 h 38"/>
                  <a:gd name="T28" fmla="*/ 32 w 37"/>
                  <a:gd name="T29" fmla="*/ 7 h 38"/>
                  <a:gd name="T30" fmla="*/ 28 w 37"/>
                  <a:gd name="T31" fmla="*/ 9 h 38"/>
                  <a:gd name="T32" fmla="*/ 25 w 37"/>
                  <a:gd name="T33" fmla="*/ 6 h 38"/>
                  <a:gd name="T34" fmla="*/ 21 w 37"/>
                  <a:gd name="T35" fmla="*/ 4 h 38"/>
                  <a:gd name="T36" fmla="*/ 16 w 37"/>
                  <a:gd name="T37" fmla="*/ 4 h 38"/>
                  <a:gd name="T38" fmla="*/ 10 w 37"/>
                  <a:gd name="T39" fmla="*/ 7 h 38"/>
                  <a:gd name="T40" fmla="*/ 7 w 37"/>
                  <a:gd name="T41" fmla="*/ 10 h 38"/>
                  <a:gd name="T42" fmla="*/ 6 w 37"/>
                  <a:gd name="T43" fmla="*/ 14 h 38"/>
                  <a:gd name="T44" fmla="*/ 6 w 37"/>
                  <a:gd name="T45" fmla="*/ 22 h 38"/>
                  <a:gd name="T46" fmla="*/ 10 w 37"/>
                  <a:gd name="T47" fmla="*/ 29 h 38"/>
                  <a:gd name="T48" fmla="*/ 16 w 37"/>
                  <a:gd name="T49" fmla="*/ 33 h 38"/>
                  <a:gd name="T50" fmla="*/ 23 w 37"/>
                  <a:gd name="T51" fmla="*/ 33 h 38"/>
                  <a:gd name="T52" fmla="*/ 28 w 37"/>
                  <a:gd name="T53" fmla="*/ 30 h 38"/>
                  <a:gd name="T54" fmla="*/ 32 w 37"/>
                  <a:gd name="T55" fmla="*/ 26 h 38"/>
                  <a:gd name="T56" fmla="*/ 30 w 37"/>
                  <a:gd name="T57" fmla="*/ 20 h 38"/>
                  <a:gd name="T58" fmla="*/ 20 w 37"/>
                  <a:gd name="T59" fmla="*/ 2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38">
                    <a:moveTo>
                      <a:pt x="20" y="22"/>
                    </a:moveTo>
                    <a:cubicBezTo>
                      <a:pt x="19" y="18"/>
                      <a:pt x="19" y="18"/>
                      <a:pt x="19" y="18"/>
                    </a:cubicBezTo>
                    <a:cubicBezTo>
                      <a:pt x="34" y="15"/>
                      <a:pt x="34" y="15"/>
                      <a:pt x="34" y="15"/>
                    </a:cubicBezTo>
                    <a:cubicBezTo>
                      <a:pt x="37" y="28"/>
                      <a:pt x="37" y="28"/>
                      <a:pt x="37" y="28"/>
                    </a:cubicBezTo>
                    <a:cubicBezTo>
                      <a:pt x="35" y="30"/>
                      <a:pt x="33" y="32"/>
                      <a:pt x="31" y="33"/>
                    </a:cubicBezTo>
                    <a:cubicBezTo>
                      <a:pt x="29" y="35"/>
                      <a:pt x="26" y="36"/>
                      <a:pt x="24" y="37"/>
                    </a:cubicBezTo>
                    <a:cubicBezTo>
                      <a:pt x="20" y="38"/>
                      <a:pt x="17" y="38"/>
                      <a:pt x="14" y="37"/>
                    </a:cubicBezTo>
                    <a:cubicBezTo>
                      <a:pt x="11" y="36"/>
                      <a:pt x="8" y="34"/>
                      <a:pt x="6" y="32"/>
                    </a:cubicBezTo>
                    <a:cubicBezTo>
                      <a:pt x="4" y="30"/>
                      <a:pt x="2" y="27"/>
                      <a:pt x="1" y="23"/>
                    </a:cubicBezTo>
                    <a:cubicBezTo>
                      <a:pt x="1" y="20"/>
                      <a:pt x="0" y="16"/>
                      <a:pt x="1" y="13"/>
                    </a:cubicBezTo>
                    <a:cubicBezTo>
                      <a:pt x="2" y="10"/>
                      <a:pt x="3" y="7"/>
                      <a:pt x="6" y="5"/>
                    </a:cubicBezTo>
                    <a:cubicBezTo>
                      <a:pt x="8" y="3"/>
                      <a:pt x="11" y="1"/>
                      <a:pt x="15" y="0"/>
                    </a:cubicBezTo>
                    <a:cubicBezTo>
                      <a:pt x="17" y="0"/>
                      <a:pt x="19" y="0"/>
                      <a:pt x="22" y="0"/>
                    </a:cubicBezTo>
                    <a:cubicBezTo>
                      <a:pt x="24" y="0"/>
                      <a:pt x="26" y="1"/>
                      <a:pt x="27" y="2"/>
                    </a:cubicBezTo>
                    <a:cubicBezTo>
                      <a:pt x="29" y="3"/>
                      <a:pt x="30" y="5"/>
                      <a:pt x="32" y="7"/>
                    </a:cubicBezTo>
                    <a:cubicBezTo>
                      <a:pt x="28" y="9"/>
                      <a:pt x="28" y="9"/>
                      <a:pt x="28" y="9"/>
                    </a:cubicBezTo>
                    <a:cubicBezTo>
                      <a:pt x="27" y="8"/>
                      <a:pt x="26" y="6"/>
                      <a:pt x="25" y="6"/>
                    </a:cubicBezTo>
                    <a:cubicBezTo>
                      <a:pt x="24" y="5"/>
                      <a:pt x="22" y="4"/>
                      <a:pt x="21" y="4"/>
                    </a:cubicBezTo>
                    <a:cubicBezTo>
                      <a:pt x="19" y="4"/>
                      <a:pt x="17" y="4"/>
                      <a:pt x="16" y="4"/>
                    </a:cubicBezTo>
                    <a:cubicBezTo>
                      <a:pt x="13" y="5"/>
                      <a:pt x="12" y="6"/>
                      <a:pt x="10" y="7"/>
                    </a:cubicBezTo>
                    <a:cubicBezTo>
                      <a:pt x="9" y="8"/>
                      <a:pt x="8" y="9"/>
                      <a:pt x="7" y="10"/>
                    </a:cubicBezTo>
                    <a:cubicBezTo>
                      <a:pt x="6" y="11"/>
                      <a:pt x="6" y="13"/>
                      <a:pt x="6" y="14"/>
                    </a:cubicBezTo>
                    <a:cubicBezTo>
                      <a:pt x="5" y="17"/>
                      <a:pt x="5" y="19"/>
                      <a:pt x="6" y="22"/>
                    </a:cubicBezTo>
                    <a:cubicBezTo>
                      <a:pt x="7" y="25"/>
                      <a:pt x="8" y="27"/>
                      <a:pt x="10" y="29"/>
                    </a:cubicBezTo>
                    <a:cubicBezTo>
                      <a:pt x="11" y="31"/>
                      <a:pt x="13" y="32"/>
                      <a:pt x="16" y="33"/>
                    </a:cubicBezTo>
                    <a:cubicBezTo>
                      <a:pt x="18" y="33"/>
                      <a:pt x="20" y="33"/>
                      <a:pt x="23" y="33"/>
                    </a:cubicBezTo>
                    <a:cubicBezTo>
                      <a:pt x="25" y="32"/>
                      <a:pt x="26" y="31"/>
                      <a:pt x="28" y="30"/>
                    </a:cubicBezTo>
                    <a:cubicBezTo>
                      <a:pt x="30" y="29"/>
                      <a:pt x="31" y="28"/>
                      <a:pt x="32" y="26"/>
                    </a:cubicBezTo>
                    <a:cubicBezTo>
                      <a:pt x="30" y="20"/>
                      <a:pt x="30" y="20"/>
                      <a:pt x="30" y="20"/>
                    </a:cubicBezTo>
                    <a:lnTo>
                      <a:pt x="20" y="22"/>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24"/>
              <p:cNvSpPr/>
              <p:nvPr/>
            </p:nvSpPr>
            <p:spPr bwMode="auto">
              <a:xfrm>
                <a:off x="5764213" y="1098551"/>
                <a:ext cx="231775" cy="292100"/>
              </a:xfrm>
              <a:custGeom>
                <a:avLst/>
                <a:gdLst>
                  <a:gd name="T0" fmla="*/ 1 w 30"/>
                  <a:gd name="T1" fmla="*/ 27 h 38"/>
                  <a:gd name="T2" fmla="*/ 5 w 30"/>
                  <a:gd name="T3" fmla="*/ 26 h 38"/>
                  <a:gd name="T4" fmla="*/ 7 w 30"/>
                  <a:gd name="T5" fmla="*/ 31 h 38"/>
                  <a:gd name="T6" fmla="*/ 11 w 30"/>
                  <a:gd name="T7" fmla="*/ 33 h 38"/>
                  <a:gd name="T8" fmla="*/ 17 w 30"/>
                  <a:gd name="T9" fmla="*/ 33 h 38"/>
                  <a:gd name="T10" fmla="*/ 21 w 30"/>
                  <a:gd name="T11" fmla="*/ 32 h 38"/>
                  <a:gd name="T12" fmla="*/ 24 w 30"/>
                  <a:gd name="T13" fmla="*/ 30 h 38"/>
                  <a:gd name="T14" fmla="*/ 25 w 30"/>
                  <a:gd name="T15" fmla="*/ 26 h 38"/>
                  <a:gd name="T16" fmla="*/ 24 w 30"/>
                  <a:gd name="T17" fmla="*/ 24 h 38"/>
                  <a:gd name="T18" fmla="*/ 20 w 30"/>
                  <a:gd name="T19" fmla="*/ 22 h 38"/>
                  <a:gd name="T20" fmla="*/ 14 w 30"/>
                  <a:gd name="T21" fmla="*/ 21 h 38"/>
                  <a:gd name="T22" fmla="*/ 6 w 30"/>
                  <a:gd name="T23" fmla="*/ 19 h 38"/>
                  <a:gd name="T24" fmla="*/ 2 w 30"/>
                  <a:gd name="T25" fmla="*/ 16 h 38"/>
                  <a:gd name="T26" fmla="*/ 0 w 30"/>
                  <a:gd name="T27" fmla="*/ 12 h 38"/>
                  <a:gd name="T28" fmla="*/ 1 w 30"/>
                  <a:gd name="T29" fmla="*/ 6 h 38"/>
                  <a:gd name="T30" fmla="*/ 6 w 30"/>
                  <a:gd name="T31" fmla="*/ 2 h 38"/>
                  <a:gd name="T32" fmla="*/ 12 w 30"/>
                  <a:gd name="T33" fmla="*/ 0 h 38"/>
                  <a:gd name="T34" fmla="*/ 19 w 30"/>
                  <a:gd name="T35" fmla="*/ 1 h 38"/>
                  <a:gd name="T36" fmla="*/ 25 w 30"/>
                  <a:gd name="T37" fmla="*/ 4 h 38"/>
                  <a:gd name="T38" fmla="*/ 27 w 30"/>
                  <a:gd name="T39" fmla="*/ 10 h 38"/>
                  <a:gd name="T40" fmla="*/ 22 w 30"/>
                  <a:gd name="T41" fmla="*/ 11 h 38"/>
                  <a:gd name="T42" fmla="*/ 19 w 30"/>
                  <a:gd name="T43" fmla="*/ 6 h 38"/>
                  <a:gd name="T44" fmla="*/ 13 w 30"/>
                  <a:gd name="T45" fmla="*/ 5 h 38"/>
                  <a:gd name="T46" fmla="*/ 7 w 30"/>
                  <a:gd name="T47" fmla="*/ 7 h 38"/>
                  <a:gd name="T48" fmla="*/ 5 w 30"/>
                  <a:gd name="T49" fmla="*/ 11 h 38"/>
                  <a:gd name="T50" fmla="*/ 7 w 30"/>
                  <a:gd name="T51" fmla="*/ 14 h 38"/>
                  <a:gd name="T52" fmla="*/ 14 w 30"/>
                  <a:gd name="T53" fmla="*/ 16 h 38"/>
                  <a:gd name="T54" fmla="*/ 22 w 30"/>
                  <a:gd name="T55" fmla="*/ 17 h 38"/>
                  <a:gd name="T56" fmla="*/ 28 w 30"/>
                  <a:gd name="T57" fmla="*/ 21 h 38"/>
                  <a:gd name="T58" fmla="*/ 30 w 30"/>
                  <a:gd name="T59" fmla="*/ 26 h 38"/>
                  <a:gd name="T60" fmla="*/ 28 w 30"/>
                  <a:gd name="T61" fmla="*/ 31 h 38"/>
                  <a:gd name="T62" fmla="*/ 24 w 30"/>
                  <a:gd name="T63" fmla="*/ 36 h 38"/>
                  <a:gd name="T64" fmla="*/ 17 w 30"/>
                  <a:gd name="T65" fmla="*/ 38 h 38"/>
                  <a:gd name="T66" fmla="*/ 9 w 30"/>
                  <a:gd name="T67" fmla="*/ 37 h 38"/>
                  <a:gd name="T68" fmla="*/ 3 w 30"/>
                  <a:gd name="T69" fmla="*/ 33 h 38"/>
                  <a:gd name="T70" fmla="*/ 1 w 30"/>
                  <a:gd name="T71" fmla="*/ 2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38">
                    <a:moveTo>
                      <a:pt x="1" y="27"/>
                    </a:moveTo>
                    <a:cubicBezTo>
                      <a:pt x="5" y="26"/>
                      <a:pt x="5" y="26"/>
                      <a:pt x="5" y="26"/>
                    </a:cubicBezTo>
                    <a:cubicBezTo>
                      <a:pt x="6" y="28"/>
                      <a:pt x="6" y="29"/>
                      <a:pt x="7" y="31"/>
                    </a:cubicBezTo>
                    <a:cubicBezTo>
                      <a:pt x="8" y="32"/>
                      <a:pt x="9" y="32"/>
                      <a:pt x="11" y="33"/>
                    </a:cubicBezTo>
                    <a:cubicBezTo>
                      <a:pt x="13" y="34"/>
                      <a:pt x="15" y="34"/>
                      <a:pt x="17" y="33"/>
                    </a:cubicBezTo>
                    <a:cubicBezTo>
                      <a:pt x="18" y="33"/>
                      <a:pt x="20" y="33"/>
                      <a:pt x="21" y="32"/>
                    </a:cubicBezTo>
                    <a:cubicBezTo>
                      <a:pt x="23" y="31"/>
                      <a:pt x="24" y="31"/>
                      <a:pt x="24" y="30"/>
                    </a:cubicBezTo>
                    <a:cubicBezTo>
                      <a:pt x="25" y="29"/>
                      <a:pt x="25" y="28"/>
                      <a:pt x="25" y="26"/>
                    </a:cubicBezTo>
                    <a:cubicBezTo>
                      <a:pt x="25" y="25"/>
                      <a:pt x="24" y="24"/>
                      <a:pt x="24" y="24"/>
                    </a:cubicBezTo>
                    <a:cubicBezTo>
                      <a:pt x="23" y="23"/>
                      <a:pt x="22" y="22"/>
                      <a:pt x="20" y="22"/>
                    </a:cubicBezTo>
                    <a:cubicBezTo>
                      <a:pt x="19" y="21"/>
                      <a:pt x="17" y="21"/>
                      <a:pt x="14" y="21"/>
                    </a:cubicBezTo>
                    <a:cubicBezTo>
                      <a:pt x="10" y="20"/>
                      <a:pt x="8" y="20"/>
                      <a:pt x="6" y="19"/>
                    </a:cubicBezTo>
                    <a:cubicBezTo>
                      <a:pt x="5" y="18"/>
                      <a:pt x="3" y="17"/>
                      <a:pt x="2" y="16"/>
                    </a:cubicBezTo>
                    <a:cubicBezTo>
                      <a:pt x="1" y="15"/>
                      <a:pt x="1" y="13"/>
                      <a:pt x="0" y="12"/>
                    </a:cubicBezTo>
                    <a:cubicBezTo>
                      <a:pt x="0" y="10"/>
                      <a:pt x="1" y="8"/>
                      <a:pt x="1" y="6"/>
                    </a:cubicBezTo>
                    <a:cubicBezTo>
                      <a:pt x="2" y="5"/>
                      <a:pt x="4" y="3"/>
                      <a:pt x="6" y="2"/>
                    </a:cubicBezTo>
                    <a:cubicBezTo>
                      <a:pt x="8" y="1"/>
                      <a:pt x="10" y="1"/>
                      <a:pt x="12" y="0"/>
                    </a:cubicBezTo>
                    <a:cubicBezTo>
                      <a:pt x="15" y="0"/>
                      <a:pt x="17" y="0"/>
                      <a:pt x="19" y="1"/>
                    </a:cubicBezTo>
                    <a:cubicBezTo>
                      <a:pt x="22" y="2"/>
                      <a:pt x="23" y="3"/>
                      <a:pt x="25" y="4"/>
                    </a:cubicBezTo>
                    <a:cubicBezTo>
                      <a:pt x="26" y="6"/>
                      <a:pt x="27" y="8"/>
                      <a:pt x="27" y="10"/>
                    </a:cubicBezTo>
                    <a:cubicBezTo>
                      <a:pt x="22" y="11"/>
                      <a:pt x="22" y="11"/>
                      <a:pt x="22" y="11"/>
                    </a:cubicBezTo>
                    <a:cubicBezTo>
                      <a:pt x="22" y="8"/>
                      <a:pt x="21" y="7"/>
                      <a:pt x="19" y="6"/>
                    </a:cubicBezTo>
                    <a:cubicBezTo>
                      <a:pt x="18" y="5"/>
                      <a:pt x="16" y="4"/>
                      <a:pt x="13" y="5"/>
                    </a:cubicBezTo>
                    <a:cubicBezTo>
                      <a:pt x="10" y="5"/>
                      <a:pt x="8" y="6"/>
                      <a:pt x="7" y="7"/>
                    </a:cubicBezTo>
                    <a:cubicBezTo>
                      <a:pt x="5" y="8"/>
                      <a:pt x="5" y="9"/>
                      <a:pt x="5" y="11"/>
                    </a:cubicBezTo>
                    <a:cubicBezTo>
                      <a:pt x="5" y="12"/>
                      <a:pt x="6" y="13"/>
                      <a:pt x="7" y="14"/>
                    </a:cubicBezTo>
                    <a:cubicBezTo>
                      <a:pt x="8" y="15"/>
                      <a:pt x="10" y="15"/>
                      <a:pt x="14" y="16"/>
                    </a:cubicBezTo>
                    <a:cubicBezTo>
                      <a:pt x="18" y="16"/>
                      <a:pt x="21" y="17"/>
                      <a:pt x="22" y="17"/>
                    </a:cubicBezTo>
                    <a:cubicBezTo>
                      <a:pt x="25" y="18"/>
                      <a:pt x="26" y="19"/>
                      <a:pt x="28" y="21"/>
                    </a:cubicBezTo>
                    <a:cubicBezTo>
                      <a:pt x="29" y="22"/>
                      <a:pt x="29" y="24"/>
                      <a:pt x="30" y="26"/>
                    </a:cubicBezTo>
                    <a:cubicBezTo>
                      <a:pt x="30" y="27"/>
                      <a:pt x="29" y="29"/>
                      <a:pt x="28" y="31"/>
                    </a:cubicBezTo>
                    <a:cubicBezTo>
                      <a:pt x="28" y="33"/>
                      <a:pt x="26" y="34"/>
                      <a:pt x="24" y="36"/>
                    </a:cubicBezTo>
                    <a:cubicBezTo>
                      <a:pt x="22" y="37"/>
                      <a:pt x="20" y="37"/>
                      <a:pt x="17" y="38"/>
                    </a:cubicBezTo>
                    <a:cubicBezTo>
                      <a:pt x="14" y="38"/>
                      <a:pt x="11" y="38"/>
                      <a:pt x="9" y="37"/>
                    </a:cubicBezTo>
                    <a:cubicBezTo>
                      <a:pt x="7" y="36"/>
                      <a:pt x="5" y="35"/>
                      <a:pt x="3" y="33"/>
                    </a:cubicBezTo>
                    <a:cubicBezTo>
                      <a:pt x="2" y="32"/>
                      <a:pt x="1" y="30"/>
                      <a:pt x="1" y="27"/>
                    </a:cubicBez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25"/>
              <p:cNvSpPr/>
              <p:nvPr/>
            </p:nvSpPr>
            <p:spPr bwMode="auto">
              <a:xfrm>
                <a:off x="6049963" y="1090613"/>
                <a:ext cx="231775" cy="285750"/>
              </a:xfrm>
              <a:custGeom>
                <a:avLst/>
                <a:gdLst>
                  <a:gd name="T0" fmla="*/ 0 w 146"/>
                  <a:gd name="T1" fmla="*/ 180 h 180"/>
                  <a:gd name="T2" fmla="*/ 10 w 146"/>
                  <a:gd name="T3" fmla="*/ 0 h 180"/>
                  <a:gd name="T4" fmla="*/ 29 w 146"/>
                  <a:gd name="T5" fmla="*/ 0 h 180"/>
                  <a:gd name="T6" fmla="*/ 29 w 146"/>
                  <a:gd name="T7" fmla="*/ 73 h 180"/>
                  <a:gd name="T8" fmla="*/ 121 w 146"/>
                  <a:gd name="T9" fmla="*/ 78 h 180"/>
                  <a:gd name="T10" fmla="*/ 121 w 146"/>
                  <a:gd name="T11" fmla="*/ 5 h 180"/>
                  <a:gd name="T12" fmla="*/ 146 w 146"/>
                  <a:gd name="T13" fmla="*/ 5 h 180"/>
                  <a:gd name="T14" fmla="*/ 141 w 146"/>
                  <a:gd name="T15" fmla="*/ 180 h 180"/>
                  <a:gd name="T16" fmla="*/ 116 w 146"/>
                  <a:gd name="T17" fmla="*/ 180 h 180"/>
                  <a:gd name="T18" fmla="*/ 121 w 146"/>
                  <a:gd name="T19" fmla="*/ 97 h 180"/>
                  <a:gd name="T20" fmla="*/ 29 w 146"/>
                  <a:gd name="T21" fmla="*/ 97 h 180"/>
                  <a:gd name="T22" fmla="*/ 24 w 146"/>
                  <a:gd name="T23" fmla="*/ 180 h 180"/>
                  <a:gd name="T24" fmla="*/ 0 w 146"/>
                  <a:gd name="T25"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80">
                    <a:moveTo>
                      <a:pt x="0" y="180"/>
                    </a:moveTo>
                    <a:lnTo>
                      <a:pt x="10" y="0"/>
                    </a:lnTo>
                    <a:lnTo>
                      <a:pt x="29" y="0"/>
                    </a:lnTo>
                    <a:lnTo>
                      <a:pt x="29" y="73"/>
                    </a:lnTo>
                    <a:lnTo>
                      <a:pt x="121" y="78"/>
                    </a:lnTo>
                    <a:lnTo>
                      <a:pt x="121" y="5"/>
                    </a:lnTo>
                    <a:lnTo>
                      <a:pt x="146" y="5"/>
                    </a:lnTo>
                    <a:lnTo>
                      <a:pt x="141" y="180"/>
                    </a:lnTo>
                    <a:lnTo>
                      <a:pt x="116" y="180"/>
                    </a:lnTo>
                    <a:lnTo>
                      <a:pt x="121" y="97"/>
                    </a:lnTo>
                    <a:lnTo>
                      <a:pt x="29" y="97"/>
                    </a:lnTo>
                    <a:lnTo>
                      <a:pt x="24" y="180"/>
                    </a:lnTo>
                    <a:lnTo>
                      <a:pt x="0" y="180"/>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26"/>
              <p:cNvSpPr>
                <a:spLocks noEditPoints="1"/>
              </p:cNvSpPr>
              <p:nvPr/>
            </p:nvSpPr>
            <p:spPr bwMode="auto">
              <a:xfrm>
                <a:off x="6303963" y="1120776"/>
                <a:ext cx="261938" cy="301625"/>
              </a:xfrm>
              <a:custGeom>
                <a:avLst/>
                <a:gdLst>
                  <a:gd name="T0" fmla="*/ 0 w 34"/>
                  <a:gd name="T1" fmla="*/ 34 h 39"/>
                  <a:gd name="T2" fmla="*/ 20 w 34"/>
                  <a:gd name="T3" fmla="*/ 0 h 39"/>
                  <a:gd name="T4" fmla="*/ 25 w 34"/>
                  <a:gd name="T5" fmla="*/ 1 h 39"/>
                  <a:gd name="T6" fmla="*/ 34 w 34"/>
                  <a:gd name="T7" fmla="*/ 39 h 39"/>
                  <a:gd name="T8" fmla="*/ 28 w 34"/>
                  <a:gd name="T9" fmla="*/ 38 h 39"/>
                  <a:gd name="T10" fmla="*/ 26 w 34"/>
                  <a:gd name="T11" fmla="*/ 27 h 39"/>
                  <a:gd name="T12" fmla="*/ 11 w 34"/>
                  <a:gd name="T13" fmla="*/ 24 h 39"/>
                  <a:gd name="T14" fmla="*/ 5 w 34"/>
                  <a:gd name="T15" fmla="*/ 34 h 39"/>
                  <a:gd name="T16" fmla="*/ 0 w 34"/>
                  <a:gd name="T17" fmla="*/ 34 h 39"/>
                  <a:gd name="T18" fmla="*/ 13 w 34"/>
                  <a:gd name="T19" fmla="*/ 20 h 39"/>
                  <a:gd name="T20" fmla="*/ 25 w 34"/>
                  <a:gd name="T21" fmla="*/ 22 h 39"/>
                  <a:gd name="T22" fmla="*/ 23 w 34"/>
                  <a:gd name="T23" fmla="*/ 12 h 39"/>
                  <a:gd name="T24" fmla="*/ 22 w 34"/>
                  <a:gd name="T25" fmla="*/ 4 h 39"/>
                  <a:gd name="T26" fmla="*/ 19 w 34"/>
                  <a:gd name="T27" fmla="*/ 11 h 39"/>
                  <a:gd name="T28" fmla="*/ 13 w 34"/>
                  <a:gd name="T29" fmla="*/ 2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 h="39">
                    <a:moveTo>
                      <a:pt x="0" y="34"/>
                    </a:moveTo>
                    <a:cubicBezTo>
                      <a:pt x="20" y="0"/>
                      <a:pt x="20" y="0"/>
                      <a:pt x="20" y="0"/>
                    </a:cubicBezTo>
                    <a:cubicBezTo>
                      <a:pt x="25" y="1"/>
                      <a:pt x="25" y="1"/>
                      <a:pt x="25" y="1"/>
                    </a:cubicBezTo>
                    <a:cubicBezTo>
                      <a:pt x="34" y="39"/>
                      <a:pt x="34" y="39"/>
                      <a:pt x="34" y="39"/>
                    </a:cubicBezTo>
                    <a:cubicBezTo>
                      <a:pt x="28" y="38"/>
                      <a:pt x="28" y="38"/>
                      <a:pt x="28" y="38"/>
                    </a:cubicBezTo>
                    <a:cubicBezTo>
                      <a:pt x="26" y="27"/>
                      <a:pt x="26" y="27"/>
                      <a:pt x="26" y="27"/>
                    </a:cubicBezTo>
                    <a:cubicBezTo>
                      <a:pt x="11" y="24"/>
                      <a:pt x="11" y="24"/>
                      <a:pt x="11" y="24"/>
                    </a:cubicBezTo>
                    <a:cubicBezTo>
                      <a:pt x="5" y="34"/>
                      <a:pt x="5" y="34"/>
                      <a:pt x="5" y="34"/>
                    </a:cubicBezTo>
                    <a:lnTo>
                      <a:pt x="0" y="34"/>
                    </a:lnTo>
                    <a:close/>
                    <a:moveTo>
                      <a:pt x="13" y="20"/>
                    </a:moveTo>
                    <a:cubicBezTo>
                      <a:pt x="25" y="22"/>
                      <a:pt x="25" y="22"/>
                      <a:pt x="25" y="22"/>
                    </a:cubicBezTo>
                    <a:cubicBezTo>
                      <a:pt x="23" y="12"/>
                      <a:pt x="23" y="12"/>
                      <a:pt x="23" y="12"/>
                    </a:cubicBezTo>
                    <a:cubicBezTo>
                      <a:pt x="22" y="9"/>
                      <a:pt x="22" y="6"/>
                      <a:pt x="22" y="4"/>
                    </a:cubicBezTo>
                    <a:cubicBezTo>
                      <a:pt x="21" y="6"/>
                      <a:pt x="20" y="8"/>
                      <a:pt x="19" y="11"/>
                    </a:cubicBezTo>
                    <a:lnTo>
                      <a:pt x="13" y="20"/>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27"/>
              <p:cNvSpPr/>
              <p:nvPr/>
            </p:nvSpPr>
            <p:spPr bwMode="auto">
              <a:xfrm>
                <a:off x="6597650" y="1160463"/>
                <a:ext cx="292100" cy="331788"/>
              </a:xfrm>
              <a:custGeom>
                <a:avLst/>
                <a:gdLst>
                  <a:gd name="T0" fmla="*/ 0 w 184"/>
                  <a:gd name="T1" fmla="*/ 170 h 209"/>
                  <a:gd name="T2" fmla="*/ 48 w 184"/>
                  <a:gd name="T3" fmla="*/ 0 h 209"/>
                  <a:gd name="T4" fmla="*/ 73 w 184"/>
                  <a:gd name="T5" fmla="*/ 9 h 209"/>
                  <a:gd name="T6" fmla="*/ 121 w 184"/>
                  <a:gd name="T7" fmla="*/ 170 h 209"/>
                  <a:gd name="T8" fmla="*/ 160 w 184"/>
                  <a:gd name="T9" fmla="*/ 34 h 209"/>
                  <a:gd name="T10" fmla="*/ 184 w 184"/>
                  <a:gd name="T11" fmla="*/ 43 h 209"/>
                  <a:gd name="T12" fmla="*/ 131 w 184"/>
                  <a:gd name="T13" fmla="*/ 209 h 209"/>
                  <a:gd name="T14" fmla="*/ 107 w 184"/>
                  <a:gd name="T15" fmla="*/ 204 h 209"/>
                  <a:gd name="T16" fmla="*/ 58 w 184"/>
                  <a:gd name="T17" fmla="*/ 43 h 209"/>
                  <a:gd name="T18" fmla="*/ 19 w 184"/>
                  <a:gd name="T19" fmla="*/ 175 h 209"/>
                  <a:gd name="T20" fmla="*/ 0 w 184"/>
                  <a:gd name="T21" fmla="*/ 17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209">
                    <a:moveTo>
                      <a:pt x="0" y="170"/>
                    </a:moveTo>
                    <a:lnTo>
                      <a:pt x="48" y="0"/>
                    </a:lnTo>
                    <a:lnTo>
                      <a:pt x="73" y="9"/>
                    </a:lnTo>
                    <a:lnTo>
                      <a:pt x="121" y="170"/>
                    </a:lnTo>
                    <a:lnTo>
                      <a:pt x="160" y="34"/>
                    </a:lnTo>
                    <a:lnTo>
                      <a:pt x="184" y="43"/>
                    </a:lnTo>
                    <a:lnTo>
                      <a:pt x="131" y="209"/>
                    </a:lnTo>
                    <a:lnTo>
                      <a:pt x="107" y="204"/>
                    </a:lnTo>
                    <a:lnTo>
                      <a:pt x="58" y="43"/>
                    </a:lnTo>
                    <a:lnTo>
                      <a:pt x="19" y="175"/>
                    </a:lnTo>
                    <a:lnTo>
                      <a:pt x="0" y="170"/>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28"/>
              <p:cNvSpPr/>
              <p:nvPr/>
            </p:nvSpPr>
            <p:spPr bwMode="auto">
              <a:xfrm>
                <a:off x="6897688" y="1298576"/>
                <a:ext cx="277813" cy="293688"/>
              </a:xfrm>
              <a:custGeom>
                <a:avLst/>
                <a:gdLst>
                  <a:gd name="T0" fmla="*/ 17 w 36"/>
                  <a:gd name="T1" fmla="*/ 23 h 38"/>
                  <a:gd name="T2" fmla="*/ 19 w 36"/>
                  <a:gd name="T3" fmla="*/ 19 h 38"/>
                  <a:gd name="T4" fmla="*/ 33 w 36"/>
                  <a:gd name="T5" fmla="*/ 25 h 38"/>
                  <a:gd name="T6" fmla="*/ 27 w 36"/>
                  <a:gd name="T7" fmla="*/ 37 h 38"/>
                  <a:gd name="T8" fmla="*/ 19 w 36"/>
                  <a:gd name="T9" fmla="*/ 38 h 38"/>
                  <a:gd name="T10" fmla="*/ 11 w 36"/>
                  <a:gd name="T11" fmla="*/ 36 h 38"/>
                  <a:gd name="T12" fmla="*/ 3 w 36"/>
                  <a:gd name="T13" fmla="*/ 30 h 38"/>
                  <a:gd name="T14" fmla="*/ 0 w 36"/>
                  <a:gd name="T15" fmla="*/ 21 h 38"/>
                  <a:gd name="T16" fmla="*/ 2 w 36"/>
                  <a:gd name="T17" fmla="*/ 11 h 38"/>
                  <a:gd name="T18" fmla="*/ 8 w 36"/>
                  <a:gd name="T19" fmla="*/ 3 h 38"/>
                  <a:gd name="T20" fmla="*/ 17 w 36"/>
                  <a:gd name="T21" fmla="*/ 0 h 38"/>
                  <a:gd name="T22" fmla="*/ 27 w 36"/>
                  <a:gd name="T23" fmla="*/ 2 h 38"/>
                  <a:gd name="T24" fmla="*/ 33 w 36"/>
                  <a:gd name="T25" fmla="*/ 6 h 38"/>
                  <a:gd name="T26" fmla="*/ 36 w 36"/>
                  <a:gd name="T27" fmla="*/ 11 h 38"/>
                  <a:gd name="T28" fmla="*/ 36 w 36"/>
                  <a:gd name="T29" fmla="*/ 18 h 38"/>
                  <a:gd name="T30" fmla="*/ 31 w 36"/>
                  <a:gd name="T31" fmla="*/ 17 h 38"/>
                  <a:gd name="T32" fmla="*/ 31 w 36"/>
                  <a:gd name="T33" fmla="*/ 12 h 38"/>
                  <a:gd name="T34" fmla="*/ 29 w 36"/>
                  <a:gd name="T35" fmla="*/ 9 h 38"/>
                  <a:gd name="T36" fmla="*/ 25 w 36"/>
                  <a:gd name="T37" fmla="*/ 6 h 38"/>
                  <a:gd name="T38" fmla="*/ 19 w 36"/>
                  <a:gd name="T39" fmla="*/ 4 h 38"/>
                  <a:gd name="T40" fmla="*/ 15 w 36"/>
                  <a:gd name="T41" fmla="*/ 5 h 38"/>
                  <a:gd name="T42" fmla="*/ 11 w 36"/>
                  <a:gd name="T43" fmla="*/ 7 h 38"/>
                  <a:gd name="T44" fmla="*/ 7 w 36"/>
                  <a:gd name="T45" fmla="*/ 13 h 38"/>
                  <a:gd name="T46" fmla="*/ 5 w 36"/>
                  <a:gd name="T47" fmla="*/ 21 h 38"/>
                  <a:gd name="T48" fmla="*/ 7 w 36"/>
                  <a:gd name="T49" fmla="*/ 28 h 38"/>
                  <a:gd name="T50" fmla="*/ 13 w 36"/>
                  <a:gd name="T51" fmla="*/ 32 h 38"/>
                  <a:gd name="T52" fmla="*/ 19 w 36"/>
                  <a:gd name="T53" fmla="*/ 34 h 38"/>
                  <a:gd name="T54" fmla="*/ 24 w 36"/>
                  <a:gd name="T55" fmla="*/ 33 h 38"/>
                  <a:gd name="T56" fmla="*/ 27 w 36"/>
                  <a:gd name="T57" fmla="*/ 27 h 38"/>
                  <a:gd name="T58" fmla="*/ 17 w 36"/>
                  <a:gd name="T59"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38">
                    <a:moveTo>
                      <a:pt x="17" y="23"/>
                    </a:moveTo>
                    <a:cubicBezTo>
                      <a:pt x="19" y="19"/>
                      <a:pt x="19" y="19"/>
                      <a:pt x="19" y="19"/>
                    </a:cubicBezTo>
                    <a:cubicBezTo>
                      <a:pt x="33" y="25"/>
                      <a:pt x="33" y="25"/>
                      <a:pt x="33" y="25"/>
                    </a:cubicBezTo>
                    <a:cubicBezTo>
                      <a:pt x="27" y="37"/>
                      <a:pt x="27" y="37"/>
                      <a:pt x="27" y="37"/>
                    </a:cubicBezTo>
                    <a:cubicBezTo>
                      <a:pt x="24" y="38"/>
                      <a:pt x="21" y="38"/>
                      <a:pt x="19" y="38"/>
                    </a:cubicBezTo>
                    <a:cubicBezTo>
                      <a:pt x="16" y="38"/>
                      <a:pt x="13" y="37"/>
                      <a:pt x="11" y="36"/>
                    </a:cubicBezTo>
                    <a:cubicBezTo>
                      <a:pt x="8" y="35"/>
                      <a:pt x="5" y="33"/>
                      <a:pt x="3" y="30"/>
                    </a:cubicBezTo>
                    <a:cubicBezTo>
                      <a:pt x="1" y="27"/>
                      <a:pt x="0" y="24"/>
                      <a:pt x="0" y="21"/>
                    </a:cubicBezTo>
                    <a:cubicBezTo>
                      <a:pt x="0" y="18"/>
                      <a:pt x="1" y="15"/>
                      <a:pt x="2" y="11"/>
                    </a:cubicBezTo>
                    <a:cubicBezTo>
                      <a:pt x="4" y="8"/>
                      <a:pt x="6" y="5"/>
                      <a:pt x="8" y="3"/>
                    </a:cubicBezTo>
                    <a:cubicBezTo>
                      <a:pt x="11" y="1"/>
                      <a:pt x="14" y="0"/>
                      <a:pt x="17" y="0"/>
                    </a:cubicBezTo>
                    <a:cubicBezTo>
                      <a:pt x="20" y="0"/>
                      <a:pt x="23" y="0"/>
                      <a:pt x="27" y="2"/>
                    </a:cubicBezTo>
                    <a:cubicBezTo>
                      <a:pt x="29" y="3"/>
                      <a:pt x="31" y="4"/>
                      <a:pt x="33" y="6"/>
                    </a:cubicBezTo>
                    <a:cubicBezTo>
                      <a:pt x="34" y="8"/>
                      <a:pt x="35" y="10"/>
                      <a:pt x="36" y="11"/>
                    </a:cubicBezTo>
                    <a:cubicBezTo>
                      <a:pt x="36" y="13"/>
                      <a:pt x="36" y="16"/>
                      <a:pt x="36" y="18"/>
                    </a:cubicBezTo>
                    <a:cubicBezTo>
                      <a:pt x="31" y="17"/>
                      <a:pt x="31" y="17"/>
                      <a:pt x="31" y="17"/>
                    </a:cubicBezTo>
                    <a:cubicBezTo>
                      <a:pt x="31" y="15"/>
                      <a:pt x="31" y="14"/>
                      <a:pt x="31" y="12"/>
                    </a:cubicBezTo>
                    <a:cubicBezTo>
                      <a:pt x="31" y="11"/>
                      <a:pt x="30" y="10"/>
                      <a:pt x="29" y="9"/>
                    </a:cubicBezTo>
                    <a:cubicBezTo>
                      <a:pt x="28" y="7"/>
                      <a:pt x="27" y="6"/>
                      <a:pt x="25" y="6"/>
                    </a:cubicBezTo>
                    <a:cubicBezTo>
                      <a:pt x="23" y="5"/>
                      <a:pt x="21" y="4"/>
                      <a:pt x="19" y="4"/>
                    </a:cubicBezTo>
                    <a:cubicBezTo>
                      <a:pt x="18" y="4"/>
                      <a:pt x="16" y="4"/>
                      <a:pt x="15" y="5"/>
                    </a:cubicBezTo>
                    <a:cubicBezTo>
                      <a:pt x="13" y="5"/>
                      <a:pt x="12" y="6"/>
                      <a:pt x="11" y="7"/>
                    </a:cubicBezTo>
                    <a:cubicBezTo>
                      <a:pt x="9" y="9"/>
                      <a:pt x="8" y="11"/>
                      <a:pt x="7" y="13"/>
                    </a:cubicBezTo>
                    <a:cubicBezTo>
                      <a:pt x="5" y="16"/>
                      <a:pt x="5" y="19"/>
                      <a:pt x="5" y="21"/>
                    </a:cubicBezTo>
                    <a:cubicBezTo>
                      <a:pt x="5" y="24"/>
                      <a:pt x="6" y="26"/>
                      <a:pt x="7" y="28"/>
                    </a:cubicBezTo>
                    <a:cubicBezTo>
                      <a:pt x="9" y="30"/>
                      <a:pt x="10" y="31"/>
                      <a:pt x="13" y="32"/>
                    </a:cubicBezTo>
                    <a:cubicBezTo>
                      <a:pt x="15" y="33"/>
                      <a:pt x="17" y="33"/>
                      <a:pt x="19" y="34"/>
                    </a:cubicBezTo>
                    <a:cubicBezTo>
                      <a:pt x="21" y="34"/>
                      <a:pt x="23" y="34"/>
                      <a:pt x="24" y="33"/>
                    </a:cubicBezTo>
                    <a:cubicBezTo>
                      <a:pt x="27" y="27"/>
                      <a:pt x="27" y="27"/>
                      <a:pt x="27" y="27"/>
                    </a:cubicBezTo>
                    <a:lnTo>
                      <a:pt x="17" y="23"/>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29"/>
              <p:cNvSpPr/>
              <p:nvPr/>
            </p:nvSpPr>
            <p:spPr bwMode="auto">
              <a:xfrm>
                <a:off x="7361238" y="1560513"/>
                <a:ext cx="315913" cy="325438"/>
              </a:xfrm>
              <a:custGeom>
                <a:avLst/>
                <a:gdLst>
                  <a:gd name="T0" fmla="*/ 38 w 41"/>
                  <a:gd name="T1" fmla="*/ 15 h 42"/>
                  <a:gd name="T2" fmla="*/ 41 w 41"/>
                  <a:gd name="T3" fmla="*/ 18 h 42"/>
                  <a:gd name="T4" fmla="*/ 28 w 41"/>
                  <a:gd name="T5" fmla="*/ 35 h 42"/>
                  <a:gd name="T6" fmla="*/ 21 w 41"/>
                  <a:gd name="T7" fmla="*/ 40 h 42"/>
                  <a:gd name="T8" fmla="*/ 15 w 41"/>
                  <a:gd name="T9" fmla="*/ 42 h 42"/>
                  <a:gd name="T10" fmla="*/ 7 w 41"/>
                  <a:gd name="T11" fmla="*/ 38 h 42"/>
                  <a:gd name="T12" fmla="*/ 1 w 41"/>
                  <a:gd name="T13" fmla="*/ 31 h 42"/>
                  <a:gd name="T14" fmla="*/ 1 w 41"/>
                  <a:gd name="T15" fmla="*/ 24 h 42"/>
                  <a:gd name="T16" fmla="*/ 6 w 41"/>
                  <a:gd name="T17" fmla="*/ 16 h 42"/>
                  <a:gd name="T18" fmla="*/ 19 w 41"/>
                  <a:gd name="T19" fmla="*/ 0 h 42"/>
                  <a:gd name="T20" fmla="*/ 23 w 41"/>
                  <a:gd name="T21" fmla="*/ 3 h 42"/>
                  <a:gd name="T22" fmla="*/ 10 w 41"/>
                  <a:gd name="T23" fmla="*/ 19 h 42"/>
                  <a:gd name="T24" fmla="*/ 6 w 41"/>
                  <a:gd name="T25" fmla="*/ 25 h 42"/>
                  <a:gd name="T26" fmla="*/ 6 w 41"/>
                  <a:gd name="T27" fmla="*/ 30 h 42"/>
                  <a:gd name="T28" fmla="*/ 9 w 41"/>
                  <a:gd name="T29" fmla="*/ 34 h 42"/>
                  <a:gd name="T30" fmla="*/ 16 w 41"/>
                  <a:gd name="T31" fmla="*/ 37 h 42"/>
                  <a:gd name="T32" fmla="*/ 24 w 41"/>
                  <a:gd name="T33" fmla="*/ 31 h 42"/>
                  <a:gd name="T34" fmla="*/ 38 w 41"/>
                  <a:gd name="T35" fmla="*/ 1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2">
                    <a:moveTo>
                      <a:pt x="38" y="15"/>
                    </a:moveTo>
                    <a:cubicBezTo>
                      <a:pt x="41" y="18"/>
                      <a:pt x="41" y="18"/>
                      <a:pt x="41" y="18"/>
                    </a:cubicBezTo>
                    <a:cubicBezTo>
                      <a:pt x="28" y="35"/>
                      <a:pt x="28" y="35"/>
                      <a:pt x="28" y="35"/>
                    </a:cubicBezTo>
                    <a:cubicBezTo>
                      <a:pt x="25" y="37"/>
                      <a:pt x="23" y="39"/>
                      <a:pt x="21" y="40"/>
                    </a:cubicBezTo>
                    <a:cubicBezTo>
                      <a:pt x="19" y="42"/>
                      <a:pt x="17" y="42"/>
                      <a:pt x="15" y="42"/>
                    </a:cubicBezTo>
                    <a:cubicBezTo>
                      <a:pt x="12" y="41"/>
                      <a:pt x="9" y="40"/>
                      <a:pt x="7" y="38"/>
                    </a:cubicBezTo>
                    <a:cubicBezTo>
                      <a:pt x="4" y="36"/>
                      <a:pt x="2" y="33"/>
                      <a:pt x="1" y="31"/>
                    </a:cubicBezTo>
                    <a:cubicBezTo>
                      <a:pt x="0" y="29"/>
                      <a:pt x="0" y="26"/>
                      <a:pt x="1" y="24"/>
                    </a:cubicBezTo>
                    <a:cubicBezTo>
                      <a:pt x="2" y="22"/>
                      <a:pt x="3" y="19"/>
                      <a:pt x="6" y="16"/>
                    </a:cubicBezTo>
                    <a:cubicBezTo>
                      <a:pt x="19" y="0"/>
                      <a:pt x="19" y="0"/>
                      <a:pt x="19" y="0"/>
                    </a:cubicBezTo>
                    <a:cubicBezTo>
                      <a:pt x="23" y="3"/>
                      <a:pt x="23" y="3"/>
                      <a:pt x="23" y="3"/>
                    </a:cubicBezTo>
                    <a:cubicBezTo>
                      <a:pt x="10" y="19"/>
                      <a:pt x="10" y="19"/>
                      <a:pt x="10" y="19"/>
                    </a:cubicBezTo>
                    <a:cubicBezTo>
                      <a:pt x="8" y="22"/>
                      <a:pt x="6" y="24"/>
                      <a:pt x="6" y="25"/>
                    </a:cubicBezTo>
                    <a:cubicBezTo>
                      <a:pt x="5" y="27"/>
                      <a:pt x="5" y="28"/>
                      <a:pt x="6" y="30"/>
                    </a:cubicBezTo>
                    <a:cubicBezTo>
                      <a:pt x="6" y="31"/>
                      <a:pt x="8" y="33"/>
                      <a:pt x="9" y="34"/>
                    </a:cubicBezTo>
                    <a:cubicBezTo>
                      <a:pt x="12" y="36"/>
                      <a:pt x="14" y="37"/>
                      <a:pt x="16" y="37"/>
                    </a:cubicBezTo>
                    <a:cubicBezTo>
                      <a:pt x="19" y="37"/>
                      <a:pt x="21" y="35"/>
                      <a:pt x="24" y="31"/>
                    </a:cubicBezTo>
                    <a:lnTo>
                      <a:pt x="38" y="15"/>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30"/>
              <p:cNvSpPr/>
              <p:nvPr/>
            </p:nvSpPr>
            <p:spPr bwMode="auto">
              <a:xfrm>
                <a:off x="7545388" y="1770063"/>
                <a:ext cx="355600" cy="354013"/>
              </a:xfrm>
              <a:custGeom>
                <a:avLst/>
                <a:gdLst>
                  <a:gd name="T0" fmla="*/ 0 w 224"/>
                  <a:gd name="T1" fmla="*/ 121 h 223"/>
                  <a:gd name="T2" fmla="*/ 132 w 224"/>
                  <a:gd name="T3" fmla="*/ 0 h 223"/>
                  <a:gd name="T4" fmla="*/ 146 w 224"/>
                  <a:gd name="T5" fmla="*/ 19 h 223"/>
                  <a:gd name="T6" fmla="*/ 107 w 224"/>
                  <a:gd name="T7" fmla="*/ 180 h 223"/>
                  <a:gd name="T8" fmla="*/ 209 w 224"/>
                  <a:gd name="T9" fmla="*/ 87 h 223"/>
                  <a:gd name="T10" fmla="*/ 224 w 224"/>
                  <a:gd name="T11" fmla="*/ 107 h 223"/>
                  <a:gd name="T12" fmla="*/ 93 w 224"/>
                  <a:gd name="T13" fmla="*/ 223 h 223"/>
                  <a:gd name="T14" fmla="*/ 78 w 224"/>
                  <a:gd name="T15" fmla="*/ 204 h 223"/>
                  <a:gd name="T16" fmla="*/ 117 w 224"/>
                  <a:gd name="T17" fmla="*/ 43 h 223"/>
                  <a:gd name="T18" fmla="*/ 15 w 224"/>
                  <a:gd name="T19" fmla="*/ 136 h 223"/>
                  <a:gd name="T20" fmla="*/ 0 w 224"/>
                  <a:gd name="T21" fmla="*/ 121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4" h="223">
                    <a:moveTo>
                      <a:pt x="0" y="121"/>
                    </a:moveTo>
                    <a:lnTo>
                      <a:pt x="132" y="0"/>
                    </a:lnTo>
                    <a:lnTo>
                      <a:pt x="146" y="19"/>
                    </a:lnTo>
                    <a:lnTo>
                      <a:pt x="107" y="180"/>
                    </a:lnTo>
                    <a:lnTo>
                      <a:pt x="209" y="87"/>
                    </a:lnTo>
                    <a:lnTo>
                      <a:pt x="224" y="107"/>
                    </a:lnTo>
                    <a:lnTo>
                      <a:pt x="93" y="223"/>
                    </a:lnTo>
                    <a:lnTo>
                      <a:pt x="78" y="204"/>
                    </a:lnTo>
                    <a:lnTo>
                      <a:pt x="117" y="43"/>
                    </a:lnTo>
                    <a:lnTo>
                      <a:pt x="15" y="136"/>
                    </a:lnTo>
                    <a:lnTo>
                      <a:pt x="0" y="121"/>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31"/>
              <p:cNvSpPr/>
              <p:nvPr/>
            </p:nvSpPr>
            <p:spPr bwMode="auto">
              <a:xfrm>
                <a:off x="7739063" y="2016126"/>
                <a:ext cx="246063" cy="201613"/>
              </a:xfrm>
              <a:custGeom>
                <a:avLst/>
                <a:gdLst>
                  <a:gd name="T0" fmla="*/ 0 w 155"/>
                  <a:gd name="T1" fmla="*/ 107 h 127"/>
                  <a:gd name="T2" fmla="*/ 141 w 155"/>
                  <a:gd name="T3" fmla="*/ 0 h 127"/>
                  <a:gd name="T4" fmla="*/ 155 w 155"/>
                  <a:gd name="T5" fmla="*/ 20 h 127"/>
                  <a:gd name="T6" fmla="*/ 14 w 155"/>
                  <a:gd name="T7" fmla="*/ 127 h 127"/>
                  <a:gd name="T8" fmla="*/ 0 w 155"/>
                  <a:gd name="T9" fmla="*/ 107 h 127"/>
                </a:gdLst>
                <a:ahLst/>
                <a:cxnLst>
                  <a:cxn ang="0">
                    <a:pos x="T0" y="T1"/>
                  </a:cxn>
                  <a:cxn ang="0">
                    <a:pos x="T2" y="T3"/>
                  </a:cxn>
                  <a:cxn ang="0">
                    <a:pos x="T4" y="T5"/>
                  </a:cxn>
                  <a:cxn ang="0">
                    <a:pos x="T6" y="T7"/>
                  </a:cxn>
                  <a:cxn ang="0">
                    <a:pos x="T8" y="T9"/>
                  </a:cxn>
                </a:cxnLst>
                <a:rect l="0" t="0" r="r" b="b"/>
                <a:pathLst>
                  <a:path w="155" h="127">
                    <a:moveTo>
                      <a:pt x="0" y="107"/>
                    </a:moveTo>
                    <a:lnTo>
                      <a:pt x="141" y="0"/>
                    </a:lnTo>
                    <a:lnTo>
                      <a:pt x="155" y="20"/>
                    </a:lnTo>
                    <a:lnTo>
                      <a:pt x="14" y="127"/>
                    </a:lnTo>
                    <a:lnTo>
                      <a:pt x="0" y="107"/>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32"/>
              <p:cNvSpPr/>
              <p:nvPr/>
            </p:nvSpPr>
            <p:spPr bwMode="auto">
              <a:xfrm>
                <a:off x="7839075" y="2093913"/>
                <a:ext cx="315913" cy="277813"/>
              </a:xfrm>
              <a:custGeom>
                <a:avLst/>
                <a:gdLst>
                  <a:gd name="T0" fmla="*/ 0 w 41"/>
                  <a:gd name="T1" fmla="*/ 31 h 36"/>
                  <a:gd name="T2" fmla="*/ 24 w 41"/>
                  <a:gd name="T3" fmla="*/ 0 h 36"/>
                  <a:gd name="T4" fmla="*/ 27 w 41"/>
                  <a:gd name="T5" fmla="*/ 5 h 36"/>
                  <a:gd name="T6" fmla="*/ 9 w 41"/>
                  <a:gd name="T7" fmla="*/ 27 h 36"/>
                  <a:gd name="T8" fmla="*/ 5 w 41"/>
                  <a:gd name="T9" fmla="*/ 32 h 36"/>
                  <a:gd name="T10" fmla="*/ 11 w 41"/>
                  <a:gd name="T11" fmla="*/ 30 h 36"/>
                  <a:gd name="T12" fmla="*/ 39 w 41"/>
                  <a:gd name="T13" fmla="*/ 25 h 36"/>
                  <a:gd name="T14" fmla="*/ 41 w 41"/>
                  <a:gd name="T15" fmla="*/ 29 h 36"/>
                  <a:gd name="T16" fmla="*/ 3 w 41"/>
                  <a:gd name="T17" fmla="*/ 36 h 36"/>
                  <a:gd name="T18" fmla="*/ 0 w 41"/>
                  <a:gd name="T19"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36">
                    <a:moveTo>
                      <a:pt x="0" y="31"/>
                    </a:moveTo>
                    <a:cubicBezTo>
                      <a:pt x="24" y="0"/>
                      <a:pt x="24" y="0"/>
                      <a:pt x="24" y="0"/>
                    </a:cubicBezTo>
                    <a:cubicBezTo>
                      <a:pt x="27" y="5"/>
                      <a:pt x="27" y="5"/>
                      <a:pt x="27" y="5"/>
                    </a:cubicBezTo>
                    <a:cubicBezTo>
                      <a:pt x="9" y="27"/>
                      <a:pt x="9" y="27"/>
                      <a:pt x="9" y="27"/>
                    </a:cubicBezTo>
                    <a:cubicBezTo>
                      <a:pt x="8" y="29"/>
                      <a:pt x="6" y="30"/>
                      <a:pt x="5" y="32"/>
                    </a:cubicBezTo>
                    <a:cubicBezTo>
                      <a:pt x="7" y="31"/>
                      <a:pt x="9" y="30"/>
                      <a:pt x="11" y="30"/>
                    </a:cubicBezTo>
                    <a:cubicBezTo>
                      <a:pt x="39" y="25"/>
                      <a:pt x="39" y="25"/>
                      <a:pt x="39" y="25"/>
                    </a:cubicBezTo>
                    <a:cubicBezTo>
                      <a:pt x="41" y="29"/>
                      <a:pt x="41" y="29"/>
                      <a:pt x="41" y="29"/>
                    </a:cubicBezTo>
                    <a:cubicBezTo>
                      <a:pt x="3" y="36"/>
                      <a:pt x="3" y="36"/>
                      <a:pt x="3" y="36"/>
                    </a:cubicBezTo>
                    <a:lnTo>
                      <a:pt x="0" y="31"/>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33"/>
              <p:cNvSpPr/>
              <p:nvPr/>
            </p:nvSpPr>
            <p:spPr bwMode="auto">
              <a:xfrm>
                <a:off x="7931150" y="2379663"/>
                <a:ext cx="339725" cy="307975"/>
              </a:xfrm>
              <a:custGeom>
                <a:avLst/>
                <a:gdLst>
                  <a:gd name="T0" fmla="*/ 0 w 214"/>
                  <a:gd name="T1" fmla="*/ 73 h 194"/>
                  <a:gd name="T2" fmla="*/ 166 w 214"/>
                  <a:gd name="T3" fmla="*/ 0 h 194"/>
                  <a:gd name="T4" fmla="*/ 214 w 214"/>
                  <a:gd name="T5" fmla="*/ 116 h 194"/>
                  <a:gd name="T6" fmla="*/ 195 w 214"/>
                  <a:gd name="T7" fmla="*/ 126 h 194"/>
                  <a:gd name="T8" fmla="*/ 156 w 214"/>
                  <a:gd name="T9" fmla="*/ 29 h 194"/>
                  <a:gd name="T10" fmla="*/ 102 w 214"/>
                  <a:gd name="T11" fmla="*/ 53 h 194"/>
                  <a:gd name="T12" fmla="*/ 146 w 214"/>
                  <a:gd name="T13" fmla="*/ 141 h 194"/>
                  <a:gd name="T14" fmla="*/ 127 w 214"/>
                  <a:gd name="T15" fmla="*/ 150 h 194"/>
                  <a:gd name="T16" fmla="*/ 88 w 214"/>
                  <a:gd name="T17" fmla="*/ 63 h 194"/>
                  <a:gd name="T18" fmla="*/ 30 w 214"/>
                  <a:gd name="T19" fmla="*/ 87 h 194"/>
                  <a:gd name="T20" fmla="*/ 73 w 214"/>
                  <a:gd name="T21" fmla="*/ 184 h 194"/>
                  <a:gd name="T22" fmla="*/ 59 w 214"/>
                  <a:gd name="T23" fmla="*/ 194 h 194"/>
                  <a:gd name="T24" fmla="*/ 0 w 214"/>
                  <a:gd name="T25" fmla="*/ 7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4" h="194">
                    <a:moveTo>
                      <a:pt x="0" y="73"/>
                    </a:moveTo>
                    <a:lnTo>
                      <a:pt x="166" y="0"/>
                    </a:lnTo>
                    <a:lnTo>
                      <a:pt x="214" y="116"/>
                    </a:lnTo>
                    <a:lnTo>
                      <a:pt x="195" y="126"/>
                    </a:lnTo>
                    <a:lnTo>
                      <a:pt x="156" y="29"/>
                    </a:lnTo>
                    <a:lnTo>
                      <a:pt x="102" y="53"/>
                    </a:lnTo>
                    <a:lnTo>
                      <a:pt x="146" y="141"/>
                    </a:lnTo>
                    <a:lnTo>
                      <a:pt x="127" y="150"/>
                    </a:lnTo>
                    <a:lnTo>
                      <a:pt x="88" y="63"/>
                    </a:lnTo>
                    <a:lnTo>
                      <a:pt x="30" y="87"/>
                    </a:lnTo>
                    <a:lnTo>
                      <a:pt x="73" y="184"/>
                    </a:lnTo>
                    <a:lnTo>
                      <a:pt x="59" y="194"/>
                    </a:lnTo>
                    <a:lnTo>
                      <a:pt x="0" y="73"/>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34"/>
              <p:cNvSpPr>
                <a:spLocks noEditPoints="1"/>
              </p:cNvSpPr>
              <p:nvPr/>
            </p:nvSpPr>
            <p:spPr bwMode="auto">
              <a:xfrm>
                <a:off x="8039100" y="2657476"/>
                <a:ext cx="317500" cy="315913"/>
              </a:xfrm>
              <a:custGeom>
                <a:avLst/>
                <a:gdLst>
                  <a:gd name="T0" fmla="*/ 0 w 41"/>
                  <a:gd name="T1" fmla="*/ 10 h 41"/>
                  <a:gd name="T2" fmla="*/ 35 w 41"/>
                  <a:gd name="T3" fmla="*/ 0 h 41"/>
                  <a:gd name="T4" fmla="*/ 39 w 41"/>
                  <a:gd name="T5" fmla="*/ 15 h 41"/>
                  <a:gd name="T6" fmla="*/ 41 w 41"/>
                  <a:gd name="T7" fmla="*/ 23 h 41"/>
                  <a:gd name="T8" fmla="*/ 38 w 41"/>
                  <a:gd name="T9" fmla="*/ 27 h 41"/>
                  <a:gd name="T10" fmla="*/ 34 w 41"/>
                  <a:gd name="T11" fmla="*/ 30 h 41"/>
                  <a:gd name="T12" fmla="*/ 27 w 41"/>
                  <a:gd name="T13" fmla="*/ 30 h 41"/>
                  <a:gd name="T14" fmla="*/ 21 w 41"/>
                  <a:gd name="T15" fmla="*/ 23 h 41"/>
                  <a:gd name="T16" fmla="*/ 20 w 41"/>
                  <a:gd name="T17" fmla="*/ 27 h 41"/>
                  <a:gd name="T18" fmla="*/ 17 w 41"/>
                  <a:gd name="T19" fmla="*/ 32 h 41"/>
                  <a:gd name="T20" fmla="*/ 9 w 41"/>
                  <a:gd name="T21" fmla="*/ 41 h 41"/>
                  <a:gd name="T22" fmla="*/ 7 w 41"/>
                  <a:gd name="T23" fmla="*/ 35 h 41"/>
                  <a:gd name="T24" fmla="*/ 13 w 41"/>
                  <a:gd name="T25" fmla="*/ 28 h 41"/>
                  <a:gd name="T26" fmla="*/ 17 w 41"/>
                  <a:gd name="T27" fmla="*/ 24 h 41"/>
                  <a:gd name="T28" fmla="*/ 19 w 41"/>
                  <a:gd name="T29" fmla="*/ 21 h 41"/>
                  <a:gd name="T30" fmla="*/ 19 w 41"/>
                  <a:gd name="T31" fmla="*/ 18 h 41"/>
                  <a:gd name="T32" fmla="*/ 18 w 41"/>
                  <a:gd name="T33" fmla="*/ 16 h 41"/>
                  <a:gd name="T34" fmla="*/ 17 w 41"/>
                  <a:gd name="T35" fmla="*/ 10 h 41"/>
                  <a:gd name="T36" fmla="*/ 1 w 41"/>
                  <a:gd name="T37" fmla="*/ 15 h 41"/>
                  <a:gd name="T38" fmla="*/ 0 w 41"/>
                  <a:gd name="T39" fmla="*/ 10 h 41"/>
                  <a:gd name="T40" fmla="*/ 21 w 41"/>
                  <a:gd name="T41" fmla="*/ 9 h 41"/>
                  <a:gd name="T42" fmla="*/ 24 w 41"/>
                  <a:gd name="T43" fmla="*/ 19 h 41"/>
                  <a:gd name="T44" fmla="*/ 26 w 41"/>
                  <a:gd name="T45" fmla="*/ 24 h 41"/>
                  <a:gd name="T46" fmla="*/ 29 w 41"/>
                  <a:gd name="T47" fmla="*/ 26 h 41"/>
                  <a:gd name="T48" fmla="*/ 32 w 41"/>
                  <a:gd name="T49" fmla="*/ 26 h 41"/>
                  <a:gd name="T50" fmla="*/ 36 w 41"/>
                  <a:gd name="T51" fmla="*/ 23 h 41"/>
                  <a:gd name="T52" fmla="*/ 36 w 41"/>
                  <a:gd name="T53" fmla="*/ 17 h 41"/>
                  <a:gd name="T54" fmla="*/ 32 w 41"/>
                  <a:gd name="T55" fmla="*/ 6 h 41"/>
                  <a:gd name="T56" fmla="*/ 21 w 41"/>
                  <a:gd name="T57" fmla="*/ 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 h="41">
                    <a:moveTo>
                      <a:pt x="0" y="10"/>
                    </a:moveTo>
                    <a:cubicBezTo>
                      <a:pt x="35" y="0"/>
                      <a:pt x="35" y="0"/>
                      <a:pt x="35" y="0"/>
                    </a:cubicBezTo>
                    <a:cubicBezTo>
                      <a:pt x="39" y="15"/>
                      <a:pt x="39" y="15"/>
                      <a:pt x="39" y="15"/>
                    </a:cubicBezTo>
                    <a:cubicBezTo>
                      <a:pt x="40" y="18"/>
                      <a:pt x="41" y="21"/>
                      <a:pt x="41" y="23"/>
                    </a:cubicBezTo>
                    <a:cubicBezTo>
                      <a:pt x="40" y="24"/>
                      <a:pt x="40" y="26"/>
                      <a:pt x="38" y="27"/>
                    </a:cubicBezTo>
                    <a:cubicBezTo>
                      <a:pt x="37" y="29"/>
                      <a:pt x="36" y="30"/>
                      <a:pt x="34" y="30"/>
                    </a:cubicBezTo>
                    <a:cubicBezTo>
                      <a:pt x="31" y="31"/>
                      <a:pt x="29" y="31"/>
                      <a:pt x="27" y="30"/>
                    </a:cubicBezTo>
                    <a:cubicBezTo>
                      <a:pt x="24" y="29"/>
                      <a:pt x="23" y="27"/>
                      <a:pt x="21" y="23"/>
                    </a:cubicBezTo>
                    <a:cubicBezTo>
                      <a:pt x="21" y="25"/>
                      <a:pt x="21" y="26"/>
                      <a:pt x="20" y="27"/>
                    </a:cubicBezTo>
                    <a:cubicBezTo>
                      <a:pt x="19" y="29"/>
                      <a:pt x="18" y="30"/>
                      <a:pt x="17" y="32"/>
                    </a:cubicBezTo>
                    <a:cubicBezTo>
                      <a:pt x="9" y="41"/>
                      <a:pt x="9" y="41"/>
                      <a:pt x="9" y="41"/>
                    </a:cubicBezTo>
                    <a:cubicBezTo>
                      <a:pt x="7" y="35"/>
                      <a:pt x="7" y="35"/>
                      <a:pt x="7" y="35"/>
                    </a:cubicBezTo>
                    <a:cubicBezTo>
                      <a:pt x="13" y="28"/>
                      <a:pt x="13" y="28"/>
                      <a:pt x="13" y="28"/>
                    </a:cubicBezTo>
                    <a:cubicBezTo>
                      <a:pt x="15" y="26"/>
                      <a:pt x="16" y="25"/>
                      <a:pt x="17" y="24"/>
                    </a:cubicBezTo>
                    <a:cubicBezTo>
                      <a:pt x="18" y="22"/>
                      <a:pt x="18" y="21"/>
                      <a:pt x="19" y="21"/>
                    </a:cubicBezTo>
                    <a:cubicBezTo>
                      <a:pt x="19" y="20"/>
                      <a:pt x="19" y="19"/>
                      <a:pt x="19" y="18"/>
                    </a:cubicBezTo>
                    <a:cubicBezTo>
                      <a:pt x="19" y="18"/>
                      <a:pt x="19" y="17"/>
                      <a:pt x="18" y="16"/>
                    </a:cubicBezTo>
                    <a:cubicBezTo>
                      <a:pt x="17" y="10"/>
                      <a:pt x="17" y="10"/>
                      <a:pt x="17" y="10"/>
                    </a:cubicBezTo>
                    <a:cubicBezTo>
                      <a:pt x="1" y="15"/>
                      <a:pt x="1" y="15"/>
                      <a:pt x="1" y="15"/>
                    </a:cubicBezTo>
                    <a:lnTo>
                      <a:pt x="0" y="10"/>
                    </a:lnTo>
                    <a:close/>
                    <a:moveTo>
                      <a:pt x="21" y="9"/>
                    </a:moveTo>
                    <a:cubicBezTo>
                      <a:pt x="24" y="19"/>
                      <a:pt x="24" y="19"/>
                      <a:pt x="24" y="19"/>
                    </a:cubicBezTo>
                    <a:cubicBezTo>
                      <a:pt x="24" y="21"/>
                      <a:pt x="25" y="23"/>
                      <a:pt x="26" y="24"/>
                    </a:cubicBezTo>
                    <a:cubicBezTo>
                      <a:pt x="27" y="25"/>
                      <a:pt x="28" y="25"/>
                      <a:pt x="29" y="26"/>
                    </a:cubicBezTo>
                    <a:cubicBezTo>
                      <a:pt x="30" y="26"/>
                      <a:pt x="31" y="26"/>
                      <a:pt x="32" y="26"/>
                    </a:cubicBezTo>
                    <a:cubicBezTo>
                      <a:pt x="34" y="25"/>
                      <a:pt x="35" y="24"/>
                      <a:pt x="36" y="23"/>
                    </a:cubicBezTo>
                    <a:cubicBezTo>
                      <a:pt x="36" y="21"/>
                      <a:pt x="36" y="19"/>
                      <a:pt x="36" y="17"/>
                    </a:cubicBezTo>
                    <a:cubicBezTo>
                      <a:pt x="32" y="6"/>
                      <a:pt x="32" y="6"/>
                      <a:pt x="32" y="6"/>
                    </a:cubicBezTo>
                    <a:lnTo>
                      <a:pt x="21" y="9"/>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35"/>
              <p:cNvSpPr/>
              <p:nvPr/>
            </p:nvSpPr>
            <p:spPr bwMode="auto">
              <a:xfrm>
                <a:off x="8124825" y="2973388"/>
                <a:ext cx="292100" cy="231775"/>
              </a:xfrm>
              <a:custGeom>
                <a:avLst/>
                <a:gdLst>
                  <a:gd name="T0" fmla="*/ 10 w 38"/>
                  <a:gd name="T1" fmla="*/ 1 h 30"/>
                  <a:gd name="T2" fmla="*/ 11 w 38"/>
                  <a:gd name="T3" fmla="*/ 6 h 30"/>
                  <a:gd name="T4" fmla="*/ 7 w 38"/>
                  <a:gd name="T5" fmla="*/ 8 h 30"/>
                  <a:gd name="T6" fmla="*/ 5 w 38"/>
                  <a:gd name="T7" fmla="*/ 12 h 30"/>
                  <a:gd name="T8" fmla="*/ 5 w 38"/>
                  <a:gd name="T9" fmla="*/ 17 h 30"/>
                  <a:gd name="T10" fmla="*/ 6 w 38"/>
                  <a:gd name="T11" fmla="*/ 22 h 30"/>
                  <a:gd name="T12" fmla="*/ 9 w 38"/>
                  <a:gd name="T13" fmla="*/ 25 h 30"/>
                  <a:gd name="T14" fmla="*/ 12 w 38"/>
                  <a:gd name="T15" fmla="*/ 25 h 30"/>
                  <a:gd name="T16" fmla="*/ 15 w 38"/>
                  <a:gd name="T17" fmla="*/ 24 h 30"/>
                  <a:gd name="T18" fmla="*/ 16 w 38"/>
                  <a:gd name="T19" fmla="*/ 20 h 30"/>
                  <a:gd name="T20" fmla="*/ 17 w 38"/>
                  <a:gd name="T21" fmla="*/ 14 h 30"/>
                  <a:gd name="T22" fmla="*/ 18 w 38"/>
                  <a:gd name="T23" fmla="*/ 6 h 30"/>
                  <a:gd name="T24" fmla="*/ 21 w 38"/>
                  <a:gd name="T25" fmla="*/ 2 h 30"/>
                  <a:gd name="T26" fmla="*/ 25 w 38"/>
                  <a:gd name="T27" fmla="*/ 0 h 30"/>
                  <a:gd name="T28" fmla="*/ 31 w 38"/>
                  <a:gd name="T29" fmla="*/ 1 h 30"/>
                  <a:gd name="T30" fmla="*/ 35 w 38"/>
                  <a:gd name="T31" fmla="*/ 5 h 30"/>
                  <a:gd name="T32" fmla="*/ 37 w 38"/>
                  <a:gd name="T33" fmla="*/ 11 h 30"/>
                  <a:gd name="T34" fmla="*/ 37 w 38"/>
                  <a:gd name="T35" fmla="*/ 18 h 30"/>
                  <a:gd name="T36" fmla="*/ 34 w 38"/>
                  <a:gd name="T37" fmla="*/ 24 h 30"/>
                  <a:gd name="T38" fmla="*/ 29 w 38"/>
                  <a:gd name="T39" fmla="*/ 26 h 30"/>
                  <a:gd name="T40" fmla="*/ 28 w 38"/>
                  <a:gd name="T41" fmla="*/ 22 h 30"/>
                  <a:gd name="T42" fmla="*/ 32 w 38"/>
                  <a:gd name="T43" fmla="*/ 19 h 30"/>
                  <a:gd name="T44" fmla="*/ 33 w 38"/>
                  <a:gd name="T45" fmla="*/ 12 h 30"/>
                  <a:gd name="T46" fmla="*/ 31 w 38"/>
                  <a:gd name="T47" fmla="*/ 6 h 30"/>
                  <a:gd name="T48" fmla="*/ 26 w 38"/>
                  <a:gd name="T49" fmla="*/ 5 h 30"/>
                  <a:gd name="T50" fmla="*/ 23 w 38"/>
                  <a:gd name="T51" fmla="*/ 7 h 30"/>
                  <a:gd name="T52" fmla="*/ 22 w 38"/>
                  <a:gd name="T53" fmla="*/ 14 h 30"/>
                  <a:gd name="T54" fmla="*/ 21 w 38"/>
                  <a:gd name="T55" fmla="*/ 22 h 30"/>
                  <a:gd name="T56" fmla="*/ 18 w 38"/>
                  <a:gd name="T57" fmla="*/ 28 h 30"/>
                  <a:gd name="T58" fmla="*/ 13 w 38"/>
                  <a:gd name="T59" fmla="*/ 30 h 30"/>
                  <a:gd name="T60" fmla="*/ 8 w 38"/>
                  <a:gd name="T61" fmla="*/ 29 h 30"/>
                  <a:gd name="T62" fmla="*/ 3 w 38"/>
                  <a:gd name="T63" fmla="*/ 25 h 30"/>
                  <a:gd name="T64" fmla="*/ 0 w 38"/>
                  <a:gd name="T65" fmla="*/ 18 h 30"/>
                  <a:gd name="T66" fmla="*/ 0 w 38"/>
                  <a:gd name="T67" fmla="*/ 10 h 30"/>
                  <a:gd name="T68" fmla="*/ 4 w 38"/>
                  <a:gd name="T69" fmla="*/ 4 h 30"/>
                  <a:gd name="T70" fmla="*/ 10 w 38"/>
                  <a:gd name="T71"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 h="30">
                    <a:moveTo>
                      <a:pt x="10" y="1"/>
                    </a:moveTo>
                    <a:cubicBezTo>
                      <a:pt x="11" y="6"/>
                      <a:pt x="11" y="6"/>
                      <a:pt x="11" y="6"/>
                    </a:cubicBezTo>
                    <a:cubicBezTo>
                      <a:pt x="9" y="6"/>
                      <a:pt x="8" y="7"/>
                      <a:pt x="7" y="8"/>
                    </a:cubicBezTo>
                    <a:cubicBezTo>
                      <a:pt x="6" y="9"/>
                      <a:pt x="5" y="10"/>
                      <a:pt x="5" y="12"/>
                    </a:cubicBezTo>
                    <a:cubicBezTo>
                      <a:pt x="4" y="13"/>
                      <a:pt x="4" y="15"/>
                      <a:pt x="5" y="17"/>
                    </a:cubicBezTo>
                    <a:cubicBezTo>
                      <a:pt x="5" y="19"/>
                      <a:pt x="5" y="21"/>
                      <a:pt x="6" y="22"/>
                    </a:cubicBezTo>
                    <a:cubicBezTo>
                      <a:pt x="7" y="23"/>
                      <a:pt x="8" y="24"/>
                      <a:pt x="9" y="25"/>
                    </a:cubicBezTo>
                    <a:cubicBezTo>
                      <a:pt x="10" y="25"/>
                      <a:pt x="11" y="26"/>
                      <a:pt x="12" y="25"/>
                    </a:cubicBezTo>
                    <a:cubicBezTo>
                      <a:pt x="13" y="25"/>
                      <a:pt x="14" y="25"/>
                      <a:pt x="15" y="24"/>
                    </a:cubicBezTo>
                    <a:cubicBezTo>
                      <a:pt x="16" y="23"/>
                      <a:pt x="16" y="22"/>
                      <a:pt x="16" y="20"/>
                    </a:cubicBezTo>
                    <a:cubicBezTo>
                      <a:pt x="17" y="19"/>
                      <a:pt x="17" y="17"/>
                      <a:pt x="17" y="14"/>
                    </a:cubicBezTo>
                    <a:cubicBezTo>
                      <a:pt x="18" y="10"/>
                      <a:pt x="18" y="8"/>
                      <a:pt x="18" y="6"/>
                    </a:cubicBezTo>
                    <a:cubicBezTo>
                      <a:pt x="19" y="5"/>
                      <a:pt x="20" y="3"/>
                      <a:pt x="21" y="2"/>
                    </a:cubicBezTo>
                    <a:cubicBezTo>
                      <a:pt x="22" y="1"/>
                      <a:pt x="24" y="0"/>
                      <a:pt x="25" y="0"/>
                    </a:cubicBezTo>
                    <a:cubicBezTo>
                      <a:pt x="27" y="0"/>
                      <a:pt x="29" y="0"/>
                      <a:pt x="31" y="1"/>
                    </a:cubicBezTo>
                    <a:cubicBezTo>
                      <a:pt x="32" y="2"/>
                      <a:pt x="34" y="3"/>
                      <a:pt x="35" y="5"/>
                    </a:cubicBezTo>
                    <a:cubicBezTo>
                      <a:pt x="36" y="7"/>
                      <a:pt x="37" y="9"/>
                      <a:pt x="37" y="11"/>
                    </a:cubicBezTo>
                    <a:cubicBezTo>
                      <a:pt x="38" y="14"/>
                      <a:pt x="38" y="16"/>
                      <a:pt x="37" y="18"/>
                    </a:cubicBezTo>
                    <a:cubicBezTo>
                      <a:pt x="37" y="21"/>
                      <a:pt x="36" y="22"/>
                      <a:pt x="34" y="24"/>
                    </a:cubicBezTo>
                    <a:cubicBezTo>
                      <a:pt x="33" y="25"/>
                      <a:pt x="31" y="26"/>
                      <a:pt x="29" y="26"/>
                    </a:cubicBezTo>
                    <a:cubicBezTo>
                      <a:pt x="28" y="22"/>
                      <a:pt x="28" y="22"/>
                      <a:pt x="28" y="22"/>
                    </a:cubicBezTo>
                    <a:cubicBezTo>
                      <a:pt x="30" y="21"/>
                      <a:pt x="31" y="20"/>
                      <a:pt x="32" y="19"/>
                    </a:cubicBezTo>
                    <a:cubicBezTo>
                      <a:pt x="33" y="17"/>
                      <a:pt x="34" y="15"/>
                      <a:pt x="33" y="12"/>
                    </a:cubicBezTo>
                    <a:cubicBezTo>
                      <a:pt x="33" y="9"/>
                      <a:pt x="32" y="7"/>
                      <a:pt x="31" y="6"/>
                    </a:cubicBezTo>
                    <a:cubicBezTo>
                      <a:pt x="29" y="5"/>
                      <a:pt x="28" y="4"/>
                      <a:pt x="26" y="5"/>
                    </a:cubicBezTo>
                    <a:cubicBezTo>
                      <a:pt x="25" y="5"/>
                      <a:pt x="24" y="5"/>
                      <a:pt x="23" y="7"/>
                    </a:cubicBezTo>
                    <a:cubicBezTo>
                      <a:pt x="23" y="8"/>
                      <a:pt x="22" y="10"/>
                      <a:pt x="22" y="14"/>
                    </a:cubicBezTo>
                    <a:cubicBezTo>
                      <a:pt x="22" y="18"/>
                      <a:pt x="21" y="21"/>
                      <a:pt x="21" y="22"/>
                    </a:cubicBezTo>
                    <a:cubicBezTo>
                      <a:pt x="20" y="25"/>
                      <a:pt x="19" y="26"/>
                      <a:pt x="18" y="28"/>
                    </a:cubicBezTo>
                    <a:cubicBezTo>
                      <a:pt x="17" y="29"/>
                      <a:pt x="15" y="30"/>
                      <a:pt x="13" y="30"/>
                    </a:cubicBezTo>
                    <a:cubicBezTo>
                      <a:pt x="11" y="30"/>
                      <a:pt x="9" y="30"/>
                      <a:pt x="8" y="29"/>
                    </a:cubicBezTo>
                    <a:cubicBezTo>
                      <a:pt x="6" y="28"/>
                      <a:pt x="4" y="27"/>
                      <a:pt x="3" y="25"/>
                    </a:cubicBezTo>
                    <a:cubicBezTo>
                      <a:pt x="2" y="23"/>
                      <a:pt x="1" y="21"/>
                      <a:pt x="0" y="18"/>
                    </a:cubicBezTo>
                    <a:cubicBezTo>
                      <a:pt x="0" y="15"/>
                      <a:pt x="0" y="12"/>
                      <a:pt x="0" y="10"/>
                    </a:cubicBezTo>
                    <a:cubicBezTo>
                      <a:pt x="1" y="8"/>
                      <a:pt x="2" y="6"/>
                      <a:pt x="4" y="4"/>
                    </a:cubicBezTo>
                    <a:cubicBezTo>
                      <a:pt x="6" y="3"/>
                      <a:pt x="8" y="2"/>
                      <a:pt x="10" y="1"/>
                    </a:cubicBez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36"/>
              <p:cNvSpPr/>
              <p:nvPr/>
            </p:nvSpPr>
            <p:spPr bwMode="auto">
              <a:xfrm>
                <a:off x="8147050" y="3259138"/>
                <a:ext cx="285750" cy="53975"/>
              </a:xfrm>
              <a:custGeom>
                <a:avLst/>
                <a:gdLst>
                  <a:gd name="T0" fmla="*/ 0 w 180"/>
                  <a:gd name="T1" fmla="*/ 10 h 34"/>
                  <a:gd name="T2" fmla="*/ 180 w 180"/>
                  <a:gd name="T3" fmla="*/ 0 h 34"/>
                  <a:gd name="T4" fmla="*/ 180 w 180"/>
                  <a:gd name="T5" fmla="*/ 24 h 34"/>
                  <a:gd name="T6" fmla="*/ 5 w 180"/>
                  <a:gd name="T7" fmla="*/ 34 h 34"/>
                  <a:gd name="T8" fmla="*/ 0 w 180"/>
                  <a:gd name="T9" fmla="*/ 10 h 34"/>
                </a:gdLst>
                <a:ahLst/>
                <a:cxnLst>
                  <a:cxn ang="0">
                    <a:pos x="T0" y="T1"/>
                  </a:cxn>
                  <a:cxn ang="0">
                    <a:pos x="T2" y="T3"/>
                  </a:cxn>
                  <a:cxn ang="0">
                    <a:pos x="T4" y="T5"/>
                  </a:cxn>
                  <a:cxn ang="0">
                    <a:pos x="T6" y="T7"/>
                  </a:cxn>
                  <a:cxn ang="0">
                    <a:pos x="T8" y="T9"/>
                  </a:cxn>
                </a:cxnLst>
                <a:rect l="0" t="0" r="r" b="b"/>
                <a:pathLst>
                  <a:path w="180" h="34">
                    <a:moveTo>
                      <a:pt x="0" y="10"/>
                    </a:moveTo>
                    <a:lnTo>
                      <a:pt x="180" y="0"/>
                    </a:lnTo>
                    <a:lnTo>
                      <a:pt x="180" y="24"/>
                    </a:lnTo>
                    <a:lnTo>
                      <a:pt x="5" y="34"/>
                    </a:lnTo>
                    <a:lnTo>
                      <a:pt x="0" y="10"/>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37"/>
              <p:cNvSpPr/>
              <p:nvPr/>
            </p:nvSpPr>
            <p:spPr bwMode="auto">
              <a:xfrm>
                <a:off x="8154988" y="3367088"/>
                <a:ext cx="285750" cy="223838"/>
              </a:xfrm>
              <a:custGeom>
                <a:avLst/>
                <a:gdLst>
                  <a:gd name="T0" fmla="*/ 0 w 180"/>
                  <a:gd name="T1" fmla="*/ 53 h 141"/>
                  <a:gd name="T2" fmla="*/ 156 w 180"/>
                  <a:gd name="T3" fmla="*/ 58 h 141"/>
                  <a:gd name="T4" fmla="*/ 156 w 180"/>
                  <a:gd name="T5" fmla="*/ 0 h 141"/>
                  <a:gd name="T6" fmla="*/ 180 w 180"/>
                  <a:gd name="T7" fmla="*/ 0 h 141"/>
                  <a:gd name="T8" fmla="*/ 175 w 180"/>
                  <a:gd name="T9" fmla="*/ 141 h 141"/>
                  <a:gd name="T10" fmla="*/ 156 w 180"/>
                  <a:gd name="T11" fmla="*/ 141 h 141"/>
                  <a:gd name="T12" fmla="*/ 156 w 180"/>
                  <a:gd name="T13" fmla="*/ 83 h 141"/>
                  <a:gd name="T14" fmla="*/ 0 w 180"/>
                  <a:gd name="T15" fmla="*/ 78 h 141"/>
                  <a:gd name="T16" fmla="*/ 0 w 180"/>
                  <a:gd name="T17" fmla="*/ 5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41">
                    <a:moveTo>
                      <a:pt x="0" y="53"/>
                    </a:moveTo>
                    <a:lnTo>
                      <a:pt x="156" y="58"/>
                    </a:lnTo>
                    <a:lnTo>
                      <a:pt x="156" y="0"/>
                    </a:lnTo>
                    <a:lnTo>
                      <a:pt x="180" y="0"/>
                    </a:lnTo>
                    <a:lnTo>
                      <a:pt x="175" y="141"/>
                    </a:lnTo>
                    <a:lnTo>
                      <a:pt x="156" y="141"/>
                    </a:lnTo>
                    <a:lnTo>
                      <a:pt x="156" y="83"/>
                    </a:lnTo>
                    <a:lnTo>
                      <a:pt x="0" y="78"/>
                    </a:lnTo>
                    <a:lnTo>
                      <a:pt x="0" y="53"/>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38"/>
              <p:cNvSpPr/>
              <p:nvPr/>
            </p:nvSpPr>
            <p:spPr bwMode="auto">
              <a:xfrm>
                <a:off x="8132763" y="3636963"/>
                <a:ext cx="300038" cy="255588"/>
              </a:xfrm>
              <a:custGeom>
                <a:avLst/>
                <a:gdLst>
                  <a:gd name="T0" fmla="*/ 1 w 39"/>
                  <a:gd name="T1" fmla="*/ 9 h 33"/>
                  <a:gd name="T2" fmla="*/ 16 w 39"/>
                  <a:gd name="T3" fmla="*/ 11 h 33"/>
                  <a:gd name="T4" fmla="*/ 39 w 39"/>
                  <a:gd name="T5" fmla="*/ 0 h 33"/>
                  <a:gd name="T6" fmla="*/ 38 w 39"/>
                  <a:gd name="T7" fmla="*/ 6 h 33"/>
                  <a:gd name="T8" fmla="*/ 26 w 39"/>
                  <a:gd name="T9" fmla="*/ 11 h 33"/>
                  <a:gd name="T10" fmla="*/ 19 w 39"/>
                  <a:gd name="T11" fmla="*/ 14 h 33"/>
                  <a:gd name="T12" fmla="*/ 25 w 39"/>
                  <a:gd name="T13" fmla="*/ 19 h 33"/>
                  <a:gd name="T14" fmla="*/ 35 w 39"/>
                  <a:gd name="T15" fmla="*/ 27 h 33"/>
                  <a:gd name="T16" fmla="*/ 34 w 39"/>
                  <a:gd name="T17" fmla="*/ 33 h 33"/>
                  <a:gd name="T18" fmla="*/ 15 w 39"/>
                  <a:gd name="T19" fmla="*/ 16 h 33"/>
                  <a:gd name="T20" fmla="*/ 0 w 39"/>
                  <a:gd name="T21" fmla="*/ 13 h 33"/>
                  <a:gd name="T22" fmla="*/ 1 w 39"/>
                  <a:gd name="T23" fmla="*/ 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33">
                    <a:moveTo>
                      <a:pt x="1" y="9"/>
                    </a:moveTo>
                    <a:cubicBezTo>
                      <a:pt x="16" y="11"/>
                      <a:pt x="16" y="11"/>
                      <a:pt x="16" y="11"/>
                    </a:cubicBezTo>
                    <a:cubicBezTo>
                      <a:pt x="39" y="0"/>
                      <a:pt x="39" y="0"/>
                      <a:pt x="39" y="0"/>
                    </a:cubicBezTo>
                    <a:cubicBezTo>
                      <a:pt x="38" y="6"/>
                      <a:pt x="38" y="6"/>
                      <a:pt x="38" y="6"/>
                    </a:cubicBezTo>
                    <a:cubicBezTo>
                      <a:pt x="26" y="11"/>
                      <a:pt x="26" y="11"/>
                      <a:pt x="26" y="11"/>
                    </a:cubicBezTo>
                    <a:cubicBezTo>
                      <a:pt x="24" y="12"/>
                      <a:pt x="22" y="13"/>
                      <a:pt x="19" y="14"/>
                    </a:cubicBezTo>
                    <a:cubicBezTo>
                      <a:pt x="21" y="15"/>
                      <a:pt x="23" y="17"/>
                      <a:pt x="25" y="19"/>
                    </a:cubicBezTo>
                    <a:cubicBezTo>
                      <a:pt x="35" y="27"/>
                      <a:pt x="35" y="27"/>
                      <a:pt x="35" y="27"/>
                    </a:cubicBezTo>
                    <a:cubicBezTo>
                      <a:pt x="34" y="33"/>
                      <a:pt x="34" y="33"/>
                      <a:pt x="34" y="33"/>
                    </a:cubicBezTo>
                    <a:cubicBezTo>
                      <a:pt x="15" y="16"/>
                      <a:pt x="15" y="16"/>
                      <a:pt x="15" y="16"/>
                    </a:cubicBezTo>
                    <a:cubicBezTo>
                      <a:pt x="0" y="13"/>
                      <a:pt x="0" y="13"/>
                      <a:pt x="0" y="13"/>
                    </a:cubicBezTo>
                    <a:lnTo>
                      <a:pt x="1" y="9"/>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39"/>
              <p:cNvSpPr>
                <a:spLocks noEditPoints="1"/>
              </p:cNvSpPr>
              <p:nvPr/>
            </p:nvSpPr>
            <p:spPr bwMode="auto">
              <a:xfrm>
                <a:off x="4706938" y="5080001"/>
                <a:ext cx="733425" cy="417513"/>
              </a:xfrm>
              <a:custGeom>
                <a:avLst/>
                <a:gdLst>
                  <a:gd name="T0" fmla="*/ 45 w 95"/>
                  <a:gd name="T1" fmla="*/ 1 h 54"/>
                  <a:gd name="T2" fmla="*/ 44 w 95"/>
                  <a:gd name="T3" fmla="*/ 9 h 54"/>
                  <a:gd name="T4" fmla="*/ 38 w 95"/>
                  <a:gd name="T5" fmla="*/ 13 h 54"/>
                  <a:gd name="T6" fmla="*/ 25 w 95"/>
                  <a:gd name="T7" fmla="*/ 25 h 54"/>
                  <a:gd name="T8" fmla="*/ 11 w 95"/>
                  <a:gd name="T9" fmla="*/ 38 h 54"/>
                  <a:gd name="T10" fmla="*/ 4 w 95"/>
                  <a:gd name="T11" fmla="*/ 49 h 54"/>
                  <a:gd name="T12" fmla="*/ 22 w 95"/>
                  <a:gd name="T13" fmla="*/ 41 h 54"/>
                  <a:gd name="T14" fmla="*/ 44 w 95"/>
                  <a:gd name="T15" fmla="*/ 26 h 54"/>
                  <a:gd name="T16" fmla="*/ 47 w 95"/>
                  <a:gd name="T17" fmla="*/ 25 h 54"/>
                  <a:gd name="T18" fmla="*/ 46 w 95"/>
                  <a:gd name="T19" fmla="*/ 24 h 54"/>
                  <a:gd name="T20" fmla="*/ 12 w 95"/>
                  <a:gd name="T21" fmla="*/ 42 h 54"/>
                  <a:gd name="T22" fmla="*/ 23 w 95"/>
                  <a:gd name="T23" fmla="*/ 33 h 54"/>
                  <a:gd name="T24" fmla="*/ 31 w 95"/>
                  <a:gd name="T25" fmla="*/ 21 h 54"/>
                  <a:gd name="T26" fmla="*/ 47 w 95"/>
                  <a:gd name="T27" fmla="*/ 14 h 54"/>
                  <a:gd name="T28" fmla="*/ 50 w 95"/>
                  <a:gd name="T29" fmla="*/ 11 h 54"/>
                  <a:gd name="T30" fmla="*/ 48 w 95"/>
                  <a:gd name="T31" fmla="*/ 2 h 54"/>
                  <a:gd name="T32" fmla="*/ 45 w 95"/>
                  <a:gd name="T33" fmla="*/ 1 h 54"/>
                  <a:gd name="T34" fmla="*/ 64 w 95"/>
                  <a:gd name="T35" fmla="*/ 20 h 54"/>
                  <a:gd name="T36" fmla="*/ 64 w 95"/>
                  <a:gd name="T37" fmla="*/ 33 h 54"/>
                  <a:gd name="T38" fmla="*/ 80 w 95"/>
                  <a:gd name="T39" fmla="*/ 37 h 54"/>
                  <a:gd name="T40" fmla="*/ 45 w 95"/>
                  <a:gd name="T41" fmla="*/ 43 h 54"/>
                  <a:gd name="T42" fmla="*/ 35 w 95"/>
                  <a:gd name="T43" fmla="*/ 37 h 54"/>
                  <a:gd name="T44" fmla="*/ 35 w 95"/>
                  <a:gd name="T45" fmla="*/ 46 h 54"/>
                  <a:gd name="T46" fmla="*/ 69 w 95"/>
                  <a:gd name="T47" fmla="*/ 53 h 54"/>
                  <a:gd name="T48" fmla="*/ 73 w 95"/>
                  <a:gd name="T49" fmla="*/ 49 h 54"/>
                  <a:gd name="T50" fmla="*/ 65 w 95"/>
                  <a:gd name="T51" fmla="*/ 47 h 54"/>
                  <a:gd name="T52" fmla="*/ 85 w 95"/>
                  <a:gd name="T53" fmla="*/ 41 h 54"/>
                  <a:gd name="T54" fmla="*/ 94 w 95"/>
                  <a:gd name="T55" fmla="*/ 40 h 54"/>
                  <a:gd name="T56" fmla="*/ 94 w 95"/>
                  <a:gd name="T57" fmla="*/ 35 h 54"/>
                  <a:gd name="T58" fmla="*/ 73 w 95"/>
                  <a:gd name="T59" fmla="*/ 25 h 54"/>
                  <a:gd name="T60" fmla="*/ 66 w 95"/>
                  <a:gd name="T61" fmla="*/ 22 h 54"/>
                  <a:gd name="T62" fmla="*/ 64 w 95"/>
                  <a:gd name="T63" fmla="*/ 2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54">
                    <a:moveTo>
                      <a:pt x="45" y="1"/>
                    </a:moveTo>
                    <a:cubicBezTo>
                      <a:pt x="45" y="1"/>
                      <a:pt x="46" y="8"/>
                      <a:pt x="44" y="9"/>
                    </a:cubicBezTo>
                    <a:cubicBezTo>
                      <a:pt x="44" y="9"/>
                      <a:pt x="43" y="11"/>
                      <a:pt x="38" y="13"/>
                    </a:cubicBezTo>
                    <a:cubicBezTo>
                      <a:pt x="38" y="13"/>
                      <a:pt x="35" y="14"/>
                      <a:pt x="25" y="25"/>
                    </a:cubicBezTo>
                    <a:cubicBezTo>
                      <a:pt x="25" y="25"/>
                      <a:pt x="14" y="35"/>
                      <a:pt x="11" y="38"/>
                    </a:cubicBezTo>
                    <a:cubicBezTo>
                      <a:pt x="11" y="38"/>
                      <a:pt x="0" y="41"/>
                      <a:pt x="4" y="49"/>
                    </a:cubicBezTo>
                    <a:cubicBezTo>
                      <a:pt x="4" y="49"/>
                      <a:pt x="9" y="52"/>
                      <a:pt x="22" y="41"/>
                    </a:cubicBezTo>
                    <a:cubicBezTo>
                      <a:pt x="22" y="41"/>
                      <a:pt x="34" y="29"/>
                      <a:pt x="44" y="26"/>
                    </a:cubicBezTo>
                    <a:cubicBezTo>
                      <a:pt x="47" y="25"/>
                      <a:pt x="47" y="25"/>
                      <a:pt x="47" y="25"/>
                    </a:cubicBezTo>
                    <a:cubicBezTo>
                      <a:pt x="46" y="24"/>
                      <a:pt x="46" y="24"/>
                      <a:pt x="46" y="24"/>
                    </a:cubicBezTo>
                    <a:cubicBezTo>
                      <a:pt x="46" y="24"/>
                      <a:pt x="25" y="34"/>
                      <a:pt x="12" y="42"/>
                    </a:cubicBezTo>
                    <a:cubicBezTo>
                      <a:pt x="12" y="42"/>
                      <a:pt x="10" y="40"/>
                      <a:pt x="23" y="33"/>
                    </a:cubicBezTo>
                    <a:cubicBezTo>
                      <a:pt x="23" y="33"/>
                      <a:pt x="29" y="28"/>
                      <a:pt x="31" y="21"/>
                    </a:cubicBezTo>
                    <a:cubicBezTo>
                      <a:pt x="36" y="17"/>
                      <a:pt x="40" y="11"/>
                      <a:pt x="47" y="14"/>
                    </a:cubicBezTo>
                    <a:cubicBezTo>
                      <a:pt x="47" y="14"/>
                      <a:pt x="50" y="11"/>
                      <a:pt x="50" y="11"/>
                    </a:cubicBezTo>
                    <a:cubicBezTo>
                      <a:pt x="50" y="11"/>
                      <a:pt x="50" y="4"/>
                      <a:pt x="48" y="2"/>
                    </a:cubicBezTo>
                    <a:cubicBezTo>
                      <a:pt x="46" y="0"/>
                      <a:pt x="47" y="0"/>
                      <a:pt x="45" y="1"/>
                    </a:cubicBezTo>
                    <a:close/>
                    <a:moveTo>
                      <a:pt x="64" y="20"/>
                    </a:moveTo>
                    <a:cubicBezTo>
                      <a:pt x="64" y="20"/>
                      <a:pt x="57" y="27"/>
                      <a:pt x="64" y="33"/>
                    </a:cubicBezTo>
                    <a:cubicBezTo>
                      <a:pt x="64" y="33"/>
                      <a:pt x="74" y="31"/>
                      <a:pt x="80" y="37"/>
                    </a:cubicBezTo>
                    <a:cubicBezTo>
                      <a:pt x="75" y="40"/>
                      <a:pt x="51" y="40"/>
                      <a:pt x="45" y="43"/>
                    </a:cubicBezTo>
                    <a:cubicBezTo>
                      <a:pt x="45" y="43"/>
                      <a:pt x="38" y="41"/>
                      <a:pt x="35" y="37"/>
                    </a:cubicBezTo>
                    <a:cubicBezTo>
                      <a:pt x="35" y="37"/>
                      <a:pt x="26" y="34"/>
                      <a:pt x="35" y="46"/>
                    </a:cubicBezTo>
                    <a:cubicBezTo>
                      <a:pt x="35" y="46"/>
                      <a:pt x="43" y="52"/>
                      <a:pt x="69" y="53"/>
                    </a:cubicBezTo>
                    <a:cubicBezTo>
                      <a:pt x="69" y="53"/>
                      <a:pt x="77" y="54"/>
                      <a:pt x="73" y="49"/>
                    </a:cubicBezTo>
                    <a:cubicBezTo>
                      <a:pt x="73" y="49"/>
                      <a:pt x="68" y="46"/>
                      <a:pt x="65" y="47"/>
                    </a:cubicBezTo>
                    <a:cubicBezTo>
                      <a:pt x="62" y="49"/>
                      <a:pt x="75" y="40"/>
                      <a:pt x="85" y="41"/>
                    </a:cubicBezTo>
                    <a:cubicBezTo>
                      <a:pt x="85" y="41"/>
                      <a:pt x="93" y="39"/>
                      <a:pt x="94" y="40"/>
                    </a:cubicBezTo>
                    <a:cubicBezTo>
                      <a:pt x="94" y="40"/>
                      <a:pt x="95" y="36"/>
                      <a:pt x="94" y="35"/>
                    </a:cubicBezTo>
                    <a:cubicBezTo>
                      <a:pt x="94" y="35"/>
                      <a:pt x="92" y="31"/>
                      <a:pt x="73" y="25"/>
                    </a:cubicBezTo>
                    <a:cubicBezTo>
                      <a:pt x="73" y="25"/>
                      <a:pt x="67" y="24"/>
                      <a:pt x="66" y="22"/>
                    </a:cubicBezTo>
                    <a:cubicBezTo>
                      <a:pt x="64" y="20"/>
                      <a:pt x="64" y="20"/>
                      <a:pt x="64" y="20"/>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40"/>
              <p:cNvSpPr/>
              <p:nvPr/>
            </p:nvSpPr>
            <p:spPr bwMode="auto">
              <a:xfrm>
                <a:off x="5518150" y="5451476"/>
                <a:ext cx="461963" cy="323850"/>
              </a:xfrm>
              <a:custGeom>
                <a:avLst/>
                <a:gdLst>
                  <a:gd name="T0" fmla="*/ 21 w 60"/>
                  <a:gd name="T1" fmla="*/ 3 h 42"/>
                  <a:gd name="T2" fmla="*/ 27 w 60"/>
                  <a:gd name="T3" fmla="*/ 8 h 42"/>
                  <a:gd name="T4" fmla="*/ 44 w 60"/>
                  <a:gd name="T5" fmla="*/ 9 h 42"/>
                  <a:gd name="T6" fmla="*/ 25 w 60"/>
                  <a:gd name="T7" fmla="*/ 31 h 42"/>
                  <a:gd name="T8" fmla="*/ 7 w 60"/>
                  <a:gd name="T9" fmla="*/ 31 h 42"/>
                  <a:gd name="T10" fmla="*/ 15 w 60"/>
                  <a:gd name="T11" fmla="*/ 40 h 42"/>
                  <a:gd name="T12" fmla="*/ 45 w 60"/>
                  <a:gd name="T13" fmla="*/ 38 h 42"/>
                  <a:gd name="T14" fmla="*/ 51 w 60"/>
                  <a:gd name="T15" fmla="*/ 40 h 42"/>
                  <a:gd name="T16" fmla="*/ 55 w 60"/>
                  <a:gd name="T17" fmla="*/ 38 h 42"/>
                  <a:gd name="T18" fmla="*/ 56 w 60"/>
                  <a:gd name="T19" fmla="*/ 32 h 42"/>
                  <a:gd name="T20" fmla="*/ 37 w 60"/>
                  <a:gd name="T21" fmla="*/ 32 h 42"/>
                  <a:gd name="T22" fmla="*/ 42 w 60"/>
                  <a:gd name="T23" fmla="*/ 22 h 42"/>
                  <a:gd name="T24" fmla="*/ 52 w 60"/>
                  <a:gd name="T25" fmla="*/ 14 h 42"/>
                  <a:gd name="T26" fmla="*/ 59 w 60"/>
                  <a:gd name="T27" fmla="*/ 7 h 42"/>
                  <a:gd name="T28" fmla="*/ 52 w 60"/>
                  <a:gd name="T29" fmla="*/ 0 h 42"/>
                  <a:gd name="T30" fmla="*/ 40 w 60"/>
                  <a:gd name="T31" fmla="*/ 3 h 42"/>
                  <a:gd name="T32" fmla="*/ 21 w 60"/>
                  <a:gd name="T33" fmla="*/ 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42">
                    <a:moveTo>
                      <a:pt x="21" y="3"/>
                    </a:moveTo>
                    <a:cubicBezTo>
                      <a:pt x="21" y="3"/>
                      <a:pt x="19" y="7"/>
                      <a:pt x="27" y="8"/>
                    </a:cubicBezTo>
                    <a:cubicBezTo>
                      <a:pt x="27" y="8"/>
                      <a:pt x="35" y="10"/>
                      <a:pt x="44" y="9"/>
                    </a:cubicBezTo>
                    <a:cubicBezTo>
                      <a:pt x="44" y="9"/>
                      <a:pt x="39" y="20"/>
                      <a:pt x="25" y="31"/>
                    </a:cubicBezTo>
                    <a:cubicBezTo>
                      <a:pt x="25" y="31"/>
                      <a:pt x="13" y="32"/>
                      <a:pt x="7" y="31"/>
                    </a:cubicBezTo>
                    <a:cubicBezTo>
                      <a:pt x="7" y="31"/>
                      <a:pt x="0" y="34"/>
                      <a:pt x="15" y="40"/>
                    </a:cubicBezTo>
                    <a:cubicBezTo>
                      <a:pt x="15" y="40"/>
                      <a:pt x="26" y="42"/>
                      <a:pt x="45" y="38"/>
                    </a:cubicBezTo>
                    <a:cubicBezTo>
                      <a:pt x="45" y="38"/>
                      <a:pt x="46" y="37"/>
                      <a:pt x="51" y="40"/>
                    </a:cubicBezTo>
                    <a:cubicBezTo>
                      <a:pt x="52" y="40"/>
                      <a:pt x="55" y="39"/>
                      <a:pt x="55" y="38"/>
                    </a:cubicBezTo>
                    <a:cubicBezTo>
                      <a:pt x="56" y="36"/>
                      <a:pt x="55" y="32"/>
                      <a:pt x="56" y="32"/>
                    </a:cubicBezTo>
                    <a:cubicBezTo>
                      <a:pt x="56" y="32"/>
                      <a:pt x="55" y="29"/>
                      <a:pt x="37" y="32"/>
                    </a:cubicBezTo>
                    <a:cubicBezTo>
                      <a:pt x="37" y="32"/>
                      <a:pt x="34" y="32"/>
                      <a:pt x="42" y="22"/>
                    </a:cubicBezTo>
                    <a:cubicBezTo>
                      <a:pt x="42" y="22"/>
                      <a:pt x="48" y="15"/>
                      <a:pt x="52" y="14"/>
                    </a:cubicBezTo>
                    <a:cubicBezTo>
                      <a:pt x="52" y="14"/>
                      <a:pt x="60" y="11"/>
                      <a:pt x="59" y="7"/>
                    </a:cubicBezTo>
                    <a:cubicBezTo>
                      <a:pt x="59" y="7"/>
                      <a:pt x="55" y="0"/>
                      <a:pt x="52" y="0"/>
                    </a:cubicBezTo>
                    <a:cubicBezTo>
                      <a:pt x="52" y="0"/>
                      <a:pt x="48" y="3"/>
                      <a:pt x="40" y="3"/>
                    </a:cubicBezTo>
                    <a:cubicBezTo>
                      <a:pt x="34" y="4"/>
                      <a:pt x="27" y="2"/>
                      <a:pt x="21" y="3"/>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41"/>
              <p:cNvSpPr>
                <a:spLocks noEditPoints="1"/>
              </p:cNvSpPr>
              <p:nvPr/>
            </p:nvSpPr>
            <p:spPr bwMode="auto">
              <a:xfrm>
                <a:off x="6242050" y="5173663"/>
                <a:ext cx="479425" cy="617538"/>
              </a:xfrm>
              <a:custGeom>
                <a:avLst/>
                <a:gdLst>
                  <a:gd name="T0" fmla="*/ 30 w 62"/>
                  <a:gd name="T1" fmla="*/ 19 h 80"/>
                  <a:gd name="T2" fmla="*/ 27 w 62"/>
                  <a:gd name="T3" fmla="*/ 9 h 80"/>
                  <a:gd name="T4" fmla="*/ 37 w 62"/>
                  <a:gd name="T5" fmla="*/ 6 h 80"/>
                  <a:gd name="T6" fmla="*/ 38 w 62"/>
                  <a:gd name="T7" fmla="*/ 10 h 80"/>
                  <a:gd name="T8" fmla="*/ 34 w 62"/>
                  <a:gd name="T9" fmla="*/ 17 h 80"/>
                  <a:gd name="T10" fmla="*/ 31 w 62"/>
                  <a:gd name="T11" fmla="*/ 19 h 80"/>
                  <a:gd name="T12" fmla="*/ 30 w 62"/>
                  <a:gd name="T13" fmla="*/ 19 h 80"/>
                  <a:gd name="T14" fmla="*/ 1 w 62"/>
                  <a:gd name="T15" fmla="*/ 38 h 80"/>
                  <a:gd name="T16" fmla="*/ 4 w 62"/>
                  <a:gd name="T17" fmla="*/ 43 h 80"/>
                  <a:gd name="T18" fmla="*/ 38 w 62"/>
                  <a:gd name="T19" fmla="*/ 23 h 80"/>
                  <a:gd name="T20" fmla="*/ 50 w 62"/>
                  <a:gd name="T21" fmla="*/ 16 h 80"/>
                  <a:gd name="T22" fmla="*/ 38 w 62"/>
                  <a:gd name="T23" fmla="*/ 28 h 80"/>
                  <a:gd name="T24" fmla="*/ 26 w 62"/>
                  <a:gd name="T25" fmla="*/ 41 h 80"/>
                  <a:gd name="T26" fmla="*/ 29 w 62"/>
                  <a:gd name="T27" fmla="*/ 41 h 80"/>
                  <a:gd name="T28" fmla="*/ 46 w 62"/>
                  <a:gd name="T29" fmla="*/ 32 h 80"/>
                  <a:gd name="T30" fmla="*/ 20 w 62"/>
                  <a:gd name="T31" fmla="*/ 53 h 80"/>
                  <a:gd name="T32" fmla="*/ 25 w 62"/>
                  <a:gd name="T33" fmla="*/ 55 h 80"/>
                  <a:gd name="T34" fmla="*/ 43 w 62"/>
                  <a:gd name="T35" fmla="*/ 42 h 80"/>
                  <a:gd name="T36" fmla="*/ 53 w 62"/>
                  <a:gd name="T37" fmla="*/ 40 h 80"/>
                  <a:gd name="T38" fmla="*/ 54 w 62"/>
                  <a:gd name="T39" fmla="*/ 61 h 80"/>
                  <a:gd name="T40" fmla="*/ 54 w 62"/>
                  <a:gd name="T41" fmla="*/ 73 h 80"/>
                  <a:gd name="T42" fmla="*/ 42 w 62"/>
                  <a:gd name="T43" fmla="*/ 72 h 80"/>
                  <a:gd name="T44" fmla="*/ 43 w 62"/>
                  <a:gd name="T45" fmla="*/ 73 h 80"/>
                  <a:gd name="T46" fmla="*/ 58 w 62"/>
                  <a:gd name="T47" fmla="*/ 79 h 80"/>
                  <a:gd name="T48" fmla="*/ 61 w 62"/>
                  <a:gd name="T49" fmla="*/ 75 h 80"/>
                  <a:gd name="T50" fmla="*/ 60 w 62"/>
                  <a:gd name="T51" fmla="*/ 36 h 80"/>
                  <a:gd name="T52" fmla="*/ 51 w 62"/>
                  <a:gd name="T53" fmla="*/ 34 h 80"/>
                  <a:gd name="T54" fmla="*/ 52 w 62"/>
                  <a:gd name="T55" fmla="*/ 30 h 80"/>
                  <a:gd name="T56" fmla="*/ 43 w 62"/>
                  <a:gd name="T57" fmla="*/ 28 h 80"/>
                  <a:gd name="T58" fmla="*/ 43 w 62"/>
                  <a:gd name="T59" fmla="*/ 25 h 80"/>
                  <a:gd name="T60" fmla="*/ 52 w 62"/>
                  <a:gd name="T61" fmla="*/ 18 h 80"/>
                  <a:gd name="T62" fmla="*/ 57 w 62"/>
                  <a:gd name="T63" fmla="*/ 13 h 80"/>
                  <a:gd name="T64" fmla="*/ 52 w 62"/>
                  <a:gd name="T65" fmla="*/ 11 h 80"/>
                  <a:gd name="T66" fmla="*/ 1 w 62"/>
                  <a:gd name="T67" fmla="*/ 38 h 80"/>
                  <a:gd name="T68" fmla="*/ 17 w 62"/>
                  <a:gd name="T69" fmla="*/ 79 h 80"/>
                  <a:gd name="T70" fmla="*/ 17 w 62"/>
                  <a:gd name="T71" fmla="*/ 73 h 80"/>
                  <a:gd name="T72" fmla="*/ 18 w 62"/>
                  <a:gd name="T73" fmla="*/ 61 h 80"/>
                  <a:gd name="T74" fmla="*/ 23 w 62"/>
                  <a:gd name="T75" fmla="*/ 60 h 80"/>
                  <a:gd name="T76" fmla="*/ 20 w 62"/>
                  <a:gd name="T77" fmla="*/ 79 h 80"/>
                  <a:gd name="T78" fmla="*/ 19 w 62"/>
                  <a:gd name="T79" fmla="*/ 80 h 80"/>
                  <a:gd name="T80" fmla="*/ 17 w 62"/>
                  <a:gd name="T81" fmla="*/ 79 h 80"/>
                  <a:gd name="T82" fmla="*/ 30 w 62"/>
                  <a:gd name="T83" fmla="*/ 55 h 80"/>
                  <a:gd name="T84" fmla="*/ 34 w 62"/>
                  <a:gd name="T85" fmla="*/ 57 h 80"/>
                  <a:gd name="T86" fmla="*/ 37 w 62"/>
                  <a:gd name="T87" fmla="*/ 54 h 80"/>
                  <a:gd name="T88" fmla="*/ 35 w 62"/>
                  <a:gd name="T89" fmla="*/ 61 h 80"/>
                  <a:gd name="T90" fmla="*/ 39 w 62"/>
                  <a:gd name="T91" fmla="*/ 64 h 80"/>
                  <a:gd name="T92" fmla="*/ 39 w 62"/>
                  <a:gd name="T93" fmla="*/ 66 h 80"/>
                  <a:gd name="T94" fmla="*/ 34 w 62"/>
                  <a:gd name="T95" fmla="*/ 73 h 80"/>
                  <a:gd name="T96" fmla="*/ 46 w 62"/>
                  <a:gd name="T97" fmla="*/ 64 h 80"/>
                  <a:gd name="T98" fmla="*/ 38 w 62"/>
                  <a:gd name="T99" fmla="*/ 60 h 80"/>
                  <a:gd name="T100" fmla="*/ 43 w 62"/>
                  <a:gd name="T101" fmla="*/ 50 h 80"/>
                  <a:gd name="T102" fmla="*/ 30 w 62"/>
                  <a:gd name="T103" fmla="*/ 5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 h="80">
                    <a:moveTo>
                      <a:pt x="30" y="19"/>
                    </a:moveTo>
                    <a:cubicBezTo>
                      <a:pt x="30" y="19"/>
                      <a:pt x="34" y="10"/>
                      <a:pt x="27" y="9"/>
                    </a:cubicBezTo>
                    <a:cubicBezTo>
                      <a:pt x="27" y="9"/>
                      <a:pt x="23" y="0"/>
                      <a:pt x="37" y="6"/>
                    </a:cubicBezTo>
                    <a:cubicBezTo>
                      <a:pt x="37" y="6"/>
                      <a:pt x="39" y="7"/>
                      <a:pt x="38" y="10"/>
                    </a:cubicBezTo>
                    <a:cubicBezTo>
                      <a:pt x="38" y="10"/>
                      <a:pt x="35" y="14"/>
                      <a:pt x="34" y="17"/>
                    </a:cubicBezTo>
                    <a:cubicBezTo>
                      <a:pt x="34" y="17"/>
                      <a:pt x="32" y="17"/>
                      <a:pt x="31" y="19"/>
                    </a:cubicBezTo>
                    <a:cubicBezTo>
                      <a:pt x="30" y="19"/>
                      <a:pt x="30" y="19"/>
                      <a:pt x="30" y="19"/>
                    </a:cubicBezTo>
                    <a:close/>
                    <a:moveTo>
                      <a:pt x="1" y="38"/>
                    </a:moveTo>
                    <a:cubicBezTo>
                      <a:pt x="1" y="38"/>
                      <a:pt x="0" y="43"/>
                      <a:pt x="4" y="43"/>
                    </a:cubicBezTo>
                    <a:cubicBezTo>
                      <a:pt x="4" y="43"/>
                      <a:pt x="14" y="41"/>
                      <a:pt x="38" y="23"/>
                    </a:cubicBezTo>
                    <a:cubicBezTo>
                      <a:pt x="38" y="23"/>
                      <a:pt x="49" y="15"/>
                      <a:pt x="50" y="16"/>
                    </a:cubicBezTo>
                    <a:cubicBezTo>
                      <a:pt x="50" y="16"/>
                      <a:pt x="39" y="27"/>
                      <a:pt x="38" y="28"/>
                    </a:cubicBezTo>
                    <a:cubicBezTo>
                      <a:pt x="38" y="28"/>
                      <a:pt x="25" y="38"/>
                      <a:pt x="26" y="41"/>
                    </a:cubicBezTo>
                    <a:cubicBezTo>
                      <a:pt x="26" y="41"/>
                      <a:pt x="27" y="42"/>
                      <a:pt x="29" y="41"/>
                    </a:cubicBezTo>
                    <a:cubicBezTo>
                      <a:pt x="29" y="41"/>
                      <a:pt x="41" y="31"/>
                      <a:pt x="46" y="32"/>
                    </a:cubicBezTo>
                    <a:cubicBezTo>
                      <a:pt x="45" y="32"/>
                      <a:pt x="45" y="40"/>
                      <a:pt x="20" y="53"/>
                    </a:cubicBezTo>
                    <a:cubicBezTo>
                      <a:pt x="20" y="53"/>
                      <a:pt x="16" y="57"/>
                      <a:pt x="25" y="55"/>
                    </a:cubicBezTo>
                    <a:cubicBezTo>
                      <a:pt x="25" y="55"/>
                      <a:pt x="37" y="46"/>
                      <a:pt x="43" y="42"/>
                    </a:cubicBezTo>
                    <a:cubicBezTo>
                      <a:pt x="43" y="42"/>
                      <a:pt x="53" y="33"/>
                      <a:pt x="53" y="40"/>
                    </a:cubicBezTo>
                    <a:cubicBezTo>
                      <a:pt x="53" y="40"/>
                      <a:pt x="55" y="57"/>
                      <a:pt x="54" y="61"/>
                    </a:cubicBezTo>
                    <a:cubicBezTo>
                      <a:pt x="54" y="61"/>
                      <a:pt x="53" y="72"/>
                      <a:pt x="54" y="73"/>
                    </a:cubicBezTo>
                    <a:cubicBezTo>
                      <a:pt x="54" y="75"/>
                      <a:pt x="44" y="71"/>
                      <a:pt x="42" y="72"/>
                    </a:cubicBezTo>
                    <a:cubicBezTo>
                      <a:pt x="42" y="72"/>
                      <a:pt x="41" y="72"/>
                      <a:pt x="43" y="73"/>
                    </a:cubicBezTo>
                    <a:cubicBezTo>
                      <a:pt x="43" y="73"/>
                      <a:pt x="53" y="80"/>
                      <a:pt x="58" y="79"/>
                    </a:cubicBezTo>
                    <a:cubicBezTo>
                      <a:pt x="58" y="79"/>
                      <a:pt x="62" y="78"/>
                      <a:pt x="61" y="75"/>
                    </a:cubicBezTo>
                    <a:cubicBezTo>
                      <a:pt x="61" y="75"/>
                      <a:pt x="58" y="36"/>
                      <a:pt x="60" y="36"/>
                    </a:cubicBezTo>
                    <a:cubicBezTo>
                      <a:pt x="60" y="36"/>
                      <a:pt x="57" y="30"/>
                      <a:pt x="51" y="34"/>
                    </a:cubicBezTo>
                    <a:cubicBezTo>
                      <a:pt x="51" y="34"/>
                      <a:pt x="48" y="34"/>
                      <a:pt x="52" y="30"/>
                    </a:cubicBezTo>
                    <a:cubicBezTo>
                      <a:pt x="52" y="30"/>
                      <a:pt x="53" y="23"/>
                      <a:pt x="43" y="28"/>
                    </a:cubicBezTo>
                    <a:cubicBezTo>
                      <a:pt x="43" y="28"/>
                      <a:pt x="38" y="30"/>
                      <a:pt x="43" y="25"/>
                    </a:cubicBezTo>
                    <a:cubicBezTo>
                      <a:pt x="43" y="25"/>
                      <a:pt x="49" y="19"/>
                      <a:pt x="52" y="18"/>
                    </a:cubicBezTo>
                    <a:cubicBezTo>
                      <a:pt x="52" y="18"/>
                      <a:pt x="56" y="13"/>
                      <a:pt x="57" y="13"/>
                    </a:cubicBezTo>
                    <a:cubicBezTo>
                      <a:pt x="57" y="13"/>
                      <a:pt x="59" y="7"/>
                      <a:pt x="52" y="11"/>
                    </a:cubicBezTo>
                    <a:cubicBezTo>
                      <a:pt x="50" y="14"/>
                      <a:pt x="2" y="40"/>
                      <a:pt x="1" y="38"/>
                    </a:cubicBezTo>
                    <a:close/>
                    <a:moveTo>
                      <a:pt x="17" y="79"/>
                    </a:moveTo>
                    <a:cubicBezTo>
                      <a:pt x="17" y="79"/>
                      <a:pt x="15" y="74"/>
                      <a:pt x="17" y="73"/>
                    </a:cubicBezTo>
                    <a:cubicBezTo>
                      <a:pt x="17" y="73"/>
                      <a:pt x="19" y="65"/>
                      <a:pt x="18" y="61"/>
                    </a:cubicBezTo>
                    <a:cubicBezTo>
                      <a:pt x="18" y="61"/>
                      <a:pt x="21" y="56"/>
                      <a:pt x="23" y="60"/>
                    </a:cubicBezTo>
                    <a:cubicBezTo>
                      <a:pt x="23" y="60"/>
                      <a:pt x="27" y="72"/>
                      <a:pt x="20" y="79"/>
                    </a:cubicBezTo>
                    <a:cubicBezTo>
                      <a:pt x="19" y="80"/>
                      <a:pt x="19" y="80"/>
                      <a:pt x="19" y="80"/>
                    </a:cubicBezTo>
                    <a:cubicBezTo>
                      <a:pt x="18" y="80"/>
                      <a:pt x="17" y="79"/>
                      <a:pt x="17" y="79"/>
                    </a:cubicBezTo>
                    <a:close/>
                    <a:moveTo>
                      <a:pt x="30" y="55"/>
                    </a:moveTo>
                    <a:cubicBezTo>
                      <a:pt x="30" y="55"/>
                      <a:pt x="31" y="57"/>
                      <a:pt x="34" y="57"/>
                    </a:cubicBezTo>
                    <a:cubicBezTo>
                      <a:pt x="34" y="57"/>
                      <a:pt x="36" y="53"/>
                      <a:pt x="37" y="54"/>
                    </a:cubicBezTo>
                    <a:cubicBezTo>
                      <a:pt x="39" y="54"/>
                      <a:pt x="39" y="54"/>
                      <a:pt x="35" y="61"/>
                    </a:cubicBezTo>
                    <a:cubicBezTo>
                      <a:pt x="35" y="61"/>
                      <a:pt x="34" y="65"/>
                      <a:pt x="39" y="64"/>
                    </a:cubicBezTo>
                    <a:cubicBezTo>
                      <a:pt x="39" y="64"/>
                      <a:pt x="41" y="63"/>
                      <a:pt x="39" y="66"/>
                    </a:cubicBezTo>
                    <a:cubicBezTo>
                      <a:pt x="39" y="66"/>
                      <a:pt x="35" y="71"/>
                      <a:pt x="34" y="73"/>
                    </a:cubicBezTo>
                    <a:cubicBezTo>
                      <a:pt x="34" y="73"/>
                      <a:pt x="44" y="67"/>
                      <a:pt x="46" y="64"/>
                    </a:cubicBezTo>
                    <a:cubicBezTo>
                      <a:pt x="46" y="64"/>
                      <a:pt x="45" y="59"/>
                      <a:pt x="38" y="60"/>
                    </a:cubicBezTo>
                    <a:cubicBezTo>
                      <a:pt x="38" y="60"/>
                      <a:pt x="39" y="57"/>
                      <a:pt x="43" y="50"/>
                    </a:cubicBezTo>
                    <a:cubicBezTo>
                      <a:pt x="45" y="45"/>
                      <a:pt x="29" y="54"/>
                      <a:pt x="30" y="55"/>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42"/>
              <p:cNvSpPr>
                <a:spLocks noEditPoints="1"/>
              </p:cNvSpPr>
              <p:nvPr/>
            </p:nvSpPr>
            <p:spPr bwMode="auto">
              <a:xfrm>
                <a:off x="6997700" y="4964113"/>
                <a:ext cx="517525" cy="549275"/>
              </a:xfrm>
              <a:custGeom>
                <a:avLst/>
                <a:gdLst>
                  <a:gd name="T0" fmla="*/ 28 w 67"/>
                  <a:gd name="T1" fmla="*/ 0 h 71"/>
                  <a:gd name="T2" fmla="*/ 28 w 67"/>
                  <a:gd name="T3" fmla="*/ 14 h 71"/>
                  <a:gd name="T4" fmla="*/ 33 w 67"/>
                  <a:gd name="T5" fmla="*/ 34 h 71"/>
                  <a:gd name="T6" fmla="*/ 3 w 67"/>
                  <a:gd name="T7" fmla="*/ 53 h 71"/>
                  <a:gd name="T8" fmla="*/ 3 w 67"/>
                  <a:gd name="T9" fmla="*/ 59 h 71"/>
                  <a:gd name="T10" fmla="*/ 16 w 67"/>
                  <a:gd name="T11" fmla="*/ 60 h 71"/>
                  <a:gd name="T12" fmla="*/ 33 w 67"/>
                  <a:gd name="T13" fmla="*/ 45 h 71"/>
                  <a:gd name="T14" fmla="*/ 20 w 67"/>
                  <a:gd name="T15" fmla="*/ 68 h 71"/>
                  <a:gd name="T16" fmla="*/ 30 w 67"/>
                  <a:gd name="T17" fmla="*/ 65 h 71"/>
                  <a:gd name="T18" fmla="*/ 38 w 67"/>
                  <a:gd name="T19" fmla="*/ 50 h 71"/>
                  <a:gd name="T20" fmla="*/ 40 w 67"/>
                  <a:gd name="T21" fmla="*/ 36 h 71"/>
                  <a:gd name="T22" fmla="*/ 50 w 67"/>
                  <a:gd name="T23" fmla="*/ 28 h 71"/>
                  <a:gd name="T24" fmla="*/ 52 w 67"/>
                  <a:gd name="T25" fmla="*/ 22 h 71"/>
                  <a:gd name="T26" fmla="*/ 47 w 67"/>
                  <a:gd name="T27" fmla="*/ 23 h 71"/>
                  <a:gd name="T28" fmla="*/ 40 w 67"/>
                  <a:gd name="T29" fmla="*/ 30 h 71"/>
                  <a:gd name="T30" fmla="*/ 39 w 67"/>
                  <a:gd name="T31" fmla="*/ 15 h 71"/>
                  <a:gd name="T32" fmla="*/ 39 w 67"/>
                  <a:gd name="T33" fmla="*/ 8 h 71"/>
                  <a:gd name="T34" fmla="*/ 32 w 67"/>
                  <a:gd name="T35" fmla="*/ 2 h 71"/>
                  <a:gd name="T36" fmla="*/ 28 w 67"/>
                  <a:gd name="T37" fmla="*/ 0 h 71"/>
                  <a:gd name="T38" fmla="*/ 46 w 67"/>
                  <a:gd name="T39" fmla="*/ 43 h 71"/>
                  <a:gd name="T40" fmla="*/ 57 w 67"/>
                  <a:gd name="T41" fmla="*/ 55 h 71"/>
                  <a:gd name="T42" fmla="*/ 58 w 67"/>
                  <a:gd name="T43" fmla="*/ 61 h 71"/>
                  <a:gd name="T44" fmla="*/ 66 w 67"/>
                  <a:gd name="T45" fmla="*/ 52 h 71"/>
                  <a:gd name="T46" fmla="*/ 54 w 67"/>
                  <a:gd name="T47" fmla="*/ 44 h 71"/>
                  <a:gd name="T48" fmla="*/ 46 w 67"/>
                  <a:gd name="T49" fmla="*/ 4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7" h="71">
                    <a:moveTo>
                      <a:pt x="28" y="0"/>
                    </a:moveTo>
                    <a:cubicBezTo>
                      <a:pt x="28" y="0"/>
                      <a:pt x="22" y="3"/>
                      <a:pt x="28" y="14"/>
                    </a:cubicBezTo>
                    <a:cubicBezTo>
                      <a:pt x="28" y="14"/>
                      <a:pt x="33" y="24"/>
                      <a:pt x="33" y="34"/>
                    </a:cubicBezTo>
                    <a:cubicBezTo>
                      <a:pt x="33" y="34"/>
                      <a:pt x="19" y="52"/>
                      <a:pt x="3" y="53"/>
                    </a:cubicBezTo>
                    <a:cubicBezTo>
                      <a:pt x="3" y="53"/>
                      <a:pt x="0" y="54"/>
                      <a:pt x="3" y="59"/>
                    </a:cubicBezTo>
                    <a:cubicBezTo>
                      <a:pt x="3" y="59"/>
                      <a:pt x="12" y="62"/>
                      <a:pt x="16" y="60"/>
                    </a:cubicBezTo>
                    <a:cubicBezTo>
                      <a:pt x="16" y="60"/>
                      <a:pt x="30" y="45"/>
                      <a:pt x="33" y="45"/>
                    </a:cubicBezTo>
                    <a:cubicBezTo>
                      <a:pt x="29" y="60"/>
                      <a:pt x="27" y="61"/>
                      <a:pt x="20" y="68"/>
                    </a:cubicBezTo>
                    <a:cubicBezTo>
                      <a:pt x="20" y="68"/>
                      <a:pt x="20" y="71"/>
                      <a:pt x="30" y="65"/>
                    </a:cubicBezTo>
                    <a:cubicBezTo>
                      <a:pt x="30" y="65"/>
                      <a:pt x="35" y="61"/>
                      <a:pt x="38" y="50"/>
                    </a:cubicBezTo>
                    <a:cubicBezTo>
                      <a:pt x="40" y="36"/>
                      <a:pt x="40" y="36"/>
                      <a:pt x="40" y="36"/>
                    </a:cubicBezTo>
                    <a:cubicBezTo>
                      <a:pt x="40" y="36"/>
                      <a:pt x="47" y="29"/>
                      <a:pt x="50" y="28"/>
                    </a:cubicBezTo>
                    <a:cubicBezTo>
                      <a:pt x="50" y="28"/>
                      <a:pt x="53" y="25"/>
                      <a:pt x="52" y="22"/>
                    </a:cubicBezTo>
                    <a:cubicBezTo>
                      <a:pt x="52" y="22"/>
                      <a:pt x="51" y="17"/>
                      <a:pt x="47" y="23"/>
                    </a:cubicBezTo>
                    <a:cubicBezTo>
                      <a:pt x="47" y="23"/>
                      <a:pt x="40" y="31"/>
                      <a:pt x="40" y="30"/>
                    </a:cubicBezTo>
                    <a:cubicBezTo>
                      <a:pt x="40" y="30"/>
                      <a:pt x="38" y="30"/>
                      <a:pt x="39" y="15"/>
                    </a:cubicBezTo>
                    <a:cubicBezTo>
                      <a:pt x="39" y="15"/>
                      <a:pt x="43" y="13"/>
                      <a:pt x="39" y="8"/>
                    </a:cubicBezTo>
                    <a:cubicBezTo>
                      <a:pt x="39" y="8"/>
                      <a:pt x="34" y="3"/>
                      <a:pt x="32" y="2"/>
                    </a:cubicBezTo>
                    <a:cubicBezTo>
                      <a:pt x="28" y="0"/>
                      <a:pt x="28" y="0"/>
                      <a:pt x="28" y="0"/>
                    </a:cubicBezTo>
                    <a:close/>
                    <a:moveTo>
                      <a:pt x="46" y="43"/>
                    </a:moveTo>
                    <a:cubicBezTo>
                      <a:pt x="46" y="43"/>
                      <a:pt x="51" y="49"/>
                      <a:pt x="57" y="55"/>
                    </a:cubicBezTo>
                    <a:cubicBezTo>
                      <a:pt x="57" y="55"/>
                      <a:pt x="60" y="57"/>
                      <a:pt x="58" y="61"/>
                    </a:cubicBezTo>
                    <a:cubicBezTo>
                      <a:pt x="58" y="61"/>
                      <a:pt x="67" y="57"/>
                      <a:pt x="66" y="52"/>
                    </a:cubicBezTo>
                    <a:cubicBezTo>
                      <a:pt x="66" y="52"/>
                      <a:pt x="67" y="47"/>
                      <a:pt x="54" y="44"/>
                    </a:cubicBezTo>
                    <a:cubicBezTo>
                      <a:pt x="46" y="43"/>
                      <a:pt x="46" y="43"/>
                      <a:pt x="46" y="43"/>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43"/>
              <p:cNvSpPr>
                <a:spLocks noEditPoints="1"/>
              </p:cNvSpPr>
              <p:nvPr/>
            </p:nvSpPr>
            <p:spPr bwMode="auto">
              <a:xfrm>
                <a:off x="7561263" y="4386263"/>
                <a:ext cx="423863" cy="647700"/>
              </a:xfrm>
              <a:custGeom>
                <a:avLst/>
                <a:gdLst>
                  <a:gd name="T0" fmla="*/ 14 w 55"/>
                  <a:gd name="T1" fmla="*/ 49 h 84"/>
                  <a:gd name="T2" fmla="*/ 13 w 55"/>
                  <a:gd name="T3" fmla="*/ 55 h 84"/>
                  <a:gd name="T4" fmla="*/ 8 w 55"/>
                  <a:gd name="T5" fmla="*/ 48 h 84"/>
                  <a:gd name="T6" fmla="*/ 9 w 55"/>
                  <a:gd name="T7" fmla="*/ 41 h 84"/>
                  <a:gd name="T8" fmla="*/ 11 w 55"/>
                  <a:gd name="T9" fmla="*/ 44 h 84"/>
                  <a:gd name="T10" fmla="*/ 15 w 55"/>
                  <a:gd name="T11" fmla="*/ 39 h 84"/>
                  <a:gd name="T12" fmla="*/ 11 w 55"/>
                  <a:gd name="T13" fmla="*/ 37 h 84"/>
                  <a:gd name="T14" fmla="*/ 6 w 55"/>
                  <a:gd name="T15" fmla="*/ 32 h 84"/>
                  <a:gd name="T16" fmla="*/ 9 w 55"/>
                  <a:gd name="T17" fmla="*/ 30 h 84"/>
                  <a:gd name="T18" fmla="*/ 15 w 55"/>
                  <a:gd name="T19" fmla="*/ 35 h 84"/>
                  <a:gd name="T20" fmla="*/ 17 w 55"/>
                  <a:gd name="T21" fmla="*/ 33 h 84"/>
                  <a:gd name="T22" fmla="*/ 19 w 55"/>
                  <a:gd name="T23" fmla="*/ 25 h 84"/>
                  <a:gd name="T24" fmla="*/ 17 w 55"/>
                  <a:gd name="T25" fmla="*/ 25 h 84"/>
                  <a:gd name="T26" fmla="*/ 15 w 55"/>
                  <a:gd name="T27" fmla="*/ 30 h 84"/>
                  <a:gd name="T28" fmla="*/ 14 w 55"/>
                  <a:gd name="T29" fmla="*/ 25 h 84"/>
                  <a:gd name="T30" fmla="*/ 9 w 55"/>
                  <a:gd name="T31" fmla="*/ 27 h 84"/>
                  <a:gd name="T32" fmla="*/ 15 w 55"/>
                  <a:gd name="T33" fmla="*/ 20 h 84"/>
                  <a:gd name="T34" fmla="*/ 14 w 55"/>
                  <a:gd name="T35" fmla="*/ 4 h 84"/>
                  <a:gd name="T36" fmla="*/ 19 w 55"/>
                  <a:gd name="T37" fmla="*/ 4 h 84"/>
                  <a:gd name="T38" fmla="*/ 18 w 55"/>
                  <a:gd name="T39" fmla="*/ 17 h 84"/>
                  <a:gd name="T40" fmla="*/ 20 w 55"/>
                  <a:gd name="T41" fmla="*/ 18 h 84"/>
                  <a:gd name="T42" fmla="*/ 23 w 55"/>
                  <a:gd name="T43" fmla="*/ 18 h 84"/>
                  <a:gd name="T44" fmla="*/ 33 w 55"/>
                  <a:gd name="T45" fmla="*/ 7 h 84"/>
                  <a:gd name="T46" fmla="*/ 34 w 55"/>
                  <a:gd name="T47" fmla="*/ 28 h 84"/>
                  <a:gd name="T48" fmla="*/ 29 w 55"/>
                  <a:gd name="T49" fmla="*/ 33 h 84"/>
                  <a:gd name="T50" fmla="*/ 30 w 55"/>
                  <a:gd name="T51" fmla="*/ 25 h 84"/>
                  <a:gd name="T52" fmla="*/ 28 w 55"/>
                  <a:gd name="T53" fmla="*/ 22 h 84"/>
                  <a:gd name="T54" fmla="*/ 30 w 55"/>
                  <a:gd name="T55" fmla="*/ 21 h 84"/>
                  <a:gd name="T56" fmla="*/ 30 w 55"/>
                  <a:gd name="T57" fmla="*/ 13 h 84"/>
                  <a:gd name="T58" fmla="*/ 23 w 55"/>
                  <a:gd name="T59" fmla="*/ 23 h 84"/>
                  <a:gd name="T60" fmla="*/ 23 w 55"/>
                  <a:gd name="T61" fmla="*/ 32 h 84"/>
                  <a:gd name="T62" fmla="*/ 30 w 55"/>
                  <a:gd name="T63" fmla="*/ 36 h 84"/>
                  <a:gd name="T64" fmla="*/ 23 w 55"/>
                  <a:gd name="T65" fmla="*/ 36 h 84"/>
                  <a:gd name="T66" fmla="*/ 22 w 55"/>
                  <a:gd name="T67" fmla="*/ 41 h 84"/>
                  <a:gd name="T68" fmla="*/ 20 w 55"/>
                  <a:gd name="T69" fmla="*/ 46 h 84"/>
                  <a:gd name="T70" fmla="*/ 19 w 55"/>
                  <a:gd name="T71" fmla="*/ 44 h 84"/>
                  <a:gd name="T72" fmla="*/ 20 w 55"/>
                  <a:gd name="T73" fmla="*/ 36 h 84"/>
                  <a:gd name="T74" fmla="*/ 14 w 55"/>
                  <a:gd name="T75" fmla="*/ 49 h 84"/>
                  <a:gd name="T76" fmla="*/ 7 w 55"/>
                  <a:gd name="T77" fmla="*/ 76 h 84"/>
                  <a:gd name="T78" fmla="*/ 13 w 55"/>
                  <a:gd name="T79" fmla="*/ 78 h 84"/>
                  <a:gd name="T80" fmla="*/ 21 w 55"/>
                  <a:gd name="T81" fmla="*/ 65 h 84"/>
                  <a:gd name="T82" fmla="*/ 34 w 55"/>
                  <a:gd name="T83" fmla="*/ 39 h 84"/>
                  <a:gd name="T84" fmla="*/ 35 w 55"/>
                  <a:gd name="T85" fmla="*/ 40 h 84"/>
                  <a:gd name="T86" fmla="*/ 33 w 55"/>
                  <a:gd name="T87" fmla="*/ 47 h 84"/>
                  <a:gd name="T88" fmla="*/ 39 w 55"/>
                  <a:gd name="T89" fmla="*/ 34 h 84"/>
                  <a:gd name="T90" fmla="*/ 33 w 55"/>
                  <a:gd name="T91" fmla="*/ 34 h 84"/>
                  <a:gd name="T92" fmla="*/ 8 w 55"/>
                  <a:gd name="T93" fmla="*/ 75 h 84"/>
                  <a:gd name="T94" fmla="*/ 7 w 55"/>
                  <a:gd name="T95" fmla="*/ 76 h 84"/>
                  <a:gd name="T96" fmla="*/ 27 w 55"/>
                  <a:gd name="T97" fmla="*/ 67 h 84"/>
                  <a:gd name="T98" fmla="*/ 38 w 55"/>
                  <a:gd name="T99" fmla="*/ 62 h 84"/>
                  <a:gd name="T100" fmla="*/ 45 w 55"/>
                  <a:gd name="T101" fmla="*/ 76 h 84"/>
                  <a:gd name="T102" fmla="*/ 30 w 55"/>
                  <a:gd name="T103" fmla="*/ 83 h 84"/>
                  <a:gd name="T104" fmla="*/ 33 w 55"/>
                  <a:gd name="T105" fmla="*/ 84 h 84"/>
                  <a:gd name="T106" fmla="*/ 52 w 55"/>
                  <a:gd name="T107" fmla="*/ 83 h 84"/>
                  <a:gd name="T108" fmla="*/ 52 w 55"/>
                  <a:gd name="T109" fmla="*/ 76 h 84"/>
                  <a:gd name="T110" fmla="*/ 42 w 55"/>
                  <a:gd name="T111" fmla="*/ 59 h 84"/>
                  <a:gd name="T112" fmla="*/ 48 w 55"/>
                  <a:gd name="T113" fmla="*/ 46 h 84"/>
                  <a:gd name="T114" fmla="*/ 51 w 55"/>
                  <a:gd name="T115" fmla="*/ 39 h 84"/>
                  <a:gd name="T116" fmla="*/ 45 w 55"/>
                  <a:gd name="T117" fmla="*/ 38 h 84"/>
                  <a:gd name="T118" fmla="*/ 37 w 55"/>
                  <a:gd name="T119" fmla="*/ 50 h 84"/>
                  <a:gd name="T120" fmla="*/ 34 w 55"/>
                  <a:gd name="T121" fmla="*/ 54 h 84"/>
                  <a:gd name="T122" fmla="*/ 27 w 55"/>
                  <a:gd name="T123" fmla="*/ 67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 h="84">
                    <a:moveTo>
                      <a:pt x="14" y="49"/>
                    </a:moveTo>
                    <a:cubicBezTo>
                      <a:pt x="14" y="49"/>
                      <a:pt x="20" y="57"/>
                      <a:pt x="13" y="55"/>
                    </a:cubicBezTo>
                    <a:cubicBezTo>
                      <a:pt x="13" y="55"/>
                      <a:pt x="8" y="50"/>
                      <a:pt x="8" y="48"/>
                    </a:cubicBezTo>
                    <a:cubicBezTo>
                      <a:pt x="8" y="48"/>
                      <a:pt x="0" y="41"/>
                      <a:pt x="9" y="41"/>
                    </a:cubicBezTo>
                    <a:cubicBezTo>
                      <a:pt x="9" y="41"/>
                      <a:pt x="11" y="43"/>
                      <a:pt x="11" y="44"/>
                    </a:cubicBezTo>
                    <a:cubicBezTo>
                      <a:pt x="11" y="44"/>
                      <a:pt x="11" y="48"/>
                      <a:pt x="15" y="39"/>
                    </a:cubicBezTo>
                    <a:cubicBezTo>
                      <a:pt x="15" y="39"/>
                      <a:pt x="9" y="39"/>
                      <a:pt x="11" y="37"/>
                    </a:cubicBezTo>
                    <a:cubicBezTo>
                      <a:pt x="11" y="37"/>
                      <a:pt x="7" y="33"/>
                      <a:pt x="6" y="32"/>
                    </a:cubicBezTo>
                    <a:cubicBezTo>
                      <a:pt x="6" y="32"/>
                      <a:pt x="4" y="30"/>
                      <a:pt x="9" y="30"/>
                    </a:cubicBezTo>
                    <a:cubicBezTo>
                      <a:pt x="9" y="30"/>
                      <a:pt x="14" y="33"/>
                      <a:pt x="15" y="35"/>
                    </a:cubicBezTo>
                    <a:cubicBezTo>
                      <a:pt x="15" y="35"/>
                      <a:pt x="16" y="34"/>
                      <a:pt x="17" y="33"/>
                    </a:cubicBezTo>
                    <a:cubicBezTo>
                      <a:pt x="18" y="32"/>
                      <a:pt x="19" y="26"/>
                      <a:pt x="19" y="25"/>
                    </a:cubicBezTo>
                    <a:cubicBezTo>
                      <a:pt x="19" y="25"/>
                      <a:pt x="19" y="20"/>
                      <a:pt x="17" y="25"/>
                    </a:cubicBezTo>
                    <a:cubicBezTo>
                      <a:pt x="17" y="25"/>
                      <a:pt x="16" y="30"/>
                      <a:pt x="15" y="30"/>
                    </a:cubicBezTo>
                    <a:cubicBezTo>
                      <a:pt x="15" y="30"/>
                      <a:pt x="14" y="27"/>
                      <a:pt x="14" y="25"/>
                    </a:cubicBezTo>
                    <a:cubicBezTo>
                      <a:pt x="14" y="25"/>
                      <a:pt x="9" y="28"/>
                      <a:pt x="9" y="27"/>
                    </a:cubicBezTo>
                    <a:cubicBezTo>
                      <a:pt x="9" y="27"/>
                      <a:pt x="10" y="23"/>
                      <a:pt x="15" y="20"/>
                    </a:cubicBezTo>
                    <a:cubicBezTo>
                      <a:pt x="15" y="20"/>
                      <a:pt x="14" y="9"/>
                      <a:pt x="14" y="4"/>
                    </a:cubicBezTo>
                    <a:cubicBezTo>
                      <a:pt x="14" y="4"/>
                      <a:pt x="17" y="0"/>
                      <a:pt x="19" y="4"/>
                    </a:cubicBezTo>
                    <a:cubicBezTo>
                      <a:pt x="19" y="4"/>
                      <a:pt x="18" y="15"/>
                      <a:pt x="18" y="17"/>
                    </a:cubicBezTo>
                    <a:cubicBezTo>
                      <a:pt x="18" y="17"/>
                      <a:pt x="19" y="18"/>
                      <a:pt x="20" y="18"/>
                    </a:cubicBezTo>
                    <a:cubicBezTo>
                      <a:pt x="20" y="18"/>
                      <a:pt x="21" y="17"/>
                      <a:pt x="23" y="18"/>
                    </a:cubicBezTo>
                    <a:cubicBezTo>
                      <a:pt x="23" y="18"/>
                      <a:pt x="29" y="5"/>
                      <a:pt x="33" y="7"/>
                    </a:cubicBezTo>
                    <a:cubicBezTo>
                      <a:pt x="33" y="7"/>
                      <a:pt x="36" y="8"/>
                      <a:pt x="34" y="28"/>
                    </a:cubicBezTo>
                    <a:cubicBezTo>
                      <a:pt x="34" y="28"/>
                      <a:pt x="31" y="34"/>
                      <a:pt x="29" y="33"/>
                    </a:cubicBezTo>
                    <a:cubicBezTo>
                      <a:pt x="29" y="33"/>
                      <a:pt x="30" y="26"/>
                      <a:pt x="30" y="25"/>
                    </a:cubicBezTo>
                    <a:cubicBezTo>
                      <a:pt x="28" y="22"/>
                      <a:pt x="28" y="22"/>
                      <a:pt x="28" y="22"/>
                    </a:cubicBezTo>
                    <a:cubicBezTo>
                      <a:pt x="30" y="21"/>
                      <a:pt x="30" y="21"/>
                      <a:pt x="30" y="21"/>
                    </a:cubicBezTo>
                    <a:cubicBezTo>
                      <a:pt x="30" y="21"/>
                      <a:pt x="30" y="15"/>
                      <a:pt x="30" y="13"/>
                    </a:cubicBezTo>
                    <a:cubicBezTo>
                      <a:pt x="30" y="13"/>
                      <a:pt x="31" y="10"/>
                      <a:pt x="23" y="23"/>
                    </a:cubicBezTo>
                    <a:cubicBezTo>
                      <a:pt x="23" y="32"/>
                      <a:pt x="23" y="32"/>
                      <a:pt x="23" y="32"/>
                    </a:cubicBezTo>
                    <a:cubicBezTo>
                      <a:pt x="23" y="32"/>
                      <a:pt x="29" y="32"/>
                      <a:pt x="30" y="36"/>
                    </a:cubicBezTo>
                    <a:cubicBezTo>
                      <a:pt x="30" y="36"/>
                      <a:pt x="28" y="39"/>
                      <a:pt x="23" y="36"/>
                    </a:cubicBezTo>
                    <a:cubicBezTo>
                      <a:pt x="23" y="36"/>
                      <a:pt x="22" y="34"/>
                      <a:pt x="22" y="41"/>
                    </a:cubicBezTo>
                    <a:cubicBezTo>
                      <a:pt x="22" y="41"/>
                      <a:pt x="20" y="47"/>
                      <a:pt x="20" y="46"/>
                    </a:cubicBezTo>
                    <a:cubicBezTo>
                      <a:pt x="20" y="46"/>
                      <a:pt x="18" y="47"/>
                      <a:pt x="19" y="44"/>
                    </a:cubicBezTo>
                    <a:cubicBezTo>
                      <a:pt x="19" y="43"/>
                      <a:pt x="19" y="37"/>
                      <a:pt x="20" y="36"/>
                    </a:cubicBezTo>
                    <a:cubicBezTo>
                      <a:pt x="19" y="32"/>
                      <a:pt x="14" y="46"/>
                      <a:pt x="14" y="49"/>
                    </a:cubicBezTo>
                    <a:close/>
                    <a:moveTo>
                      <a:pt x="7" y="76"/>
                    </a:moveTo>
                    <a:cubicBezTo>
                      <a:pt x="7" y="76"/>
                      <a:pt x="11" y="79"/>
                      <a:pt x="13" y="78"/>
                    </a:cubicBezTo>
                    <a:cubicBezTo>
                      <a:pt x="13" y="78"/>
                      <a:pt x="18" y="73"/>
                      <a:pt x="21" y="65"/>
                    </a:cubicBezTo>
                    <a:cubicBezTo>
                      <a:pt x="21" y="65"/>
                      <a:pt x="32" y="42"/>
                      <a:pt x="34" y="39"/>
                    </a:cubicBezTo>
                    <a:cubicBezTo>
                      <a:pt x="34" y="39"/>
                      <a:pt x="35" y="39"/>
                      <a:pt x="35" y="40"/>
                    </a:cubicBezTo>
                    <a:cubicBezTo>
                      <a:pt x="35" y="40"/>
                      <a:pt x="33" y="46"/>
                      <a:pt x="33" y="47"/>
                    </a:cubicBezTo>
                    <a:cubicBezTo>
                      <a:pt x="33" y="47"/>
                      <a:pt x="38" y="41"/>
                      <a:pt x="39" y="34"/>
                    </a:cubicBezTo>
                    <a:cubicBezTo>
                      <a:pt x="39" y="34"/>
                      <a:pt x="37" y="30"/>
                      <a:pt x="33" y="34"/>
                    </a:cubicBezTo>
                    <a:cubicBezTo>
                      <a:pt x="26" y="48"/>
                      <a:pt x="20" y="60"/>
                      <a:pt x="8" y="75"/>
                    </a:cubicBezTo>
                    <a:cubicBezTo>
                      <a:pt x="8" y="75"/>
                      <a:pt x="8" y="76"/>
                      <a:pt x="7" y="76"/>
                    </a:cubicBezTo>
                    <a:close/>
                    <a:moveTo>
                      <a:pt x="27" y="67"/>
                    </a:moveTo>
                    <a:cubicBezTo>
                      <a:pt x="27" y="67"/>
                      <a:pt x="31" y="69"/>
                      <a:pt x="38" y="62"/>
                    </a:cubicBezTo>
                    <a:cubicBezTo>
                      <a:pt x="45" y="76"/>
                      <a:pt x="45" y="76"/>
                      <a:pt x="45" y="76"/>
                    </a:cubicBezTo>
                    <a:cubicBezTo>
                      <a:pt x="45" y="76"/>
                      <a:pt x="36" y="82"/>
                      <a:pt x="30" y="83"/>
                    </a:cubicBezTo>
                    <a:cubicBezTo>
                      <a:pt x="30" y="83"/>
                      <a:pt x="30" y="83"/>
                      <a:pt x="33" y="84"/>
                    </a:cubicBezTo>
                    <a:cubicBezTo>
                      <a:pt x="33" y="84"/>
                      <a:pt x="43" y="82"/>
                      <a:pt x="52" y="83"/>
                    </a:cubicBezTo>
                    <a:cubicBezTo>
                      <a:pt x="52" y="83"/>
                      <a:pt x="55" y="81"/>
                      <a:pt x="52" y="76"/>
                    </a:cubicBezTo>
                    <a:cubicBezTo>
                      <a:pt x="42" y="59"/>
                      <a:pt x="42" y="59"/>
                      <a:pt x="42" y="59"/>
                    </a:cubicBezTo>
                    <a:cubicBezTo>
                      <a:pt x="42" y="59"/>
                      <a:pt x="49" y="47"/>
                      <a:pt x="48" y="46"/>
                    </a:cubicBezTo>
                    <a:cubicBezTo>
                      <a:pt x="48" y="46"/>
                      <a:pt x="50" y="40"/>
                      <a:pt x="51" y="39"/>
                    </a:cubicBezTo>
                    <a:cubicBezTo>
                      <a:pt x="51" y="39"/>
                      <a:pt x="49" y="35"/>
                      <a:pt x="45" y="38"/>
                    </a:cubicBezTo>
                    <a:cubicBezTo>
                      <a:pt x="45" y="38"/>
                      <a:pt x="36" y="51"/>
                      <a:pt x="37" y="50"/>
                    </a:cubicBezTo>
                    <a:cubicBezTo>
                      <a:pt x="37" y="50"/>
                      <a:pt x="30" y="46"/>
                      <a:pt x="34" y="54"/>
                    </a:cubicBezTo>
                    <a:cubicBezTo>
                      <a:pt x="31" y="59"/>
                      <a:pt x="28" y="63"/>
                      <a:pt x="27" y="67"/>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44"/>
              <p:cNvSpPr>
                <a:spLocks noEditPoints="1"/>
              </p:cNvSpPr>
              <p:nvPr/>
            </p:nvSpPr>
            <p:spPr bwMode="auto">
              <a:xfrm>
                <a:off x="4152900" y="4548188"/>
                <a:ext cx="677863" cy="593725"/>
              </a:xfrm>
              <a:custGeom>
                <a:avLst/>
                <a:gdLst>
                  <a:gd name="T0" fmla="*/ 45 w 88"/>
                  <a:gd name="T1" fmla="*/ 5 h 77"/>
                  <a:gd name="T2" fmla="*/ 40 w 88"/>
                  <a:gd name="T3" fmla="*/ 12 h 77"/>
                  <a:gd name="T4" fmla="*/ 51 w 88"/>
                  <a:gd name="T5" fmla="*/ 11 h 77"/>
                  <a:gd name="T6" fmla="*/ 48 w 88"/>
                  <a:gd name="T7" fmla="*/ 0 h 77"/>
                  <a:gd name="T8" fmla="*/ 23 w 88"/>
                  <a:gd name="T9" fmla="*/ 29 h 77"/>
                  <a:gd name="T10" fmla="*/ 3 w 88"/>
                  <a:gd name="T11" fmla="*/ 49 h 77"/>
                  <a:gd name="T12" fmla="*/ 12 w 88"/>
                  <a:gd name="T13" fmla="*/ 44 h 77"/>
                  <a:gd name="T14" fmla="*/ 18 w 88"/>
                  <a:gd name="T15" fmla="*/ 40 h 77"/>
                  <a:gd name="T16" fmla="*/ 24 w 88"/>
                  <a:gd name="T17" fmla="*/ 36 h 77"/>
                  <a:gd name="T18" fmla="*/ 13 w 88"/>
                  <a:gd name="T19" fmla="*/ 40 h 77"/>
                  <a:gd name="T20" fmla="*/ 33 w 88"/>
                  <a:gd name="T21" fmla="*/ 26 h 77"/>
                  <a:gd name="T22" fmla="*/ 41 w 88"/>
                  <a:gd name="T23" fmla="*/ 25 h 77"/>
                  <a:gd name="T24" fmla="*/ 42 w 88"/>
                  <a:gd name="T25" fmla="*/ 33 h 77"/>
                  <a:gd name="T26" fmla="*/ 45 w 88"/>
                  <a:gd name="T27" fmla="*/ 42 h 77"/>
                  <a:gd name="T28" fmla="*/ 16 w 88"/>
                  <a:gd name="T29" fmla="*/ 45 h 77"/>
                  <a:gd name="T30" fmla="*/ 27 w 88"/>
                  <a:gd name="T31" fmla="*/ 49 h 77"/>
                  <a:gd name="T32" fmla="*/ 39 w 88"/>
                  <a:gd name="T33" fmla="*/ 55 h 77"/>
                  <a:gd name="T34" fmla="*/ 63 w 88"/>
                  <a:gd name="T35" fmla="*/ 48 h 77"/>
                  <a:gd name="T36" fmla="*/ 47 w 88"/>
                  <a:gd name="T37" fmla="*/ 65 h 77"/>
                  <a:gd name="T38" fmla="*/ 73 w 88"/>
                  <a:gd name="T39" fmla="*/ 62 h 77"/>
                  <a:gd name="T40" fmla="*/ 76 w 88"/>
                  <a:gd name="T41" fmla="*/ 60 h 77"/>
                  <a:gd name="T42" fmla="*/ 70 w 88"/>
                  <a:gd name="T43" fmla="*/ 49 h 77"/>
                  <a:gd name="T44" fmla="*/ 85 w 88"/>
                  <a:gd name="T45" fmla="*/ 47 h 77"/>
                  <a:gd name="T46" fmla="*/ 63 w 88"/>
                  <a:gd name="T47" fmla="*/ 45 h 77"/>
                  <a:gd name="T48" fmla="*/ 59 w 88"/>
                  <a:gd name="T49" fmla="*/ 35 h 77"/>
                  <a:gd name="T50" fmla="*/ 72 w 88"/>
                  <a:gd name="T51" fmla="*/ 31 h 77"/>
                  <a:gd name="T52" fmla="*/ 67 w 88"/>
                  <a:gd name="T53" fmla="*/ 18 h 77"/>
                  <a:gd name="T54" fmla="*/ 41 w 88"/>
                  <a:gd name="T55" fmla="*/ 25 h 77"/>
                  <a:gd name="T56" fmla="*/ 39 w 88"/>
                  <a:gd name="T57" fmla="*/ 48 h 77"/>
                  <a:gd name="T58" fmla="*/ 32 w 88"/>
                  <a:gd name="T59" fmla="*/ 48 h 77"/>
                  <a:gd name="T60" fmla="*/ 69 w 88"/>
                  <a:gd name="T61" fmla="*/ 25 h 77"/>
                  <a:gd name="T62" fmla="*/ 69 w 88"/>
                  <a:gd name="T63" fmla="*/ 31 h 77"/>
                  <a:gd name="T64" fmla="*/ 69 w 88"/>
                  <a:gd name="T65" fmla="*/ 25 h 77"/>
                  <a:gd name="T66" fmla="*/ 52 w 88"/>
                  <a:gd name="T67" fmla="*/ 77 h 77"/>
                  <a:gd name="T68" fmla="*/ 65 w 88"/>
                  <a:gd name="T69" fmla="*/ 67 h 77"/>
                  <a:gd name="T70" fmla="*/ 48 w 88"/>
                  <a:gd name="T71" fmla="*/ 7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8" h="77">
                    <a:moveTo>
                      <a:pt x="48" y="0"/>
                    </a:moveTo>
                    <a:cubicBezTo>
                      <a:pt x="48" y="0"/>
                      <a:pt x="46" y="5"/>
                      <a:pt x="45" y="5"/>
                    </a:cubicBezTo>
                    <a:cubicBezTo>
                      <a:pt x="45" y="5"/>
                      <a:pt x="45" y="6"/>
                      <a:pt x="45" y="7"/>
                    </a:cubicBezTo>
                    <a:cubicBezTo>
                      <a:pt x="45" y="7"/>
                      <a:pt x="41" y="12"/>
                      <a:pt x="40" y="12"/>
                    </a:cubicBezTo>
                    <a:cubicBezTo>
                      <a:pt x="40" y="12"/>
                      <a:pt x="42" y="12"/>
                      <a:pt x="44" y="11"/>
                    </a:cubicBezTo>
                    <a:cubicBezTo>
                      <a:pt x="44" y="11"/>
                      <a:pt x="48" y="14"/>
                      <a:pt x="51" y="11"/>
                    </a:cubicBezTo>
                    <a:cubicBezTo>
                      <a:pt x="51" y="11"/>
                      <a:pt x="52" y="8"/>
                      <a:pt x="50" y="3"/>
                    </a:cubicBezTo>
                    <a:cubicBezTo>
                      <a:pt x="48" y="0"/>
                      <a:pt x="48" y="0"/>
                      <a:pt x="48" y="0"/>
                    </a:cubicBezTo>
                    <a:close/>
                    <a:moveTo>
                      <a:pt x="32" y="18"/>
                    </a:moveTo>
                    <a:cubicBezTo>
                      <a:pt x="32" y="18"/>
                      <a:pt x="29" y="19"/>
                      <a:pt x="23" y="29"/>
                    </a:cubicBezTo>
                    <a:cubicBezTo>
                      <a:pt x="23" y="29"/>
                      <a:pt x="16" y="35"/>
                      <a:pt x="7" y="39"/>
                    </a:cubicBezTo>
                    <a:cubicBezTo>
                      <a:pt x="7" y="39"/>
                      <a:pt x="0" y="41"/>
                      <a:pt x="3" y="49"/>
                    </a:cubicBezTo>
                    <a:cubicBezTo>
                      <a:pt x="3" y="49"/>
                      <a:pt x="6" y="49"/>
                      <a:pt x="10" y="46"/>
                    </a:cubicBezTo>
                    <a:cubicBezTo>
                      <a:pt x="12" y="44"/>
                      <a:pt x="12" y="44"/>
                      <a:pt x="12" y="44"/>
                    </a:cubicBezTo>
                    <a:cubicBezTo>
                      <a:pt x="13" y="44"/>
                      <a:pt x="14" y="43"/>
                      <a:pt x="15" y="43"/>
                    </a:cubicBezTo>
                    <a:cubicBezTo>
                      <a:pt x="18" y="40"/>
                      <a:pt x="18" y="40"/>
                      <a:pt x="18" y="40"/>
                    </a:cubicBezTo>
                    <a:cubicBezTo>
                      <a:pt x="18" y="40"/>
                      <a:pt x="19" y="39"/>
                      <a:pt x="21" y="37"/>
                    </a:cubicBezTo>
                    <a:cubicBezTo>
                      <a:pt x="24" y="35"/>
                      <a:pt x="22" y="36"/>
                      <a:pt x="24" y="36"/>
                    </a:cubicBezTo>
                    <a:cubicBezTo>
                      <a:pt x="24" y="35"/>
                      <a:pt x="24" y="35"/>
                      <a:pt x="24" y="35"/>
                    </a:cubicBezTo>
                    <a:cubicBezTo>
                      <a:pt x="24" y="35"/>
                      <a:pt x="25" y="32"/>
                      <a:pt x="13" y="40"/>
                    </a:cubicBezTo>
                    <a:cubicBezTo>
                      <a:pt x="15" y="37"/>
                      <a:pt x="21" y="33"/>
                      <a:pt x="25" y="30"/>
                    </a:cubicBezTo>
                    <a:cubicBezTo>
                      <a:pt x="25" y="30"/>
                      <a:pt x="32" y="25"/>
                      <a:pt x="33" y="26"/>
                    </a:cubicBezTo>
                    <a:cubicBezTo>
                      <a:pt x="34" y="24"/>
                      <a:pt x="33" y="18"/>
                      <a:pt x="32" y="18"/>
                    </a:cubicBezTo>
                    <a:close/>
                    <a:moveTo>
                      <a:pt x="41" y="25"/>
                    </a:moveTo>
                    <a:cubicBezTo>
                      <a:pt x="41" y="25"/>
                      <a:pt x="37" y="25"/>
                      <a:pt x="40" y="32"/>
                    </a:cubicBezTo>
                    <a:cubicBezTo>
                      <a:pt x="40" y="32"/>
                      <a:pt x="41" y="33"/>
                      <a:pt x="42" y="33"/>
                    </a:cubicBezTo>
                    <a:cubicBezTo>
                      <a:pt x="42" y="33"/>
                      <a:pt x="50" y="33"/>
                      <a:pt x="51" y="34"/>
                    </a:cubicBezTo>
                    <a:cubicBezTo>
                      <a:pt x="51" y="34"/>
                      <a:pt x="55" y="33"/>
                      <a:pt x="45" y="42"/>
                    </a:cubicBezTo>
                    <a:cubicBezTo>
                      <a:pt x="45" y="42"/>
                      <a:pt x="21" y="42"/>
                      <a:pt x="20" y="41"/>
                    </a:cubicBezTo>
                    <a:cubicBezTo>
                      <a:pt x="20" y="41"/>
                      <a:pt x="17" y="44"/>
                      <a:pt x="16" y="45"/>
                    </a:cubicBezTo>
                    <a:cubicBezTo>
                      <a:pt x="18" y="46"/>
                      <a:pt x="18" y="48"/>
                      <a:pt x="19" y="48"/>
                    </a:cubicBezTo>
                    <a:cubicBezTo>
                      <a:pt x="20" y="49"/>
                      <a:pt x="21" y="48"/>
                      <a:pt x="27" y="49"/>
                    </a:cubicBezTo>
                    <a:cubicBezTo>
                      <a:pt x="27" y="49"/>
                      <a:pt x="31" y="52"/>
                      <a:pt x="32" y="55"/>
                    </a:cubicBezTo>
                    <a:cubicBezTo>
                      <a:pt x="32" y="55"/>
                      <a:pt x="35" y="59"/>
                      <a:pt x="39" y="55"/>
                    </a:cubicBezTo>
                    <a:cubicBezTo>
                      <a:pt x="39" y="55"/>
                      <a:pt x="48" y="47"/>
                      <a:pt x="48" y="47"/>
                    </a:cubicBezTo>
                    <a:cubicBezTo>
                      <a:pt x="48" y="47"/>
                      <a:pt x="62" y="47"/>
                      <a:pt x="63" y="48"/>
                    </a:cubicBezTo>
                    <a:cubicBezTo>
                      <a:pt x="63" y="48"/>
                      <a:pt x="45" y="57"/>
                      <a:pt x="44" y="62"/>
                    </a:cubicBezTo>
                    <a:cubicBezTo>
                      <a:pt x="44" y="62"/>
                      <a:pt x="46" y="65"/>
                      <a:pt x="47" y="65"/>
                    </a:cubicBezTo>
                    <a:cubicBezTo>
                      <a:pt x="47" y="65"/>
                      <a:pt x="49" y="64"/>
                      <a:pt x="50" y="64"/>
                    </a:cubicBezTo>
                    <a:cubicBezTo>
                      <a:pt x="50" y="64"/>
                      <a:pt x="68" y="60"/>
                      <a:pt x="73" y="62"/>
                    </a:cubicBezTo>
                    <a:cubicBezTo>
                      <a:pt x="77" y="63"/>
                      <a:pt x="77" y="63"/>
                      <a:pt x="77" y="63"/>
                    </a:cubicBezTo>
                    <a:cubicBezTo>
                      <a:pt x="77" y="63"/>
                      <a:pt x="80" y="61"/>
                      <a:pt x="76" y="60"/>
                    </a:cubicBezTo>
                    <a:cubicBezTo>
                      <a:pt x="76" y="60"/>
                      <a:pt x="74" y="57"/>
                      <a:pt x="56" y="59"/>
                    </a:cubicBezTo>
                    <a:cubicBezTo>
                      <a:pt x="56" y="59"/>
                      <a:pt x="57" y="56"/>
                      <a:pt x="70" y="49"/>
                    </a:cubicBezTo>
                    <a:cubicBezTo>
                      <a:pt x="70" y="49"/>
                      <a:pt x="86" y="50"/>
                      <a:pt x="86" y="50"/>
                    </a:cubicBezTo>
                    <a:cubicBezTo>
                      <a:pt x="86" y="50"/>
                      <a:pt x="88" y="48"/>
                      <a:pt x="85" y="47"/>
                    </a:cubicBezTo>
                    <a:cubicBezTo>
                      <a:pt x="85" y="47"/>
                      <a:pt x="75" y="43"/>
                      <a:pt x="69" y="46"/>
                    </a:cubicBezTo>
                    <a:cubicBezTo>
                      <a:pt x="63" y="45"/>
                      <a:pt x="63" y="45"/>
                      <a:pt x="63" y="45"/>
                    </a:cubicBezTo>
                    <a:cubicBezTo>
                      <a:pt x="63" y="45"/>
                      <a:pt x="56" y="45"/>
                      <a:pt x="52" y="43"/>
                    </a:cubicBezTo>
                    <a:cubicBezTo>
                      <a:pt x="52" y="43"/>
                      <a:pt x="55" y="39"/>
                      <a:pt x="59" y="35"/>
                    </a:cubicBezTo>
                    <a:cubicBezTo>
                      <a:pt x="59" y="35"/>
                      <a:pt x="71" y="36"/>
                      <a:pt x="72" y="34"/>
                    </a:cubicBezTo>
                    <a:cubicBezTo>
                      <a:pt x="72" y="34"/>
                      <a:pt x="74" y="33"/>
                      <a:pt x="72" y="31"/>
                    </a:cubicBezTo>
                    <a:cubicBezTo>
                      <a:pt x="72" y="31"/>
                      <a:pt x="71" y="27"/>
                      <a:pt x="70" y="19"/>
                    </a:cubicBezTo>
                    <a:cubicBezTo>
                      <a:pt x="70" y="19"/>
                      <a:pt x="68" y="16"/>
                      <a:pt x="67" y="18"/>
                    </a:cubicBezTo>
                    <a:cubicBezTo>
                      <a:pt x="67" y="18"/>
                      <a:pt x="60" y="27"/>
                      <a:pt x="57" y="29"/>
                    </a:cubicBezTo>
                    <a:cubicBezTo>
                      <a:pt x="51" y="28"/>
                      <a:pt x="45" y="28"/>
                      <a:pt x="41" y="25"/>
                    </a:cubicBezTo>
                    <a:close/>
                    <a:moveTo>
                      <a:pt x="33" y="51"/>
                    </a:moveTo>
                    <a:cubicBezTo>
                      <a:pt x="33" y="51"/>
                      <a:pt x="38" y="49"/>
                      <a:pt x="39" y="48"/>
                    </a:cubicBezTo>
                    <a:cubicBezTo>
                      <a:pt x="39" y="47"/>
                      <a:pt x="39" y="47"/>
                      <a:pt x="39" y="47"/>
                    </a:cubicBezTo>
                    <a:cubicBezTo>
                      <a:pt x="39" y="47"/>
                      <a:pt x="40" y="46"/>
                      <a:pt x="32" y="48"/>
                    </a:cubicBezTo>
                    <a:cubicBezTo>
                      <a:pt x="30" y="48"/>
                      <a:pt x="31" y="49"/>
                      <a:pt x="33" y="51"/>
                    </a:cubicBezTo>
                    <a:close/>
                    <a:moveTo>
                      <a:pt x="69" y="25"/>
                    </a:moveTo>
                    <a:cubicBezTo>
                      <a:pt x="65" y="30"/>
                      <a:pt x="65" y="30"/>
                      <a:pt x="65" y="30"/>
                    </a:cubicBezTo>
                    <a:cubicBezTo>
                      <a:pt x="66" y="32"/>
                      <a:pt x="68" y="29"/>
                      <a:pt x="69" y="31"/>
                    </a:cubicBezTo>
                    <a:cubicBezTo>
                      <a:pt x="69" y="31"/>
                      <a:pt x="71" y="30"/>
                      <a:pt x="70" y="29"/>
                    </a:cubicBezTo>
                    <a:cubicBezTo>
                      <a:pt x="70" y="29"/>
                      <a:pt x="69" y="26"/>
                      <a:pt x="69" y="25"/>
                    </a:cubicBezTo>
                    <a:close/>
                    <a:moveTo>
                      <a:pt x="48" y="76"/>
                    </a:moveTo>
                    <a:cubicBezTo>
                      <a:pt x="48" y="76"/>
                      <a:pt x="50" y="77"/>
                      <a:pt x="52" y="77"/>
                    </a:cubicBezTo>
                    <a:cubicBezTo>
                      <a:pt x="52" y="77"/>
                      <a:pt x="55" y="76"/>
                      <a:pt x="57" y="73"/>
                    </a:cubicBezTo>
                    <a:cubicBezTo>
                      <a:pt x="57" y="73"/>
                      <a:pt x="65" y="66"/>
                      <a:pt x="65" y="67"/>
                    </a:cubicBezTo>
                    <a:cubicBezTo>
                      <a:pt x="65" y="67"/>
                      <a:pt x="67" y="61"/>
                      <a:pt x="61" y="63"/>
                    </a:cubicBezTo>
                    <a:cubicBezTo>
                      <a:pt x="57" y="68"/>
                      <a:pt x="52" y="71"/>
                      <a:pt x="48" y="7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7" name="椭圆 56"/>
            <p:cNvSpPr/>
            <p:nvPr/>
          </p:nvSpPr>
          <p:spPr>
            <a:xfrm>
              <a:off x="1128982" y="2642197"/>
              <a:ext cx="1774763" cy="1774763"/>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98" name="直接连接符 97"/>
          <p:cNvCxnSpPr/>
          <p:nvPr userDrawn="1"/>
        </p:nvCxnSpPr>
        <p:spPr>
          <a:xfrm>
            <a:off x="0" y="384465"/>
            <a:ext cx="940747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9" name="菱形 98"/>
          <p:cNvSpPr/>
          <p:nvPr userDrawn="1"/>
        </p:nvSpPr>
        <p:spPr>
          <a:xfrm>
            <a:off x="600451" y="674997"/>
            <a:ext cx="372167" cy="372166"/>
          </a:xfrm>
          <a:prstGeom prst="diamond">
            <a:avLst/>
          </a:prstGeom>
          <a:solidFill>
            <a:schemeClr val="bg1">
              <a:lumMod val="8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菱形 99"/>
          <p:cNvSpPr/>
          <p:nvPr userDrawn="1"/>
        </p:nvSpPr>
        <p:spPr>
          <a:xfrm>
            <a:off x="356797" y="617427"/>
            <a:ext cx="487308" cy="487307"/>
          </a:xfrm>
          <a:prstGeom prst="diamond">
            <a:avLst/>
          </a:prstGeom>
          <a:solidFill>
            <a:schemeClr val="accent1"/>
          </a:solidFill>
          <a:ln>
            <a:solidFill>
              <a:srgbClr val="005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内容占位符 2"/>
          <p:cNvSpPr>
            <a:spLocks noGrp="1"/>
          </p:cNvSpPr>
          <p:nvPr>
            <p:ph sz="quarter" idx="10" hasCustomPrompt="1"/>
          </p:nvPr>
        </p:nvSpPr>
        <p:spPr>
          <a:xfrm>
            <a:off x="1077913" y="662533"/>
            <a:ext cx="5685026" cy="442201"/>
          </a:xfrm>
          <a:prstGeom prst="rect">
            <a:avLst/>
          </a:prstGeom>
        </p:spPr>
        <p:txBody>
          <a:bodyPr/>
          <a:lstStyle>
            <a:lvl1pPr marL="0" indent="0">
              <a:buNone/>
              <a:defRPr b="1">
                <a:solidFill>
                  <a:schemeClr val="accent1"/>
                </a:solidFill>
                <a:latin typeface="+mj-ea"/>
                <a:ea typeface="+mj-ea"/>
              </a:defRPr>
            </a:lvl1pPr>
            <a:lvl2pPr marL="457200" indent="0">
              <a:buNone/>
              <a:defRPr b="1">
                <a:solidFill>
                  <a:schemeClr val="accent1"/>
                </a:solidFill>
                <a:latin typeface="+mj-ea"/>
                <a:ea typeface="+mj-ea"/>
              </a:defRPr>
            </a:lvl2pPr>
          </a:lstStyle>
          <a:p>
            <a:pPr lvl="0"/>
            <a:r>
              <a:rPr lang="zh-CN" altLang="en-US" dirty="0"/>
              <a:t>编辑母版文本样式</a:t>
            </a:r>
          </a:p>
        </p:txBody>
      </p:sp>
      <p:sp>
        <p:nvSpPr>
          <p:cNvPr id="103" name="图片占位符 102"/>
          <p:cNvSpPr>
            <a:spLocks noGrp="1"/>
          </p:cNvSpPr>
          <p:nvPr>
            <p:ph type="pic" sz="quarter" idx="11"/>
          </p:nvPr>
        </p:nvSpPr>
        <p:spPr>
          <a:xfrm>
            <a:off x="357188" y="1239838"/>
            <a:ext cx="11571287" cy="5059362"/>
          </a:xfrm>
          <a:prstGeom prst="rect">
            <a:avLst/>
          </a:prstGeom>
        </p:spPr>
        <p:txBody>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4.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4.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png"/><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4.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515573"/>
            <a:ext cx="12192000" cy="3826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6" name="椭圆 5"/>
          <p:cNvSpPr/>
          <p:nvPr/>
        </p:nvSpPr>
        <p:spPr>
          <a:xfrm>
            <a:off x="5170517" y="540327"/>
            <a:ext cx="1863812" cy="1808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文本框 7"/>
          <p:cNvSpPr txBox="1"/>
          <p:nvPr/>
        </p:nvSpPr>
        <p:spPr>
          <a:xfrm>
            <a:off x="130503" y="2418285"/>
            <a:ext cx="11943840" cy="1136465"/>
          </a:xfrm>
          <a:prstGeom prst="rect">
            <a:avLst/>
          </a:prstGeom>
          <a:noFill/>
        </p:spPr>
        <p:txBody>
          <a:bodyPr wrap="square" rtlCol="0">
            <a:spAutoFit/>
          </a:bodyPr>
          <a:lstStyle/>
          <a:p>
            <a:pPr algn="ctr">
              <a:lnSpc>
                <a:spcPct val="110000"/>
              </a:lnSpc>
              <a:defRPr/>
            </a:pPr>
            <a:r>
              <a:rPr lang="en-US" altLang="zh-CN" sz="3200" b="1" dirty="0">
                <a:solidFill>
                  <a:schemeClr val="bg1"/>
                </a:solidFill>
                <a:latin typeface="Times New Roman" panose="02020603050405020304" pitchFamily="18" charset="0"/>
                <a:cs typeface="Times New Roman" panose="02020603050405020304" pitchFamily="18" charset="0"/>
              </a:rPr>
              <a:t>Multimodal Motion Conditioned Diffusion Model for Skeleton-based Video Anomaly Detection</a:t>
            </a:r>
            <a:endParaRPr kumimoji="0" lang="zh-CN" altLang="en-US" sz="3200" b="1" i="0" u="none" strike="noStrike" kern="1200" cap="none" spc="400" normalizeH="0" baseline="0" noProof="0" dirty="0">
              <a:ln>
                <a:noFill/>
              </a:ln>
              <a:solidFill>
                <a:schemeClr val="bg1"/>
              </a:solidFill>
              <a:effectLst/>
              <a:uLnTx/>
              <a:uFillTx/>
              <a:latin typeface="Times New Roman" panose="02020603050405020304" pitchFamily="18" charset="0"/>
              <a:ea typeface="思源黑体 CN Bold" panose="020B0800000000000000" pitchFamily="34" charset="-122"/>
              <a:cs typeface="Times New Roman" panose="02020603050405020304" pitchFamily="18" charset="0"/>
            </a:endParaRPr>
          </a:p>
        </p:txBody>
      </p:sp>
      <p:sp>
        <p:nvSpPr>
          <p:cNvPr id="11" name="矩形 10"/>
          <p:cNvSpPr/>
          <p:nvPr/>
        </p:nvSpPr>
        <p:spPr>
          <a:xfrm>
            <a:off x="3828576" y="5948341"/>
            <a:ext cx="4547694"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rPr>
              <a:t>指导老师：</a:t>
            </a:r>
            <a:r>
              <a:rPr lang="zh-CN" altLang="en-US" dirty="0">
                <a:solidFill>
                  <a:schemeClr val="tx1">
                    <a:lumMod val="75000"/>
                    <a:lumOff val="25000"/>
                  </a:schemeClr>
                </a:solidFill>
                <a:latin typeface="华文楷体" panose="02010600040101010101" pitchFamily="2" charset="-122"/>
                <a:ea typeface="华文楷体" panose="02010600040101010101" pitchFamily="2" charset="-122"/>
              </a:rPr>
              <a:t>蔡国永</a:t>
            </a:r>
            <a:r>
              <a:rPr kumimoji="0" lang="zh-CN" altLang="en-US" sz="180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rPr>
              <a:t> 丨 汇报人：陆楚龙</a:t>
            </a:r>
            <a:endParaRPr kumimoji="0" lang="en-US" altLang="zh-CN" sz="180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6039" y="668248"/>
            <a:ext cx="1522259" cy="1522259"/>
          </a:xfrm>
          <a:prstGeom prst="rect">
            <a:avLst/>
          </a:prstGeom>
        </p:spPr>
      </p:pic>
      <p:sp>
        <p:nvSpPr>
          <p:cNvPr id="2" name="文本框 1">
            <a:extLst>
              <a:ext uri="{FF2B5EF4-FFF2-40B4-BE49-F238E27FC236}">
                <a16:creationId xmlns:a16="http://schemas.microsoft.com/office/drawing/2014/main" id="{7E994FCC-548C-D333-A6EF-0D9E5120AB62}"/>
              </a:ext>
            </a:extLst>
          </p:cNvPr>
          <p:cNvSpPr txBox="1"/>
          <p:nvPr/>
        </p:nvSpPr>
        <p:spPr>
          <a:xfrm>
            <a:off x="124080" y="4712386"/>
            <a:ext cx="11943840" cy="406330"/>
          </a:xfrm>
          <a:prstGeom prst="rect">
            <a:avLst/>
          </a:prstGeom>
          <a:noFill/>
        </p:spPr>
        <p:txBody>
          <a:bodyPr wrap="square" rtlCol="0">
            <a:spAutoFit/>
          </a:bodyPr>
          <a:lstStyle/>
          <a:p>
            <a:pPr algn="ctr">
              <a:lnSpc>
                <a:spcPct val="110000"/>
              </a:lnSpc>
              <a:defRPr/>
            </a:pPr>
            <a:r>
              <a:rPr kumimoji="0" lang="en-US" altLang="zh-CN" sz="2000" b="1" i="0" u="none" strike="noStrike" kern="1200" cap="none" spc="400" normalizeH="0" baseline="0" noProof="0" dirty="0">
                <a:ln>
                  <a:noFill/>
                </a:ln>
                <a:solidFill>
                  <a:schemeClr val="bg1"/>
                </a:solidFill>
                <a:effectLst/>
                <a:uLnTx/>
                <a:uFillTx/>
                <a:latin typeface="Times New Roman" panose="02020603050405020304" pitchFamily="18" charset="0"/>
                <a:ea typeface="思源黑体 CN Bold" panose="020B0800000000000000" pitchFamily="34" charset="-122"/>
                <a:cs typeface="Times New Roman" panose="02020603050405020304" pitchFamily="18" charset="0"/>
              </a:rPr>
              <a:t>ICCV2023</a:t>
            </a:r>
            <a:endParaRPr kumimoji="0" lang="zh-CN" altLang="en-US" sz="2000" b="1" i="0" u="none" strike="noStrike" kern="1200" cap="none" spc="400" normalizeH="0" baseline="0" noProof="0" dirty="0">
              <a:ln>
                <a:noFill/>
              </a:ln>
              <a:solidFill>
                <a:schemeClr val="bg1"/>
              </a:solidFill>
              <a:effectLst/>
              <a:uLnTx/>
              <a:uFillTx/>
              <a:latin typeface="Times New Roman" panose="02020603050405020304" pitchFamily="18" charset="0"/>
              <a:ea typeface="思源黑体 CN Bold" panose="020B0800000000000000"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91932885-B6E6-BCF8-55A2-7186BD352453}"/>
              </a:ext>
            </a:extLst>
          </p:cNvPr>
          <p:cNvSpPr txBox="1"/>
          <p:nvPr/>
        </p:nvSpPr>
        <p:spPr>
          <a:xfrm>
            <a:off x="6423" y="3692792"/>
            <a:ext cx="12185577" cy="595932"/>
          </a:xfrm>
          <a:prstGeom prst="rect">
            <a:avLst/>
          </a:prstGeom>
          <a:noFill/>
        </p:spPr>
        <p:txBody>
          <a:bodyPr wrap="square" rtlCol="0">
            <a:spAutoFit/>
          </a:bodyPr>
          <a:lstStyle/>
          <a:p>
            <a:pPr algn="ctr">
              <a:lnSpc>
                <a:spcPct val="110000"/>
              </a:lnSpc>
              <a:defRPr/>
            </a:pPr>
            <a:r>
              <a:rPr kumimoji="0" lang="zh-CN" altLang="en-US" sz="3200" b="1" i="0" u="none" strike="noStrike" kern="1200" cap="none" spc="400" normalizeH="0" baseline="0" noProof="0" dirty="0">
                <a:ln>
                  <a:noFill/>
                </a:ln>
                <a:solidFill>
                  <a:schemeClr val="bg1"/>
                </a:solidFill>
                <a:effectLst/>
                <a:uLnTx/>
                <a:uFillTx/>
                <a:latin typeface="Times New Roman" panose="02020603050405020304" pitchFamily="18" charset="0"/>
                <a:ea typeface="思源黑体 CN Bold" panose="020B0800000000000000" pitchFamily="34" charset="-122"/>
                <a:cs typeface="Times New Roman" panose="02020603050405020304" pitchFamily="18" charset="0"/>
              </a:rPr>
              <a:t>基于骨骼表示的视频异常检测多</a:t>
            </a:r>
            <a:r>
              <a:rPr lang="zh-CN" altLang="en-US" sz="3200" b="1" spc="400" dirty="0">
                <a:solidFill>
                  <a:schemeClr val="bg1"/>
                </a:solidFill>
                <a:latin typeface="Times New Roman" panose="02020603050405020304" pitchFamily="18" charset="0"/>
                <a:ea typeface="思源黑体 CN Bold" panose="020B0800000000000000" pitchFamily="34" charset="-122"/>
                <a:cs typeface="Times New Roman" panose="02020603050405020304" pitchFamily="18" charset="0"/>
              </a:rPr>
              <a:t>峰</a:t>
            </a:r>
            <a:r>
              <a:rPr kumimoji="0" lang="zh-CN" altLang="en-US" sz="3200" b="1" i="0" u="none" strike="noStrike" kern="1200" cap="none" spc="400" normalizeH="0" baseline="0" noProof="0" dirty="0">
                <a:ln>
                  <a:noFill/>
                </a:ln>
                <a:solidFill>
                  <a:schemeClr val="bg1"/>
                </a:solidFill>
                <a:effectLst/>
                <a:uLnTx/>
                <a:uFillTx/>
                <a:latin typeface="Times New Roman" panose="02020603050405020304" pitchFamily="18" charset="0"/>
                <a:ea typeface="思源黑体 CN Bold" panose="020B0800000000000000" pitchFamily="34" charset="-122"/>
                <a:cs typeface="Times New Roman" panose="02020603050405020304" pitchFamily="18" charset="0"/>
              </a:rPr>
              <a:t>分布动作调节扩散模型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包含 图书馆, 场景, 房间, 室内&#10;&#10;已生成极高可信度的说明"/>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4672"/>
                    </a14:imgEffect>
                    <a14:imgEffect>
                      <a14:saturation sat="168000"/>
                    </a14:imgEffect>
                  </a14:imgLayer>
                </a14:imgProps>
              </a:ext>
              <a:ext uri="{28A0092B-C50C-407E-A947-70E740481C1C}">
                <a14:useLocalDpi xmlns:a14="http://schemas.microsoft.com/office/drawing/2010/main" val="0"/>
              </a:ext>
            </a:extLst>
          </a:blip>
          <a:srcRect b="15666"/>
          <a:stretch>
            <a:fillRect/>
          </a:stretch>
        </p:blipFill>
        <p:spPr>
          <a:xfrm>
            <a:off x="0" y="0"/>
            <a:ext cx="12192000" cy="6858000"/>
          </a:xfrm>
          <a:prstGeom prst="rect">
            <a:avLst/>
          </a:prstGeom>
        </p:spPr>
      </p:pic>
      <p:sp>
        <p:nvSpPr>
          <p:cNvPr id="4" name="矩形 3"/>
          <p:cNvSpPr/>
          <p:nvPr/>
        </p:nvSpPr>
        <p:spPr>
          <a:xfrm>
            <a:off x="0" y="-8918"/>
            <a:ext cx="12192000" cy="6858000"/>
          </a:xfrm>
          <a:prstGeom prst="rect">
            <a:avLst/>
          </a:prstGeom>
          <a:solidFill>
            <a:schemeClr val="accent1">
              <a:alpha val="9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a:off x="2133600" y="2494639"/>
            <a:ext cx="1143000" cy="1143000"/>
          </a:xfrm>
          <a:prstGeom prst="roundRect">
            <a:avLst/>
          </a:prstGeom>
          <a:blipFill dpi="0" rotWithShape="1">
            <a:blip r:embed="rId5"/>
            <a:srcRect/>
            <a:stretch>
              <a:fillRect/>
            </a:stretch>
          </a:bli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412988" y="2712196"/>
            <a:ext cx="8241456" cy="706755"/>
          </a:xfrm>
          <a:prstGeom prst="rect">
            <a:avLst/>
          </a:prstGeom>
          <a:noFill/>
        </p:spPr>
        <p:txBody>
          <a:bodyPr wrap="square" rtlCol="0">
            <a:spAutoFit/>
          </a:bodyPr>
          <a:lstStyle/>
          <a:p>
            <a:r>
              <a:rPr lang="en-US" altLang="zh-CN" sz="4000" dirty="0">
                <a:solidFill>
                  <a:schemeClr val="bg1"/>
                </a:solidFill>
                <a:latin typeface="+mj-ea"/>
                <a:ea typeface="+mj-ea"/>
              </a:rPr>
              <a:t>PART  </a:t>
            </a:r>
            <a:r>
              <a:rPr lang="en-US" altLang="zh-CN" sz="4000" b="1" dirty="0">
                <a:solidFill>
                  <a:schemeClr val="bg1"/>
                </a:solidFill>
                <a:latin typeface="+mj-lt"/>
                <a:ea typeface="+mj-ea"/>
              </a:rPr>
              <a:t>03  </a:t>
            </a:r>
            <a:r>
              <a:rPr lang="zh-CN" altLang="en-US" sz="4000" dirty="0">
                <a:solidFill>
                  <a:schemeClr val="bg1"/>
                </a:solidFill>
                <a:latin typeface="+mj-ea"/>
                <a:ea typeface="+mj-ea"/>
              </a:rPr>
              <a:t>方法</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p:cNvSpPr txBox="1"/>
          <p:nvPr/>
        </p:nvSpPr>
        <p:spPr>
          <a:xfrm>
            <a:off x="1077913" y="662533"/>
            <a:ext cx="1665287"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accent1"/>
                </a:solidFill>
                <a:latin typeface="Times New Roman" panose="02020603050405020304" pitchFamily="18" charset="0"/>
                <a:cs typeface="Times New Roman" panose="02020603050405020304" pitchFamily="18" charset="0"/>
              </a:rPr>
              <a:t>定义</a:t>
            </a:r>
          </a:p>
        </p:txBody>
      </p:sp>
      <p:sp>
        <p:nvSpPr>
          <p:cNvPr id="32" name="矩形 31"/>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9B7EF6C-6FA3-89AC-7EBA-A522CFAFF106}"/>
                  </a:ext>
                </a:extLst>
              </p:cNvPr>
              <p:cNvSpPr txBox="1"/>
              <p:nvPr/>
            </p:nvSpPr>
            <p:spPr>
              <a:xfrm>
                <a:off x="1158069" y="2107325"/>
                <a:ext cx="9875861" cy="2015039"/>
              </a:xfrm>
              <a:prstGeom prst="rect">
                <a:avLst/>
              </a:prstGeom>
              <a:noFill/>
            </p:spPr>
            <p:txBody>
              <a:bodyPr wrap="square" rtlCol="0">
                <a:spAutoFit/>
              </a:bodyPr>
              <a:lstStyle/>
              <a:p>
                <a:pPr defTabSz="612000"/>
                <a:r>
                  <a:rPr lang="en-US" altLang="zh-CN" sz="2400" dirty="0">
                    <a:solidFill>
                      <a:srgbClr val="000000"/>
                    </a:solidFill>
                    <a:latin typeface="Verdana" panose="020B0604030504040204" pitchFamily="34" charset="0"/>
                  </a:rPr>
                  <a:t>	</a:t>
                </a:r>
                <a:r>
                  <a:rPr lang="zh-CN" altLang="en-US" sz="2400" dirty="0">
                    <a:solidFill>
                      <a:srgbClr val="000000"/>
                    </a:solidFill>
                    <a:latin typeface="Verdana" panose="020B0604030504040204" pitchFamily="34" charset="0"/>
                  </a:rPr>
                  <a:t>假设有一个单人连续动作序列</a:t>
                </a:r>
                <a14:m>
                  <m:oMath xmlns:m="http://schemas.openxmlformats.org/officeDocument/2006/math">
                    <m:r>
                      <a:rPr lang="en-US" altLang="zh-CN" sz="2400" b="0" i="1" smtClean="0">
                        <a:solidFill>
                          <a:srgbClr val="000000"/>
                        </a:solidFill>
                        <a:latin typeface="Cambria Math" panose="02040503050406030204" pitchFamily="18" charset="0"/>
                      </a:rPr>
                      <m:t>𝑋</m:t>
                    </m:r>
                    <m:r>
                      <a:rPr lang="en-US" altLang="zh-CN" sz="2400" b="0" i="1" smtClean="0">
                        <a:solidFill>
                          <a:srgbClr val="000000"/>
                        </a:solidFill>
                        <a:latin typeface="Cambria Math" panose="02040503050406030204" pitchFamily="18" charset="0"/>
                      </a:rPr>
                      <m:t>= </m:t>
                    </m:r>
                    <m:d>
                      <m:dPr>
                        <m:begChr m:val="{"/>
                        <m:endChr m:val="}"/>
                        <m:ctrlPr>
                          <a:rPr lang="en-US" altLang="zh-CN" sz="2400" b="0" i="1" smtClean="0">
                            <a:solidFill>
                              <a:srgbClr val="000000"/>
                            </a:solidFill>
                            <a:latin typeface="Cambria Math" panose="02040503050406030204" pitchFamily="18" charset="0"/>
                          </a:rPr>
                        </m:ctrlPr>
                      </m:dPr>
                      <m:e>
                        <m:sSup>
                          <m:sSupPr>
                            <m:ctrlPr>
                              <a:rPr lang="en-US" altLang="zh-CN" sz="2400" b="0" i="1" smtClean="0">
                                <a:solidFill>
                                  <a:srgbClr val="000000"/>
                                </a:solidFill>
                                <a:latin typeface="Cambria Math" panose="02040503050406030204" pitchFamily="18" charset="0"/>
                              </a:rPr>
                            </m:ctrlPr>
                          </m:sSupPr>
                          <m:e>
                            <m:r>
                              <a:rPr lang="en-US" altLang="zh-CN" sz="2400" b="0" i="1" smtClean="0">
                                <a:solidFill>
                                  <a:srgbClr val="000000"/>
                                </a:solidFill>
                                <a:latin typeface="Cambria Math" panose="02040503050406030204" pitchFamily="18" charset="0"/>
                              </a:rPr>
                              <m:t>𝑥</m:t>
                            </m:r>
                          </m:e>
                          <m:sup>
                            <m:r>
                              <a:rPr lang="en-US" altLang="zh-CN" sz="2400" b="0" i="1" smtClean="0">
                                <a:solidFill>
                                  <a:srgbClr val="000000"/>
                                </a:solidFill>
                                <a:latin typeface="Cambria Math" panose="02040503050406030204" pitchFamily="18" charset="0"/>
                              </a:rPr>
                              <m:t>1</m:t>
                            </m:r>
                          </m:sup>
                        </m:sSup>
                        <m:r>
                          <a:rPr lang="en-US" altLang="zh-CN" sz="2400" b="0" i="1" smtClean="0">
                            <a:solidFill>
                              <a:srgbClr val="000000"/>
                            </a:solidFill>
                            <a:latin typeface="Cambria Math" panose="02040503050406030204" pitchFamily="18" charset="0"/>
                          </a:rPr>
                          <m:t>,</m:t>
                        </m:r>
                        <m:sSup>
                          <m:sSupPr>
                            <m:ctrlPr>
                              <a:rPr lang="en-US" altLang="zh-CN" sz="2400" b="0" i="1" smtClean="0">
                                <a:solidFill>
                                  <a:srgbClr val="000000"/>
                                </a:solidFill>
                                <a:latin typeface="Cambria Math" panose="02040503050406030204" pitchFamily="18" charset="0"/>
                              </a:rPr>
                            </m:ctrlPr>
                          </m:sSupPr>
                          <m:e>
                            <m:r>
                              <a:rPr lang="en-US" altLang="zh-CN" sz="2400" b="0" i="1" smtClean="0">
                                <a:solidFill>
                                  <a:srgbClr val="000000"/>
                                </a:solidFill>
                                <a:latin typeface="Cambria Math" panose="02040503050406030204" pitchFamily="18" charset="0"/>
                              </a:rPr>
                              <m:t>𝑥</m:t>
                            </m:r>
                          </m:e>
                          <m:sup>
                            <m:r>
                              <a:rPr lang="en-US" altLang="zh-CN" sz="2400" b="0" i="1" smtClean="0">
                                <a:solidFill>
                                  <a:srgbClr val="000000"/>
                                </a:solidFill>
                                <a:latin typeface="Cambria Math" panose="02040503050406030204" pitchFamily="18" charset="0"/>
                              </a:rPr>
                              <m:t>2</m:t>
                            </m:r>
                          </m:sup>
                        </m:sSup>
                        <m:r>
                          <a:rPr lang="en-US" altLang="zh-CN" sz="2400" b="0" i="1" smtClean="0">
                            <a:solidFill>
                              <a:srgbClr val="000000"/>
                            </a:solidFill>
                            <a:latin typeface="Cambria Math" panose="02040503050406030204" pitchFamily="18" charset="0"/>
                          </a:rPr>
                          <m:t>,…,</m:t>
                        </m:r>
                        <m:sSup>
                          <m:sSupPr>
                            <m:ctrlPr>
                              <a:rPr lang="en-US" altLang="zh-CN" sz="2400" b="0" i="1" smtClean="0">
                                <a:solidFill>
                                  <a:srgbClr val="000000"/>
                                </a:solidFill>
                                <a:latin typeface="Cambria Math" panose="02040503050406030204" pitchFamily="18" charset="0"/>
                              </a:rPr>
                            </m:ctrlPr>
                          </m:sSupPr>
                          <m:e>
                            <m:r>
                              <a:rPr lang="en-US" altLang="zh-CN" sz="2400" b="0" i="1" smtClean="0">
                                <a:solidFill>
                                  <a:srgbClr val="000000"/>
                                </a:solidFill>
                                <a:latin typeface="Cambria Math" panose="02040503050406030204" pitchFamily="18" charset="0"/>
                              </a:rPr>
                              <m:t>𝑥</m:t>
                            </m:r>
                          </m:e>
                          <m:sup>
                            <m:r>
                              <a:rPr lang="en-US" altLang="zh-CN" sz="2400" b="0" i="1" smtClean="0">
                                <a:solidFill>
                                  <a:srgbClr val="000000"/>
                                </a:solidFill>
                                <a:latin typeface="Cambria Math" panose="02040503050406030204" pitchFamily="18" charset="0"/>
                              </a:rPr>
                              <m:t>𝑛</m:t>
                            </m:r>
                          </m:sup>
                        </m:sSup>
                        <m:r>
                          <a:rPr lang="en-US" altLang="zh-CN" sz="2400" b="0" i="1" smtClean="0">
                            <a:solidFill>
                              <a:srgbClr val="000000"/>
                            </a:solidFill>
                            <a:latin typeface="Cambria Math" panose="02040503050406030204" pitchFamily="18" charset="0"/>
                          </a:rPr>
                          <m:t> </m:t>
                        </m:r>
                      </m:e>
                    </m:d>
                  </m:oMath>
                </a14:m>
                <a:r>
                  <a:rPr lang="zh-CN" altLang="en-US" sz="2400" dirty="0">
                    <a:solidFill>
                      <a:srgbClr val="000000"/>
                    </a:solidFill>
                    <a:latin typeface="Verdana" panose="020B0604030504040204" pitchFamily="34" charset="0"/>
                  </a:rPr>
                  <a:t>，其中每个 </a:t>
                </a:r>
                <a:r>
                  <a:rPr lang="en-US" altLang="zh-CN" sz="2400" dirty="0" err="1">
                    <a:solidFill>
                      <a:srgbClr val="000000"/>
                    </a:solidFill>
                    <a:latin typeface="Verdana" panose="020B0604030504040204" pitchFamily="34" charset="0"/>
                  </a:rPr>
                  <a:t>i</a:t>
                </a:r>
                <a:r>
                  <a:rPr lang="en-US" altLang="zh-CN" sz="2400" dirty="0">
                    <a:solidFill>
                      <a:srgbClr val="000000"/>
                    </a:solidFill>
                    <a:latin typeface="Verdana" panose="020B0604030504040204" pitchFamily="34" charset="0"/>
                  </a:rPr>
                  <a:t> </a:t>
                </a:r>
                <a:r>
                  <a:rPr lang="zh-CN" altLang="en-US" sz="2400" dirty="0">
                    <a:solidFill>
                      <a:srgbClr val="000000"/>
                    </a:solidFill>
                    <a:latin typeface="Verdana" panose="020B0604030504040204" pitchFamily="34" charset="0"/>
                  </a:rPr>
                  <a:t>时刻的动作都能被看成一个图 </a:t>
                </a:r>
                <a14:m>
                  <m:oMath xmlns:m="http://schemas.openxmlformats.org/officeDocument/2006/math">
                    <m:sSup>
                      <m:sSupPr>
                        <m:ctrlPr>
                          <a:rPr lang="zh-CN" altLang="en-US" sz="2400" i="1" smtClean="0">
                            <a:solidFill>
                              <a:srgbClr val="000000"/>
                            </a:solidFill>
                            <a:latin typeface="Cambria Math" panose="02040503050406030204" pitchFamily="18" charset="0"/>
                          </a:rPr>
                        </m:ctrlPr>
                      </m:sSupPr>
                      <m:e>
                        <m:r>
                          <a:rPr lang="zh-CN" altLang="en-US" sz="2400" i="1" smtClean="0">
                            <a:solidFill>
                              <a:srgbClr val="000000"/>
                            </a:solidFill>
                            <a:latin typeface="Cambria Math" panose="02040503050406030204" pitchFamily="18" charset="0"/>
                          </a:rPr>
                          <m:t>𝑥</m:t>
                        </m:r>
                      </m:e>
                      <m:sup>
                        <m:r>
                          <a:rPr lang="zh-CN" altLang="en-US" sz="2400" i="0" smtClean="0">
                            <a:solidFill>
                              <a:srgbClr val="000000"/>
                            </a:solidFill>
                            <a:latin typeface="Cambria Math" panose="02040503050406030204" pitchFamily="18" charset="0"/>
                          </a:rPr>
                          <m:t>ⅈ</m:t>
                        </m:r>
                      </m:sup>
                    </m:sSup>
                    <m:r>
                      <a:rPr lang="zh-CN" altLang="en-US" sz="2400" i="0" smtClean="0">
                        <a:solidFill>
                          <a:srgbClr val="000000"/>
                        </a:solidFill>
                        <a:latin typeface="Cambria Math" panose="02040503050406030204" pitchFamily="18" charset="0"/>
                      </a:rPr>
                      <m:t>=</m:t>
                    </m:r>
                    <m:d>
                      <m:dPr>
                        <m:ctrlPr>
                          <a:rPr lang="zh-CN" altLang="en-US" sz="2400" i="1" smtClean="0">
                            <a:solidFill>
                              <a:srgbClr val="000000"/>
                            </a:solidFill>
                            <a:latin typeface="Cambria Math" panose="02040503050406030204" pitchFamily="18" charset="0"/>
                          </a:rPr>
                        </m:ctrlPr>
                      </m:dPr>
                      <m:e>
                        <m:r>
                          <a:rPr lang="en-US" altLang="zh-CN" sz="2400" b="0" i="1" smtClean="0">
                            <a:solidFill>
                              <a:srgbClr val="000000"/>
                            </a:solidFill>
                            <a:latin typeface="Cambria Math" panose="02040503050406030204" pitchFamily="18" charset="0"/>
                          </a:rPr>
                          <m:t> </m:t>
                        </m:r>
                        <m:r>
                          <a:rPr lang="zh-CN" altLang="en-US" sz="2400" i="1" smtClean="0">
                            <a:solidFill>
                              <a:srgbClr val="000000"/>
                            </a:solidFill>
                            <a:latin typeface="Cambria Math" panose="02040503050406030204" pitchFamily="18" charset="0"/>
                          </a:rPr>
                          <m:t>𝐽</m:t>
                        </m:r>
                        <m:r>
                          <a:rPr lang="zh-CN" altLang="en-US" sz="2400" i="0" smtClean="0">
                            <a:solidFill>
                              <a:srgbClr val="000000"/>
                            </a:solidFill>
                            <a:latin typeface="Cambria Math" panose="02040503050406030204" pitchFamily="18" charset="0"/>
                          </a:rPr>
                          <m:t>,</m:t>
                        </m:r>
                        <m:r>
                          <a:rPr lang="zh-CN" altLang="en-US" sz="2400" i="1" smtClean="0">
                            <a:solidFill>
                              <a:srgbClr val="000000"/>
                            </a:solidFill>
                            <a:latin typeface="Cambria Math" panose="02040503050406030204" pitchFamily="18" charset="0"/>
                          </a:rPr>
                          <m:t>𝐴</m:t>
                        </m:r>
                        <m:r>
                          <a:rPr lang="en-US" altLang="zh-CN" sz="2400" b="0" i="1" smtClean="0">
                            <a:solidFill>
                              <a:srgbClr val="000000"/>
                            </a:solidFill>
                            <a:latin typeface="Cambria Math" panose="02040503050406030204" pitchFamily="18" charset="0"/>
                          </a:rPr>
                          <m:t> </m:t>
                        </m:r>
                      </m:e>
                    </m:d>
                  </m:oMath>
                </a14:m>
                <a:r>
                  <a:rPr lang="zh-CN" altLang="en-US" sz="2400" dirty="0">
                    <a:solidFill>
                      <a:srgbClr val="000000"/>
                    </a:solidFill>
                    <a:latin typeface="Verdana" panose="020B0604030504040204" pitchFamily="34" charset="0"/>
                  </a:rPr>
                  <a:t>，其中 </a:t>
                </a:r>
                <a:r>
                  <a:rPr lang="en-US" altLang="zh-CN" sz="2400" dirty="0">
                    <a:solidFill>
                      <a:srgbClr val="000000"/>
                    </a:solidFill>
                    <a:latin typeface="Verdana" panose="020B0604030504040204" pitchFamily="34" charset="0"/>
                  </a:rPr>
                  <a:t>J </a:t>
                </a:r>
                <a:r>
                  <a:rPr lang="zh-CN" altLang="en-US" sz="2400" dirty="0">
                    <a:solidFill>
                      <a:srgbClr val="000000"/>
                    </a:solidFill>
                    <a:latin typeface="Verdana" panose="020B0604030504040204" pitchFamily="34" charset="0"/>
                  </a:rPr>
                  <a:t>表示关节的集合，</a:t>
                </a:r>
                <a:r>
                  <a:rPr lang="en-US" altLang="zh-CN" sz="2400" dirty="0">
                    <a:solidFill>
                      <a:srgbClr val="000000"/>
                    </a:solidFill>
                    <a:latin typeface="Verdana" panose="020B0604030504040204" pitchFamily="34" charset="0"/>
                  </a:rPr>
                  <a:t>A </a:t>
                </a:r>
                <a:r>
                  <a:rPr lang="zh-CN" altLang="en-US" sz="2400" dirty="0">
                    <a:solidFill>
                      <a:srgbClr val="000000"/>
                    </a:solidFill>
                    <a:latin typeface="Verdana" panose="020B0604030504040204" pitchFamily="34" charset="0"/>
                  </a:rPr>
                  <a:t>表示代表关节连接关系的邻接矩阵。</a:t>
                </a:r>
                <a:endParaRPr lang="en-US" altLang="zh-CN" sz="2400" dirty="0">
                  <a:solidFill>
                    <a:srgbClr val="000000"/>
                  </a:solidFill>
                  <a:latin typeface="Verdana" panose="020B0604030504040204" pitchFamily="34" charset="0"/>
                </a:endParaRPr>
              </a:p>
              <a:p>
                <a:pPr defTabSz="612000"/>
                <a:endParaRPr lang="en-US" altLang="zh-CN" sz="2400" b="0" dirty="0">
                  <a:solidFill>
                    <a:srgbClr val="000000"/>
                  </a:solidFill>
                  <a:latin typeface="Verdana" panose="020B0604030504040204" pitchFamily="34" charset="0"/>
                </a:endParaRPr>
              </a:p>
              <a:p>
                <a:pPr defTabSz="612000"/>
                <a:r>
                  <a:rPr lang="zh-CN" altLang="en-US" sz="2400" dirty="0">
                    <a:solidFill>
                      <a:srgbClr val="000000"/>
                    </a:solidFill>
                    <a:latin typeface="Verdana" panose="020B0604030504040204" pitchFamily="34" charset="0"/>
                  </a:rPr>
                  <a:t>将运动序列分成两部分：</a:t>
                </a:r>
                <a14:m>
                  <m:oMath xmlns:m="http://schemas.openxmlformats.org/officeDocument/2006/math">
                    <m:sSup>
                      <m:sSupPr>
                        <m:ctrlPr>
                          <a:rPr lang="en-US" altLang="zh-CN" sz="2400" b="0" i="1" dirty="0" smtClean="0">
                            <a:solidFill>
                              <a:srgbClr val="000000"/>
                            </a:solidFill>
                            <a:latin typeface="Cambria Math" panose="02040503050406030204" pitchFamily="18" charset="0"/>
                          </a:rPr>
                        </m:ctrlPr>
                      </m:sSupPr>
                      <m:e>
                        <m:r>
                          <a:rPr lang="en-US" altLang="zh-CN" sz="2400" b="0" i="1" dirty="0" smtClean="0">
                            <a:solidFill>
                              <a:srgbClr val="000000"/>
                            </a:solidFill>
                            <a:latin typeface="Cambria Math" panose="02040503050406030204" pitchFamily="18" charset="0"/>
                          </a:rPr>
                          <m:t>𝑋</m:t>
                        </m:r>
                      </m:e>
                      <m:sup>
                        <m:r>
                          <a:rPr lang="en-US" altLang="zh-CN" sz="2400" b="0" i="0" dirty="0">
                            <a:solidFill>
                              <a:srgbClr val="000000"/>
                            </a:solidFill>
                            <a:latin typeface="Cambria Math" panose="02040503050406030204" pitchFamily="18" charset="0"/>
                          </a:rPr>
                          <m:t>1</m:t>
                        </m:r>
                        <m:r>
                          <a:rPr lang="en-US" altLang="zh-CN" sz="2400" b="0" i="1" dirty="0" smtClean="0">
                            <a:solidFill>
                              <a:srgbClr val="000000"/>
                            </a:solidFill>
                            <a:latin typeface="Cambria Math" panose="02040503050406030204" pitchFamily="18" charset="0"/>
                          </a:rPr>
                          <m:t>:</m:t>
                        </m:r>
                        <m:r>
                          <a:rPr lang="en-US" altLang="zh-CN" sz="2400" b="0" i="1" dirty="0" smtClean="0">
                            <a:solidFill>
                              <a:srgbClr val="000000"/>
                            </a:solidFill>
                            <a:latin typeface="Cambria Math" panose="02040503050406030204" pitchFamily="18" charset="0"/>
                          </a:rPr>
                          <m:t>𝑘</m:t>
                        </m:r>
                      </m:sup>
                    </m:sSup>
                  </m:oMath>
                </a14:m>
                <a:r>
                  <a:rPr lang="en-US" altLang="zh-CN" sz="2400" b="0" dirty="0">
                    <a:solidFill>
                      <a:srgbClr val="000000"/>
                    </a:solidFill>
                    <a:latin typeface="Verdana" panose="020B0604030504040204" pitchFamily="34" charset="0"/>
                  </a:rPr>
                  <a:t> </a:t>
                </a:r>
                <a:r>
                  <a:rPr lang="zh-CN" altLang="en-US" sz="2400" b="0" dirty="0">
                    <a:solidFill>
                      <a:srgbClr val="000000"/>
                    </a:solidFill>
                    <a:latin typeface="Verdana" panose="020B0604030504040204" pitchFamily="34" charset="0"/>
                  </a:rPr>
                  <a:t>和 </a:t>
                </a:r>
                <a14:m>
                  <m:oMath xmlns:m="http://schemas.openxmlformats.org/officeDocument/2006/math">
                    <m:sSup>
                      <m:sSupPr>
                        <m:ctrlPr>
                          <a:rPr lang="en-US" altLang="zh-CN" sz="2400" i="1" dirty="0">
                            <a:solidFill>
                              <a:srgbClr val="000000"/>
                            </a:solidFill>
                            <a:latin typeface="Cambria Math" panose="02040503050406030204" pitchFamily="18" charset="0"/>
                          </a:rPr>
                        </m:ctrlPr>
                      </m:sSupPr>
                      <m:e>
                        <m:r>
                          <a:rPr lang="en-US" altLang="zh-CN" sz="2400" i="1" dirty="0">
                            <a:solidFill>
                              <a:srgbClr val="000000"/>
                            </a:solidFill>
                            <a:latin typeface="Cambria Math" panose="02040503050406030204" pitchFamily="18" charset="0"/>
                          </a:rPr>
                          <m:t>𝑋</m:t>
                        </m:r>
                      </m:e>
                      <m:sup>
                        <m:r>
                          <m:rPr>
                            <m:sty m:val="p"/>
                          </m:rPr>
                          <a:rPr lang="en-US" altLang="zh-CN" sz="2400" i="1" dirty="0" smtClean="0">
                            <a:solidFill>
                              <a:srgbClr val="000000"/>
                            </a:solidFill>
                            <a:latin typeface="Cambria Math" panose="02040503050406030204" pitchFamily="18" charset="0"/>
                          </a:rPr>
                          <m:t>k</m:t>
                        </m:r>
                        <m:r>
                          <a:rPr lang="en-US" altLang="zh-CN" sz="2400" b="0" i="1" dirty="0" smtClean="0">
                            <a:solidFill>
                              <a:srgbClr val="000000"/>
                            </a:solidFill>
                            <a:latin typeface="Cambria Math" panose="02040503050406030204" pitchFamily="18" charset="0"/>
                          </a:rPr>
                          <m:t>+1</m:t>
                        </m:r>
                        <m:r>
                          <a:rPr lang="en-US" altLang="zh-CN" sz="2400" i="1" dirty="0">
                            <a:solidFill>
                              <a:srgbClr val="000000"/>
                            </a:solidFill>
                            <a:latin typeface="Cambria Math" panose="02040503050406030204" pitchFamily="18" charset="0"/>
                          </a:rPr>
                          <m:t>:</m:t>
                        </m:r>
                        <m:r>
                          <a:rPr lang="en-US" altLang="zh-CN" sz="2400" b="0" i="1" dirty="0" smtClean="0">
                            <a:solidFill>
                              <a:srgbClr val="000000"/>
                            </a:solidFill>
                            <a:latin typeface="Cambria Math" panose="02040503050406030204" pitchFamily="18" charset="0"/>
                          </a:rPr>
                          <m:t>𝑁</m:t>
                        </m:r>
                      </m:sup>
                    </m:sSup>
                  </m:oMath>
                </a14:m>
                <a:r>
                  <a:rPr lang="en-US" altLang="zh-CN" sz="2400" dirty="0">
                    <a:solidFill>
                      <a:srgbClr val="000000"/>
                    </a:solidFill>
                    <a:latin typeface="Verdana" panose="020B0604030504040204" pitchFamily="34" charset="0"/>
                  </a:rPr>
                  <a:t> </a:t>
                </a:r>
                <a:endParaRPr lang="en-US" altLang="zh-CN" sz="2400" b="0" dirty="0">
                  <a:solidFill>
                    <a:srgbClr val="000000"/>
                  </a:solidFill>
                  <a:latin typeface="Verdana" panose="020B0604030504040204" pitchFamily="34" charset="0"/>
                </a:endParaRPr>
              </a:p>
            </p:txBody>
          </p:sp>
        </mc:Choice>
        <mc:Fallback xmlns="">
          <p:sp>
            <p:nvSpPr>
              <p:cNvPr id="2" name="文本框 1">
                <a:extLst>
                  <a:ext uri="{FF2B5EF4-FFF2-40B4-BE49-F238E27FC236}">
                    <a16:creationId xmlns:a16="http://schemas.microsoft.com/office/drawing/2014/main" id="{E9B7EF6C-6FA3-89AC-7EBA-A522CFAFF106}"/>
                  </a:ext>
                </a:extLst>
              </p:cNvPr>
              <p:cNvSpPr txBox="1">
                <a:spLocks noRot="1" noChangeAspect="1" noMove="1" noResize="1" noEditPoints="1" noAdjustHandles="1" noChangeArrowheads="1" noChangeShapeType="1" noTextEdit="1"/>
              </p:cNvSpPr>
              <p:nvPr/>
            </p:nvSpPr>
            <p:spPr>
              <a:xfrm>
                <a:off x="1158069" y="2107325"/>
                <a:ext cx="9875861" cy="2015039"/>
              </a:xfrm>
              <a:prstGeom prst="rect">
                <a:avLst/>
              </a:prstGeom>
              <a:blipFill>
                <a:blip r:embed="rId4"/>
                <a:stretch>
                  <a:fillRect l="-988" t="-3030" b="-39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98366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p:cNvSpPr txBox="1"/>
          <p:nvPr/>
        </p:nvSpPr>
        <p:spPr>
          <a:xfrm>
            <a:off x="1077913" y="662533"/>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800" b="1" dirty="0">
              <a:solidFill>
                <a:schemeClr val="accent1"/>
              </a:solidFill>
            </a:endParaRPr>
          </a:p>
        </p:txBody>
      </p:sp>
      <p:sp>
        <p:nvSpPr>
          <p:cNvPr id="32" name="矩形 31"/>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9B7EF6C-6FA3-89AC-7EBA-A522CFAFF106}"/>
                  </a:ext>
                </a:extLst>
              </p:cNvPr>
              <p:cNvSpPr txBox="1"/>
              <p:nvPr/>
            </p:nvSpPr>
            <p:spPr>
              <a:xfrm>
                <a:off x="1141502" y="1508581"/>
                <a:ext cx="9516973" cy="3623492"/>
              </a:xfrm>
              <a:prstGeom prst="rect">
                <a:avLst/>
              </a:prstGeom>
              <a:noFill/>
            </p:spPr>
            <p:txBody>
              <a:bodyPr wrap="square" rtlCol="0">
                <a:spAutoFit/>
              </a:bodyPr>
              <a:lstStyle/>
              <a:p>
                <a:pPr marL="342900" indent="-342900" defTabSz="612000">
                  <a:lnSpc>
                    <a:spcPct val="150000"/>
                  </a:lnSpc>
                  <a:spcAft>
                    <a:spcPts val="600"/>
                  </a:spcAft>
                  <a:buFont typeface="Arial" panose="020B0604020202020204" pitchFamily="34" charset="0"/>
                  <a:buChar char="•"/>
                </a:pPr>
                <a:r>
                  <a:rPr lang="en-US" altLang="zh-CN" sz="2400" b="1" dirty="0">
                    <a:solidFill>
                      <a:srgbClr val="000000"/>
                    </a:solidFill>
                    <a:latin typeface="Times New Roman" panose="02020603050405020304" pitchFamily="18" charset="0"/>
                    <a:cs typeface="Times New Roman" panose="02020603050405020304" pitchFamily="18" charset="0"/>
                  </a:rPr>
                  <a:t>Forward Diffusion</a:t>
                </a:r>
              </a:p>
              <a:p>
                <a:pPr defTabSz="612000">
                  <a:lnSpc>
                    <a:spcPct val="150000"/>
                  </a:lnSpc>
                  <a:spcAft>
                    <a:spcPts val="600"/>
                  </a:spcAft>
                </a:pPr>
                <a:r>
                  <a:rPr lang="en-US" altLang="zh-CN" sz="2400" dirty="0">
                    <a:solidFill>
                      <a:srgbClr val="000000"/>
                    </a:solidFill>
                    <a:latin typeface="Verdana" panose="020B0604030504040204" pitchFamily="34" charset="0"/>
                  </a:rPr>
                  <a:t>	</a:t>
                </a:r>
                <a:r>
                  <a:rPr lang="zh-CN" altLang="en-US" sz="2400" dirty="0">
                    <a:solidFill>
                      <a:srgbClr val="000000"/>
                    </a:solidFill>
                    <a:latin typeface="Verdana" panose="020B0604030504040204" pitchFamily="34" charset="0"/>
                  </a:rPr>
                  <a:t>对于</a:t>
                </a:r>
                <a14:m>
                  <m:oMath xmlns:m="http://schemas.openxmlformats.org/officeDocument/2006/math">
                    <m:sSup>
                      <m:sSupPr>
                        <m:ctrlPr>
                          <a:rPr lang="en-US" altLang="zh-CN" sz="2400" i="1" dirty="0" smtClean="0">
                            <a:solidFill>
                              <a:srgbClr val="000000"/>
                            </a:solidFill>
                            <a:latin typeface="Cambria Math" panose="02040503050406030204" pitchFamily="18" charset="0"/>
                          </a:rPr>
                        </m:ctrlPr>
                      </m:sSupPr>
                      <m:e>
                        <m:r>
                          <a:rPr lang="en-US" altLang="zh-CN" sz="2400" b="0" i="1" dirty="0" smtClean="0">
                            <a:solidFill>
                              <a:srgbClr val="000000"/>
                            </a:solidFill>
                            <a:latin typeface="Cambria Math" panose="02040503050406030204" pitchFamily="18" charset="0"/>
                          </a:rPr>
                          <m:t> </m:t>
                        </m:r>
                        <m:r>
                          <a:rPr lang="en-US" altLang="zh-CN" sz="2400" i="1" dirty="0">
                            <a:solidFill>
                              <a:srgbClr val="000000"/>
                            </a:solidFill>
                            <a:latin typeface="Cambria Math" panose="02040503050406030204" pitchFamily="18" charset="0"/>
                          </a:rPr>
                          <m:t>𝑋</m:t>
                        </m:r>
                      </m:e>
                      <m:sup>
                        <m:r>
                          <m:rPr>
                            <m:sty m:val="p"/>
                          </m:rPr>
                          <a:rPr lang="en-US" altLang="zh-CN" sz="2400" i="1" dirty="0" smtClean="0">
                            <a:solidFill>
                              <a:srgbClr val="000000"/>
                            </a:solidFill>
                            <a:latin typeface="Cambria Math" panose="02040503050406030204" pitchFamily="18" charset="0"/>
                          </a:rPr>
                          <m:t>k</m:t>
                        </m:r>
                        <m:r>
                          <a:rPr lang="en-US" altLang="zh-CN" sz="2400" b="0" i="1" dirty="0" smtClean="0">
                            <a:solidFill>
                              <a:srgbClr val="000000"/>
                            </a:solidFill>
                            <a:latin typeface="Cambria Math" panose="02040503050406030204" pitchFamily="18" charset="0"/>
                          </a:rPr>
                          <m:t>+1</m:t>
                        </m:r>
                        <m:r>
                          <a:rPr lang="en-US" altLang="zh-CN" sz="2400" i="1" dirty="0">
                            <a:solidFill>
                              <a:srgbClr val="000000"/>
                            </a:solidFill>
                            <a:latin typeface="Cambria Math" panose="02040503050406030204" pitchFamily="18" charset="0"/>
                          </a:rPr>
                          <m:t>:</m:t>
                        </m:r>
                        <m:r>
                          <a:rPr lang="en-US" altLang="zh-CN" sz="2400" b="0" i="1" dirty="0" smtClean="0">
                            <a:solidFill>
                              <a:srgbClr val="000000"/>
                            </a:solidFill>
                            <a:latin typeface="Cambria Math" panose="02040503050406030204" pitchFamily="18" charset="0"/>
                          </a:rPr>
                          <m:t>𝑁</m:t>
                        </m:r>
                      </m:sup>
                    </m:sSup>
                    <m:r>
                      <a:rPr lang="en-US" altLang="zh-CN" sz="2400" b="0" i="1" dirty="0" smtClean="0">
                        <a:solidFill>
                          <a:srgbClr val="000000"/>
                        </a:solidFill>
                        <a:latin typeface="Cambria Math" panose="02040503050406030204" pitchFamily="18" charset="0"/>
                      </a:rPr>
                      <m:t>={</m:t>
                    </m:r>
                    <m:sSup>
                      <m:sSupPr>
                        <m:ctrlPr>
                          <a:rPr lang="en-US" altLang="zh-CN" sz="2400" i="1" dirty="0">
                            <a:solidFill>
                              <a:srgbClr val="000000"/>
                            </a:solidFill>
                            <a:latin typeface="Cambria Math" panose="02040503050406030204" pitchFamily="18" charset="0"/>
                          </a:rPr>
                        </m:ctrlPr>
                      </m:sSupPr>
                      <m:e>
                        <m:r>
                          <a:rPr lang="en-US" altLang="zh-CN" sz="2400" i="1" dirty="0">
                            <a:solidFill>
                              <a:srgbClr val="000000"/>
                            </a:solidFill>
                            <a:latin typeface="Cambria Math" panose="02040503050406030204" pitchFamily="18" charset="0"/>
                          </a:rPr>
                          <m:t> </m:t>
                        </m:r>
                        <m:r>
                          <a:rPr lang="en-US" altLang="zh-CN" sz="2400" b="0" i="1" dirty="0" smtClean="0">
                            <a:solidFill>
                              <a:srgbClr val="000000"/>
                            </a:solidFill>
                            <a:latin typeface="Cambria Math" panose="02040503050406030204" pitchFamily="18" charset="0"/>
                          </a:rPr>
                          <m:t>𝑥</m:t>
                        </m:r>
                      </m:e>
                      <m:sup>
                        <m:r>
                          <m:rPr>
                            <m:sty m:val="p"/>
                          </m:rPr>
                          <a:rPr lang="en-US" altLang="zh-CN" sz="2400" i="1" dirty="0">
                            <a:solidFill>
                              <a:srgbClr val="000000"/>
                            </a:solidFill>
                            <a:latin typeface="Cambria Math" panose="02040503050406030204" pitchFamily="18" charset="0"/>
                          </a:rPr>
                          <m:t>k</m:t>
                        </m:r>
                        <m:r>
                          <a:rPr lang="en-US" altLang="zh-CN" sz="2400" i="1" dirty="0">
                            <a:solidFill>
                              <a:srgbClr val="000000"/>
                            </a:solidFill>
                            <a:latin typeface="Cambria Math" panose="02040503050406030204" pitchFamily="18" charset="0"/>
                          </a:rPr>
                          <m:t>+1</m:t>
                        </m:r>
                      </m:sup>
                    </m:sSup>
                    <m:r>
                      <a:rPr lang="en-US" altLang="zh-CN" sz="2400" b="0" i="1" dirty="0" smtClean="0">
                        <a:solidFill>
                          <a:srgbClr val="000000"/>
                        </a:solidFill>
                        <a:latin typeface="Cambria Math" panose="02040503050406030204" pitchFamily="18" charset="0"/>
                      </a:rPr>
                      <m:t>,</m:t>
                    </m:r>
                    <m:sSup>
                      <m:sSupPr>
                        <m:ctrlPr>
                          <a:rPr lang="en-US" altLang="zh-CN" sz="2400" i="1" dirty="0">
                            <a:solidFill>
                              <a:srgbClr val="000000"/>
                            </a:solidFill>
                            <a:latin typeface="Cambria Math" panose="02040503050406030204" pitchFamily="18" charset="0"/>
                          </a:rPr>
                        </m:ctrlPr>
                      </m:sSupPr>
                      <m:e>
                        <m:r>
                          <a:rPr lang="en-US" altLang="zh-CN" sz="2400" i="1" dirty="0">
                            <a:solidFill>
                              <a:srgbClr val="000000"/>
                            </a:solidFill>
                            <a:latin typeface="Cambria Math" panose="02040503050406030204" pitchFamily="18" charset="0"/>
                          </a:rPr>
                          <m:t> </m:t>
                        </m:r>
                        <m:r>
                          <a:rPr lang="en-US" altLang="zh-CN" sz="2400" b="0" i="1" dirty="0" smtClean="0">
                            <a:solidFill>
                              <a:srgbClr val="000000"/>
                            </a:solidFill>
                            <a:latin typeface="Cambria Math" panose="02040503050406030204" pitchFamily="18" charset="0"/>
                          </a:rPr>
                          <m:t>𝑥</m:t>
                        </m:r>
                      </m:e>
                      <m:sup>
                        <m:r>
                          <m:rPr>
                            <m:sty m:val="p"/>
                          </m:rPr>
                          <a:rPr lang="en-US" altLang="zh-CN" sz="2400" i="1" dirty="0">
                            <a:solidFill>
                              <a:srgbClr val="000000"/>
                            </a:solidFill>
                            <a:latin typeface="Cambria Math" panose="02040503050406030204" pitchFamily="18" charset="0"/>
                          </a:rPr>
                          <m:t>k</m:t>
                        </m:r>
                        <m:r>
                          <a:rPr lang="en-US" altLang="zh-CN" sz="2400" i="1" dirty="0">
                            <a:solidFill>
                              <a:srgbClr val="000000"/>
                            </a:solidFill>
                            <a:latin typeface="Cambria Math" panose="02040503050406030204" pitchFamily="18" charset="0"/>
                          </a:rPr>
                          <m:t>+2</m:t>
                        </m:r>
                      </m:sup>
                    </m:sSup>
                    <m:r>
                      <a:rPr lang="en-US" altLang="zh-CN" sz="2400" b="0" i="1" dirty="0" smtClean="0">
                        <a:solidFill>
                          <a:srgbClr val="000000"/>
                        </a:solidFill>
                        <a:latin typeface="Cambria Math" panose="02040503050406030204" pitchFamily="18" charset="0"/>
                      </a:rPr>
                      <m:t>, …,</m:t>
                    </m:r>
                    <m:sSup>
                      <m:sSupPr>
                        <m:ctrlPr>
                          <a:rPr lang="en-US" altLang="zh-CN" sz="2400" i="1" dirty="0">
                            <a:solidFill>
                              <a:srgbClr val="000000"/>
                            </a:solidFill>
                            <a:latin typeface="Cambria Math" panose="02040503050406030204" pitchFamily="18" charset="0"/>
                          </a:rPr>
                        </m:ctrlPr>
                      </m:sSupPr>
                      <m:e>
                        <m:r>
                          <a:rPr lang="en-US" altLang="zh-CN" sz="2400" i="1" dirty="0">
                            <a:solidFill>
                              <a:srgbClr val="000000"/>
                            </a:solidFill>
                            <a:latin typeface="Cambria Math" panose="02040503050406030204" pitchFamily="18" charset="0"/>
                          </a:rPr>
                          <m:t> </m:t>
                        </m:r>
                        <m:r>
                          <a:rPr lang="en-US" altLang="zh-CN" sz="2400" b="0" i="1" dirty="0" smtClean="0">
                            <a:solidFill>
                              <a:srgbClr val="000000"/>
                            </a:solidFill>
                            <a:latin typeface="Cambria Math" panose="02040503050406030204" pitchFamily="18" charset="0"/>
                          </a:rPr>
                          <m:t>𝑥</m:t>
                        </m:r>
                      </m:e>
                      <m:sup>
                        <m:r>
                          <a:rPr lang="en-US" altLang="zh-CN" sz="2400" i="1" dirty="0">
                            <a:solidFill>
                              <a:srgbClr val="000000"/>
                            </a:solidFill>
                            <a:latin typeface="Cambria Math" panose="02040503050406030204" pitchFamily="18" charset="0"/>
                          </a:rPr>
                          <m:t>𝑁</m:t>
                        </m:r>
                      </m:sup>
                    </m:sSup>
                    <m:r>
                      <a:rPr lang="en-US" altLang="zh-CN" sz="2400" b="0" i="1" dirty="0" smtClean="0">
                        <a:solidFill>
                          <a:srgbClr val="000000"/>
                        </a:solidFill>
                        <a:latin typeface="Cambria Math" panose="02040503050406030204" pitchFamily="18" charset="0"/>
                      </a:rPr>
                      <m:t>}</m:t>
                    </m:r>
                    <m:r>
                      <a:rPr lang="zh-CN" altLang="en-US" sz="2400" i="1" dirty="0">
                        <a:solidFill>
                          <a:srgbClr val="000000"/>
                        </a:solidFill>
                        <a:latin typeface="Cambria Math" panose="02040503050406030204" pitchFamily="18" charset="0"/>
                      </a:rPr>
                      <m:t>，</m:t>
                    </m:r>
                  </m:oMath>
                </a14:m>
                <a:r>
                  <a:rPr lang="zh-CN" altLang="en-US" sz="2400" dirty="0">
                    <a:solidFill>
                      <a:srgbClr val="000000"/>
                    </a:solidFill>
                    <a:latin typeface="Verdana" panose="020B0604030504040204" pitchFamily="34" charset="0"/>
                  </a:rPr>
                  <a:t>加入随机噪音破坏关节的位置，使其变成 </a:t>
                </a:r>
                <a14:m>
                  <m:oMath xmlns:m="http://schemas.openxmlformats.org/officeDocument/2006/math">
                    <m:sSup>
                      <m:sSupPr>
                        <m:ctrlPr>
                          <a:rPr lang="zh-CN" altLang="en-US" sz="2400" i="1" smtClean="0">
                            <a:solidFill>
                              <a:srgbClr val="000000"/>
                            </a:solidFill>
                            <a:latin typeface="Cambria Math" panose="02040503050406030204" pitchFamily="18" charset="0"/>
                          </a:rPr>
                        </m:ctrlPr>
                      </m:sSupPr>
                      <m:e>
                        <m:r>
                          <a:rPr lang="zh-CN" altLang="en-US" sz="2400" i="1" smtClean="0">
                            <a:solidFill>
                              <a:srgbClr val="000000"/>
                            </a:solidFill>
                            <a:latin typeface="Cambria Math" panose="02040503050406030204" pitchFamily="18" charset="0"/>
                          </a:rPr>
                          <m:t>𝜀</m:t>
                        </m:r>
                      </m:e>
                      <m:sup>
                        <m:r>
                          <a:rPr lang="zh-CN" altLang="en-US" sz="2400" i="1" smtClean="0">
                            <a:solidFill>
                              <a:srgbClr val="000000"/>
                            </a:solidFill>
                            <a:latin typeface="Cambria Math" panose="02040503050406030204" pitchFamily="18" charset="0"/>
                          </a:rPr>
                          <m:t>𝑘</m:t>
                        </m:r>
                        <m:r>
                          <a:rPr lang="zh-CN" altLang="en-US" sz="2400" i="0" smtClean="0">
                            <a:solidFill>
                              <a:srgbClr val="000000"/>
                            </a:solidFill>
                            <a:latin typeface="Cambria Math" panose="02040503050406030204" pitchFamily="18" charset="0"/>
                          </a:rPr>
                          <m:t>+1:</m:t>
                        </m:r>
                        <m:r>
                          <a:rPr lang="zh-CN" altLang="en-US" sz="2400" i="1" smtClean="0">
                            <a:solidFill>
                              <a:srgbClr val="000000"/>
                            </a:solidFill>
                            <a:latin typeface="Cambria Math" panose="02040503050406030204" pitchFamily="18" charset="0"/>
                          </a:rPr>
                          <m:t>𝑁</m:t>
                        </m:r>
                      </m:sup>
                    </m:sSup>
                  </m:oMath>
                </a14:m>
                <a:r>
                  <a:rPr lang="zh-CN" altLang="en-US" sz="2400" dirty="0">
                    <a:solidFill>
                      <a:srgbClr val="000000"/>
                    </a:solidFill>
                    <a:latin typeface="Verdana" panose="020B0604030504040204" pitchFamily="34" charset="0"/>
                  </a:rPr>
                  <a:t> 。随着 </a:t>
                </a:r>
                <a:r>
                  <a:rPr lang="en-US" altLang="zh-CN" sz="2400" dirty="0">
                    <a:solidFill>
                      <a:srgbClr val="000000"/>
                    </a:solidFill>
                    <a:latin typeface="Times New Roman" panose="02020603050405020304" pitchFamily="18" charset="0"/>
                    <a:cs typeface="Times New Roman" panose="02020603050405020304" pitchFamily="18" charset="0"/>
                  </a:rPr>
                  <a:t>timestep</a:t>
                </a:r>
                <a:r>
                  <a:rPr lang="zh-CN" altLang="en-US" sz="2400" dirty="0">
                    <a:solidFill>
                      <a:srgbClr val="000000"/>
                    </a:solidFill>
                    <a:latin typeface="Verdana" panose="020B0604030504040204" pitchFamily="34" charset="0"/>
                  </a:rPr>
                  <a:t> 的增加，逐步加大噪音</a:t>
                </a:r>
                <a:endParaRPr lang="en-US" altLang="zh-CN" sz="2400" dirty="0">
                  <a:solidFill>
                    <a:srgbClr val="000000"/>
                  </a:solidFill>
                  <a:latin typeface="Verdana" panose="020B0604030504040204" pitchFamily="34" charset="0"/>
                </a:endParaRPr>
              </a:p>
              <a:p>
                <a:pPr marL="342900" indent="-342900" defTabSz="612000">
                  <a:lnSpc>
                    <a:spcPct val="150000"/>
                  </a:lnSpc>
                  <a:spcAft>
                    <a:spcPts val="600"/>
                  </a:spcAft>
                  <a:buFont typeface="Arial" panose="020B0604020202020204" pitchFamily="34" charset="0"/>
                  <a:buChar char="•"/>
                </a:pPr>
                <a:r>
                  <a:rPr lang="en-US" altLang="zh-CN" sz="2400" b="1" dirty="0">
                    <a:solidFill>
                      <a:srgbClr val="000000"/>
                    </a:solidFill>
                    <a:latin typeface="Times New Roman" panose="02020603050405020304" pitchFamily="18" charset="0"/>
                    <a:cs typeface="Times New Roman" panose="02020603050405020304" pitchFamily="18" charset="0"/>
                  </a:rPr>
                  <a:t>Reverse Diffusion</a:t>
                </a:r>
              </a:p>
              <a:p>
                <a:pPr defTabSz="612000">
                  <a:lnSpc>
                    <a:spcPct val="150000"/>
                  </a:lnSpc>
                  <a:spcAft>
                    <a:spcPts val="600"/>
                  </a:spcAft>
                </a:pPr>
                <a:r>
                  <a:rPr lang="en-US" altLang="zh-CN" sz="2400" b="1" dirty="0">
                    <a:solidFill>
                      <a:srgbClr val="000000"/>
                    </a:solidFill>
                    <a:latin typeface="Times New Roman" panose="02020603050405020304" pitchFamily="18" charset="0"/>
                    <a:cs typeface="Times New Roman" panose="02020603050405020304" pitchFamily="18" charset="0"/>
                  </a:rPr>
                  <a:t>	</a:t>
                </a:r>
                <a:r>
                  <a:rPr lang="zh-CN" altLang="en-US" sz="2400" dirty="0">
                    <a:solidFill>
                      <a:srgbClr val="000000"/>
                    </a:solidFill>
                    <a:latin typeface="Times New Roman" panose="02020603050405020304" pitchFamily="18" charset="0"/>
                    <a:cs typeface="Times New Roman" panose="02020603050405020304" pitchFamily="18" charset="0"/>
                  </a:rPr>
                  <a:t>实际上就是降噪的过程，通过一个类似于 </a:t>
                </a:r>
                <a:r>
                  <a:rPr lang="en-US" altLang="zh-CN" sz="2400" dirty="0">
                    <a:solidFill>
                      <a:srgbClr val="000000"/>
                    </a:solidFill>
                    <a:latin typeface="Times New Roman" panose="02020603050405020304" pitchFamily="18" charset="0"/>
                    <a:cs typeface="Times New Roman" panose="02020603050405020304" pitchFamily="18" charset="0"/>
                  </a:rPr>
                  <a:t>U-Net </a:t>
                </a:r>
                <a:r>
                  <a:rPr lang="zh-CN" altLang="en-US" sz="2400" dirty="0">
                    <a:solidFill>
                      <a:srgbClr val="000000"/>
                    </a:solidFill>
                    <a:latin typeface="Times New Roman" panose="02020603050405020304" pitchFamily="18" charset="0"/>
                    <a:cs typeface="Times New Roman" panose="02020603050405020304" pitchFamily="18" charset="0"/>
                  </a:rPr>
                  <a:t>结构的网络 </a:t>
                </a:r>
                <a14:m>
                  <m:oMath xmlns:m="http://schemas.openxmlformats.org/officeDocument/2006/math">
                    <m:sSub>
                      <m:sSubPr>
                        <m:ctrlPr>
                          <a:rPr lang="zh-CN" altLang="en-US" sz="2400" i="1" smtClean="0">
                            <a:solidFill>
                              <a:srgbClr val="000000"/>
                            </a:solidFill>
                            <a:latin typeface="Cambria Math" panose="02040503050406030204" pitchFamily="18" charset="0"/>
                          </a:rPr>
                        </m:ctrlPr>
                      </m:sSubPr>
                      <m:e>
                        <m:r>
                          <a:rPr lang="zh-CN" altLang="en-US" sz="2400" i="1" smtClean="0">
                            <a:solidFill>
                              <a:srgbClr val="000000"/>
                            </a:solidFill>
                            <a:latin typeface="Cambria Math" panose="02040503050406030204" pitchFamily="18" charset="0"/>
                          </a:rPr>
                          <m:t>𝜀</m:t>
                        </m:r>
                      </m:e>
                      <m:sub>
                        <m:r>
                          <a:rPr lang="zh-CN" altLang="en-US" sz="2400" i="1" smtClean="0">
                            <a:solidFill>
                              <a:srgbClr val="000000"/>
                            </a:solidFill>
                            <a:latin typeface="Cambria Math" panose="02040503050406030204" pitchFamily="18" charset="0"/>
                          </a:rPr>
                          <m:t>𝜃</m:t>
                        </m:r>
                      </m:sub>
                    </m:sSub>
                  </m:oMath>
                </a14:m>
                <a:r>
                  <a:rPr lang="zh-CN" altLang="en-US" sz="2400" dirty="0">
                    <a:solidFill>
                      <a:srgbClr val="000000"/>
                    </a:solidFill>
                    <a:latin typeface="Times New Roman" panose="02020603050405020304" pitchFamily="18" charset="0"/>
                    <a:cs typeface="Times New Roman" panose="02020603050405020304" pitchFamily="18" charset="0"/>
                  </a:rPr>
                  <a:t> 对</a:t>
                </a:r>
                <a14:m>
                  <m:oMath xmlns:m="http://schemas.openxmlformats.org/officeDocument/2006/math">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𝜀</m:t>
                        </m:r>
                      </m:e>
                      <m:sup>
                        <m:r>
                          <a:rPr lang="zh-CN" altLang="en-US" sz="2400" i="1">
                            <a:solidFill>
                              <a:srgbClr val="000000"/>
                            </a:solidFill>
                            <a:latin typeface="Cambria Math" panose="02040503050406030204" pitchFamily="18" charset="0"/>
                          </a:rPr>
                          <m:t>𝑘</m:t>
                        </m:r>
                        <m:r>
                          <a:rPr lang="zh-CN" altLang="en-US" sz="2400">
                            <a:solidFill>
                              <a:srgbClr val="000000"/>
                            </a:solidFill>
                            <a:latin typeface="Cambria Math" panose="02040503050406030204" pitchFamily="18" charset="0"/>
                          </a:rPr>
                          <m:t>+1:</m:t>
                        </m:r>
                        <m:r>
                          <a:rPr lang="zh-CN" altLang="en-US" sz="2400" i="1">
                            <a:solidFill>
                              <a:srgbClr val="000000"/>
                            </a:solidFill>
                            <a:latin typeface="Cambria Math" panose="02040503050406030204" pitchFamily="18" charset="0"/>
                          </a:rPr>
                          <m:t>𝑁</m:t>
                        </m:r>
                      </m:sup>
                    </m:sSup>
                  </m:oMath>
                </a14:m>
                <a:r>
                  <a:rPr lang="zh-CN" altLang="en-US" sz="2400" dirty="0">
                    <a:solidFill>
                      <a:srgbClr val="000000"/>
                    </a:solidFill>
                    <a:latin typeface="Times New Roman" panose="02020603050405020304" pitchFamily="18" charset="0"/>
                    <a:cs typeface="Times New Roman" panose="02020603050405020304" pitchFamily="18" charset="0"/>
                  </a:rPr>
                  <a:t> 进行重构建，定义训练损失函数 </a:t>
                </a:r>
                <a14:m>
                  <m:oMath xmlns:m="http://schemas.openxmlformats.org/officeDocument/2006/math">
                    <m:sSub>
                      <m:sSubPr>
                        <m:ctrlPr>
                          <a:rPr lang="en-US" altLang="zh-CN" sz="2400" i="1" dirty="0" smtClean="0">
                            <a:solidFill>
                              <a:srgbClr val="000000"/>
                            </a:solidFill>
                            <a:latin typeface="Cambria Math" panose="02040503050406030204" pitchFamily="18" charset="0"/>
                          </a:rPr>
                        </m:ctrlPr>
                      </m:sSubPr>
                      <m:e>
                        <m:r>
                          <a:rPr lang="en-US" altLang="zh-CN" sz="2400" dirty="0">
                            <a:solidFill>
                              <a:srgbClr val="000000"/>
                            </a:solidFill>
                            <a:latin typeface="Cambria Math" panose="02040503050406030204" pitchFamily="18" charset="0"/>
                          </a:rPr>
                          <m:t>ℒ</m:t>
                        </m:r>
                      </m:e>
                      <m:sub>
                        <m:r>
                          <a:rPr lang="en-US" altLang="zh-CN" sz="2400" i="1" dirty="0">
                            <a:solidFill>
                              <a:srgbClr val="000000"/>
                            </a:solidFill>
                            <a:latin typeface="Cambria Math" panose="02040503050406030204" pitchFamily="18" charset="0"/>
                          </a:rPr>
                          <m:t>𝑠</m:t>
                        </m:r>
                        <m:r>
                          <m:rPr>
                            <m:sty m:val="p"/>
                          </m:rPr>
                          <a:rPr lang="en-US" altLang="zh-CN" sz="2400" i="1" dirty="0" smtClean="0">
                            <a:solidFill>
                              <a:srgbClr val="000000"/>
                            </a:solidFill>
                            <a:latin typeface="Cambria Math" panose="02040503050406030204" pitchFamily="18" charset="0"/>
                          </a:rPr>
                          <m:t>moo</m:t>
                        </m:r>
                        <m:r>
                          <m:rPr>
                            <m:sty m:val="p"/>
                          </m:rPr>
                          <a:rPr lang="en-US" altLang="zh-CN" sz="2400" i="0" dirty="0">
                            <a:solidFill>
                              <a:srgbClr val="000000"/>
                            </a:solidFill>
                            <a:latin typeface="Cambria Math" panose="02040503050406030204" pitchFamily="18" charset="0"/>
                          </a:rPr>
                          <m:t>th</m:t>
                        </m:r>
                      </m:sub>
                    </m:sSub>
                  </m:oMath>
                </a14:m>
                <a:endParaRPr lang="en-US" altLang="zh-CN" sz="2400"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E9B7EF6C-6FA3-89AC-7EBA-A522CFAFF106}"/>
                  </a:ext>
                </a:extLst>
              </p:cNvPr>
              <p:cNvSpPr txBox="1">
                <a:spLocks noRot="1" noChangeAspect="1" noMove="1" noResize="1" noEditPoints="1" noAdjustHandles="1" noChangeArrowheads="1" noChangeShapeType="1" noTextEdit="1"/>
              </p:cNvSpPr>
              <p:nvPr/>
            </p:nvSpPr>
            <p:spPr>
              <a:xfrm>
                <a:off x="1141502" y="1508581"/>
                <a:ext cx="9516973" cy="3623492"/>
              </a:xfrm>
              <a:prstGeom prst="rect">
                <a:avLst/>
              </a:prstGeom>
              <a:blipFill>
                <a:blip r:embed="rId4"/>
                <a:stretch>
                  <a:fillRect l="-961" r="-512" b="-2857"/>
                </a:stretch>
              </a:blipFill>
            </p:spPr>
            <p:txBody>
              <a:bodyPr/>
              <a:lstStyle/>
              <a:p>
                <a:r>
                  <a:rPr lang="zh-CN" altLang="en-US">
                    <a:noFill/>
                  </a:rPr>
                  <a:t> </a:t>
                </a:r>
              </a:p>
            </p:txBody>
          </p:sp>
        </mc:Fallback>
      </mc:AlternateContent>
      <p:sp>
        <p:nvSpPr>
          <p:cNvPr id="3" name="内容占位符 13">
            <a:extLst>
              <a:ext uri="{FF2B5EF4-FFF2-40B4-BE49-F238E27FC236}">
                <a16:creationId xmlns:a16="http://schemas.microsoft.com/office/drawing/2014/main" id="{07C8B5FE-5048-FEEA-3EB9-1C3A2315B586}"/>
              </a:ext>
            </a:extLst>
          </p:cNvPr>
          <p:cNvSpPr txBox="1"/>
          <p:nvPr/>
        </p:nvSpPr>
        <p:spPr>
          <a:xfrm>
            <a:off x="1077913" y="662533"/>
            <a:ext cx="3636962"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1"/>
                </a:solidFill>
                <a:latin typeface="Times New Roman" panose="02020603050405020304" pitchFamily="18" charset="0"/>
                <a:cs typeface="Times New Roman" panose="02020603050405020304" pitchFamily="18" charset="0"/>
              </a:rPr>
              <a:t>Diffusion Training</a:t>
            </a:r>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6968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p:cNvSpPr txBox="1"/>
          <p:nvPr/>
        </p:nvSpPr>
        <p:spPr>
          <a:xfrm>
            <a:off x="1077913" y="662533"/>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1"/>
                </a:solidFill>
                <a:latin typeface="Times New Roman" panose="02020603050405020304" pitchFamily="18" charset="0"/>
                <a:cs typeface="Times New Roman" panose="02020603050405020304" pitchFamily="18" charset="0"/>
              </a:rPr>
              <a:t>Reverse Diffusion Loss</a:t>
            </a:r>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sp>
        <p:nvSpPr>
          <p:cNvPr id="32" name="矩形 31"/>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2445A34-EBFF-64EA-7640-5FA60C1C5BFC}"/>
              </a:ext>
            </a:extLst>
          </p:cNvPr>
          <p:cNvSpPr txBox="1"/>
          <p:nvPr/>
        </p:nvSpPr>
        <p:spPr>
          <a:xfrm>
            <a:off x="922713" y="1483793"/>
            <a:ext cx="4895238" cy="461665"/>
          </a:xfrm>
          <a:prstGeom prst="rect">
            <a:avLst/>
          </a:prstGeom>
          <a:noFill/>
        </p:spPr>
        <p:txBody>
          <a:bodyPr wrap="square" rtlCol="0">
            <a:spAutoFit/>
          </a:bodyPr>
          <a:lstStyle/>
          <a:p>
            <a:pPr defTabSz="612000"/>
            <a:r>
              <a:rPr lang="en-US" altLang="zh-CN" sz="2400" dirty="0">
                <a:solidFill>
                  <a:srgbClr val="000000"/>
                </a:solidFill>
                <a:latin typeface="Verdana" panose="020B0604030504040204" pitchFamily="34" charset="0"/>
              </a:rPr>
              <a:t>	</a:t>
            </a:r>
            <a:endParaRPr lang="en-US" altLang="zh-CN" sz="2400" b="0" dirty="0">
              <a:solidFill>
                <a:srgbClr val="000000"/>
              </a:solidFill>
              <a:latin typeface="Verdana" panose="020B0604030504040204" pitchFamily="34" charset="0"/>
            </a:endParaRPr>
          </a:p>
        </p:txBody>
      </p:sp>
      <p:sp>
        <p:nvSpPr>
          <p:cNvPr id="6" name="文本框 5">
            <a:extLst>
              <a:ext uri="{FF2B5EF4-FFF2-40B4-BE49-F238E27FC236}">
                <a16:creationId xmlns:a16="http://schemas.microsoft.com/office/drawing/2014/main" id="{7E0FEE5A-87E1-DA6A-7FD5-AD84835C5433}"/>
              </a:ext>
            </a:extLst>
          </p:cNvPr>
          <p:cNvSpPr txBox="1"/>
          <p:nvPr/>
        </p:nvSpPr>
        <p:spPr>
          <a:xfrm>
            <a:off x="5638800" y="2974427"/>
            <a:ext cx="65" cy="276999"/>
          </a:xfrm>
          <a:prstGeom prst="rect">
            <a:avLst/>
          </a:prstGeom>
          <a:noFill/>
        </p:spPr>
        <p:txBody>
          <a:bodyPr wrap="none" lIns="0" tIns="0" rIns="0" bIns="0" rtlCol="0">
            <a:spAutoFit/>
          </a:bodyPr>
          <a:lstStyle/>
          <a:p>
            <a:endParaRPr lang="zh-CN" altLang="en-US" dirty="0"/>
          </a:p>
        </p:txBody>
      </p:sp>
      <p:pic>
        <p:nvPicPr>
          <p:cNvPr id="7" name="图片 6">
            <a:extLst>
              <a:ext uri="{FF2B5EF4-FFF2-40B4-BE49-F238E27FC236}">
                <a16:creationId xmlns:a16="http://schemas.microsoft.com/office/drawing/2014/main" id="{AC9F9309-3574-58E3-10D7-360F65D76807}"/>
              </a:ext>
            </a:extLst>
          </p:cNvPr>
          <p:cNvPicPr>
            <a:picLocks noChangeAspect="1"/>
          </p:cNvPicPr>
          <p:nvPr/>
        </p:nvPicPr>
        <p:blipFill>
          <a:blip r:embed="rId4"/>
          <a:stretch>
            <a:fillRect/>
          </a:stretch>
        </p:blipFill>
        <p:spPr>
          <a:xfrm>
            <a:off x="732755" y="1846517"/>
            <a:ext cx="5591175" cy="952500"/>
          </a:xfrm>
          <a:prstGeom prst="rect">
            <a:avLst/>
          </a:prstGeom>
        </p:spPr>
      </p:pic>
      <p:pic>
        <p:nvPicPr>
          <p:cNvPr id="11" name="图片 10">
            <a:extLst>
              <a:ext uri="{FF2B5EF4-FFF2-40B4-BE49-F238E27FC236}">
                <a16:creationId xmlns:a16="http://schemas.microsoft.com/office/drawing/2014/main" id="{C4EC94E7-48E8-8A39-39E8-A06B5FFBFBD0}"/>
              </a:ext>
            </a:extLst>
          </p:cNvPr>
          <p:cNvPicPr>
            <a:picLocks noChangeAspect="1"/>
          </p:cNvPicPr>
          <p:nvPr/>
        </p:nvPicPr>
        <p:blipFill>
          <a:blip r:embed="rId5"/>
          <a:stretch>
            <a:fillRect/>
          </a:stretch>
        </p:blipFill>
        <p:spPr>
          <a:xfrm>
            <a:off x="732755" y="3234992"/>
            <a:ext cx="5867400" cy="1085850"/>
          </a:xfrm>
          <a:prstGeom prst="rect">
            <a:avLst/>
          </a:prstGeom>
        </p:spPr>
      </p:pic>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0304FF3C-2DA7-4473-FEE3-CC4435605058}"/>
                  </a:ext>
                </a:extLst>
              </p:cNvPr>
              <p:cNvSpPr txBox="1"/>
              <p:nvPr/>
            </p:nvSpPr>
            <p:spPr>
              <a:xfrm>
                <a:off x="7125530" y="2244823"/>
                <a:ext cx="4739477" cy="1650516"/>
              </a:xfrm>
              <a:prstGeom prst="rect">
                <a:avLst/>
              </a:prstGeom>
              <a:noFill/>
            </p:spPr>
            <p:txBody>
              <a:bodyPr wrap="square" rtlCol="0">
                <a:spAutoFit/>
              </a:bodyPr>
              <a:lstStyle/>
              <a:p>
                <a:pPr defTabSz="612000"/>
                <a14:m>
                  <m:oMath xmlns:m="http://schemas.openxmlformats.org/officeDocument/2006/math">
                    <m:sSub>
                      <m:sSubPr>
                        <m:ctrlPr>
                          <a:rPr lang="en-US" altLang="zh-CN" sz="2000" b="0" i="1" dirty="0" smtClean="0">
                            <a:solidFill>
                              <a:srgbClr val="000000"/>
                            </a:solidFill>
                            <a:latin typeface="Cambria Math" panose="02040503050406030204" pitchFamily="18" charset="0"/>
                          </a:rPr>
                        </m:ctrlPr>
                      </m:sSubPr>
                      <m:e>
                        <m:r>
                          <a:rPr lang="en-US" altLang="zh-CN" sz="2000" b="0" i="1" dirty="0" smtClean="0">
                            <a:solidFill>
                              <a:srgbClr val="000000"/>
                            </a:solidFill>
                            <a:latin typeface="Cambria Math" panose="02040503050406030204" pitchFamily="18" charset="0"/>
                          </a:rPr>
                          <m:t>𝑋</m:t>
                        </m:r>
                      </m:e>
                      <m:sub>
                        <m:r>
                          <a:rPr lang="en-US" altLang="zh-CN" sz="2000" b="0" i="1" dirty="0">
                            <a:solidFill>
                              <a:srgbClr val="000000"/>
                            </a:solidFill>
                            <a:latin typeface="Cambria Math" panose="02040503050406030204" pitchFamily="18" charset="0"/>
                          </a:rPr>
                          <m:t>𝑡</m:t>
                        </m:r>
                      </m:sub>
                    </m:sSub>
                  </m:oMath>
                </a14:m>
                <a:r>
                  <a:rPr lang="en-US" altLang="zh-CN" sz="2000" b="0" dirty="0">
                    <a:solidFill>
                      <a:srgbClr val="000000"/>
                    </a:solidFill>
                    <a:latin typeface="Verdana" panose="020B0604030504040204" pitchFamily="34" charset="0"/>
                  </a:rPr>
                  <a:t> </a:t>
                </a:r>
                <a:r>
                  <a:rPr lang="zh-CN" altLang="en-US" sz="2000" b="0" dirty="0">
                    <a:solidFill>
                      <a:srgbClr val="000000"/>
                    </a:solidFill>
                    <a:latin typeface="Verdana" panose="020B0604030504040204" pitchFamily="34" charset="0"/>
                  </a:rPr>
                  <a:t>即</a:t>
                </a:r>
                <a:r>
                  <a:rPr lang="zh-CN" altLang="en-US" sz="2000" dirty="0">
                    <a:solidFill>
                      <a:srgbClr val="000000"/>
                    </a:solidFill>
                    <a:latin typeface="Verdana" panose="020B0604030504040204" pitchFamily="34" charset="0"/>
                  </a:rPr>
                  <a:t> </a:t>
                </a:r>
                <a14:m>
                  <m:oMath xmlns:m="http://schemas.openxmlformats.org/officeDocument/2006/math">
                    <m:sSup>
                      <m:sSupPr>
                        <m:ctrlPr>
                          <a:rPr lang="en-US" altLang="zh-CN" sz="2000" i="1" dirty="0">
                            <a:solidFill>
                              <a:srgbClr val="000000"/>
                            </a:solidFill>
                            <a:latin typeface="Cambria Math" panose="02040503050406030204" pitchFamily="18" charset="0"/>
                          </a:rPr>
                        </m:ctrlPr>
                      </m:sSupPr>
                      <m:e>
                        <m:r>
                          <a:rPr lang="en-US" altLang="zh-CN" sz="2000" i="1" dirty="0">
                            <a:solidFill>
                              <a:srgbClr val="000000"/>
                            </a:solidFill>
                            <a:latin typeface="Cambria Math" panose="02040503050406030204" pitchFamily="18" charset="0"/>
                          </a:rPr>
                          <m:t> </m:t>
                        </m:r>
                        <m:r>
                          <a:rPr lang="en-US" altLang="zh-CN" sz="2000" i="1" dirty="0">
                            <a:solidFill>
                              <a:srgbClr val="000000"/>
                            </a:solidFill>
                            <a:latin typeface="Cambria Math" panose="02040503050406030204" pitchFamily="18" charset="0"/>
                          </a:rPr>
                          <m:t>𝑋</m:t>
                        </m:r>
                      </m:e>
                      <m:sup>
                        <m:r>
                          <m:rPr>
                            <m:sty m:val="p"/>
                          </m:rPr>
                          <a:rPr lang="en-US" altLang="zh-CN" sz="2000" i="1" dirty="0">
                            <a:solidFill>
                              <a:srgbClr val="000000"/>
                            </a:solidFill>
                            <a:latin typeface="Cambria Math" panose="02040503050406030204" pitchFamily="18" charset="0"/>
                          </a:rPr>
                          <m:t>k</m:t>
                        </m:r>
                        <m:r>
                          <a:rPr lang="en-US" altLang="zh-CN" sz="2000" i="1" dirty="0">
                            <a:solidFill>
                              <a:srgbClr val="000000"/>
                            </a:solidFill>
                            <a:latin typeface="Cambria Math" panose="02040503050406030204" pitchFamily="18" charset="0"/>
                          </a:rPr>
                          <m:t>+1:</m:t>
                        </m:r>
                        <m:r>
                          <a:rPr lang="en-US" altLang="zh-CN" sz="2000" i="1" dirty="0">
                            <a:solidFill>
                              <a:srgbClr val="000000"/>
                            </a:solidFill>
                            <a:latin typeface="Cambria Math" panose="02040503050406030204" pitchFamily="18" charset="0"/>
                          </a:rPr>
                          <m:t>𝑁</m:t>
                        </m:r>
                      </m:sup>
                    </m:sSup>
                  </m:oMath>
                </a14:m>
                <a:endParaRPr lang="en-US" altLang="zh-CN" sz="2000" dirty="0">
                  <a:solidFill>
                    <a:srgbClr val="000000"/>
                  </a:solidFill>
                  <a:latin typeface="Verdana" panose="020B0604030504040204" pitchFamily="34" charset="0"/>
                </a:endParaRPr>
              </a:p>
              <a:p>
                <a:pPr defTabSz="612000"/>
                <a:endParaRPr lang="en-US" altLang="zh-CN" sz="2000" dirty="0">
                  <a:solidFill>
                    <a:srgbClr val="000000"/>
                  </a:solidFill>
                  <a:latin typeface="Verdana" panose="020B0604030504040204" pitchFamily="34" charset="0"/>
                </a:endParaRPr>
              </a:p>
              <a:p>
                <a:pPr defTabSz="612000"/>
                <a:r>
                  <a:rPr lang="en-US" altLang="zh-CN" sz="2000" dirty="0">
                    <a:solidFill>
                      <a:srgbClr val="000000"/>
                    </a:solidFill>
                    <a:latin typeface="Times New Roman" panose="02020603050405020304" pitchFamily="18" charset="0"/>
                    <a:cs typeface="Times New Roman" panose="02020603050405020304" pitchFamily="18" charset="0"/>
                  </a:rPr>
                  <a:t>diffusion timestep</a:t>
                </a:r>
                <a:r>
                  <a:rPr lang="zh-CN" altLang="en-US" sz="2000" dirty="0">
                    <a:solidFill>
                      <a:srgbClr val="000000"/>
                    </a:solidFill>
                    <a:latin typeface="Verdana" panose="020B0604030504040204" pitchFamily="34" charset="0"/>
                  </a:rPr>
                  <a:t>经过</a:t>
                </a:r>
                <a:r>
                  <a:rPr lang="en-US" altLang="zh-CN" sz="2000" dirty="0">
                    <a:solidFill>
                      <a:srgbClr val="000000"/>
                    </a:solidFill>
                    <a:latin typeface="Times New Roman" panose="02020603050405020304" pitchFamily="18" charset="0"/>
                    <a:cs typeface="Times New Roman" panose="02020603050405020304" pitchFamily="18" charset="0"/>
                  </a:rPr>
                  <a:t>MLP </a:t>
                </a:r>
                <a14:m>
                  <m:oMath xmlns:m="http://schemas.openxmlformats.org/officeDocument/2006/math">
                    <m:sSub>
                      <m:sSubPr>
                        <m:ctrlPr>
                          <a:rPr lang="en-US" altLang="zh-CN" sz="2000" b="0" i="1" dirty="0" smtClean="0">
                            <a:solidFill>
                              <a:srgbClr val="000000"/>
                            </a:solidFill>
                            <a:latin typeface="Cambria Math" panose="02040503050406030204" pitchFamily="18" charset="0"/>
                          </a:rPr>
                        </m:ctrlPr>
                      </m:sSubPr>
                      <m:e>
                        <m:r>
                          <a:rPr lang="en-US" altLang="zh-CN" sz="2000" b="0" i="1" dirty="0">
                            <a:solidFill>
                              <a:srgbClr val="000000"/>
                            </a:solidFill>
                            <a:latin typeface="Cambria Math" panose="02040503050406030204" pitchFamily="18" charset="0"/>
                          </a:rPr>
                          <m:t>𝜏</m:t>
                        </m:r>
                      </m:e>
                      <m:sub>
                        <m:r>
                          <a:rPr lang="en-US" altLang="zh-CN" sz="2000" b="0" i="1" dirty="0">
                            <a:solidFill>
                              <a:srgbClr val="000000"/>
                            </a:solidFill>
                            <a:latin typeface="Cambria Math" panose="02040503050406030204" pitchFamily="18" charset="0"/>
                          </a:rPr>
                          <m:t>𝜃</m:t>
                        </m:r>
                      </m:sub>
                    </m:sSub>
                  </m:oMath>
                </a14:m>
                <a:r>
                  <a:rPr lang="en-US" altLang="zh-CN" sz="2000" b="0" dirty="0">
                    <a:solidFill>
                      <a:srgbClr val="000000"/>
                    </a:solidFill>
                    <a:latin typeface="Times New Roman" panose="02020603050405020304" pitchFamily="18" charset="0"/>
                    <a:cs typeface="Times New Roman" panose="02020603050405020304" pitchFamily="18" charset="0"/>
                  </a:rPr>
                  <a:t> </a:t>
                </a:r>
                <a:r>
                  <a:rPr lang="zh-CN" altLang="en-US" sz="2000" b="0" dirty="0">
                    <a:solidFill>
                      <a:srgbClr val="000000"/>
                    </a:solidFill>
                    <a:latin typeface="Times New Roman" panose="02020603050405020304" pitchFamily="18" charset="0"/>
                    <a:cs typeface="Times New Roman" panose="02020603050405020304" pitchFamily="18" charset="0"/>
                  </a:rPr>
                  <a:t>得到 </a:t>
                </a:r>
                <a:r>
                  <a:rPr lang="en-US" altLang="zh-CN" sz="2000" b="0" dirty="0">
                    <a:solidFill>
                      <a:srgbClr val="000000"/>
                    </a:solidFill>
                    <a:latin typeface="Times New Roman" panose="02020603050405020304" pitchFamily="18" charset="0"/>
                    <a:cs typeface="Times New Roman" panose="02020603050405020304" pitchFamily="18" charset="0"/>
                  </a:rPr>
                  <a:t>t</a:t>
                </a:r>
              </a:p>
              <a:p>
                <a:pPr defTabSz="612000"/>
                <a:endParaRPr lang="en-US" altLang="zh-CN" sz="2000" dirty="0">
                  <a:solidFill>
                    <a:srgbClr val="000000"/>
                  </a:solidFill>
                  <a:latin typeface="Times New Roman" panose="02020603050405020304" pitchFamily="18" charset="0"/>
                  <a:cs typeface="Times New Roman" panose="02020603050405020304" pitchFamily="18" charset="0"/>
                </a:endParaRPr>
              </a:p>
              <a:p>
                <a:pPr defTabSz="612000"/>
                <a14:m>
                  <m:oMath xmlns:m="http://schemas.openxmlformats.org/officeDocument/2006/math">
                    <m:sSup>
                      <m:sSupPr>
                        <m:ctrlPr>
                          <a:rPr lang="en-US" altLang="zh-CN" sz="2000" b="0" i="1" dirty="0" smtClean="0">
                            <a:solidFill>
                              <a:srgbClr val="000000"/>
                            </a:solidFill>
                            <a:latin typeface="Cambria Math" panose="02040503050406030204" pitchFamily="18" charset="0"/>
                          </a:rPr>
                        </m:ctrlPr>
                      </m:sSupPr>
                      <m:e>
                        <m:r>
                          <a:rPr lang="en-US" altLang="zh-CN" sz="2000" b="0" i="1" dirty="0" smtClean="0">
                            <a:solidFill>
                              <a:srgbClr val="000000"/>
                            </a:solidFill>
                            <a:latin typeface="Cambria Math" panose="02040503050406030204" pitchFamily="18" charset="0"/>
                          </a:rPr>
                          <m:t>𝑋</m:t>
                        </m:r>
                      </m:e>
                      <m:sup>
                        <m:r>
                          <a:rPr lang="en-US" altLang="zh-CN" sz="2000" b="0" i="0" dirty="0">
                            <a:solidFill>
                              <a:srgbClr val="000000"/>
                            </a:solidFill>
                            <a:latin typeface="Cambria Math" panose="02040503050406030204" pitchFamily="18" charset="0"/>
                          </a:rPr>
                          <m:t>1</m:t>
                        </m:r>
                        <m:r>
                          <a:rPr lang="en-US" altLang="zh-CN" sz="2000" b="0" i="1" dirty="0" smtClean="0">
                            <a:solidFill>
                              <a:srgbClr val="000000"/>
                            </a:solidFill>
                            <a:latin typeface="Cambria Math" panose="02040503050406030204" pitchFamily="18" charset="0"/>
                          </a:rPr>
                          <m:t>:</m:t>
                        </m:r>
                        <m:r>
                          <a:rPr lang="en-US" altLang="zh-CN" sz="2000" b="0" i="1" dirty="0" smtClean="0">
                            <a:solidFill>
                              <a:srgbClr val="000000"/>
                            </a:solidFill>
                            <a:latin typeface="Cambria Math" panose="02040503050406030204" pitchFamily="18" charset="0"/>
                          </a:rPr>
                          <m:t>𝑘</m:t>
                        </m:r>
                      </m:sup>
                    </m:sSup>
                  </m:oMath>
                </a14:m>
                <a:r>
                  <a:rPr lang="en-US" altLang="zh-CN" sz="2000" b="0" dirty="0">
                    <a:solidFill>
                      <a:srgbClr val="000000"/>
                    </a:solidFill>
                    <a:latin typeface="Verdana" panose="020B0604030504040204" pitchFamily="34" charset="0"/>
                  </a:rPr>
                  <a:t> </a:t>
                </a:r>
                <a:r>
                  <a:rPr lang="zh-CN" altLang="en-US" sz="2000" b="0" dirty="0">
                    <a:solidFill>
                      <a:srgbClr val="000000"/>
                    </a:solidFill>
                    <a:latin typeface="Verdana" panose="020B0604030504040204" pitchFamily="34" charset="0"/>
                  </a:rPr>
                  <a:t>经过</a:t>
                </a:r>
                <a:r>
                  <a:rPr lang="en-US" altLang="zh-CN" sz="2000" b="0" dirty="0">
                    <a:solidFill>
                      <a:srgbClr val="000000"/>
                    </a:solidFill>
                    <a:latin typeface="Times New Roman" panose="02020603050405020304" pitchFamily="18" charset="0"/>
                    <a:cs typeface="Times New Roman" panose="02020603050405020304" pitchFamily="18" charset="0"/>
                  </a:rPr>
                  <a:t>conditioning</a:t>
                </a:r>
                <a:r>
                  <a:rPr lang="zh-CN" altLang="en-US" sz="2000" b="0" dirty="0">
                    <a:solidFill>
                      <a:srgbClr val="000000"/>
                    </a:solidFill>
                    <a:latin typeface="Verdana" panose="020B0604030504040204" pitchFamily="34" charset="0"/>
                  </a:rPr>
                  <a:t>模块后得到 </a:t>
                </a:r>
                <a:r>
                  <a:rPr lang="en-US" altLang="zh-CN" sz="2000" b="0" dirty="0">
                    <a:solidFill>
                      <a:srgbClr val="000000"/>
                    </a:solidFill>
                    <a:latin typeface="Times New Roman" panose="02020603050405020304" pitchFamily="18" charset="0"/>
                    <a:cs typeface="Times New Roman" panose="02020603050405020304" pitchFamily="18" charset="0"/>
                  </a:rPr>
                  <a:t>h</a:t>
                </a:r>
              </a:p>
            </p:txBody>
          </p:sp>
        </mc:Choice>
        <mc:Fallback xmlns="">
          <p:sp>
            <p:nvSpPr>
              <p:cNvPr id="13" name="文本框 12">
                <a:extLst>
                  <a:ext uri="{FF2B5EF4-FFF2-40B4-BE49-F238E27FC236}">
                    <a16:creationId xmlns:a16="http://schemas.microsoft.com/office/drawing/2014/main" id="{0304FF3C-2DA7-4473-FEE3-CC4435605058}"/>
                  </a:ext>
                </a:extLst>
              </p:cNvPr>
              <p:cNvSpPr txBox="1">
                <a:spLocks noRot="1" noChangeAspect="1" noMove="1" noResize="1" noEditPoints="1" noAdjustHandles="1" noChangeArrowheads="1" noChangeShapeType="1" noTextEdit="1"/>
              </p:cNvSpPr>
              <p:nvPr/>
            </p:nvSpPr>
            <p:spPr>
              <a:xfrm>
                <a:off x="7125530" y="2244823"/>
                <a:ext cx="4739477" cy="1650516"/>
              </a:xfrm>
              <a:prstGeom prst="rect">
                <a:avLst/>
              </a:prstGeom>
              <a:blipFill>
                <a:blip r:embed="rId6"/>
                <a:stretch>
                  <a:fillRect l="-1416" t="-1107" b="-5535"/>
                </a:stretch>
              </a:blipFill>
            </p:spPr>
            <p:txBody>
              <a:bodyPr/>
              <a:lstStyle/>
              <a:p>
                <a:r>
                  <a:rPr lang="zh-CN" altLang="en-US">
                    <a:noFill/>
                  </a:rPr>
                  <a:t> </a:t>
                </a:r>
              </a:p>
            </p:txBody>
          </p:sp>
        </mc:Fallback>
      </mc:AlternateContent>
      <p:pic>
        <p:nvPicPr>
          <p:cNvPr id="16" name="图片 15">
            <a:extLst>
              <a:ext uri="{FF2B5EF4-FFF2-40B4-BE49-F238E27FC236}">
                <a16:creationId xmlns:a16="http://schemas.microsoft.com/office/drawing/2014/main" id="{0B0CFC37-B8D0-69A6-3966-F937A56267AA}"/>
              </a:ext>
            </a:extLst>
          </p:cNvPr>
          <p:cNvPicPr>
            <a:picLocks noChangeAspect="1"/>
          </p:cNvPicPr>
          <p:nvPr/>
        </p:nvPicPr>
        <p:blipFill>
          <a:blip r:embed="rId7"/>
          <a:stretch>
            <a:fillRect/>
          </a:stretch>
        </p:blipFill>
        <p:spPr>
          <a:xfrm>
            <a:off x="559347" y="5096457"/>
            <a:ext cx="6141439" cy="635321"/>
          </a:xfrm>
          <a:prstGeom prst="rect">
            <a:avLst/>
          </a:prstGeom>
        </p:spPr>
      </p:pic>
    </p:spTree>
    <p:extLst>
      <p:ext uri="{BB962C8B-B14F-4D97-AF65-F5344CB8AC3E}">
        <p14:creationId xmlns:p14="http://schemas.microsoft.com/office/powerpoint/2010/main" val="1259090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p:cNvSpPr txBox="1"/>
          <p:nvPr/>
        </p:nvSpPr>
        <p:spPr>
          <a:xfrm>
            <a:off x="1077913" y="662533"/>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1"/>
                </a:solidFill>
                <a:latin typeface="Times New Roman" panose="02020603050405020304" pitchFamily="18" charset="0"/>
                <a:cs typeface="Times New Roman" panose="02020603050405020304" pitchFamily="18" charset="0"/>
              </a:rPr>
              <a:t>Diffusion Inference</a:t>
            </a:r>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sp>
        <p:nvSpPr>
          <p:cNvPr id="32" name="矩形 31"/>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2445A34-EBFF-64EA-7640-5FA60C1C5BFC}"/>
              </a:ext>
            </a:extLst>
          </p:cNvPr>
          <p:cNvSpPr txBox="1"/>
          <p:nvPr/>
        </p:nvSpPr>
        <p:spPr>
          <a:xfrm>
            <a:off x="1077913" y="1489248"/>
            <a:ext cx="9761851" cy="1133259"/>
          </a:xfrm>
          <a:prstGeom prst="rect">
            <a:avLst/>
          </a:prstGeom>
          <a:noFill/>
        </p:spPr>
        <p:txBody>
          <a:bodyPr wrap="square" rtlCol="0">
            <a:spAutoFit/>
          </a:bodyPr>
          <a:lstStyle/>
          <a:p>
            <a:pPr defTabSz="612000">
              <a:lnSpc>
                <a:spcPct val="150000"/>
              </a:lnSpc>
            </a:pPr>
            <a:r>
              <a:rPr lang="en-US" altLang="zh-CN" sz="2400" dirty="0">
                <a:solidFill>
                  <a:srgbClr val="000000"/>
                </a:solidFill>
                <a:latin typeface="Verdana" panose="020B0604030504040204" pitchFamily="34" charset="0"/>
              </a:rPr>
              <a:t>	</a:t>
            </a:r>
            <a:r>
              <a:rPr lang="en-US" altLang="zh-CN" sz="2400" dirty="0">
                <a:solidFill>
                  <a:srgbClr val="000000"/>
                </a:solidFill>
                <a:latin typeface="Times New Roman" panose="02020603050405020304" pitchFamily="18" charset="0"/>
                <a:cs typeface="Times New Roman" panose="02020603050405020304" pitchFamily="18" charset="0"/>
              </a:rPr>
              <a:t>Inference</a:t>
            </a:r>
            <a:r>
              <a:rPr lang="zh-CN" altLang="en-US" sz="2400" dirty="0">
                <a:solidFill>
                  <a:srgbClr val="000000"/>
                </a:solidFill>
                <a:latin typeface="Verdana" panose="020B0604030504040204" pitchFamily="34" charset="0"/>
              </a:rPr>
              <a:t>的时候，</a:t>
            </a:r>
            <a:r>
              <a:rPr lang="en-US" altLang="zh-CN" sz="2400" dirty="0" err="1">
                <a:solidFill>
                  <a:srgbClr val="000000"/>
                </a:solidFill>
                <a:latin typeface="Times New Roman" panose="02020603050405020304" pitchFamily="18" charset="0"/>
                <a:cs typeface="Times New Roman" panose="02020603050405020304" pitchFamily="18" charset="0"/>
              </a:rPr>
              <a:t>MoCoDAD</a:t>
            </a:r>
            <a:r>
              <a:rPr lang="en-US" altLang="zh-CN" sz="2400" dirty="0">
                <a:solidFill>
                  <a:srgbClr val="000000"/>
                </a:solidFill>
                <a:latin typeface="Verdana" panose="020B0604030504040204" pitchFamily="34" charset="0"/>
              </a:rPr>
              <a:t> </a:t>
            </a:r>
            <a:r>
              <a:rPr lang="zh-CN" altLang="en-US" sz="2400" dirty="0">
                <a:solidFill>
                  <a:srgbClr val="000000"/>
                </a:solidFill>
                <a:latin typeface="Verdana" panose="020B0604030504040204" pitchFamily="34" charset="0"/>
              </a:rPr>
              <a:t>基于过去帧重构生成未来帧运动序列特征，通过比较或者聚合来检测异常</a:t>
            </a:r>
            <a:endParaRPr lang="en-US" altLang="zh-CN" sz="2400" dirty="0">
              <a:solidFill>
                <a:srgbClr val="000000"/>
              </a:solidFill>
              <a:latin typeface="Verdana" panose="020B0604030504040204" pitchFamily="34" charset="0"/>
            </a:endParaRPr>
          </a:p>
        </p:txBody>
      </p:sp>
      <p:sp>
        <p:nvSpPr>
          <p:cNvPr id="6" name="文本框 5">
            <a:extLst>
              <a:ext uri="{FF2B5EF4-FFF2-40B4-BE49-F238E27FC236}">
                <a16:creationId xmlns:a16="http://schemas.microsoft.com/office/drawing/2014/main" id="{7E0FEE5A-87E1-DA6A-7FD5-AD84835C5433}"/>
              </a:ext>
            </a:extLst>
          </p:cNvPr>
          <p:cNvSpPr txBox="1"/>
          <p:nvPr/>
        </p:nvSpPr>
        <p:spPr>
          <a:xfrm>
            <a:off x="5638800" y="2974427"/>
            <a:ext cx="65" cy="276999"/>
          </a:xfrm>
          <a:prstGeom prst="rect">
            <a:avLst/>
          </a:prstGeom>
          <a:noFill/>
        </p:spPr>
        <p:txBody>
          <a:bodyPr wrap="none" lIns="0" tIns="0" rIns="0" bIns="0" rtlCol="0">
            <a:spAutoFit/>
          </a:bodyPr>
          <a:lstStyle/>
          <a:p>
            <a:endParaRPr lang="zh-CN" altLang="en-US" dirty="0"/>
          </a:p>
        </p:txBody>
      </p:sp>
      <p:pic>
        <p:nvPicPr>
          <p:cNvPr id="7" name="图片 6">
            <a:extLst>
              <a:ext uri="{FF2B5EF4-FFF2-40B4-BE49-F238E27FC236}">
                <a16:creationId xmlns:a16="http://schemas.microsoft.com/office/drawing/2014/main" id="{0AB39187-CEB5-F2A9-43CB-A34EC42BDB81}"/>
              </a:ext>
            </a:extLst>
          </p:cNvPr>
          <p:cNvPicPr>
            <a:picLocks noChangeAspect="1"/>
          </p:cNvPicPr>
          <p:nvPr/>
        </p:nvPicPr>
        <p:blipFill>
          <a:blip r:embed="rId4"/>
          <a:stretch>
            <a:fillRect/>
          </a:stretch>
        </p:blipFill>
        <p:spPr>
          <a:xfrm>
            <a:off x="2335135" y="2656637"/>
            <a:ext cx="7521729" cy="1133259"/>
          </a:xfrm>
          <a:prstGeom prst="rect">
            <a:avLst/>
          </a:prstGeom>
        </p:spPr>
      </p:pic>
      <p:sp>
        <p:nvSpPr>
          <p:cNvPr id="9" name="文本框 8">
            <a:extLst>
              <a:ext uri="{FF2B5EF4-FFF2-40B4-BE49-F238E27FC236}">
                <a16:creationId xmlns:a16="http://schemas.microsoft.com/office/drawing/2014/main" id="{312C7A92-D37B-1261-DD66-ABC366F03186}"/>
              </a:ext>
            </a:extLst>
          </p:cNvPr>
          <p:cNvSpPr txBox="1"/>
          <p:nvPr/>
        </p:nvSpPr>
        <p:spPr>
          <a:xfrm>
            <a:off x="970652" y="3998320"/>
            <a:ext cx="9761851" cy="571631"/>
          </a:xfrm>
          <a:prstGeom prst="rect">
            <a:avLst/>
          </a:prstGeom>
          <a:noFill/>
        </p:spPr>
        <p:txBody>
          <a:bodyPr wrap="square" rtlCol="0">
            <a:spAutoFit/>
          </a:bodyPr>
          <a:lstStyle/>
          <a:p>
            <a:pPr defTabSz="612000">
              <a:lnSpc>
                <a:spcPct val="150000"/>
              </a:lnSpc>
            </a:pPr>
            <a:r>
              <a:rPr lang="en-US" altLang="zh-CN" sz="2400" b="0" dirty="0">
                <a:solidFill>
                  <a:srgbClr val="000000"/>
                </a:solidFill>
                <a:latin typeface="Verdana" panose="020B0604030504040204" pitchFamily="34" charset="0"/>
              </a:rPr>
              <a:t>	</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0C4DB6D-2BB7-C9D4-BE7C-9AA57DF43CF9}"/>
                  </a:ext>
                </a:extLst>
              </p:cNvPr>
              <p:cNvSpPr txBox="1"/>
              <p:nvPr/>
            </p:nvSpPr>
            <p:spPr>
              <a:xfrm>
                <a:off x="735611" y="4025902"/>
                <a:ext cx="10828337" cy="579261"/>
              </a:xfrm>
              <a:prstGeom prst="rect">
                <a:avLst/>
              </a:prstGeom>
              <a:noFill/>
            </p:spPr>
            <p:txBody>
              <a:bodyPr wrap="square" rtlCol="0">
                <a:spAutoFit/>
              </a:bodyPr>
              <a:lstStyle/>
              <a:p>
                <a:pPr defTabSz="612000">
                  <a:lnSpc>
                    <a:spcPct val="150000"/>
                  </a:lnSpc>
                </a:pPr>
                <a:r>
                  <a:rPr lang="zh-CN" altLang="en-US" sz="2400" dirty="0">
                    <a:solidFill>
                      <a:srgbClr val="000000"/>
                    </a:solidFill>
                    <a:latin typeface="Verdana" panose="020B0604030504040204" pitchFamily="34" charset="0"/>
                  </a:rPr>
                  <a:t>生成 </a:t>
                </a:r>
                <a:r>
                  <a:rPr lang="en-US" altLang="zh-CN" sz="2400" dirty="0">
                    <a:solidFill>
                      <a:srgbClr val="000000"/>
                    </a:solidFill>
                    <a:latin typeface="Verdana" panose="020B0604030504040204" pitchFamily="34" charset="0"/>
                  </a:rPr>
                  <a:t>m </a:t>
                </a:r>
                <a:r>
                  <a:rPr lang="zh-CN" altLang="en-US" sz="2400" dirty="0">
                    <a:solidFill>
                      <a:srgbClr val="000000"/>
                    </a:solidFill>
                    <a:latin typeface="Verdana" panose="020B0604030504040204" pitchFamily="34" charset="0"/>
                  </a:rPr>
                  <a:t>种未来动作帧 </a:t>
                </a:r>
                <a14:m>
                  <m:oMath xmlns:m="http://schemas.openxmlformats.org/officeDocument/2006/math">
                    <m:sSub>
                      <m:sSubPr>
                        <m:ctrlPr>
                          <a:rPr lang="en-US" altLang="zh-CN" sz="2400" i="1" dirty="0" smtClean="0">
                            <a:solidFill>
                              <a:srgbClr val="000000"/>
                            </a:solidFill>
                            <a:latin typeface="Cambria Math" panose="02040503050406030204" pitchFamily="18" charset="0"/>
                          </a:rPr>
                        </m:ctrlPr>
                      </m:sSubPr>
                      <m:e>
                        <m:r>
                          <a:rPr lang="en-US" altLang="zh-CN" sz="2400" b="0" i="1" dirty="0" smtClean="0">
                            <a:solidFill>
                              <a:srgbClr val="000000"/>
                            </a:solidFill>
                            <a:latin typeface="Cambria Math" panose="02040503050406030204" pitchFamily="18" charset="0"/>
                          </a:rPr>
                          <m:t>𝑍</m:t>
                        </m:r>
                      </m:e>
                      <m:sub>
                        <m:r>
                          <a:rPr lang="en-US" altLang="zh-CN" sz="2400" i="0" dirty="0" smtClean="0">
                            <a:solidFill>
                              <a:srgbClr val="000000"/>
                            </a:solidFill>
                            <a:latin typeface="Cambria Math" panose="02040503050406030204" pitchFamily="18" charset="0"/>
                          </a:rPr>
                          <m:t>1</m:t>
                        </m:r>
                      </m:sub>
                    </m:sSub>
                    <m:r>
                      <a:rPr lang="en-US" altLang="zh-CN" sz="2400" b="0" i="0" dirty="0" smtClean="0">
                        <a:solidFill>
                          <a:srgbClr val="000000"/>
                        </a:solidFill>
                        <a:latin typeface="Cambria Math" panose="02040503050406030204" pitchFamily="18" charset="0"/>
                      </a:rPr>
                      <m:t> </m:t>
                    </m:r>
                    <m:r>
                      <a:rPr lang="en-US" altLang="zh-CN" sz="2400" i="0" dirty="0" smtClean="0">
                        <a:solidFill>
                          <a:srgbClr val="000000"/>
                        </a:solidFill>
                        <a:latin typeface="Cambria Math" panose="02040503050406030204" pitchFamily="18" charset="0"/>
                      </a:rPr>
                      <m:t>,</m:t>
                    </m:r>
                    <m:sSub>
                      <m:sSubPr>
                        <m:ctrlPr>
                          <a:rPr lang="en-US" altLang="zh-CN" sz="2400" i="1" dirty="0" smtClean="0">
                            <a:solidFill>
                              <a:srgbClr val="000000"/>
                            </a:solidFill>
                            <a:latin typeface="Cambria Math" panose="02040503050406030204" pitchFamily="18" charset="0"/>
                          </a:rPr>
                        </m:ctrlPr>
                      </m:sSubPr>
                      <m:e>
                        <m:r>
                          <a:rPr lang="en-US" altLang="zh-CN" sz="2400" b="0" i="1" dirty="0" smtClean="0">
                            <a:solidFill>
                              <a:srgbClr val="000000"/>
                            </a:solidFill>
                            <a:latin typeface="Cambria Math" panose="02040503050406030204" pitchFamily="18" charset="0"/>
                          </a:rPr>
                          <m:t>𝑍</m:t>
                        </m:r>
                      </m:e>
                      <m:sub>
                        <m:r>
                          <a:rPr lang="en-US" altLang="zh-CN" sz="2400" i="0" dirty="0" smtClean="0">
                            <a:solidFill>
                              <a:srgbClr val="000000"/>
                            </a:solidFill>
                            <a:latin typeface="Cambria Math" panose="02040503050406030204" pitchFamily="18" charset="0"/>
                          </a:rPr>
                          <m:t>2</m:t>
                        </m:r>
                      </m:sub>
                    </m:sSub>
                    <m:r>
                      <a:rPr lang="en-US" altLang="zh-CN" sz="2400" i="0" dirty="0" smtClean="0">
                        <a:solidFill>
                          <a:srgbClr val="000000"/>
                        </a:solidFill>
                        <a:latin typeface="Cambria Math" panose="02040503050406030204" pitchFamily="18" charset="0"/>
                      </a:rPr>
                      <m:t>,…,</m:t>
                    </m:r>
                    <m:sSub>
                      <m:sSubPr>
                        <m:ctrlPr>
                          <a:rPr lang="en-US" altLang="zh-CN" sz="2400" i="1" dirty="0" smtClean="0">
                            <a:solidFill>
                              <a:srgbClr val="000000"/>
                            </a:solidFill>
                            <a:latin typeface="Cambria Math" panose="02040503050406030204" pitchFamily="18" charset="0"/>
                          </a:rPr>
                        </m:ctrlPr>
                      </m:sSubPr>
                      <m:e>
                        <m:r>
                          <a:rPr lang="en-US" altLang="zh-CN" sz="2400" b="0" i="1" dirty="0" smtClean="0">
                            <a:solidFill>
                              <a:srgbClr val="000000"/>
                            </a:solidFill>
                            <a:latin typeface="Cambria Math" panose="02040503050406030204" pitchFamily="18" charset="0"/>
                          </a:rPr>
                          <m:t>𝑍</m:t>
                        </m:r>
                      </m:e>
                      <m:sub>
                        <m:r>
                          <a:rPr lang="en-US" altLang="zh-CN" sz="2400" i="1" dirty="0" smtClean="0">
                            <a:solidFill>
                              <a:srgbClr val="000000"/>
                            </a:solidFill>
                            <a:latin typeface="Cambria Math" panose="02040503050406030204" pitchFamily="18" charset="0"/>
                          </a:rPr>
                          <m:t>𝑚</m:t>
                        </m:r>
                        <m:r>
                          <a:rPr lang="en-US" altLang="zh-CN" sz="2400" b="0" i="1" dirty="0" smtClean="0">
                            <a:solidFill>
                              <a:srgbClr val="000000"/>
                            </a:solidFill>
                            <a:latin typeface="Cambria Math" panose="02040503050406030204" pitchFamily="18" charset="0"/>
                          </a:rPr>
                          <m:t> </m:t>
                        </m:r>
                      </m:sub>
                    </m:sSub>
                    <m:r>
                      <a:rPr lang="zh-CN" altLang="en-US" sz="2400" i="1" dirty="0">
                        <a:solidFill>
                          <a:srgbClr val="000000"/>
                        </a:solidFill>
                        <a:latin typeface="Cambria Math" panose="02040503050406030204" pitchFamily="18" charset="0"/>
                      </a:rPr>
                      <m:t>，</m:t>
                    </m:r>
                  </m:oMath>
                </a14:m>
                <a:r>
                  <a:rPr lang="zh-CN" altLang="en-US" sz="2400" dirty="0">
                    <a:solidFill>
                      <a:srgbClr val="000000"/>
                    </a:solidFill>
                    <a:latin typeface="Verdana" panose="020B0604030504040204" pitchFamily="34" charset="0"/>
                  </a:rPr>
                  <a:t>通过</a:t>
                </a:r>
                <a:r>
                  <a:rPr lang="en-US" altLang="zh-CN" sz="2400" dirty="0">
                    <a:solidFill>
                      <a:srgbClr val="000000"/>
                    </a:solidFill>
                    <a:latin typeface="Times New Roman" panose="02020603050405020304" pitchFamily="18" charset="0"/>
                    <a:cs typeface="Times New Roman" panose="02020603050405020304" pitchFamily="18" charset="0"/>
                  </a:rPr>
                  <a:t>smooth loss</a:t>
                </a:r>
                <a:r>
                  <a:rPr lang="zh-CN" altLang="en-US" sz="2400" dirty="0">
                    <a:solidFill>
                      <a:srgbClr val="000000"/>
                    </a:solidFill>
                    <a:latin typeface="Verdana" panose="020B0604030504040204" pitchFamily="34" charset="0"/>
                  </a:rPr>
                  <a:t>计算生成帧的错误分数</a:t>
                </a:r>
                <a:endParaRPr lang="en-US" altLang="zh-CN" sz="2400" dirty="0">
                  <a:solidFill>
                    <a:srgbClr val="000000"/>
                  </a:solidFill>
                  <a:latin typeface="Verdana" panose="020B0604030504040204" pitchFamily="34" charset="0"/>
                </a:endParaRPr>
              </a:p>
            </p:txBody>
          </p:sp>
        </mc:Choice>
        <mc:Fallback xmlns="">
          <p:sp>
            <p:nvSpPr>
              <p:cNvPr id="11" name="文本框 10">
                <a:extLst>
                  <a:ext uri="{FF2B5EF4-FFF2-40B4-BE49-F238E27FC236}">
                    <a16:creationId xmlns:a16="http://schemas.microsoft.com/office/drawing/2014/main" id="{30C4DB6D-2BB7-C9D4-BE7C-9AA57DF43CF9}"/>
                  </a:ext>
                </a:extLst>
              </p:cNvPr>
              <p:cNvSpPr txBox="1">
                <a:spLocks noRot="1" noChangeAspect="1" noMove="1" noResize="1" noEditPoints="1" noAdjustHandles="1" noChangeArrowheads="1" noChangeShapeType="1" noTextEdit="1"/>
              </p:cNvSpPr>
              <p:nvPr/>
            </p:nvSpPr>
            <p:spPr>
              <a:xfrm>
                <a:off x="735611" y="4025902"/>
                <a:ext cx="10828337" cy="579261"/>
              </a:xfrm>
              <a:prstGeom prst="rect">
                <a:avLst/>
              </a:prstGeom>
              <a:blipFill>
                <a:blip r:embed="rId5"/>
                <a:stretch>
                  <a:fillRect l="-901" b="-24211"/>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4656229D-D4FD-26F8-BE03-8370F47E548D}"/>
              </a:ext>
            </a:extLst>
          </p:cNvPr>
          <p:cNvPicPr>
            <a:picLocks noChangeAspect="1"/>
          </p:cNvPicPr>
          <p:nvPr/>
        </p:nvPicPr>
        <p:blipFill>
          <a:blip r:embed="rId6"/>
          <a:stretch>
            <a:fillRect/>
          </a:stretch>
        </p:blipFill>
        <p:spPr>
          <a:xfrm>
            <a:off x="3935551" y="4718514"/>
            <a:ext cx="3277541" cy="730141"/>
          </a:xfrm>
          <a:prstGeom prst="rect">
            <a:avLst/>
          </a:prstGeom>
        </p:spPr>
      </p:pic>
      <p:pic>
        <p:nvPicPr>
          <p:cNvPr id="15" name="图片 14">
            <a:extLst>
              <a:ext uri="{FF2B5EF4-FFF2-40B4-BE49-F238E27FC236}">
                <a16:creationId xmlns:a16="http://schemas.microsoft.com/office/drawing/2014/main" id="{F8D1BE1F-BBE5-9E2C-9AC8-A74B6BB58A11}"/>
              </a:ext>
            </a:extLst>
          </p:cNvPr>
          <p:cNvPicPr>
            <a:picLocks noChangeAspect="1"/>
          </p:cNvPicPr>
          <p:nvPr/>
        </p:nvPicPr>
        <p:blipFill>
          <a:blip r:embed="rId7"/>
          <a:stretch>
            <a:fillRect/>
          </a:stretch>
        </p:blipFill>
        <p:spPr>
          <a:xfrm>
            <a:off x="3619863" y="5368752"/>
            <a:ext cx="3908915" cy="798110"/>
          </a:xfrm>
          <a:prstGeom prst="rect">
            <a:avLst/>
          </a:prstGeom>
        </p:spPr>
      </p:pic>
    </p:spTree>
    <p:extLst>
      <p:ext uri="{BB962C8B-B14F-4D97-AF65-F5344CB8AC3E}">
        <p14:creationId xmlns:p14="http://schemas.microsoft.com/office/powerpoint/2010/main" val="1910277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2" name="矩形 31"/>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13">
            <a:extLst>
              <a:ext uri="{FF2B5EF4-FFF2-40B4-BE49-F238E27FC236}">
                <a16:creationId xmlns:a16="http://schemas.microsoft.com/office/drawing/2014/main" id="{71C21297-6284-6190-B847-78BFE73BC373}"/>
              </a:ext>
            </a:extLst>
          </p:cNvPr>
          <p:cNvSpPr txBox="1"/>
          <p:nvPr/>
        </p:nvSpPr>
        <p:spPr>
          <a:xfrm>
            <a:off x="1077913" y="662533"/>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1"/>
                </a:solidFill>
                <a:latin typeface="Times New Roman" panose="02020603050405020304" pitchFamily="18" charset="0"/>
                <a:cs typeface="Times New Roman" panose="02020603050405020304" pitchFamily="18" charset="0"/>
              </a:rPr>
              <a:t>Motion Conditioning</a:t>
            </a:r>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pic>
        <p:nvPicPr>
          <p:cNvPr id="20" name="图片 19">
            <a:extLst>
              <a:ext uri="{FF2B5EF4-FFF2-40B4-BE49-F238E27FC236}">
                <a16:creationId xmlns:a16="http://schemas.microsoft.com/office/drawing/2014/main" id="{7CFE7664-9AC2-5F1B-CB90-2A4D3A31848F}"/>
              </a:ext>
            </a:extLst>
          </p:cNvPr>
          <p:cNvPicPr>
            <a:picLocks noChangeAspect="1"/>
          </p:cNvPicPr>
          <p:nvPr/>
        </p:nvPicPr>
        <p:blipFill>
          <a:blip r:embed="rId4"/>
          <a:stretch>
            <a:fillRect/>
          </a:stretch>
        </p:blipFill>
        <p:spPr>
          <a:xfrm>
            <a:off x="2055430" y="1770335"/>
            <a:ext cx="8081140" cy="3669931"/>
          </a:xfrm>
          <a:prstGeom prst="rect">
            <a:avLst/>
          </a:prstGeom>
        </p:spPr>
      </p:pic>
    </p:spTree>
    <p:extLst>
      <p:ext uri="{BB962C8B-B14F-4D97-AF65-F5344CB8AC3E}">
        <p14:creationId xmlns:p14="http://schemas.microsoft.com/office/powerpoint/2010/main" val="1083686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p:cNvSpPr txBox="1"/>
          <p:nvPr/>
        </p:nvSpPr>
        <p:spPr>
          <a:xfrm>
            <a:off x="1077913" y="662533"/>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1"/>
                </a:solidFill>
                <a:latin typeface="Times New Roman" panose="02020603050405020304" pitchFamily="18" charset="0"/>
                <a:cs typeface="Times New Roman" panose="02020603050405020304" pitchFamily="18" charset="0"/>
              </a:rPr>
              <a:t>AE-Embedding</a:t>
            </a:r>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sp>
        <p:nvSpPr>
          <p:cNvPr id="32" name="矩形 31"/>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B489AEE4-0CA6-2A8E-349A-13ECCBF2466E}"/>
              </a:ext>
            </a:extLst>
          </p:cNvPr>
          <p:cNvSpPr txBox="1"/>
          <p:nvPr/>
        </p:nvSpPr>
        <p:spPr>
          <a:xfrm>
            <a:off x="1242479" y="2199427"/>
            <a:ext cx="9427556" cy="461665"/>
          </a:xfrm>
          <a:prstGeom prst="rect">
            <a:avLst/>
          </a:prstGeom>
          <a:noFill/>
        </p:spPr>
        <p:txBody>
          <a:bodyPr wrap="square" rtlCol="0">
            <a:spAutoFit/>
          </a:bodyPr>
          <a:lstStyle/>
          <a:p>
            <a:pPr defTabSz="612000"/>
            <a:r>
              <a:rPr lang="en-US" altLang="zh-CN" sz="2400" dirty="0">
                <a:solidFill>
                  <a:srgbClr val="1D2129"/>
                </a:solidFill>
                <a:latin typeface="PingFangSC-Regular"/>
              </a:rPr>
              <a:t>	</a:t>
            </a:r>
            <a:endParaRPr lang="en-US" altLang="zh-CN" sz="2400" b="0" dirty="0">
              <a:solidFill>
                <a:srgbClr val="000000"/>
              </a:solidFill>
              <a:latin typeface="Verdana" panose="020B0604030504040204" pitchFamily="34" charset="0"/>
            </a:endParaRPr>
          </a:p>
        </p:txBody>
      </p:sp>
      <p:pic>
        <p:nvPicPr>
          <p:cNvPr id="9" name="图片 8">
            <a:extLst>
              <a:ext uri="{FF2B5EF4-FFF2-40B4-BE49-F238E27FC236}">
                <a16:creationId xmlns:a16="http://schemas.microsoft.com/office/drawing/2014/main" id="{8F37F950-3D92-6612-7707-CC230EB7B8D9}"/>
              </a:ext>
            </a:extLst>
          </p:cNvPr>
          <p:cNvPicPr>
            <a:picLocks noChangeAspect="1"/>
          </p:cNvPicPr>
          <p:nvPr/>
        </p:nvPicPr>
        <p:blipFill>
          <a:blip r:embed="rId4"/>
          <a:stretch>
            <a:fillRect/>
          </a:stretch>
        </p:blipFill>
        <p:spPr>
          <a:xfrm>
            <a:off x="3505198" y="2097658"/>
            <a:ext cx="5181600" cy="904875"/>
          </a:xfrm>
          <a:prstGeom prst="rect">
            <a:avLst/>
          </a:prstGeom>
        </p:spPr>
      </p:pic>
      <p:pic>
        <p:nvPicPr>
          <p:cNvPr id="17" name="图片 16">
            <a:extLst>
              <a:ext uri="{FF2B5EF4-FFF2-40B4-BE49-F238E27FC236}">
                <a16:creationId xmlns:a16="http://schemas.microsoft.com/office/drawing/2014/main" id="{19B5CF14-C8CA-286E-1FCD-A670E0A5395F}"/>
              </a:ext>
            </a:extLst>
          </p:cNvPr>
          <p:cNvPicPr>
            <a:picLocks noChangeAspect="1"/>
          </p:cNvPicPr>
          <p:nvPr/>
        </p:nvPicPr>
        <p:blipFill>
          <a:blip r:embed="rId5"/>
          <a:stretch>
            <a:fillRect/>
          </a:stretch>
        </p:blipFill>
        <p:spPr>
          <a:xfrm>
            <a:off x="3767135" y="4553890"/>
            <a:ext cx="4852988" cy="610376"/>
          </a:xfrm>
          <a:prstGeom prst="rect">
            <a:avLst/>
          </a:prstGeom>
        </p:spPr>
      </p:pic>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B968C571-0FC0-8CF5-B239-5FD0B206E09E}"/>
                  </a:ext>
                </a:extLst>
              </p:cNvPr>
              <p:cNvSpPr txBox="1"/>
              <p:nvPr/>
            </p:nvSpPr>
            <p:spPr>
              <a:xfrm>
                <a:off x="2585043" y="1479645"/>
                <a:ext cx="7021911" cy="579261"/>
              </a:xfrm>
              <a:prstGeom prst="rect">
                <a:avLst/>
              </a:prstGeom>
              <a:noFill/>
            </p:spPr>
            <p:txBody>
              <a:bodyPr wrap="square" rtlCol="0">
                <a:spAutoFit/>
              </a:bodyPr>
              <a:lstStyle/>
              <a:p>
                <a:pPr defTabSz="612000">
                  <a:lnSpc>
                    <a:spcPct val="150000"/>
                  </a:lnSpc>
                </a:pPr>
                <a:r>
                  <a:rPr lang="zh-CN" altLang="en-US" sz="2400" dirty="0">
                    <a:solidFill>
                      <a:srgbClr val="000000"/>
                    </a:solidFill>
                    <a:latin typeface="Verdana" panose="020B0604030504040204" pitchFamily="34" charset="0"/>
                  </a:rPr>
                  <a:t>添加了一个辅助损失函数</a:t>
                </a:r>
                <a14:m>
                  <m:oMath xmlns:m="http://schemas.openxmlformats.org/officeDocument/2006/math">
                    <m:sSub>
                      <m:sSubPr>
                        <m:ctrlPr>
                          <a:rPr lang="zh-CN" altLang="en-US" sz="2400" i="1" smtClean="0">
                            <a:solidFill>
                              <a:srgbClr val="000000"/>
                            </a:solidFill>
                            <a:latin typeface="Cambria Math" panose="02040503050406030204" pitchFamily="18" charset="0"/>
                          </a:rPr>
                        </m:ctrlPr>
                      </m:sSubPr>
                      <m:e>
                        <m:r>
                          <a:rPr lang="en-US" altLang="zh-CN" sz="2400" b="0" i="0" smtClean="0">
                            <a:solidFill>
                              <a:srgbClr val="000000"/>
                            </a:solidFill>
                            <a:latin typeface="Cambria Math" panose="02040503050406030204" pitchFamily="18" charset="0"/>
                          </a:rPr>
                          <m:t> </m:t>
                        </m:r>
                        <m:r>
                          <a:rPr lang="en-US" altLang="zh-CN" sz="2400" dirty="0">
                            <a:solidFill>
                              <a:srgbClr val="000000"/>
                            </a:solidFill>
                            <a:latin typeface="Cambria Math" panose="02040503050406030204" pitchFamily="18" charset="0"/>
                          </a:rPr>
                          <m:t>ℒ</m:t>
                        </m:r>
                      </m:e>
                      <m:sub>
                        <m:r>
                          <a:rPr lang="zh-CN" altLang="en-US" sz="2400" i="1" smtClean="0">
                            <a:solidFill>
                              <a:srgbClr val="000000"/>
                            </a:solidFill>
                            <a:latin typeface="Cambria Math" panose="02040503050406030204" pitchFamily="18" charset="0"/>
                          </a:rPr>
                          <m:t>𝑟𝑒</m:t>
                        </m:r>
                        <m:r>
                          <a:rPr lang="en-US" altLang="zh-CN" sz="2400" b="0" i="1" smtClean="0">
                            <a:solidFill>
                              <a:srgbClr val="000000"/>
                            </a:solidFill>
                            <a:latin typeface="Cambria Math" panose="02040503050406030204" pitchFamily="18" charset="0"/>
                          </a:rPr>
                          <m:t>𝑐</m:t>
                        </m:r>
                      </m:sub>
                    </m:sSub>
                  </m:oMath>
                </a14:m>
                <a:r>
                  <a:rPr lang="zh-CN" altLang="en-US" sz="2400" dirty="0">
                    <a:solidFill>
                      <a:srgbClr val="000000"/>
                    </a:solidFill>
                    <a:latin typeface="Verdana" panose="020B0604030504040204" pitchFamily="34" charset="0"/>
                  </a:rPr>
                  <a:t> 用于训练 </a:t>
                </a:r>
                <a:r>
                  <a:rPr lang="en-US" altLang="zh-CN" sz="2400" dirty="0">
                    <a:solidFill>
                      <a:srgbClr val="000000"/>
                    </a:solidFill>
                    <a:latin typeface="Times New Roman" panose="02020603050405020304" pitchFamily="18" charset="0"/>
                    <a:cs typeface="Times New Roman" panose="02020603050405020304" pitchFamily="18" charset="0"/>
                  </a:rPr>
                  <a:t>encoder</a:t>
                </a:r>
              </a:p>
            </p:txBody>
          </p:sp>
        </mc:Choice>
        <mc:Fallback xmlns="">
          <p:sp>
            <p:nvSpPr>
              <p:cNvPr id="18" name="文本框 17">
                <a:extLst>
                  <a:ext uri="{FF2B5EF4-FFF2-40B4-BE49-F238E27FC236}">
                    <a16:creationId xmlns:a16="http://schemas.microsoft.com/office/drawing/2014/main" id="{B968C571-0FC0-8CF5-B239-5FD0B206E09E}"/>
                  </a:ext>
                </a:extLst>
              </p:cNvPr>
              <p:cNvSpPr txBox="1">
                <a:spLocks noRot="1" noChangeAspect="1" noMove="1" noResize="1" noEditPoints="1" noAdjustHandles="1" noChangeArrowheads="1" noChangeShapeType="1" noTextEdit="1"/>
              </p:cNvSpPr>
              <p:nvPr/>
            </p:nvSpPr>
            <p:spPr>
              <a:xfrm>
                <a:off x="2585043" y="1479645"/>
                <a:ext cx="7021911" cy="579261"/>
              </a:xfrm>
              <a:prstGeom prst="rect">
                <a:avLst/>
              </a:prstGeom>
              <a:blipFill>
                <a:blip r:embed="rId6"/>
                <a:stretch>
                  <a:fillRect l="-1302" b="-24211"/>
                </a:stretch>
              </a:blipFill>
            </p:spPr>
            <p:txBody>
              <a:bodyPr/>
              <a:lstStyle/>
              <a:p>
                <a:r>
                  <a:rPr lang="zh-CN" altLang="en-US">
                    <a:noFill/>
                  </a:rPr>
                  <a:t> </a:t>
                </a:r>
              </a:p>
            </p:txBody>
          </p:sp>
        </mc:Fallback>
      </mc:AlternateContent>
      <p:pic>
        <p:nvPicPr>
          <p:cNvPr id="21" name="图片 20">
            <a:extLst>
              <a:ext uri="{FF2B5EF4-FFF2-40B4-BE49-F238E27FC236}">
                <a16:creationId xmlns:a16="http://schemas.microsoft.com/office/drawing/2014/main" id="{D61A6AAC-E283-F04C-D8A5-C13C290AC6C4}"/>
              </a:ext>
            </a:extLst>
          </p:cNvPr>
          <p:cNvPicPr>
            <a:picLocks noChangeAspect="1"/>
          </p:cNvPicPr>
          <p:nvPr/>
        </p:nvPicPr>
        <p:blipFill>
          <a:blip r:embed="rId7"/>
          <a:stretch>
            <a:fillRect/>
          </a:stretch>
        </p:blipFill>
        <p:spPr>
          <a:xfrm>
            <a:off x="4998993" y="5238220"/>
            <a:ext cx="1571625" cy="438150"/>
          </a:xfrm>
          <a:prstGeom prst="rect">
            <a:avLst/>
          </a:prstGeom>
        </p:spPr>
      </p:pic>
      <p:sp>
        <p:nvSpPr>
          <p:cNvPr id="24" name="文本框 23">
            <a:extLst>
              <a:ext uri="{FF2B5EF4-FFF2-40B4-BE49-F238E27FC236}">
                <a16:creationId xmlns:a16="http://schemas.microsoft.com/office/drawing/2014/main" id="{8E976A50-2243-5D6E-12C6-17381F9E3C78}"/>
              </a:ext>
            </a:extLst>
          </p:cNvPr>
          <p:cNvSpPr txBox="1"/>
          <p:nvPr/>
        </p:nvSpPr>
        <p:spPr>
          <a:xfrm>
            <a:off x="3929316" y="2914762"/>
            <a:ext cx="4053882" cy="499432"/>
          </a:xfrm>
          <a:prstGeom prst="rect">
            <a:avLst/>
          </a:prstGeom>
          <a:noFill/>
        </p:spPr>
        <p:txBody>
          <a:bodyPr wrap="square" rtlCol="0">
            <a:spAutoFit/>
          </a:bodyPr>
          <a:lstStyle/>
          <a:p>
            <a:pPr defTabSz="612000">
              <a:lnSpc>
                <a:spcPct val="150000"/>
              </a:lnSpc>
            </a:pPr>
            <a:r>
              <a:rPr lang="en-US" altLang="zh-CN" sz="2000" dirty="0">
                <a:solidFill>
                  <a:srgbClr val="000000"/>
                </a:solidFill>
                <a:latin typeface="Times New Roman" panose="02020603050405020304" pitchFamily="18" charset="0"/>
                <a:cs typeface="Times New Roman" panose="02020603050405020304" pitchFamily="18" charset="0"/>
              </a:rPr>
              <a:t>E </a:t>
            </a:r>
            <a:r>
              <a:rPr lang="zh-CN" altLang="en-US" sz="2000" dirty="0">
                <a:solidFill>
                  <a:srgbClr val="000000"/>
                </a:solidFill>
                <a:latin typeface="Times New Roman" panose="02020603050405020304" pitchFamily="18" charset="0"/>
                <a:cs typeface="Times New Roman" panose="02020603050405020304" pitchFamily="18" charset="0"/>
              </a:rPr>
              <a:t>和 </a:t>
            </a:r>
            <a:r>
              <a:rPr lang="en-US" altLang="zh-CN" sz="2000" dirty="0">
                <a:solidFill>
                  <a:srgbClr val="000000"/>
                </a:solidFill>
                <a:latin typeface="Times New Roman" panose="02020603050405020304" pitchFamily="18" charset="0"/>
                <a:cs typeface="Times New Roman" panose="02020603050405020304" pitchFamily="18" charset="0"/>
              </a:rPr>
              <a:t>D </a:t>
            </a:r>
            <a:r>
              <a:rPr lang="zh-CN" altLang="en-US" sz="2000" dirty="0">
                <a:solidFill>
                  <a:srgbClr val="000000"/>
                </a:solidFill>
                <a:latin typeface="Times New Roman" panose="02020603050405020304" pitchFamily="18" charset="0"/>
                <a:cs typeface="Times New Roman" panose="02020603050405020304" pitchFamily="18" charset="0"/>
              </a:rPr>
              <a:t>分别表示 </a:t>
            </a:r>
            <a:r>
              <a:rPr lang="en-US" altLang="zh-CN" sz="2000" dirty="0">
                <a:solidFill>
                  <a:srgbClr val="000000"/>
                </a:solidFill>
                <a:latin typeface="Times New Roman" panose="02020603050405020304" pitchFamily="18" charset="0"/>
                <a:cs typeface="Times New Roman" panose="02020603050405020304" pitchFamily="18" charset="0"/>
              </a:rPr>
              <a:t>encoder </a:t>
            </a:r>
            <a:r>
              <a:rPr lang="zh-CN" altLang="en-US" sz="2000" dirty="0">
                <a:solidFill>
                  <a:srgbClr val="000000"/>
                </a:solidFill>
                <a:latin typeface="Times New Roman" panose="02020603050405020304" pitchFamily="18" charset="0"/>
                <a:cs typeface="Times New Roman" panose="02020603050405020304" pitchFamily="18" charset="0"/>
              </a:rPr>
              <a:t>和 </a:t>
            </a:r>
            <a:r>
              <a:rPr lang="en-US" altLang="zh-CN" sz="2000" dirty="0">
                <a:solidFill>
                  <a:srgbClr val="000000"/>
                </a:solidFill>
                <a:latin typeface="Times New Roman" panose="02020603050405020304" pitchFamily="18" charset="0"/>
                <a:cs typeface="Times New Roman" panose="02020603050405020304" pitchFamily="18" charset="0"/>
              </a:rPr>
              <a:t>decoder</a:t>
            </a:r>
          </a:p>
        </p:txBody>
      </p:sp>
      <p:sp>
        <p:nvSpPr>
          <p:cNvPr id="25" name="文本框 24">
            <a:extLst>
              <a:ext uri="{FF2B5EF4-FFF2-40B4-BE49-F238E27FC236}">
                <a16:creationId xmlns:a16="http://schemas.microsoft.com/office/drawing/2014/main" id="{CE3AD381-8DE7-9E26-707E-921D9B12E9B4}"/>
              </a:ext>
            </a:extLst>
          </p:cNvPr>
          <p:cNvSpPr txBox="1"/>
          <p:nvPr/>
        </p:nvSpPr>
        <p:spPr>
          <a:xfrm>
            <a:off x="2122415" y="3906476"/>
            <a:ext cx="7667683" cy="580865"/>
          </a:xfrm>
          <a:prstGeom prst="rect">
            <a:avLst/>
          </a:prstGeom>
          <a:noFill/>
        </p:spPr>
        <p:txBody>
          <a:bodyPr wrap="square" rtlCol="0">
            <a:spAutoFit/>
          </a:bodyPr>
          <a:lstStyle/>
          <a:p>
            <a:pPr defTabSz="612000">
              <a:lnSpc>
                <a:spcPct val="150000"/>
              </a:lnSpc>
            </a:pPr>
            <a:r>
              <a:rPr lang="en-US" altLang="zh-CN" sz="2400" dirty="0">
                <a:solidFill>
                  <a:srgbClr val="000000"/>
                </a:solidFill>
                <a:latin typeface="Times New Roman" panose="02020603050405020304" pitchFamily="18" charset="0"/>
                <a:cs typeface="Times New Roman" panose="02020603050405020304" pitchFamily="18" charset="0"/>
              </a:rPr>
              <a:t>AE-Embedding</a:t>
            </a:r>
            <a:r>
              <a:rPr lang="zh-CN" altLang="en-US" sz="2400" dirty="0">
                <a:solidFill>
                  <a:srgbClr val="000000"/>
                </a:solidFill>
                <a:latin typeface="Times New Roman" panose="02020603050405020304" pitchFamily="18" charset="0"/>
                <a:cs typeface="Times New Roman" panose="02020603050405020304" pitchFamily="18" charset="0"/>
              </a:rPr>
              <a:t>策略中，模型的主损失函数是组合实现的</a:t>
            </a:r>
            <a:endParaRPr lang="en-US" altLang="zh-CN"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4748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A86FC6-390B-375F-CFA7-A21ABC15FA33}"/>
            </a:ext>
          </a:extLst>
        </p:cNvPr>
        <p:cNvGrpSpPr/>
        <p:nvPr/>
      </p:nvGrpSpPr>
      <p:grpSpPr>
        <a:xfrm>
          <a:off x="0" y="0"/>
          <a:ext cx="0" cy="0"/>
          <a:chOff x="0" y="0"/>
          <a:chExt cx="0" cy="0"/>
        </a:xfrm>
      </p:grpSpPr>
      <p:sp>
        <p:nvSpPr>
          <p:cNvPr id="8" name="菱形 7">
            <a:extLst>
              <a:ext uri="{FF2B5EF4-FFF2-40B4-BE49-F238E27FC236}">
                <a16:creationId xmlns:a16="http://schemas.microsoft.com/office/drawing/2014/main" id="{4E8AA9AE-57B7-7388-BC55-807B677B0A04}"/>
              </a:ext>
            </a:extLst>
          </p:cNvPr>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950D3B3D-5F37-5A66-78DE-839A78C13E79}"/>
              </a:ext>
            </a:extLst>
          </p:cNvPr>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a:extLst>
              <a:ext uri="{FF2B5EF4-FFF2-40B4-BE49-F238E27FC236}">
                <a16:creationId xmlns:a16="http://schemas.microsoft.com/office/drawing/2014/main" id="{F090D521-E6A6-2CBC-15FE-6BE795A2ACD4}"/>
              </a:ext>
            </a:extLst>
          </p:cNvPr>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9E57D084-A298-20A5-A410-8141D7F0ED6B}"/>
              </a:ext>
            </a:extLst>
          </p:cNvPr>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1A689D80-53E3-9DB0-3940-42B0863AE8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a:extLst>
              <a:ext uri="{FF2B5EF4-FFF2-40B4-BE49-F238E27FC236}">
                <a16:creationId xmlns:a16="http://schemas.microsoft.com/office/drawing/2014/main" id="{9EFC3ED8-4C3F-17C6-4838-630573EC3287}"/>
              </a:ext>
            </a:extLst>
          </p:cNvPr>
          <p:cNvSpPr txBox="1"/>
          <p:nvPr/>
        </p:nvSpPr>
        <p:spPr>
          <a:xfrm>
            <a:off x="1077913" y="662533"/>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1"/>
                </a:solidFill>
                <a:latin typeface="Times New Roman" panose="02020603050405020304" pitchFamily="18" charset="0"/>
                <a:cs typeface="Times New Roman" panose="02020603050405020304" pitchFamily="18" charset="0"/>
              </a:rPr>
              <a:t>Algorithm</a:t>
            </a:r>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sp>
        <p:nvSpPr>
          <p:cNvPr id="32" name="矩形 31">
            <a:extLst>
              <a:ext uri="{FF2B5EF4-FFF2-40B4-BE49-F238E27FC236}">
                <a16:creationId xmlns:a16="http://schemas.microsoft.com/office/drawing/2014/main" id="{E8AE0801-9C53-B8C9-9912-100C98649E6F}"/>
              </a:ext>
            </a:extLst>
          </p:cNvPr>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0ED8D294-3902-7A05-57F7-606A2F7D3008}"/>
              </a:ext>
            </a:extLst>
          </p:cNvPr>
          <p:cNvPicPr>
            <a:picLocks noChangeAspect="1"/>
          </p:cNvPicPr>
          <p:nvPr/>
        </p:nvPicPr>
        <p:blipFill>
          <a:blip r:embed="rId4"/>
          <a:stretch>
            <a:fillRect/>
          </a:stretch>
        </p:blipFill>
        <p:spPr>
          <a:xfrm>
            <a:off x="831141" y="1728207"/>
            <a:ext cx="5775211" cy="3977268"/>
          </a:xfrm>
          <a:prstGeom prst="rect">
            <a:avLst/>
          </a:prstGeom>
        </p:spPr>
      </p:pic>
      <p:pic>
        <p:nvPicPr>
          <p:cNvPr id="7" name="图片 6">
            <a:extLst>
              <a:ext uri="{FF2B5EF4-FFF2-40B4-BE49-F238E27FC236}">
                <a16:creationId xmlns:a16="http://schemas.microsoft.com/office/drawing/2014/main" id="{03D39AD7-E764-1772-42EA-E22EF4D313C4}"/>
              </a:ext>
            </a:extLst>
          </p:cNvPr>
          <p:cNvPicPr>
            <a:picLocks noChangeAspect="1"/>
          </p:cNvPicPr>
          <p:nvPr/>
        </p:nvPicPr>
        <p:blipFill>
          <a:blip r:embed="rId5"/>
          <a:stretch>
            <a:fillRect/>
          </a:stretch>
        </p:blipFill>
        <p:spPr>
          <a:xfrm>
            <a:off x="7319629" y="536726"/>
            <a:ext cx="3881771" cy="5960743"/>
          </a:xfrm>
          <a:prstGeom prst="rect">
            <a:avLst/>
          </a:prstGeom>
        </p:spPr>
      </p:pic>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0B94D8DC-B054-CF36-165A-FA60C59CB48C}"/>
                  </a:ext>
                </a:extLst>
              </p:cNvPr>
              <p:cNvSpPr txBox="1"/>
              <p:nvPr/>
            </p:nvSpPr>
            <p:spPr>
              <a:xfrm>
                <a:off x="2209800" y="5918468"/>
                <a:ext cx="11930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𝑚</m:t>
                      </m:r>
                      <m:r>
                        <a:rPr lang="zh-CN" altLang="en-US" i="0">
                          <a:latin typeface="Cambria Math" panose="02040503050406030204" pitchFamily="18" charset="0"/>
                        </a:rPr>
                        <m:t>ⅇ</m:t>
                      </m:r>
                      <m:r>
                        <a:rPr lang="zh-CN" altLang="en-US" i="1">
                          <a:latin typeface="Cambria Math" panose="02040503050406030204" pitchFamily="18" charset="0"/>
                        </a:rPr>
                        <m:t>𝑎𝑛</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𝑆</m:t>
                          </m:r>
                        </m:e>
                      </m:d>
                      <m:r>
                        <a:rPr lang="zh-CN" altLang="en-US" i="0">
                          <a:latin typeface="Cambria Math" panose="02040503050406030204" pitchFamily="18" charset="0"/>
                        </a:rPr>
                        <m:t>=</m:t>
                      </m:r>
                    </m:oMath>
                  </m:oMathPara>
                </a14:m>
                <a:endParaRPr lang="zh-CN" altLang="en-US" dirty="0"/>
              </a:p>
            </p:txBody>
          </p:sp>
        </mc:Choice>
        <mc:Fallback xmlns="">
          <p:sp>
            <p:nvSpPr>
              <p:cNvPr id="16" name="文本框 15">
                <a:extLst>
                  <a:ext uri="{FF2B5EF4-FFF2-40B4-BE49-F238E27FC236}">
                    <a16:creationId xmlns:a16="http://schemas.microsoft.com/office/drawing/2014/main" id="{0B94D8DC-B054-CF36-165A-FA60C59CB48C}"/>
                  </a:ext>
                </a:extLst>
              </p:cNvPr>
              <p:cNvSpPr txBox="1">
                <a:spLocks noRot="1" noChangeAspect="1" noMove="1" noResize="1" noEditPoints="1" noAdjustHandles="1" noChangeArrowheads="1" noChangeShapeType="1" noTextEdit="1"/>
              </p:cNvSpPr>
              <p:nvPr/>
            </p:nvSpPr>
            <p:spPr>
              <a:xfrm>
                <a:off x="2209800" y="5918468"/>
                <a:ext cx="1193084" cy="276999"/>
              </a:xfrm>
              <a:prstGeom prst="rect">
                <a:avLst/>
              </a:prstGeom>
              <a:blipFill>
                <a:blip r:embed="rId6"/>
                <a:stretch>
                  <a:fillRect l="-2051" r="-1026" b="-11111"/>
                </a:stretch>
              </a:blipFill>
            </p:spPr>
            <p:txBody>
              <a:bodyPr/>
              <a:lstStyle/>
              <a:p>
                <a:r>
                  <a:rPr lang="zh-CN" altLang="en-US">
                    <a:noFill/>
                  </a:rPr>
                  <a:t> </a:t>
                </a:r>
              </a:p>
            </p:txBody>
          </p:sp>
        </mc:Fallback>
      </mc:AlternateContent>
      <p:pic>
        <p:nvPicPr>
          <p:cNvPr id="26" name="图片 25">
            <a:extLst>
              <a:ext uri="{FF2B5EF4-FFF2-40B4-BE49-F238E27FC236}">
                <a16:creationId xmlns:a16="http://schemas.microsoft.com/office/drawing/2014/main" id="{CA90DEF4-27D5-A742-4B06-C0D2083D5CBC}"/>
              </a:ext>
            </a:extLst>
          </p:cNvPr>
          <p:cNvPicPr>
            <a:picLocks noChangeAspect="1"/>
          </p:cNvPicPr>
          <p:nvPr/>
        </p:nvPicPr>
        <p:blipFill>
          <a:blip r:embed="rId7"/>
          <a:stretch>
            <a:fillRect/>
          </a:stretch>
        </p:blipFill>
        <p:spPr>
          <a:xfrm>
            <a:off x="3326118" y="5837892"/>
            <a:ext cx="3295650" cy="438150"/>
          </a:xfrm>
          <a:prstGeom prst="rect">
            <a:avLst/>
          </a:prstGeom>
        </p:spPr>
      </p:pic>
    </p:spTree>
    <p:extLst>
      <p:ext uri="{BB962C8B-B14F-4D97-AF65-F5344CB8AC3E}">
        <p14:creationId xmlns:p14="http://schemas.microsoft.com/office/powerpoint/2010/main" val="2593717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A93D4-45BB-6E71-45BA-82CBBDF0B9E4}"/>
            </a:ext>
          </a:extLst>
        </p:cNvPr>
        <p:cNvGrpSpPr/>
        <p:nvPr/>
      </p:nvGrpSpPr>
      <p:grpSpPr>
        <a:xfrm>
          <a:off x="0" y="0"/>
          <a:ext cx="0" cy="0"/>
          <a:chOff x="0" y="0"/>
          <a:chExt cx="0" cy="0"/>
        </a:xfrm>
      </p:grpSpPr>
      <p:sp>
        <p:nvSpPr>
          <p:cNvPr id="8" name="菱形 7">
            <a:extLst>
              <a:ext uri="{FF2B5EF4-FFF2-40B4-BE49-F238E27FC236}">
                <a16:creationId xmlns:a16="http://schemas.microsoft.com/office/drawing/2014/main" id="{88BA1078-BE64-2F5B-5F74-F4576C54FA59}"/>
              </a:ext>
            </a:extLst>
          </p:cNvPr>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D137F1AD-1249-39A0-1CB8-A07486F23A80}"/>
              </a:ext>
            </a:extLst>
          </p:cNvPr>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a:extLst>
              <a:ext uri="{FF2B5EF4-FFF2-40B4-BE49-F238E27FC236}">
                <a16:creationId xmlns:a16="http://schemas.microsoft.com/office/drawing/2014/main" id="{90D7B6EA-119C-E967-4573-BA4CD0D88E18}"/>
              </a:ext>
            </a:extLst>
          </p:cNvPr>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6D3EB51B-5699-E243-2027-870090BE76E7}"/>
              </a:ext>
            </a:extLst>
          </p:cNvPr>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7AA3099C-773D-5010-7B6B-866A397002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a:extLst>
              <a:ext uri="{FF2B5EF4-FFF2-40B4-BE49-F238E27FC236}">
                <a16:creationId xmlns:a16="http://schemas.microsoft.com/office/drawing/2014/main" id="{0DDB8F12-843E-F29F-FFD9-4A2756F819D6}"/>
              </a:ext>
            </a:extLst>
          </p:cNvPr>
          <p:cNvSpPr txBox="1"/>
          <p:nvPr/>
        </p:nvSpPr>
        <p:spPr>
          <a:xfrm>
            <a:off x="1077913" y="662533"/>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sp>
        <p:nvSpPr>
          <p:cNvPr id="32" name="矩形 31">
            <a:extLst>
              <a:ext uri="{FF2B5EF4-FFF2-40B4-BE49-F238E27FC236}">
                <a16:creationId xmlns:a16="http://schemas.microsoft.com/office/drawing/2014/main" id="{E8300298-75A8-B43E-42DD-D2F5F8079A1D}"/>
              </a:ext>
            </a:extLst>
          </p:cNvPr>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F30B5BF6-C63D-53B2-A764-30E888CE9492}"/>
              </a:ext>
            </a:extLst>
          </p:cNvPr>
          <p:cNvPicPr>
            <a:picLocks noChangeAspect="1"/>
          </p:cNvPicPr>
          <p:nvPr/>
        </p:nvPicPr>
        <p:blipFill>
          <a:blip r:embed="rId4"/>
          <a:stretch>
            <a:fillRect/>
          </a:stretch>
        </p:blipFill>
        <p:spPr>
          <a:xfrm>
            <a:off x="2095500" y="1104734"/>
            <a:ext cx="8210980" cy="5121619"/>
          </a:xfrm>
          <a:prstGeom prst="rect">
            <a:avLst/>
          </a:prstGeom>
        </p:spPr>
      </p:pic>
      <p:sp>
        <p:nvSpPr>
          <p:cNvPr id="6" name="内容占位符 13">
            <a:extLst>
              <a:ext uri="{FF2B5EF4-FFF2-40B4-BE49-F238E27FC236}">
                <a16:creationId xmlns:a16="http://schemas.microsoft.com/office/drawing/2014/main" id="{13A62A17-9540-EB73-1716-D437B1AD0A11}"/>
              </a:ext>
            </a:extLst>
          </p:cNvPr>
          <p:cNvSpPr txBox="1"/>
          <p:nvPr/>
        </p:nvSpPr>
        <p:spPr>
          <a:xfrm>
            <a:off x="1077913" y="645550"/>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accent1"/>
                </a:solidFill>
                <a:latin typeface="Times New Roman" panose="02020603050405020304" pitchFamily="18" charset="0"/>
                <a:cs typeface="Times New Roman" panose="02020603050405020304" pitchFamily="18" charset="0"/>
              </a:rPr>
              <a:t>未来动作重构建过程</a:t>
            </a:r>
          </a:p>
        </p:txBody>
      </p:sp>
    </p:spTree>
    <p:extLst>
      <p:ext uri="{BB962C8B-B14F-4D97-AF65-F5344CB8AC3E}">
        <p14:creationId xmlns:p14="http://schemas.microsoft.com/office/powerpoint/2010/main" val="391566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包含 图书馆, 场景, 房间, 室内&#10;&#10;已生成极高可信度的说明"/>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4672"/>
                    </a14:imgEffect>
                    <a14:imgEffect>
                      <a14:saturation sat="168000"/>
                    </a14:imgEffect>
                  </a14:imgLayer>
                </a14:imgProps>
              </a:ext>
              <a:ext uri="{28A0092B-C50C-407E-A947-70E740481C1C}">
                <a14:useLocalDpi xmlns:a14="http://schemas.microsoft.com/office/drawing/2010/main" val="0"/>
              </a:ext>
            </a:extLst>
          </a:blip>
          <a:srcRect b="15666"/>
          <a:stretch>
            <a:fillRect/>
          </a:stretch>
        </p:blipFill>
        <p:spPr>
          <a:xfrm>
            <a:off x="0" y="0"/>
            <a:ext cx="12192000" cy="6858000"/>
          </a:xfrm>
          <a:prstGeom prst="rect">
            <a:avLst/>
          </a:prstGeom>
        </p:spPr>
      </p:pic>
      <p:sp>
        <p:nvSpPr>
          <p:cNvPr id="4" name="矩形 3"/>
          <p:cNvSpPr/>
          <p:nvPr/>
        </p:nvSpPr>
        <p:spPr>
          <a:xfrm>
            <a:off x="0" y="0"/>
            <a:ext cx="12192000" cy="6858000"/>
          </a:xfrm>
          <a:prstGeom prst="rect">
            <a:avLst/>
          </a:prstGeom>
          <a:solidFill>
            <a:schemeClr val="accent1">
              <a:alpha val="9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a:off x="2133600" y="2494639"/>
            <a:ext cx="1143000" cy="1143000"/>
          </a:xfrm>
          <a:prstGeom prst="roundRect">
            <a:avLst/>
          </a:prstGeom>
          <a:blipFill dpi="0" rotWithShape="1">
            <a:blip r:embed="rId5"/>
            <a:srcRect/>
            <a:stretch>
              <a:fillRect/>
            </a:stretch>
          </a:bli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412988" y="2712196"/>
            <a:ext cx="8357834" cy="706755"/>
          </a:xfrm>
          <a:prstGeom prst="rect">
            <a:avLst/>
          </a:prstGeom>
          <a:noFill/>
        </p:spPr>
        <p:txBody>
          <a:bodyPr wrap="square" rtlCol="0">
            <a:spAutoFit/>
          </a:bodyPr>
          <a:lstStyle/>
          <a:p>
            <a:r>
              <a:rPr lang="en-US" altLang="zh-CN" sz="4000" dirty="0">
                <a:solidFill>
                  <a:schemeClr val="bg1"/>
                </a:solidFill>
                <a:latin typeface="+mj-ea"/>
                <a:ea typeface="+mj-ea"/>
              </a:rPr>
              <a:t>PART  </a:t>
            </a:r>
            <a:r>
              <a:rPr lang="en-US" altLang="zh-CN" sz="4000" b="1" dirty="0">
                <a:solidFill>
                  <a:schemeClr val="bg1"/>
                </a:solidFill>
                <a:latin typeface="+mj-lt"/>
                <a:ea typeface="+mj-ea"/>
              </a:rPr>
              <a:t>04</a:t>
            </a:r>
            <a:r>
              <a:rPr lang="en-US" altLang="zh-CN" sz="4000" dirty="0">
                <a:solidFill>
                  <a:schemeClr val="bg1"/>
                </a:solidFill>
                <a:latin typeface="+mj-ea"/>
                <a:ea typeface="+mj-ea"/>
              </a:rPr>
              <a:t>   </a:t>
            </a:r>
            <a:r>
              <a:rPr lang="zh-CN" altLang="en-US" sz="4000" dirty="0">
                <a:solidFill>
                  <a:schemeClr val="bg1"/>
                </a:solidFill>
                <a:latin typeface="+mj-ea"/>
                <a:ea typeface="+mj-ea"/>
              </a:rPr>
              <a:t>实验</a:t>
            </a:r>
            <a:endParaRPr lang="zh-CN" sz="4000" dirty="0">
              <a:solidFill>
                <a:schemeClr val="bg1"/>
              </a:solidFill>
              <a:latin typeface="+mj-ea"/>
              <a:ea typeface="+mj-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17455" y="0"/>
            <a:ext cx="4011561" cy="6858000"/>
          </a:xfrm>
          <a:prstGeom prst="roundRect">
            <a:avLst>
              <a:gd name="adj" fmla="val 0"/>
            </a:avLst>
          </a:prstGeom>
          <a:solidFill>
            <a:schemeClr val="bg1">
              <a:lumMod val="85000"/>
            </a:schemeClr>
          </a:solidFill>
          <a:ln>
            <a:noFill/>
          </a:ln>
          <a:effectLst>
            <a:outerShdw blurRad="2794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3" name="圆角矩形 1"/>
          <p:cNvSpPr/>
          <p:nvPr/>
        </p:nvSpPr>
        <p:spPr>
          <a:xfrm>
            <a:off x="0" y="0"/>
            <a:ext cx="4215539" cy="6858000"/>
          </a:xfrm>
          <a:prstGeom prst="roundRect">
            <a:avLst>
              <a:gd name="adj" fmla="val 0"/>
            </a:avLst>
          </a:prstGeom>
          <a:solidFill>
            <a:schemeClr val="accent1"/>
          </a:solidFill>
          <a:ln>
            <a:noFill/>
          </a:ln>
          <a:effectLst>
            <a:outerShdw blurRad="2794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4" name="矩形 3"/>
          <p:cNvSpPr/>
          <p:nvPr/>
        </p:nvSpPr>
        <p:spPr>
          <a:xfrm>
            <a:off x="5081600" y="1556580"/>
            <a:ext cx="6012815" cy="3970318"/>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0" i="0" u="none" strike="noStrike" kern="0" cap="none" spc="0" normalizeH="0" baseline="0" noProof="0" dirty="0">
                <a:ln>
                  <a:noFill/>
                </a:ln>
                <a:solidFill>
                  <a:schemeClr val="accent1"/>
                </a:solidFill>
                <a:effectLst/>
                <a:uLnTx/>
                <a:uFillTx/>
                <a:latin typeface="思源黑体 CN Light" panose="020B0300000000000000" pitchFamily="34" charset="-122"/>
                <a:ea typeface="思源黑体 CN Light" panose="020B0300000000000000" pitchFamily="34" charset="-122"/>
              </a:rPr>
              <a:t>PART 01</a:t>
            </a:r>
            <a:r>
              <a:rPr kumimoji="0" lang="zh-CN" altLang="en-US" sz="2800" b="0" i="0" u="none" strike="noStrike" kern="0" cap="none" spc="0" normalizeH="0" baseline="0" noProof="0" dirty="0">
                <a:ln>
                  <a:noFill/>
                </a:ln>
                <a:solidFill>
                  <a:schemeClr val="accent1"/>
                </a:solidFill>
                <a:effectLst/>
                <a:uLnTx/>
                <a:uFillTx/>
                <a:latin typeface="思源黑体 CN Light" panose="020B0300000000000000" pitchFamily="34" charset="-122"/>
                <a:ea typeface="思源黑体 CN Light" panose="020B0300000000000000" pitchFamily="34" charset="-122"/>
              </a:rPr>
              <a:t>    </a:t>
            </a:r>
            <a:r>
              <a:rPr kumimoji="0" lang="zh-CN" altLang="en-US" sz="2800" b="0" i="0" u="none" strike="noStrike" kern="0" cap="none" spc="0" normalizeH="0" baseline="0" noProof="0" dirty="0">
                <a:ln>
                  <a:noFill/>
                </a:ln>
                <a:solidFill>
                  <a:schemeClr val="tx1">
                    <a:lumMod val="75000"/>
                    <a:lumOff val="25000"/>
                  </a:schemeClr>
                </a:solidFill>
                <a:effectLst/>
                <a:uLnTx/>
                <a:uFillTx/>
                <a:latin typeface="思源黑体 CN Light" panose="020B0300000000000000" pitchFamily="34" charset="-122"/>
                <a:ea typeface="思源黑体 CN Light" panose="020B0300000000000000" pitchFamily="34" charset="-122"/>
              </a:rPr>
              <a:t>简介</a:t>
            </a:r>
            <a:endParaRPr kumimoji="0" lang="en-US" altLang="zh-CN" sz="2800" b="0" i="0" u="none" strike="noStrike" kern="0" cap="none" spc="0" normalizeH="0" baseline="0" noProof="0" dirty="0">
              <a:ln>
                <a:noFill/>
              </a:ln>
              <a:solidFill>
                <a:schemeClr val="tx1">
                  <a:lumMod val="75000"/>
                  <a:lumOff val="25000"/>
                </a:schemeClr>
              </a:solidFill>
              <a:effectLst/>
              <a:uLnTx/>
              <a:uFillTx/>
              <a:latin typeface="思源黑体 CN Light" panose="020B0300000000000000" pitchFamily="34" charset="-122"/>
              <a:ea typeface="思源黑体 CN Light" panose="020B0300000000000000" pitchFamily="34" charset="-122"/>
            </a:endParaRPr>
          </a:p>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dirty="0">
              <a:ln>
                <a:noFill/>
              </a:ln>
              <a:solidFill>
                <a:schemeClr val="tx1">
                  <a:lumMod val="75000"/>
                  <a:lumOff val="25000"/>
                </a:schemeClr>
              </a:solidFill>
              <a:effectLst/>
              <a:uLnTx/>
              <a:uFillTx/>
              <a:latin typeface="思源黑体 CN Light" panose="020B0300000000000000" pitchFamily="34" charset="-122"/>
              <a:ea typeface="思源黑体 CN Light" panose="020B0300000000000000" pitchFamily="34" charset="-122"/>
            </a:endParaRPr>
          </a:p>
          <a:p>
            <a:pPr>
              <a:defRPr/>
            </a:pPr>
            <a:r>
              <a:rPr lang="en-US" altLang="zh-CN" sz="2800" kern="0" noProof="0" dirty="0">
                <a:ln>
                  <a:noFill/>
                </a:ln>
                <a:solidFill>
                  <a:schemeClr val="accent1"/>
                </a:solidFill>
                <a:effectLst/>
                <a:uLnTx/>
                <a:uFillTx/>
                <a:latin typeface="思源黑体 CN Light" panose="020B0300000000000000" pitchFamily="34" charset="-122"/>
                <a:ea typeface="思源黑体 CN Light" panose="020B0300000000000000" pitchFamily="34" charset="-122"/>
                <a:sym typeface="+mn-ea"/>
              </a:rPr>
              <a:t>PART 02</a:t>
            </a:r>
            <a:r>
              <a:rPr lang="zh-CN" altLang="en-US" sz="2800" kern="0" dirty="0">
                <a:solidFill>
                  <a:schemeClr val="accent1"/>
                </a:solidFill>
                <a:latin typeface="思源黑体 CN Light" panose="020B0300000000000000" pitchFamily="34" charset="-122"/>
                <a:ea typeface="思源黑体 CN Light" panose="020B0300000000000000" pitchFamily="34" charset="-122"/>
              </a:rPr>
              <a:t>    </a:t>
            </a:r>
            <a:r>
              <a:rPr lang="zh-CN" altLang="en-US" sz="2800" kern="0" dirty="0">
                <a:solidFill>
                  <a:schemeClr val="tx1">
                    <a:lumMod val="75000"/>
                    <a:lumOff val="25000"/>
                  </a:schemeClr>
                </a:solidFill>
                <a:latin typeface="思源黑体 CN Light" panose="020B0300000000000000" pitchFamily="34" charset="-122"/>
                <a:ea typeface="思源黑体 CN Light" panose="020B0300000000000000" pitchFamily="34" charset="-122"/>
              </a:rPr>
              <a:t>模型概览</a:t>
            </a:r>
            <a:endParaRPr lang="en-US" altLang="zh-CN" sz="2800" kern="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a:defRPr/>
            </a:pPr>
            <a:endParaRPr kumimoji="0" lang="en-US" altLang="zh-CN" sz="2800" b="0" i="0" u="none" strike="noStrike" kern="0" cap="none" spc="0" normalizeH="0" baseline="0" noProof="0" dirty="0">
              <a:ln>
                <a:noFill/>
              </a:ln>
              <a:solidFill>
                <a:sysClr val="windowText" lastClr="000000"/>
              </a:solidFill>
              <a:effectLst/>
              <a:uLnTx/>
              <a:uFillTx/>
              <a:latin typeface="思源黑体 CN Light" panose="020B0300000000000000" pitchFamily="34" charset="-122"/>
              <a:ea typeface="思源黑体 CN Light" panose="020B0300000000000000"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lang="en-US" altLang="zh-CN" sz="2800" kern="0" noProof="0" dirty="0">
                <a:ln>
                  <a:noFill/>
                </a:ln>
                <a:solidFill>
                  <a:schemeClr val="accent1"/>
                </a:solidFill>
                <a:effectLst/>
                <a:uLnTx/>
                <a:uFillTx/>
                <a:latin typeface="思源黑体 CN Light" panose="020B0300000000000000" pitchFamily="34" charset="-122"/>
                <a:ea typeface="思源黑体 CN Light" panose="020B0300000000000000" pitchFamily="34" charset="-122"/>
                <a:sym typeface="+mn-ea"/>
              </a:rPr>
              <a:t>PART 03</a:t>
            </a:r>
            <a:r>
              <a:rPr lang="zh-CN" altLang="en-US" sz="2800" kern="0" dirty="0">
                <a:solidFill>
                  <a:schemeClr val="accent1"/>
                </a:solidFill>
                <a:latin typeface="思源黑体 CN Light" panose="020B0300000000000000" pitchFamily="34" charset="-122"/>
                <a:ea typeface="思源黑体 CN Light" panose="020B0300000000000000" pitchFamily="34" charset="-122"/>
              </a:rPr>
              <a:t>    </a:t>
            </a:r>
            <a:r>
              <a:rPr lang="zh-CN" altLang="en-US" sz="2800" kern="0" dirty="0">
                <a:solidFill>
                  <a:schemeClr val="tx1">
                    <a:lumMod val="75000"/>
                    <a:lumOff val="25000"/>
                  </a:schemeClr>
                </a:solidFill>
                <a:latin typeface="思源黑体 CN Light" panose="020B0300000000000000" pitchFamily="34" charset="-122"/>
                <a:ea typeface="思源黑体 CN Light" panose="020B0300000000000000" pitchFamily="34" charset="-122"/>
              </a:rPr>
              <a:t>方法</a:t>
            </a:r>
            <a:endParaRPr lang="en-US" altLang="zh-CN" sz="2800" kern="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marL="0" marR="0" lvl="0" indent="0" defTabSz="914400" eaLnBrk="1" fontAlgn="auto" latinLnBrk="0" hangingPunct="1">
              <a:lnSpc>
                <a:spcPct val="100000"/>
              </a:lnSpc>
              <a:spcBef>
                <a:spcPts val="0"/>
              </a:spcBef>
              <a:spcAft>
                <a:spcPts val="0"/>
              </a:spcAft>
              <a:buClrTx/>
              <a:buSzTx/>
              <a:buFontTx/>
              <a:buNone/>
              <a:defRPr/>
            </a:pPr>
            <a:endParaRPr kumimoji="0" lang="en-US" altLang="zh-CN" sz="2800" b="0" i="0" u="none" strike="noStrike" kern="0" cap="none" spc="0" normalizeH="0" baseline="0" noProof="0" dirty="0">
              <a:ln>
                <a:noFill/>
              </a:ln>
              <a:solidFill>
                <a:sysClr val="windowText" lastClr="000000"/>
              </a:solidFill>
              <a:effectLst/>
              <a:uLnTx/>
              <a:uFillTx/>
              <a:latin typeface="思源黑体 CN Light" panose="020B0300000000000000" pitchFamily="34" charset="-122"/>
              <a:ea typeface="思源黑体 CN Light" panose="020B0300000000000000"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lang="en-US" altLang="zh-CN" sz="2800" kern="0" noProof="0" dirty="0">
                <a:ln>
                  <a:noFill/>
                </a:ln>
                <a:solidFill>
                  <a:schemeClr val="accent1"/>
                </a:solidFill>
                <a:effectLst/>
                <a:uLnTx/>
                <a:uFillTx/>
                <a:latin typeface="思源黑体 CN Light" panose="020B0300000000000000" pitchFamily="34" charset="-122"/>
                <a:ea typeface="思源黑体 CN Light" panose="020B0300000000000000" pitchFamily="34" charset="-122"/>
                <a:sym typeface="+mn-ea"/>
              </a:rPr>
              <a:t>PART 0</a:t>
            </a:r>
            <a:r>
              <a:rPr lang="en-US" altLang="zh-CN" sz="2800" kern="0" dirty="0">
                <a:solidFill>
                  <a:schemeClr val="accent1"/>
                </a:solidFill>
                <a:latin typeface="思源黑体 CN Light" panose="020B0300000000000000" pitchFamily="34" charset="-122"/>
                <a:ea typeface="思源黑体 CN Light" panose="020B0300000000000000" pitchFamily="34" charset="-122"/>
                <a:sym typeface="+mn-ea"/>
              </a:rPr>
              <a:t>4</a:t>
            </a:r>
            <a:r>
              <a:rPr lang="zh-CN" altLang="en-US" sz="2800" kern="0" dirty="0">
                <a:solidFill>
                  <a:schemeClr val="accent1"/>
                </a:solidFill>
                <a:latin typeface="思源黑体 CN Light" panose="020B0300000000000000" pitchFamily="34" charset="-122"/>
                <a:ea typeface="思源黑体 CN Light" panose="020B0300000000000000" pitchFamily="34" charset="-122"/>
              </a:rPr>
              <a:t>    </a:t>
            </a:r>
            <a:r>
              <a:rPr lang="zh-CN" altLang="en-US" sz="2800" kern="0" dirty="0">
                <a:solidFill>
                  <a:schemeClr val="tx1">
                    <a:lumMod val="75000"/>
                    <a:lumOff val="25000"/>
                  </a:schemeClr>
                </a:solidFill>
                <a:latin typeface="思源黑体 CN Light" panose="020B0300000000000000" pitchFamily="34" charset="-122"/>
                <a:ea typeface="思源黑体 CN Light" panose="020B0300000000000000" pitchFamily="34" charset="-122"/>
              </a:rPr>
              <a:t>实验内容</a:t>
            </a:r>
            <a:endParaRPr lang="en-US" altLang="zh-CN" sz="2800" kern="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marL="0" marR="0" lvl="0" indent="0" defTabSz="914400" eaLnBrk="1" fontAlgn="auto" latinLnBrk="0" hangingPunct="1">
              <a:lnSpc>
                <a:spcPct val="100000"/>
              </a:lnSpc>
              <a:spcBef>
                <a:spcPts val="0"/>
              </a:spcBef>
              <a:spcAft>
                <a:spcPts val="0"/>
              </a:spcAft>
              <a:buClrTx/>
              <a:buSzTx/>
              <a:buFontTx/>
              <a:buNone/>
              <a:defRPr/>
            </a:pPr>
            <a:endParaRPr lang="en-US" altLang="zh-CN" sz="2800" kern="0" dirty="0">
              <a:solidFill>
                <a:schemeClr val="tx1">
                  <a:lumMod val="75000"/>
                  <a:lumOff val="25000"/>
                </a:schemeClr>
              </a:solidFill>
              <a:ea typeface="思源黑体 CN Light" panose="020B0300000000000000" pitchFamily="34" charset="-122"/>
            </a:endParaRPr>
          </a:p>
          <a:p>
            <a:pPr>
              <a:defRPr/>
            </a:pPr>
            <a:r>
              <a:rPr lang="en-US" altLang="zh-CN" sz="2800" kern="0" noProof="0" dirty="0">
                <a:ln>
                  <a:noFill/>
                </a:ln>
                <a:solidFill>
                  <a:schemeClr val="accent1"/>
                </a:solidFill>
                <a:effectLst/>
                <a:uLnTx/>
                <a:uFillTx/>
                <a:latin typeface="思源黑体 CN Light" panose="020B0300000000000000" pitchFamily="34" charset="-122"/>
                <a:ea typeface="思源黑体 CN Light" panose="020B0300000000000000" pitchFamily="34" charset="-122"/>
                <a:sym typeface="+mn-ea"/>
              </a:rPr>
              <a:t>PART 05</a:t>
            </a:r>
            <a:r>
              <a:rPr lang="zh-CN" altLang="en-US" sz="2800" kern="0" dirty="0">
                <a:solidFill>
                  <a:schemeClr val="accent1"/>
                </a:solidFill>
                <a:latin typeface="思源黑体 CN Light" panose="020B0300000000000000" pitchFamily="34" charset="-122"/>
                <a:ea typeface="思源黑体 CN Light" panose="020B0300000000000000" pitchFamily="34" charset="-122"/>
              </a:rPr>
              <a:t>    </a:t>
            </a:r>
            <a:r>
              <a:rPr lang="zh-CN" altLang="en-US" sz="2800" kern="0" dirty="0">
                <a:solidFill>
                  <a:schemeClr val="tx1">
                    <a:lumMod val="75000"/>
                    <a:lumOff val="25000"/>
                  </a:schemeClr>
                </a:solidFill>
                <a:ea typeface="思源黑体 CN Light" panose="020B0300000000000000" pitchFamily="34" charset="-122"/>
              </a:rPr>
              <a:t>讨论</a:t>
            </a:r>
            <a:endParaRPr lang="en-US" altLang="zh-CN" sz="2800" kern="0" dirty="0">
              <a:solidFill>
                <a:schemeClr val="tx1">
                  <a:lumMod val="75000"/>
                  <a:lumOff val="25000"/>
                </a:schemeClr>
              </a:solidFill>
              <a:ea typeface="思源黑体 CN Light" panose="020B0300000000000000" pitchFamily="34" charset="-122"/>
            </a:endParaRPr>
          </a:p>
        </p:txBody>
      </p:sp>
      <p:cxnSp>
        <p:nvCxnSpPr>
          <p:cNvPr id="5" name="直接连接符 4"/>
          <p:cNvCxnSpPr/>
          <p:nvPr/>
        </p:nvCxnSpPr>
        <p:spPr>
          <a:xfrm>
            <a:off x="6205463" y="1960938"/>
            <a:ext cx="3879397" cy="0"/>
          </a:xfrm>
          <a:prstGeom prst="line">
            <a:avLst/>
          </a:prstGeom>
          <a:noFill/>
          <a:ln w="6350" cap="flat" cmpd="sng" algn="ctr">
            <a:solidFill>
              <a:sysClr val="window" lastClr="FFFFFF">
                <a:lumMod val="75000"/>
                <a:alpha val="50000"/>
              </a:sysClr>
            </a:solidFill>
            <a:prstDash val="solid"/>
            <a:miter lim="800000"/>
          </a:ln>
          <a:effectLst/>
        </p:spPr>
      </p:cxnSp>
      <p:cxnSp>
        <p:nvCxnSpPr>
          <p:cNvPr id="6" name="直接连接符 5"/>
          <p:cNvCxnSpPr/>
          <p:nvPr/>
        </p:nvCxnSpPr>
        <p:spPr>
          <a:xfrm>
            <a:off x="6205463" y="2806967"/>
            <a:ext cx="3879397" cy="0"/>
          </a:xfrm>
          <a:prstGeom prst="line">
            <a:avLst/>
          </a:prstGeom>
          <a:noFill/>
          <a:ln w="6350" cap="flat" cmpd="sng" algn="ctr">
            <a:solidFill>
              <a:sysClr val="window" lastClr="FFFFFF">
                <a:lumMod val="75000"/>
                <a:alpha val="50000"/>
              </a:sysClr>
            </a:solidFill>
            <a:prstDash val="solid"/>
            <a:miter lim="800000"/>
          </a:ln>
          <a:effectLst/>
        </p:spPr>
      </p:cxnSp>
      <p:cxnSp>
        <p:nvCxnSpPr>
          <p:cNvPr id="7" name="直接连接符 6"/>
          <p:cNvCxnSpPr/>
          <p:nvPr/>
        </p:nvCxnSpPr>
        <p:spPr>
          <a:xfrm>
            <a:off x="6205463" y="3749502"/>
            <a:ext cx="3879397" cy="0"/>
          </a:xfrm>
          <a:prstGeom prst="line">
            <a:avLst/>
          </a:prstGeom>
          <a:noFill/>
          <a:ln w="6350" cap="flat" cmpd="sng" algn="ctr">
            <a:solidFill>
              <a:sysClr val="window" lastClr="FFFFFF">
                <a:lumMod val="75000"/>
                <a:alpha val="50000"/>
              </a:sysClr>
            </a:solidFill>
            <a:prstDash val="solid"/>
            <a:miter lim="800000"/>
          </a:ln>
          <a:effectLst/>
        </p:spPr>
      </p:cxnSp>
      <p:cxnSp>
        <p:nvCxnSpPr>
          <p:cNvPr id="8" name="直接连接符 7"/>
          <p:cNvCxnSpPr/>
          <p:nvPr/>
        </p:nvCxnSpPr>
        <p:spPr>
          <a:xfrm>
            <a:off x="6205463" y="4593563"/>
            <a:ext cx="3765090" cy="0"/>
          </a:xfrm>
          <a:prstGeom prst="line">
            <a:avLst/>
          </a:prstGeom>
          <a:noFill/>
          <a:ln w="6350" cap="flat" cmpd="sng" algn="ctr">
            <a:solidFill>
              <a:sysClr val="window" lastClr="FFFFFF">
                <a:lumMod val="75000"/>
                <a:alpha val="50000"/>
              </a:sysClr>
            </a:solidFill>
            <a:prstDash val="solid"/>
            <a:miter lim="800000"/>
          </a:ln>
          <a:effectLst/>
        </p:spPr>
      </p:cxnSp>
      <p:cxnSp>
        <p:nvCxnSpPr>
          <p:cNvPr id="9" name="直接连接符 8"/>
          <p:cNvCxnSpPr/>
          <p:nvPr/>
        </p:nvCxnSpPr>
        <p:spPr>
          <a:xfrm>
            <a:off x="6205463" y="5414159"/>
            <a:ext cx="3879397" cy="0"/>
          </a:xfrm>
          <a:prstGeom prst="line">
            <a:avLst/>
          </a:prstGeom>
          <a:noFill/>
          <a:ln w="6350" cap="flat" cmpd="sng" algn="ctr">
            <a:solidFill>
              <a:sysClr val="window" lastClr="FFFFFF">
                <a:lumMod val="75000"/>
                <a:alpha val="50000"/>
              </a:sysClr>
            </a:solidFill>
            <a:prstDash val="solid"/>
            <a:miter lim="800000"/>
          </a:ln>
          <a:effectLst/>
        </p:spPr>
      </p:cxnSp>
      <p:grpSp>
        <p:nvGrpSpPr>
          <p:cNvPr id="11" name="组合 10"/>
          <p:cNvGrpSpPr/>
          <p:nvPr/>
        </p:nvGrpSpPr>
        <p:grpSpPr>
          <a:xfrm>
            <a:off x="1129826" y="2445677"/>
            <a:ext cx="1954627" cy="1966644"/>
            <a:chOff x="1074057" y="2518270"/>
            <a:chExt cx="1954627" cy="1966644"/>
          </a:xfrm>
        </p:grpSpPr>
        <p:sp>
          <p:nvSpPr>
            <p:cNvPr id="12" name="矩形 11"/>
            <p:cNvSpPr/>
            <p:nvPr/>
          </p:nvSpPr>
          <p:spPr>
            <a:xfrm>
              <a:off x="1074057" y="2518270"/>
              <a:ext cx="1349939" cy="1966644"/>
            </a:xfrm>
            <a:prstGeom prst="rect">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solidFill>
                </a:ln>
                <a:solidFill>
                  <a:srgbClr val="82318E"/>
                </a:solidFill>
              </a:endParaRPr>
            </a:p>
          </p:txBody>
        </p:sp>
        <p:grpSp>
          <p:nvGrpSpPr>
            <p:cNvPr id="13" name="组合 12"/>
            <p:cNvGrpSpPr/>
            <p:nvPr/>
          </p:nvGrpSpPr>
          <p:grpSpPr>
            <a:xfrm>
              <a:off x="1185596" y="2891057"/>
              <a:ext cx="1843088" cy="1221070"/>
              <a:chOff x="1185596" y="2806967"/>
              <a:chExt cx="1843088" cy="1221070"/>
            </a:xfrm>
          </p:grpSpPr>
          <p:sp>
            <p:nvSpPr>
              <p:cNvPr id="14" name="文本框 13"/>
              <p:cNvSpPr txBox="1"/>
              <p:nvPr/>
            </p:nvSpPr>
            <p:spPr>
              <a:xfrm>
                <a:off x="1185596" y="2806967"/>
                <a:ext cx="1843088" cy="1015663"/>
              </a:xfrm>
              <a:prstGeom prst="rect">
                <a:avLst/>
              </a:prstGeom>
              <a:solidFill>
                <a:schemeClr val="accent1"/>
              </a:solid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6000" b="0" i="0" u="none" strike="noStrike" kern="1200" cap="none" spc="0" normalizeH="0" baseline="0" noProof="0">
                    <a:ln>
                      <a:noFill/>
                    </a:ln>
                    <a:solidFill>
                      <a:schemeClr val="bg1"/>
                    </a:solidFill>
                    <a:effectLst/>
                    <a:uLnTx/>
                    <a:uFillTx/>
                    <a:latin typeface="思源黑体 CN Bold" panose="020B0800000000000000" pitchFamily="34" charset="-122"/>
                    <a:ea typeface="思源黑体 CN Bold" panose="020B0800000000000000" pitchFamily="34" charset="-122"/>
                  </a:rPr>
                  <a:t>目录</a:t>
                </a:r>
              </a:p>
            </p:txBody>
          </p:sp>
          <p:sp>
            <p:nvSpPr>
              <p:cNvPr id="15" name="文本框 14"/>
              <p:cNvSpPr txBox="1"/>
              <p:nvPr/>
            </p:nvSpPr>
            <p:spPr>
              <a:xfrm>
                <a:off x="1305170" y="3689483"/>
                <a:ext cx="1536282" cy="338554"/>
              </a:xfrm>
              <a:prstGeom prst="rect">
                <a:avLst/>
              </a:prstGeom>
              <a:solidFill>
                <a:schemeClr val="accent1"/>
              </a:solid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600" i="0" u="none" strike="noStrike" kern="1200" cap="none" spc="0" normalizeH="0" baseline="0" noProof="0" dirty="0">
                    <a:ln>
                      <a:noFill/>
                    </a:ln>
                    <a:solidFill>
                      <a:schemeClr val="bg1"/>
                    </a:solidFill>
                    <a:effectLst/>
                    <a:uLnTx/>
                    <a:uFillTx/>
                    <a:latin typeface="思源黑体 CN Light" panose="020B0300000000000000" pitchFamily="34" charset="-122"/>
                    <a:ea typeface="思源黑体 CN Light" panose="020B0300000000000000" pitchFamily="34" charset="-122"/>
                  </a:rPr>
                  <a:t>CONTENTS</a:t>
                </a:r>
                <a:endParaRPr kumimoji="0" lang="zh-CN" altLang="en-US" sz="1600" i="0" u="none" strike="noStrike" kern="1200" cap="none" spc="0" normalizeH="0" baseline="0" noProof="0">
                  <a:ln>
                    <a:noFill/>
                  </a:ln>
                  <a:solidFill>
                    <a:schemeClr val="bg1"/>
                  </a:solidFill>
                  <a:effectLst/>
                  <a:uLnTx/>
                  <a:uFillTx/>
                  <a:latin typeface="思源黑体 CN Light" panose="020B0300000000000000" pitchFamily="34" charset="-122"/>
                  <a:ea typeface="思源黑体 CN Light" panose="020B0300000000000000" pitchFamily="34" charset="-122"/>
                </a:endParaRPr>
              </a:p>
            </p:txBody>
          </p:sp>
        </p:grpSp>
      </p:grpSp>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p:cNvSpPr txBox="1"/>
          <p:nvPr/>
        </p:nvSpPr>
        <p:spPr>
          <a:xfrm>
            <a:off x="1077913" y="662533"/>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accent1"/>
                </a:solidFill>
              </a:rPr>
              <a:t>数据集</a:t>
            </a:r>
          </a:p>
        </p:txBody>
      </p:sp>
      <p:sp>
        <p:nvSpPr>
          <p:cNvPr id="32" name="矩形 31"/>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4BDC980-B4EE-1EC4-E381-A521E8083B92}"/>
              </a:ext>
            </a:extLst>
          </p:cNvPr>
          <p:cNvSpPr txBox="1"/>
          <p:nvPr/>
        </p:nvSpPr>
        <p:spPr>
          <a:xfrm>
            <a:off x="3326118" y="1750170"/>
            <a:ext cx="4869352" cy="2241960"/>
          </a:xfrm>
          <a:prstGeom prst="rect">
            <a:avLst/>
          </a:prstGeom>
          <a:noFill/>
        </p:spPr>
        <p:txBody>
          <a:bodyPr wrap="square" rtlCol="0">
            <a:spAutoFit/>
          </a:bodyPr>
          <a:lstStyle/>
          <a:p>
            <a:pPr marL="342900" indent="-342900" defTabSz="612000">
              <a:lnSpc>
                <a:spcPct val="150000"/>
              </a:lnSpc>
              <a:buFont typeface="Arial" panose="020B0604020202020204" pitchFamily="34" charset="0"/>
              <a:buChar char="•"/>
            </a:pPr>
            <a:r>
              <a:rPr lang="en-US" altLang="zh-CN" sz="2400" dirty="0" err="1">
                <a:solidFill>
                  <a:srgbClr val="000000"/>
                </a:solidFill>
                <a:latin typeface="Times New Roman" panose="02020603050405020304" pitchFamily="18" charset="0"/>
                <a:cs typeface="Times New Roman" panose="02020603050405020304" pitchFamily="18" charset="0"/>
              </a:rPr>
              <a:t>UBnormal</a:t>
            </a:r>
            <a:endParaRPr lang="en-US" altLang="zh-CN" sz="2400" dirty="0">
              <a:solidFill>
                <a:srgbClr val="000000"/>
              </a:solidFill>
              <a:latin typeface="Times New Roman" panose="02020603050405020304" pitchFamily="18" charset="0"/>
              <a:cs typeface="Times New Roman" panose="02020603050405020304" pitchFamily="18" charset="0"/>
            </a:endParaRPr>
          </a:p>
          <a:p>
            <a:pPr marL="342900" indent="-342900" defTabSz="612000">
              <a:lnSpc>
                <a:spcPct val="150000"/>
              </a:lnSpc>
              <a:buFont typeface="Arial" panose="020B0604020202020204" pitchFamily="34" charset="0"/>
              <a:buChar char="•"/>
            </a:pPr>
            <a:r>
              <a:rPr lang="en-US" altLang="zh-CN" sz="2400" dirty="0">
                <a:solidFill>
                  <a:srgbClr val="000000"/>
                </a:solidFill>
                <a:latin typeface="Times New Roman" panose="02020603050405020304" pitchFamily="18" charset="0"/>
                <a:cs typeface="Times New Roman" panose="02020603050405020304" pitchFamily="18" charset="0"/>
              </a:rPr>
              <a:t>HR – </a:t>
            </a:r>
            <a:r>
              <a:rPr lang="en-US" altLang="zh-CN" sz="2400" dirty="0" err="1">
                <a:solidFill>
                  <a:srgbClr val="000000"/>
                </a:solidFill>
                <a:latin typeface="Times New Roman" panose="02020603050405020304" pitchFamily="18" charset="0"/>
                <a:cs typeface="Times New Roman" panose="02020603050405020304" pitchFamily="18" charset="0"/>
              </a:rPr>
              <a:t>UBnormal</a:t>
            </a:r>
            <a:endParaRPr lang="en-US" altLang="zh-CN" sz="2400" dirty="0">
              <a:solidFill>
                <a:srgbClr val="000000"/>
              </a:solidFill>
              <a:latin typeface="Times New Roman" panose="02020603050405020304" pitchFamily="18" charset="0"/>
              <a:cs typeface="Times New Roman" panose="02020603050405020304" pitchFamily="18" charset="0"/>
            </a:endParaRPr>
          </a:p>
          <a:p>
            <a:pPr marL="342900" indent="-342900" defTabSz="612000">
              <a:lnSpc>
                <a:spcPct val="150000"/>
              </a:lnSpc>
              <a:buFont typeface="Arial" panose="020B0604020202020204" pitchFamily="34" charset="0"/>
              <a:buChar char="•"/>
            </a:pPr>
            <a:r>
              <a:rPr lang="en-US" altLang="zh-CN" sz="2400" dirty="0">
                <a:solidFill>
                  <a:srgbClr val="000000"/>
                </a:solidFill>
                <a:latin typeface="Times New Roman" panose="02020603050405020304" pitchFamily="18" charset="0"/>
                <a:cs typeface="Times New Roman" panose="02020603050405020304" pitchFamily="18" charset="0"/>
              </a:rPr>
              <a:t>HR – STC</a:t>
            </a:r>
          </a:p>
          <a:p>
            <a:pPr marL="342900" indent="-342900" defTabSz="612000">
              <a:lnSpc>
                <a:spcPct val="150000"/>
              </a:lnSpc>
              <a:buFont typeface="Arial" panose="020B0604020202020204" pitchFamily="34" charset="0"/>
              <a:buChar char="•"/>
            </a:pPr>
            <a:r>
              <a:rPr lang="en-US" altLang="zh-CN" sz="2400" dirty="0">
                <a:solidFill>
                  <a:srgbClr val="000000"/>
                </a:solidFill>
                <a:latin typeface="Times New Roman" panose="02020603050405020304" pitchFamily="18" charset="0"/>
                <a:cs typeface="Times New Roman" panose="02020603050405020304" pitchFamily="18" charset="0"/>
              </a:rPr>
              <a:t>HR – Avenue</a:t>
            </a:r>
          </a:p>
        </p:txBody>
      </p:sp>
    </p:spTree>
    <p:extLst>
      <p:ext uri="{BB962C8B-B14F-4D97-AF65-F5344CB8AC3E}">
        <p14:creationId xmlns:p14="http://schemas.microsoft.com/office/powerpoint/2010/main" val="1607700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p:cNvSpPr txBox="1"/>
          <p:nvPr/>
        </p:nvSpPr>
        <p:spPr>
          <a:xfrm>
            <a:off x="1077913" y="662533"/>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accent1"/>
                </a:solidFill>
              </a:rPr>
              <a:t>实验结果</a:t>
            </a:r>
          </a:p>
        </p:txBody>
      </p:sp>
      <p:sp>
        <p:nvSpPr>
          <p:cNvPr id="32" name="矩形 31"/>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17705AC4-521A-ABE1-57D7-74A1F994E4A9}"/>
              </a:ext>
            </a:extLst>
          </p:cNvPr>
          <p:cNvPicPr>
            <a:picLocks noChangeAspect="1"/>
          </p:cNvPicPr>
          <p:nvPr/>
        </p:nvPicPr>
        <p:blipFill>
          <a:blip r:embed="rId4"/>
          <a:stretch>
            <a:fillRect/>
          </a:stretch>
        </p:blipFill>
        <p:spPr>
          <a:xfrm>
            <a:off x="257175" y="1238250"/>
            <a:ext cx="11677650" cy="4381500"/>
          </a:xfrm>
          <a:prstGeom prst="rect">
            <a:avLst/>
          </a:prstGeom>
        </p:spPr>
      </p:pic>
      <p:sp>
        <p:nvSpPr>
          <p:cNvPr id="4" name="文本框 3">
            <a:extLst>
              <a:ext uri="{FF2B5EF4-FFF2-40B4-BE49-F238E27FC236}">
                <a16:creationId xmlns:a16="http://schemas.microsoft.com/office/drawing/2014/main" id="{C7ADC601-AA08-9F4D-1DCB-3E4309063DD0}"/>
              </a:ext>
            </a:extLst>
          </p:cNvPr>
          <p:cNvSpPr txBox="1"/>
          <p:nvPr/>
        </p:nvSpPr>
        <p:spPr>
          <a:xfrm>
            <a:off x="3896818" y="5693704"/>
            <a:ext cx="4398364" cy="369332"/>
          </a:xfrm>
          <a:prstGeom prst="rect">
            <a:avLst/>
          </a:prstGeom>
          <a:noFill/>
        </p:spPr>
        <p:txBody>
          <a:bodyPr wrap="square" rtlCol="0">
            <a:spAutoFit/>
          </a:bodyPr>
          <a:lstStyle/>
          <a:p>
            <a:pPr defTabSz="612000"/>
            <a:r>
              <a:rPr lang="en-US" altLang="zh-CN" dirty="0">
                <a:solidFill>
                  <a:srgbClr val="1D2129"/>
                </a:solidFill>
                <a:latin typeface="PingFangSC-Regular"/>
              </a:rPr>
              <a:t>*</a:t>
            </a:r>
            <a:r>
              <a:rPr lang="zh-CN" altLang="en-US" dirty="0">
                <a:solidFill>
                  <a:srgbClr val="1D2129"/>
                </a:solidFill>
                <a:latin typeface="PingFangSC-Regular"/>
              </a:rPr>
              <a:t>表示基于骨骼的方法，指标为</a:t>
            </a:r>
            <a:r>
              <a:rPr lang="en-US" altLang="zh-CN" dirty="0">
                <a:solidFill>
                  <a:srgbClr val="1D2129"/>
                </a:solidFill>
                <a:latin typeface="Times New Roman" panose="02020603050405020304" pitchFamily="18" charset="0"/>
                <a:cs typeface="Times New Roman" panose="02020603050405020304" pitchFamily="18" charset="0"/>
              </a:rPr>
              <a:t>AUC</a:t>
            </a:r>
            <a:endParaRPr lang="en-US" altLang="zh-CN" dirty="0">
              <a:solidFill>
                <a:srgbClr val="000000"/>
              </a:solidFill>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6FEEE27A-3C1A-5B5B-8899-A469AD748599}"/>
              </a:ext>
            </a:extLst>
          </p:cNvPr>
          <p:cNvPicPr>
            <a:picLocks noChangeAspect="1"/>
          </p:cNvPicPr>
          <p:nvPr/>
        </p:nvPicPr>
        <p:blipFill>
          <a:blip r:embed="rId5"/>
          <a:stretch>
            <a:fillRect/>
          </a:stretch>
        </p:blipFill>
        <p:spPr>
          <a:xfrm>
            <a:off x="2095500" y="4714875"/>
            <a:ext cx="2439353" cy="247650"/>
          </a:xfrm>
          <a:prstGeom prst="rect">
            <a:avLst/>
          </a:prstGeom>
        </p:spPr>
      </p:pic>
    </p:spTree>
    <p:extLst>
      <p:ext uri="{BB962C8B-B14F-4D97-AF65-F5344CB8AC3E}">
        <p14:creationId xmlns:p14="http://schemas.microsoft.com/office/powerpoint/2010/main" val="3358002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p:cNvSpPr txBox="1"/>
          <p:nvPr/>
        </p:nvSpPr>
        <p:spPr>
          <a:xfrm>
            <a:off x="1077912" y="662533"/>
            <a:ext cx="5438501"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accent1"/>
                </a:solidFill>
              </a:rPr>
              <a:t>实验结果</a:t>
            </a:r>
          </a:p>
        </p:txBody>
      </p:sp>
      <p:sp>
        <p:nvSpPr>
          <p:cNvPr id="32" name="矩形 31"/>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F226E4F1-F90C-FAED-01FB-501A028C7FE9}"/>
              </a:ext>
            </a:extLst>
          </p:cNvPr>
          <p:cNvPicPr>
            <a:picLocks noChangeAspect="1"/>
          </p:cNvPicPr>
          <p:nvPr/>
        </p:nvPicPr>
        <p:blipFill>
          <a:blip r:embed="rId4"/>
          <a:stretch>
            <a:fillRect/>
          </a:stretch>
        </p:blipFill>
        <p:spPr>
          <a:xfrm>
            <a:off x="2861738" y="2840658"/>
            <a:ext cx="5724773" cy="2868516"/>
          </a:xfrm>
          <a:prstGeom prst="rect">
            <a:avLst/>
          </a:prstGeom>
        </p:spPr>
      </p:pic>
      <p:pic>
        <p:nvPicPr>
          <p:cNvPr id="7" name="图片 6">
            <a:extLst>
              <a:ext uri="{FF2B5EF4-FFF2-40B4-BE49-F238E27FC236}">
                <a16:creationId xmlns:a16="http://schemas.microsoft.com/office/drawing/2014/main" id="{BAB0955F-B981-5197-1DE0-87542640F93E}"/>
              </a:ext>
            </a:extLst>
          </p:cNvPr>
          <p:cNvPicPr>
            <a:picLocks noChangeAspect="1"/>
          </p:cNvPicPr>
          <p:nvPr/>
        </p:nvPicPr>
        <p:blipFill>
          <a:blip r:embed="rId5"/>
          <a:stretch>
            <a:fillRect/>
          </a:stretch>
        </p:blipFill>
        <p:spPr>
          <a:xfrm>
            <a:off x="2557063" y="1640508"/>
            <a:ext cx="6334125" cy="1200150"/>
          </a:xfrm>
          <a:prstGeom prst="rect">
            <a:avLst/>
          </a:prstGeom>
        </p:spPr>
      </p:pic>
    </p:spTree>
    <p:extLst>
      <p:ext uri="{BB962C8B-B14F-4D97-AF65-F5344CB8AC3E}">
        <p14:creationId xmlns:p14="http://schemas.microsoft.com/office/powerpoint/2010/main" val="619945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包含 图书馆, 场景, 房间, 室内&#10;&#10;已生成极高可信度的说明"/>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672"/>
                    </a14:imgEffect>
                    <a14:imgEffect>
                      <a14:saturation sat="168000"/>
                    </a14:imgEffect>
                  </a14:imgLayer>
                </a14:imgProps>
              </a:ext>
              <a:ext uri="{28A0092B-C50C-407E-A947-70E740481C1C}">
                <a14:useLocalDpi xmlns:a14="http://schemas.microsoft.com/office/drawing/2010/main" val="0"/>
              </a:ext>
            </a:extLst>
          </a:blip>
          <a:srcRect b="15666"/>
          <a:stretch>
            <a:fillRect/>
          </a:stretch>
        </p:blipFill>
        <p:spPr>
          <a:xfrm>
            <a:off x="0" y="0"/>
            <a:ext cx="12192000" cy="6858000"/>
          </a:xfrm>
          <a:prstGeom prst="rect">
            <a:avLst/>
          </a:prstGeom>
        </p:spPr>
      </p:pic>
      <p:sp>
        <p:nvSpPr>
          <p:cNvPr id="4" name="矩形 3"/>
          <p:cNvSpPr/>
          <p:nvPr/>
        </p:nvSpPr>
        <p:spPr>
          <a:xfrm>
            <a:off x="0" y="-8918"/>
            <a:ext cx="12192000" cy="6858000"/>
          </a:xfrm>
          <a:prstGeom prst="rect">
            <a:avLst/>
          </a:prstGeom>
          <a:solidFill>
            <a:schemeClr val="accent1">
              <a:alpha val="9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a:off x="2133600" y="2494639"/>
            <a:ext cx="1143000" cy="1143000"/>
          </a:xfrm>
          <a:prstGeom prst="roundRect">
            <a:avLst/>
          </a:prstGeom>
          <a:blipFill dpi="0" rotWithShape="1">
            <a:blip r:embed="rId4"/>
            <a:srcRect/>
            <a:stretch>
              <a:fillRect/>
            </a:stretch>
          </a:bli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1B71B855-BBE5-E5B7-4B36-467B7660C978}"/>
              </a:ext>
            </a:extLst>
          </p:cNvPr>
          <p:cNvSpPr txBox="1"/>
          <p:nvPr/>
        </p:nvSpPr>
        <p:spPr>
          <a:xfrm>
            <a:off x="3412988" y="2712196"/>
            <a:ext cx="8357834" cy="706755"/>
          </a:xfrm>
          <a:prstGeom prst="rect">
            <a:avLst/>
          </a:prstGeom>
          <a:noFill/>
        </p:spPr>
        <p:txBody>
          <a:bodyPr wrap="square" rtlCol="0">
            <a:spAutoFit/>
          </a:bodyPr>
          <a:lstStyle/>
          <a:p>
            <a:r>
              <a:rPr lang="en-US" altLang="zh-CN" sz="4000" dirty="0">
                <a:solidFill>
                  <a:schemeClr val="bg1"/>
                </a:solidFill>
                <a:latin typeface="+mj-ea"/>
                <a:ea typeface="+mj-ea"/>
              </a:rPr>
              <a:t>PART  </a:t>
            </a:r>
            <a:r>
              <a:rPr lang="en-US" altLang="zh-CN" sz="4000" b="1" dirty="0">
                <a:solidFill>
                  <a:schemeClr val="bg1"/>
                </a:solidFill>
                <a:latin typeface="+mj-lt"/>
                <a:ea typeface="+mj-ea"/>
              </a:rPr>
              <a:t>05</a:t>
            </a:r>
            <a:r>
              <a:rPr lang="en-US" altLang="zh-CN" sz="4000" dirty="0">
                <a:solidFill>
                  <a:schemeClr val="bg1"/>
                </a:solidFill>
                <a:latin typeface="+mj-ea"/>
                <a:ea typeface="+mj-ea"/>
              </a:rPr>
              <a:t>   </a:t>
            </a:r>
            <a:r>
              <a:rPr lang="zh-CN" altLang="en-US" sz="4000" dirty="0">
                <a:solidFill>
                  <a:schemeClr val="bg1"/>
                </a:solidFill>
                <a:latin typeface="+mj-ea"/>
                <a:ea typeface="+mj-ea"/>
              </a:rPr>
              <a:t>讨论</a:t>
            </a:r>
            <a:endParaRPr lang="zh-CN" sz="4000" dirty="0">
              <a:solidFill>
                <a:schemeClr val="bg1"/>
              </a:solidFill>
              <a:latin typeface="+mj-ea"/>
              <a:ea typeface="+mj-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p:cNvSpPr txBox="1"/>
          <p:nvPr/>
        </p:nvSpPr>
        <p:spPr>
          <a:xfrm>
            <a:off x="1077913" y="662533"/>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1"/>
                </a:solidFill>
                <a:latin typeface="Times New Roman" panose="02020603050405020304" pitchFamily="18" charset="0"/>
                <a:cs typeface="Times New Roman" panose="02020603050405020304" pitchFamily="18" charset="0"/>
              </a:rPr>
              <a:t>Multimodality</a:t>
            </a:r>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sp>
        <p:nvSpPr>
          <p:cNvPr id="32" name="矩形 31"/>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B08FCCEA-1C78-E55B-3F76-9F15331D8D92}"/>
              </a:ext>
            </a:extLst>
          </p:cNvPr>
          <p:cNvSpPr txBox="1"/>
          <p:nvPr/>
        </p:nvSpPr>
        <p:spPr>
          <a:xfrm>
            <a:off x="1288040" y="1720840"/>
            <a:ext cx="9438182" cy="461665"/>
          </a:xfrm>
          <a:prstGeom prst="rect">
            <a:avLst/>
          </a:prstGeom>
          <a:noFill/>
        </p:spPr>
        <p:txBody>
          <a:bodyPr wrap="square" rtlCol="0">
            <a:spAutoFit/>
          </a:bodyPr>
          <a:lstStyle/>
          <a:p>
            <a:pPr marL="0" marR="0">
              <a:spcBef>
                <a:spcPts val="0"/>
              </a:spcBef>
              <a:spcAft>
                <a:spcPts val="0"/>
              </a:spcAft>
            </a:pPr>
            <a:r>
              <a:rPr lang="en-US" altLang="zh-CN" sz="2400" dirty="0">
                <a:solidFill>
                  <a:srgbClr val="000000"/>
                </a:solidFill>
                <a:latin typeface="Verdana" panose="020B0604030504040204" pitchFamily="34" charset="0"/>
              </a:rPr>
              <a:t>	</a:t>
            </a:r>
          </a:p>
        </p:txBody>
      </p:sp>
      <p:pic>
        <p:nvPicPr>
          <p:cNvPr id="7" name="图片 6">
            <a:extLst>
              <a:ext uri="{FF2B5EF4-FFF2-40B4-BE49-F238E27FC236}">
                <a16:creationId xmlns:a16="http://schemas.microsoft.com/office/drawing/2014/main" id="{59389C4C-2BFF-33FD-ECD0-D03B8CB76018}"/>
              </a:ext>
            </a:extLst>
          </p:cNvPr>
          <p:cNvPicPr>
            <a:picLocks noChangeAspect="1"/>
          </p:cNvPicPr>
          <p:nvPr/>
        </p:nvPicPr>
        <p:blipFill>
          <a:blip r:embed="rId4"/>
          <a:stretch>
            <a:fillRect/>
          </a:stretch>
        </p:blipFill>
        <p:spPr>
          <a:xfrm>
            <a:off x="779122" y="1304878"/>
            <a:ext cx="10456018" cy="3541049"/>
          </a:xfrm>
          <a:prstGeom prst="rect">
            <a:avLst/>
          </a:prstGeom>
        </p:spPr>
      </p:pic>
      <p:sp>
        <p:nvSpPr>
          <p:cNvPr id="9" name="文本框 8">
            <a:extLst>
              <a:ext uri="{FF2B5EF4-FFF2-40B4-BE49-F238E27FC236}">
                <a16:creationId xmlns:a16="http://schemas.microsoft.com/office/drawing/2014/main" id="{0EAF5A07-B1D5-CEF2-83BD-4BAFA53D5AAE}"/>
              </a:ext>
            </a:extLst>
          </p:cNvPr>
          <p:cNvSpPr txBox="1"/>
          <p:nvPr/>
        </p:nvSpPr>
        <p:spPr>
          <a:xfrm>
            <a:off x="5762626" y="5165565"/>
            <a:ext cx="1847850" cy="369332"/>
          </a:xfrm>
          <a:prstGeom prst="rect">
            <a:avLst/>
          </a:prstGeom>
          <a:noFill/>
        </p:spPr>
        <p:txBody>
          <a:bodyPr wrap="square" rtlCol="0">
            <a:spAutoFit/>
          </a:bodyPr>
          <a:lstStyle/>
          <a:p>
            <a:pPr marL="0" marR="0">
              <a:spcBef>
                <a:spcPts val="0"/>
              </a:spcBef>
              <a:spcAft>
                <a:spcPts val="0"/>
              </a:spcAft>
            </a:pPr>
            <a:r>
              <a:rPr lang="zh-CN" altLang="en-US" dirty="0">
                <a:solidFill>
                  <a:srgbClr val="000000"/>
                </a:solidFill>
                <a:latin typeface="Verdana" panose="020B0604030504040204" pitchFamily="34" charset="0"/>
              </a:rPr>
              <a:t>多样性度量标准</a:t>
            </a:r>
            <a:r>
              <a:rPr lang="zh-CN" altLang="en-US" sz="1600" dirty="0">
                <a:solidFill>
                  <a:srgbClr val="000000"/>
                </a:solidFill>
                <a:latin typeface="Verdana" panose="020B0604030504040204" pitchFamily="34" charset="0"/>
              </a:rPr>
              <a:t>：</a:t>
            </a:r>
            <a:endParaRPr lang="en-US" altLang="zh-CN" sz="1600" dirty="0">
              <a:solidFill>
                <a:srgbClr val="000000"/>
              </a:solidFill>
              <a:latin typeface="Verdana" panose="020B0604030504040204" pitchFamily="34" charset="0"/>
            </a:endParaRPr>
          </a:p>
        </p:txBody>
      </p:sp>
      <p:pic>
        <p:nvPicPr>
          <p:cNvPr id="13" name="图片 12">
            <a:extLst>
              <a:ext uri="{FF2B5EF4-FFF2-40B4-BE49-F238E27FC236}">
                <a16:creationId xmlns:a16="http://schemas.microsoft.com/office/drawing/2014/main" id="{80A1463B-A72C-F1D4-C93A-A80900AE4D51}"/>
              </a:ext>
            </a:extLst>
          </p:cNvPr>
          <p:cNvPicPr>
            <a:picLocks noChangeAspect="1"/>
          </p:cNvPicPr>
          <p:nvPr/>
        </p:nvPicPr>
        <p:blipFill>
          <a:blip r:embed="rId5"/>
          <a:srcRect t="13889" b="17098"/>
          <a:stretch/>
        </p:blipFill>
        <p:spPr>
          <a:xfrm>
            <a:off x="7504455" y="5063054"/>
            <a:ext cx="4603539" cy="585239"/>
          </a:xfrm>
          <a:prstGeom prst="rect">
            <a:avLst/>
          </a:prstGeom>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B44E323A-9A7F-2CE4-3F50-F09956EC3C05}"/>
                  </a:ext>
                </a:extLst>
              </p:cNvPr>
              <p:cNvSpPr txBox="1"/>
              <p:nvPr/>
            </p:nvSpPr>
            <p:spPr>
              <a:xfrm>
                <a:off x="6090009" y="5882645"/>
                <a:ext cx="11930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𝑚</m:t>
                      </m:r>
                      <m:r>
                        <a:rPr lang="zh-CN" altLang="en-US" i="0">
                          <a:latin typeface="Cambria Math" panose="02040503050406030204" pitchFamily="18" charset="0"/>
                        </a:rPr>
                        <m:t>ⅇ</m:t>
                      </m:r>
                      <m:r>
                        <a:rPr lang="zh-CN" altLang="en-US" i="1">
                          <a:latin typeface="Cambria Math" panose="02040503050406030204" pitchFamily="18" charset="0"/>
                        </a:rPr>
                        <m:t>𝑎𝑛</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𝑆</m:t>
                          </m:r>
                        </m:e>
                      </m:d>
                      <m:r>
                        <a:rPr lang="zh-CN" altLang="en-US" i="0">
                          <a:latin typeface="Cambria Math" panose="02040503050406030204" pitchFamily="18" charset="0"/>
                        </a:rPr>
                        <m:t>=</m:t>
                      </m:r>
                    </m:oMath>
                  </m:oMathPara>
                </a14:m>
                <a:endParaRPr lang="zh-CN" altLang="en-US" dirty="0"/>
              </a:p>
            </p:txBody>
          </p:sp>
        </mc:Choice>
        <mc:Fallback xmlns="">
          <p:sp>
            <p:nvSpPr>
              <p:cNvPr id="4" name="文本框 3">
                <a:extLst>
                  <a:ext uri="{FF2B5EF4-FFF2-40B4-BE49-F238E27FC236}">
                    <a16:creationId xmlns:a16="http://schemas.microsoft.com/office/drawing/2014/main" id="{B44E323A-9A7F-2CE4-3F50-F09956EC3C05}"/>
                  </a:ext>
                </a:extLst>
              </p:cNvPr>
              <p:cNvSpPr txBox="1">
                <a:spLocks noRot="1" noChangeAspect="1" noMove="1" noResize="1" noEditPoints="1" noAdjustHandles="1" noChangeArrowheads="1" noChangeShapeType="1" noTextEdit="1"/>
              </p:cNvSpPr>
              <p:nvPr/>
            </p:nvSpPr>
            <p:spPr>
              <a:xfrm>
                <a:off x="6090009" y="5882645"/>
                <a:ext cx="1193084" cy="276999"/>
              </a:xfrm>
              <a:prstGeom prst="rect">
                <a:avLst/>
              </a:prstGeom>
              <a:blipFill>
                <a:blip r:embed="rId6"/>
                <a:stretch>
                  <a:fillRect l="-2041" r="-1020" b="-1111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C0D50FA-6E9E-07A5-EB7E-7AFCEE6D9FEF}"/>
              </a:ext>
            </a:extLst>
          </p:cNvPr>
          <p:cNvPicPr>
            <a:picLocks noChangeAspect="1"/>
          </p:cNvPicPr>
          <p:nvPr/>
        </p:nvPicPr>
        <p:blipFill>
          <a:blip r:embed="rId7"/>
          <a:stretch>
            <a:fillRect/>
          </a:stretch>
        </p:blipFill>
        <p:spPr>
          <a:xfrm>
            <a:off x="7327900" y="5800209"/>
            <a:ext cx="3295650" cy="438150"/>
          </a:xfrm>
          <a:prstGeom prst="rect">
            <a:avLst/>
          </a:prstGeom>
        </p:spPr>
      </p:pic>
    </p:spTree>
    <p:extLst>
      <p:ext uri="{BB962C8B-B14F-4D97-AF65-F5344CB8AC3E}">
        <p14:creationId xmlns:p14="http://schemas.microsoft.com/office/powerpoint/2010/main" val="2137165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p:cNvSpPr txBox="1"/>
          <p:nvPr/>
        </p:nvSpPr>
        <p:spPr>
          <a:xfrm>
            <a:off x="1077913" y="662533"/>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accent1"/>
                </a:solidFill>
              </a:rPr>
              <a:t>生成动作的聚合统计</a:t>
            </a:r>
          </a:p>
        </p:txBody>
      </p:sp>
      <p:sp>
        <p:nvSpPr>
          <p:cNvPr id="32" name="矩形 31"/>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24644977-B75E-1476-8252-20A461BC4C14}"/>
              </a:ext>
            </a:extLst>
          </p:cNvPr>
          <p:cNvPicPr>
            <a:picLocks noChangeAspect="1"/>
          </p:cNvPicPr>
          <p:nvPr/>
        </p:nvPicPr>
        <p:blipFill>
          <a:blip r:embed="rId4"/>
          <a:stretch>
            <a:fillRect/>
          </a:stretch>
        </p:blipFill>
        <p:spPr>
          <a:xfrm>
            <a:off x="502163" y="2028257"/>
            <a:ext cx="11187673" cy="3333750"/>
          </a:xfrm>
          <a:prstGeom prst="rect">
            <a:avLst/>
          </a:prstGeom>
        </p:spPr>
      </p:pic>
      <p:sp>
        <p:nvSpPr>
          <p:cNvPr id="6" name="文本框 5">
            <a:extLst>
              <a:ext uri="{FF2B5EF4-FFF2-40B4-BE49-F238E27FC236}">
                <a16:creationId xmlns:a16="http://schemas.microsoft.com/office/drawing/2014/main" id="{1B84F4B9-7C99-9575-5935-BB996283FFF6}"/>
              </a:ext>
            </a:extLst>
          </p:cNvPr>
          <p:cNvSpPr txBox="1"/>
          <p:nvPr/>
        </p:nvSpPr>
        <p:spPr>
          <a:xfrm>
            <a:off x="1943101" y="1548843"/>
            <a:ext cx="8105774" cy="369332"/>
          </a:xfrm>
          <a:prstGeom prst="rect">
            <a:avLst/>
          </a:prstGeom>
          <a:noFill/>
        </p:spPr>
        <p:txBody>
          <a:bodyPr wrap="square" rtlCol="0">
            <a:spAutoFit/>
          </a:bodyPr>
          <a:lstStyle/>
          <a:p>
            <a:r>
              <a:rPr lang="zh-CN" altLang="en-US" dirty="0"/>
              <a:t>评估了改变 生成动作的数量 </a:t>
            </a:r>
            <a:r>
              <a:rPr lang="en-US" altLang="zh-CN" dirty="0">
                <a:latin typeface="Times New Roman" panose="02020603050405020304" pitchFamily="18" charset="0"/>
                <a:cs typeface="Times New Roman" panose="02020603050405020304" pitchFamily="18" charset="0"/>
              </a:rPr>
              <a:t>m</a:t>
            </a:r>
            <a:r>
              <a:rPr lang="en-US" altLang="zh-CN" dirty="0"/>
              <a:t> </a:t>
            </a:r>
            <a:r>
              <a:rPr lang="zh-CN" altLang="en-US" dirty="0"/>
              <a:t>和 错误分数 </a:t>
            </a:r>
            <a:r>
              <a:rPr lang="en-US" altLang="zh-CN" dirty="0">
                <a:latin typeface="Times New Roman" panose="02020603050405020304" pitchFamily="18" charset="0"/>
                <a:cs typeface="Times New Roman" panose="02020603050405020304" pitchFamily="18" charset="0"/>
              </a:rPr>
              <a:t>s </a:t>
            </a:r>
            <a:r>
              <a:rPr lang="zh-CN" altLang="en-US" dirty="0"/>
              <a:t>的聚合策略 时异常检测的性能</a:t>
            </a:r>
            <a:endParaRPr lang="en-US" altLang="zh-CN" dirty="0"/>
          </a:p>
        </p:txBody>
      </p:sp>
    </p:spTree>
    <p:extLst>
      <p:ext uri="{BB962C8B-B14F-4D97-AF65-F5344CB8AC3E}">
        <p14:creationId xmlns:p14="http://schemas.microsoft.com/office/powerpoint/2010/main" val="3229323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13">
            <a:extLst>
              <a:ext uri="{FF2B5EF4-FFF2-40B4-BE49-F238E27FC236}">
                <a16:creationId xmlns:a16="http://schemas.microsoft.com/office/drawing/2014/main" id="{4E05B6C1-0260-3D71-49A4-2E88D972E459}"/>
              </a:ext>
            </a:extLst>
          </p:cNvPr>
          <p:cNvSpPr txBox="1"/>
          <p:nvPr/>
        </p:nvSpPr>
        <p:spPr>
          <a:xfrm>
            <a:off x="1077913" y="662533"/>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1"/>
                </a:solidFill>
                <a:latin typeface="Times New Roman" panose="02020603050405020304" pitchFamily="18" charset="0"/>
                <a:cs typeface="Times New Roman" panose="02020603050405020304" pitchFamily="18" charset="0"/>
              </a:rPr>
              <a:t>Conditioning</a:t>
            </a:r>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sp>
        <p:nvSpPr>
          <p:cNvPr id="6" name="菱形 5">
            <a:extLst>
              <a:ext uri="{FF2B5EF4-FFF2-40B4-BE49-F238E27FC236}">
                <a16:creationId xmlns:a16="http://schemas.microsoft.com/office/drawing/2014/main" id="{4092D661-6DC3-3596-CA69-10127048887E}"/>
              </a:ext>
            </a:extLst>
          </p:cNvPr>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菱形 6">
            <a:extLst>
              <a:ext uri="{FF2B5EF4-FFF2-40B4-BE49-F238E27FC236}">
                <a16:creationId xmlns:a16="http://schemas.microsoft.com/office/drawing/2014/main" id="{6DCE927A-C482-BF13-B106-1B14B9F38415}"/>
              </a:ext>
            </a:extLst>
          </p:cNvPr>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DF21129B-499D-EC84-22AF-717A53AFE4B8}"/>
              </a:ext>
            </a:extLst>
          </p:cNvPr>
          <p:cNvPicPr>
            <a:picLocks noChangeAspect="1"/>
          </p:cNvPicPr>
          <p:nvPr/>
        </p:nvPicPr>
        <p:blipFill>
          <a:blip r:embed="rId3"/>
          <a:stretch>
            <a:fillRect/>
          </a:stretch>
        </p:blipFill>
        <p:spPr>
          <a:xfrm>
            <a:off x="2010624" y="4395714"/>
            <a:ext cx="7127397" cy="1880233"/>
          </a:xfrm>
          <a:prstGeom prst="rect">
            <a:avLst/>
          </a:prstGeom>
        </p:spPr>
      </p:pic>
      <p:pic>
        <p:nvPicPr>
          <p:cNvPr id="10" name="图片 9">
            <a:extLst>
              <a:ext uri="{FF2B5EF4-FFF2-40B4-BE49-F238E27FC236}">
                <a16:creationId xmlns:a16="http://schemas.microsoft.com/office/drawing/2014/main" id="{E8FC061E-DDE0-A831-CDF1-E68DAC2C5DB3}"/>
              </a:ext>
            </a:extLst>
          </p:cNvPr>
          <p:cNvPicPr>
            <a:picLocks noChangeAspect="1"/>
          </p:cNvPicPr>
          <p:nvPr/>
        </p:nvPicPr>
        <p:blipFill>
          <a:blip r:embed="rId4"/>
          <a:stretch>
            <a:fillRect/>
          </a:stretch>
        </p:blipFill>
        <p:spPr>
          <a:xfrm>
            <a:off x="1982811" y="1166307"/>
            <a:ext cx="7183022" cy="3262064"/>
          </a:xfrm>
          <a:prstGeom prst="rect">
            <a:avLst/>
          </a:prstGeom>
        </p:spPr>
      </p:pic>
    </p:spTree>
    <p:extLst>
      <p:ext uri="{BB962C8B-B14F-4D97-AF65-F5344CB8AC3E}">
        <p14:creationId xmlns:p14="http://schemas.microsoft.com/office/powerpoint/2010/main" val="2280663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64B900-090A-4ADA-C2A5-565CDFF4C621}"/>
            </a:ext>
          </a:extLst>
        </p:cNvPr>
        <p:cNvGrpSpPr/>
        <p:nvPr/>
      </p:nvGrpSpPr>
      <p:grpSpPr>
        <a:xfrm>
          <a:off x="0" y="0"/>
          <a:ext cx="0" cy="0"/>
          <a:chOff x="0" y="0"/>
          <a:chExt cx="0" cy="0"/>
        </a:xfrm>
      </p:grpSpPr>
      <p:sp>
        <p:nvSpPr>
          <p:cNvPr id="5" name="内容占位符 13">
            <a:extLst>
              <a:ext uri="{FF2B5EF4-FFF2-40B4-BE49-F238E27FC236}">
                <a16:creationId xmlns:a16="http://schemas.microsoft.com/office/drawing/2014/main" id="{10E7CDEC-31BE-74BF-CFA7-C91A849548F9}"/>
              </a:ext>
            </a:extLst>
          </p:cNvPr>
          <p:cNvSpPr txBox="1"/>
          <p:nvPr/>
        </p:nvSpPr>
        <p:spPr>
          <a:xfrm>
            <a:off x="1077913" y="662533"/>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1"/>
                </a:solidFill>
                <a:latin typeface="Times New Roman" panose="02020603050405020304" pitchFamily="18" charset="0"/>
                <a:cs typeface="Times New Roman" panose="02020603050405020304" pitchFamily="18" charset="0"/>
              </a:rPr>
              <a:t>Proxy Task</a:t>
            </a:r>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sp>
        <p:nvSpPr>
          <p:cNvPr id="6" name="菱形 5">
            <a:extLst>
              <a:ext uri="{FF2B5EF4-FFF2-40B4-BE49-F238E27FC236}">
                <a16:creationId xmlns:a16="http://schemas.microsoft.com/office/drawing/2014/main" id="{897D3448-5A3B-B52B-020F-E1EC85EC2670}"/>
              </a:ext>
            </a:extLst>
          </p:cNvPr>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菱形 6">
            <a:extLst>
              <a:ext uri="{FF2B5EF4-FFF2-40B4-BE49-F238E27FC236}">
                <a16:creationId xmlns:a16="http://schemas.microsoft.com/office/drawing/2014/main" id="{A68EB061-3FAD-725E-475C-52634CC851ED}"/>
              </a:ext>
            </a:extLst>
          </p:cNvPr>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F3AB6BC4-74AF-B56D-D6B2-F8F53C131D1B}"/>
              </a:ext>
            </a:extLst>
          </p:cNvPr>
          <p:cNvPicPr>
            <a:picLocks noChangeAspect="1"/>
          </p:cNvPicPr>
          <p:nvPr/>
        </p:nvPicPr>
        <p:blipFill>
          <a:blip r:embed="rId3"/>
          <a:stretch>
            <a:fillRect/>
          </a:stretch>
        </p:blipFill>
        <p:spPr>
          <a:xfrm>
            <a:off x="1141374" y="2131218"/>
            <a:ext cx="8865897" cy="2595563"/>
          </a:xfrm>
          <a:prstGeom prst="rect">
            <a:avLst/>
          </a:prstGeom>
        </p:spPr>
      </p:pic>
      <p:sp>
        <p:nvSpPr>
          <p:cNvPr id="4" name="文本框 3">
            <a:extLst>
              <a:ext uri="{FF2B5EF4-FFF2-40B4-BE49-F238E27FC236}">
                <a16:creationId xmlns:a16="http://schemas.microsoft.com/office/drawing/2014/main" id="{B3D5C41F-0D82-94C4-214F-04ADC8E8DC4E}"/>
              </a:ext>
            </a:extLst>
          </p:cNvPr>
          <p:cNvSpPr txBox="1"/>
          <p:nvPr/>
        </p:nvSpPr>
        <p:spPr>
          <a:xfrm>
            <a:off x="1943101" y="1548843"/>
            <a:ext cx="8105774" cy="369332"/>
          </a:xfrm>
          <a:prstGeom prst="rect">
            <a:avLst/>
          </a:prstGeom>
          <a:noFill/>
        </p:spPr>
        <p:txBody>
          <a:bodyPr wrap="square" rtlCol="0">
            <a:spAutoFit/>
          </a:bodyPr>
          <a:lstStyle/>
          <a:p>
            <a:r>
              <a:rPr lang="zh-CN" altLang="en-US" dirty="0"/>
              <a:t>不同类型的信息进入</a:t>
            </a:r>
            <a:r>
              <a:rPr lang="en-US" altLang="zh-CN" dirty="0">
                <a:latin typeface="Times New Roman" panose="02020603050405020304" pitchFamily="18" charset="0"/>
                <a:cs typeface="Times New Roman" panose="02020603050405020304" pitchFamily="18" charset="0"/>
              </a:rPr>
              <a:t>conditioning</a:t>
            </a:r>
            <a:r>
              <a:rPr lang="zh-CN" altLang="en-US" dirty="0"/>
              <a:t>模块时模型的表现</a:t>
            </a:r>
            <a:endParaRPr lang="en-US" altLang="zh-CN" dirty="0"/>
          </a:p>
        </p:txBody>
      </p:sp>
    </p:spTree>
    <p:extLst>
      <p:ext uri="{BB962C8B-B14F-4D97-AF65-F5344CB8AC3E}">
        <p14:creationId xmlns:p14="http://schemas.microsoft.com/office/powerpoint/2010/main" val="4134264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包含 图书馆, 场景, 房间, 室内&#10;&#10;已生成极高可信度的说明"/>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672"/>
                    </a14:imgEffect>
                    <a14:imgEffect>
                      <a14:saturation sat="168000"/>
                    </a14:imgEffect>
                  </a14:imgLayer>
                </a14:imgProps>
              </a:ext>
              <a:ext uri="{28A0092B-C50C-407E-A947-70E740481C1C}">
                <a14:useLocalDpi xmlns:a14="http://schemas.microsoft.com/office/drawing/2010/main" val="0"/>
              </a:ext>
            </a:extLst>
          </a:blip>
          <a:srcRect b="15666"/>
          <a:stretch>
            <a:fillRect/>
          </a:stretch>
        </p:blipFill>
        <p:spPr>
          <a:xfrm>
            <a:off x="0" y="0"/>
            <a:ext cx="12192000" cy="6858000"/>
          </a:xfrm>
          <a:prstGeom prst="rect">
            <a:avLst/>
          </a:prstGeom>
        </p:spPr>
      </p:pic>
      <p:sp>
        <p:nvSpPr>
          <p:cNvPr id="4" name="矩形 3"/>
          <p:cNvSpPr/>
          <p:nvPr/>
        </p:nvSpPr>
        <p:spPr>
          <a:xfrm>
            <a:off x="0" y="-8918"/>
            <a:ext cx="12192000" cy="6858000"/>
          </a:xfrm>
          <a:prstGeom prst="rect">
            <a:avLst/>
          </a:prstGeom>
          <a:solidFill>
            <a:schemeClr val="accent1">
              <a:alpha val="9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a:off x="2133600" y="2494639"/>
            <a:ext cx="1143000" cy="1143000"/>
          </a:xfrm>
          <a:prstGeom prst="roundRect">
            <a:avLst/>
          </a:prstGeom>
          <a:blipFill dpi="0" rotWithShape="1">
            <a:blip r:embed="rId4"/>
            <a:srcRect/>
            <a:stretch>
              <a:fillRect/>
            </a:stretch>
          </a:bli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412988" y="2712196"/>
            <a:ext cx="8241456" cy="706755"/>
          </a:xfrm>
          <a:prstGeom prst="rect">
            <a:avLst/>
          </a:prstGeom>
          <a:noFill/>
        </p:spPr>
        <p:txBody>
          <a:bodyPr wrap="square" rtlCol="0">
            <a:spAutoFit/>
          </a:bodyPr>
          <a:lstStyle/>
          <a:p>
            <a:r>
              <a:rPr lang="en-US" altLang="zh-CN" sz="4000" dirty="0">
                <a:solidFill>
                  <a:schemeClr val="bg1"/>
                </a:solidFill>
                <a:latin typeface="+mj-ea"/>
                <a:ea typeface="+mj-ea"/>
              </a:rPr>
              <a:t>PART  </a:t>
            </a:r>
            <a:r>
              <a:rPr lang="en-US" altLang="zh-CN" sz="4000" b="1" dirty="0">
                <a:solidFill>
                  <a:schemeClr val="bg1"/>
                </a:solidFill>
                <a:latin typeface="+mj-lt"/>
                <a:ea typeface="+mj-ea"/>
              </a:rPr>
              <a:t>06</a:t>
            </a:r>
            <a:r>
              <a:rPr lang="en-US" altLang="zh-CN" sz="4000" dirty="0">
                <a:solidFill>
                  <a:schemeClr val="bg1"/>
                </a:solidFill>
                <a:latin typeface="+mj-ea"/>
                <a:ea typeface="+mj-ea"/>
              </a:rPr>
              <a:t>   </a:t>
            </a:r>
            <a:r>
              <a:rPr lang="zh-CN" altLang="en-US" sz="4000" dirty="0">
                <a:solidFill>
                  <a:schemeClr val="bg1"/>
                </a:solidFill>
                <a:latin typeface="+mj-ea"/>
                <a:ea typeface="+mj-ea"/>
              </a:rPr>
              <a:t>更多</a:t>
            </a:r>
          </a:p>
        </p:txBody>
      </p:sp>
    </p:spTree>
    <p:extLst>
      <p:ext uri="{BB962C8B-B14F-4D97-AF65-F5344CB8AC3E}">
        <p14:creationId xmlns:p14="http://schemas.microsoft.com/office/powerpoint/2010/main" val="747444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p:cNvSpPr txBox="1"/>
          <p:nvPr/>
        </p:nvSpPr>
        <p:spPr>
          <a:xfrm>
            <a:off x="1077913" y="662533"/>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a:solidFill>
                  <a:schemeClr val="accent1"/>
                </a:solidFill>
              </a:rPr>
              <a:t>实验</a:t>
            </a:r>
            <a:r>
              <a:rPr lang="zh-CN" altLang="en-US" sz="2800" b="1" dirty="0">
                <a:solidFill>
                  <a:schemeClr val="accent1"/>
                </a:solidFill>
              </a:rPr>
              <a:t>复现</a:t>
            </a:r>
          </a:p>
        </p:txBody>
      </p:sp>
      <p:sp>
        <p:nvSpPr>
          <p:cNvPr id="32" name="矩形 31"/>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4" name="表格 13">
            <a:extLst>
              <a:ext uri="{FF2B5EF4-FFF2-40B4-BE49-F238E27FC236}">
                <a16:creationId xmlns:a16="http://schemas.microsoft.com/office/drawing/2014/main" id="{69E44C59-2010-129F-97A3-330DB318782C}"/>
              </a:ext>
            </a:extLst>
          </p:cNvPr>
          <p:cNvGraphicFramePr>
            <a:graphicFrameLocks noGrp="1"/>
          </p:cNvGraphicFramePr>
          <p:nvPr>
            <p:extLst>
              <p:ext uri="{D42A27DB-BD31-4B8C-83A1-F6EECF244321}">
                <p14:modId xmlns:p14="http://schemas.microsoft.com/office/powerpoint/2010/main" val="3459736033"/>
              </p:ext>
            </p:extLst>
          </p:nvPr>
        </p:nvGraphicFramePr>
        <p:xfrm>
          <a:off x="1439862" y="2527370"/>
          <a:ext cx="9312276" cy="3249467"/>
        </p:xfrm>
        <a:graphic>
          <a:graphicData uri="http://schemas.openxmlformats.org/drawingml/2006/table">
            <a:tbl>
              <a:tblPr firstRow="1" bandRow="1">
                <a:tableStyleId>{5C22544A-7EE6-4342-B048-85BDC9FD1C3A}</a:tableStyleId>
              </a:tblPr>
              <a:tblGrid>
                <a:gridCol w="3104092">
                  <a:extLst>
                    <a:ext uri="{9D8B030D-6E8A-4147-A177-3AD203B41FA5}">
                      <a16:colId xmlns:a16="http://schemas.microsoft.com/office/drawing/2014/main" val="1202485135"/>
                    </a:ext>
                  </a:extLst>
                </a:gridCol>
                <a:gridCol w="3104092">
                  <a:extLst>
                    <a:ext uri="{9D8B030D-6E8A-4147-A177-3AD203B41FA5}">
                      <a16:colId xmlns:a16="http://schemas.microsoft.com/office/drawing/2014/main" val="3655068997"/>
                    </a:ext>
                  </a:extLst>
                </a:gridCol>
                <a:gridCol w="3104092">
                  <a:extLst>
                    <a:ext uri="{9D8B030D-6E8A-4147-A177-3AD203B41FA5}">
                      <a16:colId xmlns:a16="http://schemas.microsoft.com/office/drawing/2014/main" val="292497161"/>
                    </a:ext>
                  </a:extLst>
                </a:gridCol>
              </a:tblGrid>
              <a:tr h="642751">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chemeClr val="bg1"/>
                    </a:solidFill>
                  </a:tcPr>
                </a:tc>
                <a:tc>
                  <a:txBody>
                    <a:bodyPr/>
                    <a:lstStyle/>
                    <a:p>
                      <a:pPr algn="ctr"/>
                      <a:r>
                        <a:rPr lang="en-US" altLang="zh-CN" dirty="0">
                          <a:solidFill>
                            <a:schemeClr val="tx1"/>
                          </a:solidFill>
                          <a:latin typeface="Times New Roman" panose="02020603050405020304" pitchFamily="18" charset="0"/>
                          <a:cs typeface="Times New Roman" panose="02020603050405020304" pitchFamily="18" charset="0"/>
                        </a:rPr>
                        <a:t>best weights</a:t>
                      </a:r>
                      <a:endParaRPr lang="zh-CN" alt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solidFill>
                            <a:schemeClr val="tx1"/>
                          </a:solidFill>
                          <a:latin typeface="Times New Roman" panose="02020603050405020304" pitchFamily="18" charset="0"/>
                          <a:cs typeface="Times New Roman" panose="02020603050405020304" pitchFamily="18" charset="0"/>
                        </a:rPr>
                        <a:t>reproduction</a:t>
                      </a:r>
                      <a:endParaRPr lang="zh-CN" alt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77863355"/>
                  </a:ext>
                </a:extLst>
              </a:tr>
              <a:tr h="651679">
                <a:tc>
                  <a:txBody>
                    <a:bodyPr/>
                    <a:lstStyle/>
                    <a:p>
                      <a:pPr algn="ctr"/>
                      <a:r>
                        <a:rPr lang="en-US" altLang="zh-CN" b="1" dirty="0" err="1">
                          <a:latin typeface="Times New Roman" panose="02020603050405020304" pitchFamily="18" charset="0"/>
                          <a:cs typeface="Times New Roman" panose="02020603050405020304" pitchFamily="18" charset="0"/>
                        </a:rPr>
                        <a:t>UBnormal</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68.89%</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65.49%</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79754305"/>
                  </a:ext>
                </a:extLst>
              </a:tr>
              <a:tr h="651679">
                <a:tc>
                  <a:txBody>
                    <a:bodyPr/>
                    <a:lstStyle/>
                    <a:p>
                      <a:pPr algn="ctr"/>
                      <a:r>
                        <a:rPr lang="en-US" altLang="zh-CN" b="1" dirty="0">
                          <a:latin typeface="Times New Roman" panose="02020603050405020304" pitchFamily="18" charset="0"/>
                          <a:cs typeface="Times New Roman" panose="02020603050405020304" pitchFamily="18" charset="0"/>
                        </a:rPr>
                        <a:t>HR-</a:t>
                      </a:r>
                      <a:r>
                        <a:rPr lang="en-US" altLang="zh-CN" b="1" dirty="0" err="1">
                          <a:latin typeface="Times New Roman" panose="02020603050405020304" pitchFamily="18" charset="0"/>
                          <a:cs typeface="Times New Roman" panose="02020603050405020304" pitchFamily="18" charset="0"/>
                        </a:rPr>
                        <a:t>UBnormal</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13525023"/>
                  </a:ext>
                </a:extLst>
              </a:tr>
              <a:tr h="651679">
                <a:tc>
                  <a:txBody>
                    <a:bodyPr/>
                    <a:lstStyle/>
                    <a:p>
                      <a:pPr algn="ctr"/>
                      <a:r>
                        <a:rPr lang="en-US" altLang="zh-CN" b="1" dirty="0">
                          <a:latin typeface="Times New Roman" panose="02020603050405020304" pitchFamily="18" charset="0"/>
                          <a:cs typeface="Times New Roman" panose="02020603050405020304" pitchFamily="18" charset="0"/>
                        </a:rPr>
                        <a:t>HR-STC</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US" altLang="zh-CN" sz="1800" kern="1200" dirty="0">
                          <a:solidFill>
                            <a:schemeClr val="dk1"/>
                          </a:solidFill>
                          <a:latin typeface="+mn-lt"/>
                          <a:ea typeface="+mn-ea"/>
                          <a:cs typeface="+mn-cs"/>
                        </a:rPr>
                        <a:t>77.57%</a:t>
                      </a:r>
                      <a:endParaRPr lang="zh-CN" altLang="en-US" sz="1800" kern="1200" dirty="0">
                        <a:solidFill>
                          <a:schemeClr val="dk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73.97%</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9694804"/>
                  </a:ext>
                </a:extLst>
              </a:tr>
              <a:tr h="651679">
                <a:tc>
                  <a:txBody>
                    <a:bodyPr/>
                    <a:lstStyle/>
                    <a:p>
                      <a:pPr algn="ctr"/>
                      <a:r>
                        <a:rPr lang="en-US" altLang="zh-CN" b="1" dirty="0">
                          <a:latin typeface="Times New Roman" panose="02020603050405020304" pitchFamily="18" charset="0"/>
                          <a:cs typeface="Times New Roman" panose="02020603050405020304" pitchFamily="18" charset="0"/>
                        </a:rPr>
                        <a:t>HR-Avenue</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800" b="1" kern="1200" dirty="0">
                        <a:solidFill>
                          <a:schemeClr val="lt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22673538"/>
                  </a:ext>
                </a:extLst>
              </a:tr>
            </a:tbl>
          </a:graphicData>
        </a:graphic>
      </p:graphicFrame>
      <p:sp>
        <p:nvSpPr>
          <p:cNvPr id="2" name="文本框 1">
            <a:extLst>
              <a:ext uri="{FF2B5EF4-FFF2-40B4-BE49-F238E27FC236}">
                <a16:creationId xmlns:a16="http://schemas.microsoft.com/office/drawing/2014/main" id="{C6663AF2-5935-B41D-597E-7CDE0AF6992B}"/>
              </a:ext>
            </a:extLst>
          </p:cNvPr>
          <p:cNvSpPr txBox="1"/>
          <p:nvPr/>
        </p:nvSpPr>
        <p:spPr>
          <a:xfrm>
            <a:off x="4301197" y="1675316"/>
            <a:ext cx="3589605"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P100 × 2</a:t>
            </a:r>
            <a:r>
              <a:rPr lang="zh-CN" altLang="en-US" dirty="0">
                <a:latin typeface="Times New Roman" panose="02020603050405020304" pitchFamily="18" charset="0"/>
                <a:cs typeface="Times New Roman" panose="02020603050405020304" pitchFamily="18" charset="0"/>
              </a:rPr>
              <a:t>    平均训练时长：</a:t>
            </a:r>
            <a:r>
              <a:rPr lang="en-US" altLang="zh-CN">
                <a:latin typeface="Times New Roman" panose="02020603050405020304" pitchFamily="18" charset="0"/>
                <a:cs typeface="Times New Roman" panose="02020603050405020304" pitchFamily="18" charset="0"/>
              </a:rPr>
              <a:t>25 </a:t>
            </a:r>
            <a:r>
              <a:rPr lang="en-US" altLang="zh-CN" dirty="0">
                <a:latin typeface="Times New Roman" panose="02020603050405020304" pitchFamily="18" charset="0"/>
                <a:cs typeface="Times New Roman" panose="02020603050405020304" pitchFamily="18" charset="0"/>
              </a:rPr>
              <a:t>h +</a:t>
            </a:r>
            <a:r>
              <a:rPr lang="zh-CN" alt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r>
              <a:rPr lang="pt-BR" altLang="zh-CN" dirty="0">
                <a:latin typeface="Times New Roman" panose="02020603050405020304" pitchFamily="18" charset="0"/>
                <a:cs typeface="Times New Roman" panose="02020603050405020304" pitchFamily="18" charset="0"/>
              </a:rPr>
              <a:t>P6000</a:t>
            </a:r>
            <a:r>
              <a:rPr lang="en-US" altLang="zh-CN" dirty="0">
                <a:latin typeface="Times New Roman" panose="02020603050405020304" pitchFamily="18" charset="0"/>
                <a:cs typeface="Times New Roman" panose="02020603050405020304" pitchFamily="18" charset="0"/>
              </a:rPr>
              <a:t> × 1</a:t>
            </a:r>
            <a:r>
              <a:rPr lang="zh-CN" altLang="en-US" dirty="0">
                <a:latin typeface="Times New Roman" panose="02020603050405020304" pitchFamily="18" charset="0"/>
                <a:cs typeface="Times New Roman" panose="02020603050405020304" pitchFamily="18" charset="0"/>
              </a:rPr>
              <a:t>  平均训练时长：</a:t>
            </a:r>
            <a:r>
              <a:rPr lang="en-US" altLang="zh-CN" dirty="0">
                <a:latin typeface="Times New Roman" panose="02020603050405020304" pitchFamily="18" charset="0"/>
                <a:cs typeface="Times New Roman" panose="02020603050405020304" pitchFamily="18" charset="0"/>
              </a:rPr>
              <a:t>7 h </a:t>
            </a:r>
            <a:r>
              <a:rPr lang="zh-CN" altLang="en-US" dirty="0">
                <a:latin typeface="Times New Roman" panose="02020603050405020304" pitchFamily="18" charset="0"/>
                <a:cs typeface="Times New Roman" panose="02020603050405020304" pitchFamily="18" charset="0"/>
              </a:rPr>
              <a:t> </a:t>
            </a:r>
            <a:endParaRPr lang="en-US" altLang="zh-CN" dirty="0"/>
          </a:p>
        </p:txBody>
      </p:sp>
      <p:sp>
        <p:nvSpPr>
          <p:cNvPr id="7" name="文本框 6">
            <a:extLst>
              <a:ext uri="{FF2B5EF4-FFF2-40B4-BE49-F238E27FC236}">
                <a16:creationId xmlns:a16="http://schemas.microsoft.com/office/drawing/2014/main" id="{62330B1B-5FC4-7B1F-5CA6-879A8F0CAF78}"/>
              </a:ext>
            </a:extLst>
          </p:cNvPr>
          <p:cNvSpPr txBox="1"/>
          <p:nvPr/>
        </p:nvSpPr>
        <p:spPr>
          <a:xfrm>
            <a:off x="4737405" y="1163194"/>
            <a:ext cx="2717190" cy="369332"/>
          </a:xfrm>
          <a:prstGeom prst="rect">
            <a:avLst/>
          </a:prstGeom>
          <a:noFill/>
        </p:spPr>
        <p:txBody>
          <a:bodyPr wrap="square">
            <a:spAutoFit/>
          </a:bodyPr>
          <a:lstStyle/>
          <a:p>
            <a:r>
              <a:rPr lang="zh-CN" altLang="en-US" dirty="0"/>
              <a:t>模型可学习参数量：</a:t>
            </a:r>
            <a:r>
              <a:rPr lang="en-US" altLang="zh-CN" dirty="0">
                <a:latin typeface="Times New Roman" panose="02020603050405020304" pitchFamily="18" charset="0"/>
                <a:cs typeface="Times New Roman" panose="02020603050405020304" pitchFamily="18" charset="0"/>
              </a:rPr>
              <a:t>142k</a:t>
            </a:r>
          </a:p>
        </p:txBody>
      </p:sp>
    </p:spTree>
    <p:extLst>
      <p:ext uri="{BB962C8B-B14F-4D97-AF65-F5344CB8AC3E}">
        <p14:creationId xmlns:p14="http://schemas.microsoft.com/office/powerpoint/2010/main" val="2414701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包含 图书馆, 场景, 房间, 室内&#10;&#10;已生成极高可信度的说明"/>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4672"/>
                    </a14:imgEffect>
                    <a14:imgEffect>
                      <a14:saturation sat="168000"/>
                    </a14:imgEffect>
                  </a14:imgLayer>
                </a14:imgProps>
              </a:ext>
              <a:ext uri="{28A0092B-C50C-407E-A947-70E740481C1C}">
                <a14:useLocalDpi xmlns:a14="http://schemas.microsoft.com/office/drawing/2010/main" val="0"/>
              </a:ext>
            </a:extLst>
          </a:blip>
          <a:srcRect b="15666"/>
          <a:stretch>
            <a:fillRect/>
          </a:stretch>
        </p:blipFill>
        <p:spPr>
          <a:xfrm>
            <a:off x="0" y="0"/>
            <a:ext cx="12192000" cy="6858000"/>
          </a:xfrm>
          <a:prstGeom prst="rect">
            <a:avLst/>
          </a:prstGeom>
        </p:spPr>
      </p:pic>
      <p:sp>
        <p:nvSpPr>
          <p:cNvPr id="4" name="矩形 3"/>
          <p:cNvSpPr/>
          <p:nvPr/>
        </p:nvSpPr>
        <p:spPr>
          <a:xfrm>
            <a:off x="0" y="0"/>
            <a:ext cx="12192000" cy="6858000"/>
          </a:xfrm>
          <a:prstGeom prst="rect">
            <a:avLst/>
          </a:prstGeom>
          <a:solidFill>
            <a:schemeClr val="accent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a:off x="2133600" y="2494639"/>
            <a:ext cx="1143000" cy="1143000"/>
          </a:xfrm>
          <a:prstGeom prst="roundRect">
            <a:avLst/>
          </a:prstGeom>
          <a:blipFill dpi="0" rotWithShape="1">
            <a:blip r:embed="rId5"/>
            <a:srcRect/>
            <a:stretch>
              <a:fillRect/>
            </a:stretch>
          </a:bli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412988" y="2712196"/>
            <a:ext cx="7967136" cy="706755"/>
          </a:xfrm>
          <a:prstGeom prst="rect">
            <a:avLst/>
          </a:prstGeom>
          <a:noFill/>
        </p:spPr>
        <p:txBody>
          <a:bodyPr wrap="square" rtlCol="0">
            <a:spAutoFit/>
          </a:bodyPr>
          <a:lstStyle/>
          <a:p>
            <a:r>
              <a:rPr lang="en-US" altLang="zh-CN" sz="4000" dirty="0">
                <a:solidFill>
                  <a:schemeClr val="bg1"/>
                </a:solidFill>
                <a:latin typeface="+mj-ea"/>
                <a:ea typeface="+mj-ea"/>
              </a:rPr>
              <a:t>PART  </a:t>
            </a:r>
            <a:r>
              <a:rPr lang="en-US" altLang="zh-CN" sz="4000" b="1" dirty="0">
                <a:solidFill>
                  <a:schemeClr val="bg1"/>
                </a:solidFill>
                <a:latin typeface="+mj-lt"/>
                <a:ea typeface="+mj-ea"/>
              </a:rPr>
              <a:t>01</a:t>
            </a:r>
            <a:r>
              <a:rPr lang="en-US" altLang="zh-CN" sz="4000" dirty="0">
                <a:solidFill>
                  <a:schemeClr val="bg1"/>
                </a:solidFill>
                <a:latin typeface="+mj-ea"/>
                <a:ea typeface="+mj-ea"/>
              </a:rPr>
              <a:t>   </a:t>
            </a:r>
            <a:r>
              <a:rPr lang="zh-CN" altLang="en-US" sz="4000" dirty="0">
                <a:solidFill>
                  <a:schemeClr val="bg1"/>
                </a:solidFill>
                <a:latin typeface="+mj-ea"/>
                <a:ea typeface="+mj-ea"/>
              </a:rPr>
              <a:t>简介</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515573"/>
            <a:ext cx="12192000" cy="3826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文本框 7"/>
          <p:cNvSpPr txBox="1"/>
          <p:nvPr/>
        </p:nvSpPr>
        <p:spPr>
          <a:xfrm>
            <a:off x="773081" y="2724399"/>
            <a:ext cx="10706793" cy="1208405"/>
          </a:xfrm>
          <a:prstGeom prst="rect">
            <a:avLst/>
          </a:prstGeom>
          <a:noFill/>
        </p:spPr>
        <p:txBody>
          <a:bodyPr wrap="square" rtlCol="0">
            <a:spAutoFit/>
          </a:bodyPr>
          <a:lstStyle/>
          <a:p>
            <a:pPr lvl="0" algn="ctr">
              <a:lnSpc>
                <a:spcPct val="110000"/>
              </a:lnSpc>
              <a:defRPr/>
            </a:pPr>
            <a:r>
              <a:rPr lang="en-US" altLang="zh-CN" sz="6600" b="1" spc="400" dirty="0">
                <a:solidFill>
                  <a:prstClr val="white"/>
                </a:solidFill>
                <a:latin typeface="思源黑体 CN Bold" panose="020B0800000000000000" pitchFamily="34" charset="-122"/>
                <a:ea typeface="思源黑体 CN Bold" panose="020B0800000000000000" pitchFamily="34" charset="-122"/>
              </a:rPr>
              <a:t>THANKS</a:t>
            </a:r>
          </a:p>
        </p:txBody>
      </p:sp>
      <p:sp>
        <p:nvSpPr>
          <p:cNvPr id="11" name="矩形 10"/>
          <p:cNvSpPr/>
          <p:nvPr/>
        </p:nvSpPr>
        <p:spPr>
          <a:xfrm>
            <a:off x="4302016" y="5863851"/>
            <a:ext cx="4158812"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rPr>
              <a:t>指导老师：</a:t>
            </a:r>
            <a:r>
              <a:rPr lang="zh-CN" altLang="en-US" dirty="0">
                <a:solidFill>
                  <a:schemeClr val="tx1">
                    <a:lumMod val="75000"/>
                    <a:lumOff val="25000"/>
                  </a:schemeClr>
                </a:solidFill>
                <a:latin typeface="华文楷体" panose="02010600040101010101" pitchFamily="2" charset="-122"/>
                <a:ea typeface="华文楷体" panose="02010600040101010101" pitchFamily="2" charset="-122"/>
              </a:rPr>
              <a:t>蔡国永</a:t>
            </a:r>
            <a:r>
              <a:rPr kumimoji="0" lang="zh-CN" altLang="en-US" sz="180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rPr>
              <a:t>丨 汇报人：</a:t>
            </a:r>
            <a:r>
              <a:rPr lang="zh-CN" altLang="en-US" dirty="0">
                <a:solidFill>
                  <a:schemeClr val="tx1">
                    <a:lumMod val="75000"/>
                    <a:lumOff val="25000"/>
                  </a:schemeClr>
                </a:solidFill>
                <a:latin typeface="华文楷体" panose="02010600040101010101" pitchFamily="2" charset="-122"/>
                <a:ea typeface="华文楷体" panose="02010600040101010101" pitchFamily="2" charset="-122"/>
              </a:rPr>
              <a:t>陆楚龙</a:t>
            </a:r>
            <a:endParaRPr kumimoji="0" lang="en-US" altLang="zh-CN" sz="180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endParaRPr>
          </a:p>
        </p:txBody>
      </p:sp>
      <p:sp>
        <p:nvSpPr>
          <p:cNvPr id="3" name="文本框 2"/>
          <p:cNvSpPr txBox="1"/>
          <p:nvPr/>
        </p:nvSpPr>
        <p:spPr>
          <a:xfrm>
            <a:off x="4203775" y="4783053"/>
            <a:ext cx="4013200" cy="369332"/>
          </a:xfrm>
          <a:prstGeom prst="rect">
            <a:avLst/>
          </a:prstGeom>
          <a:noFill/>
        </p:spPr>
        <p:txBody>
          <a:bodyPr wrap="square" rtlCol="0">
            <a:spAutoFit/>
          </a:bodyPr>
          <a:lstStyle/>
          <a:p>
            <a:pPr algn="dist"/>
            <a:r>
              <a:rPr lang="en-US" altLang="zh-CN" dirty="0">
                <a:solidFill>
                  <a:schemeClr val="bg1"/>
                </a:solidFill>
                <a:latin typeface="+mj-lt"/>
              </a:rPr>
              <a:t>CRITICISM&amp;CORRECTION</a:t>
            </a:r>
          </a:p>
        </p:txBody>
      </p:sp>
      <p:sp>
        <p:nvSpPr>
          <p:cNvPr id="51" name="椭圆 50"/>
          <p:cNvSpPr/>
          <p:nvPr/>
        </p:nvSpPr>
        <p:spPr>
          <a:xfrm>
            <a:off x="5170517" y="540327"/>
            <a:ext cx="1863812" cy="1808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52" name="图片 5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6039" y="668248"/>
            <a:ext cx="1522259" cy="152225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p:cNvSpPr txBox="1"/>
          <p:nvPr/>
        </p:nvSpPr>
        <p:spPr>
          <a:xfrm>
            <a:off x="1077913" y="662533"/>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accent1"/>
                </a:solidFill>
              </a:rPr>
              <a:t>视频异常检测</a:t>
            </a:r>
          </a:p>
        </p:txBody>
      </p:sp>
      <p:sp>
        <p:nvSpPr>
          <p:cNvPr id="32" name="矩形 31"/>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CB2C707A-90D6-C733-D5C4-C3ADDA6635B2}"/>
              </a:ext>
            </a:extLst>
          </p:cNvPr>
          <p:cNvSpPr txBox="1"/>
          <p:nvPr/>
        </p:nvSpPr>
        <p:spPr>
          <a:xfrm>
            <a:off x="1077913" y="1613893"/>
            <a:ext cx="10388632" cy="959750"/>
          </a:xfrm>
          <a:prstGeom prst="rect">
            <a:avLst/>
          </a:prstGeom>
          <a:noFill/>
        </p:spPr>
        <p:txBody>
          <a:bodyPr wrap="square" rtlCol="0">
            <a:spAutoFit/>
          </a:bodyPr>
          <a:lstStyle/>
          <a:p>
            <a:pPr defTabSz="612000">
              <a:lnSpc>
                <a:spcPct val="150000"/>
              </a:lnSpc>
            </a:pPr>
            <a:r>
              <a:rPr lang="en-US" altLang="zh-CN" sz="2000" dirty="0">
                <a:solidFill>
                  <a:srgbClr val="000000"/>
                </a:solidFill>
                <a:latin typeface="Verdana" panose="020B0604030504040204" pitchFamily="34" charset="0"/>
              </a:rPr>
              <a:t>	</a:t>
            </a:r>
            <a:r>
              <a:rPr lang="zh-CN" altLang="en-US" sz="2000" dirty="0">
                <a:solidFill>
                  <a:srgbClr val="000000"/>
                </a:solidFill>
                <a:latin typeface="Verdana" panose="020B0604030504040204" pitchFamily="34" charset="0"/>
              </a:rPr>
              <a:t>视频异常检测 </a:t>
            </a:r>
            <a:r>
              <a:rPr lang="en-US" altLang="zh-CN" sz="2000" dirty="0">
                <a:solidFill>
                  <a:srgbClr val="000000"/>
                </a:solidFill>
                <a:latin typeface="Verdana" panose="020B0604030504040204" pitchFamily="34" charset="0"/>
              </a:rPr>
              <a:t>( </a:t>
            </a:r>
            <a:r>
              <a:rPr lang="en-US" altLang="zh-CN" sz="2000" dirty="0">
                <a:solidFill>
                  <a:srgbClr val="000000"/>
                </a:solidFill>
                <a:latin typeface="Times New Roman" panose="02020603050405020304" pitchFamily="18" charset="0"/>
                <a:cs typeface="Times New Roman" panose="02020603050405020304" pitchFamily="18" charset="0"/>
              </a:rPr>
              <a:t>Video Anomaly Detection</a:t>
            </a:r>
            <a:r>
              <a:rPr lang="en-US" altLang="zh-CN" sz="2000" dirty="0">
                <a:solidFill>
                  <a:srgbClr val="000000"/>
                </a:solidFill>
                <a:latin typeface="Verdana" panose="020B0604030504040204" pitchFamily="34" charset="0"/>
              </a:rPr>
              <a:t> )</a:t>
            </a:r>
            <a:r>
              <a:rPr lang="zh-CN" altLang="en-US" sz="2000" dirty="0">
                <a:solidFill>
                  <a:srgbClr val="000000"/>
                </a:solidFill>
                <a:latin typeface="Verdana" panose="020B0604030504040204" pitchFamily="34" charset="0"/>
              </a:rPr>
              <a:t>是一项在计算机视觉以及安全应用中至关重要的任务，能提前检测视频中的异常事件，如可能危害公共或个人安全的人体行为</a:t>
            </a:r>
            <a:endParaRPr lang="en-US" altLang="zh-CN" sz="2000" dirty="0">
              <a:solidFill>
                <a:srgbClr val="000000"/>
              </a:solidFill>
              <a:latin typeface="Verdana" panose="020B0604030504040204" pitchFamily="34" charset="0"/>
            </a:endParaRPr>
          </a:p>
        </p:txBody>
      </p:sp>
      <p:sp>
        <p:nvSpPr>
          <p:cNvPr id="4" name="文本框 3">
            <a:extLst>
              <a:ext uri="{FF2B5EF4-FFF2-40B4-BE49-F238E27FC236}">
                <a16:creationId xmlns:a16="http://schemas.microsoft.com/office/drawing/2014/main" id="{CBC49CCB-4D14-2FDF-7583-096B951589E6}"/>
              </a:ext>
            </a:extLst>
          </p:cNvPr>
          <p:cNvSpPr txBox="1"/>
          <p:nvPr/>
        </p:nvSpPr>
        <p:spPr>
          <a:xfrm>
            <a:off x="4827518" y="3082802"/>
            <a:ext cx="2889419" cy="461665"/>
          </a:xfrm>
          <a:prstGeom prst="rect">
            <a:avLst/>
          </a:prstGeom>
          <a:noFill/>
        </p:spPr>
        <p:txBody>
          <a:bodyPr wrap="square" rtlCol="0">
            <a:spAutoFit/>
          </a:bodyPr>
          <a:lstStyle/>
          <a:p>
            <a:pPr defTabSz="612000"/>
            <a:r>
              <a:rPr lang="en-US" altLang="zh-CN" sz="2400" b="1" dirty="0">
                <a:solidFill>
                  <a:srgbClr val="000000"/>
                </a:solidFill>
                <a:latin typeface="Times New Roman" panose="02020603050405020304" pitchFamily="18" charset="0"/>
                <a:cs typeface="Times New Roman" panose="02020603050405020304" pitchFamily="18" charset="0"/>
              </a:rPr>
              <a:t>VAD</a:t>
            </a:r>
            <a:r>
              <a:rPr lang="en-US" altLang="zh-CN" sz="2400" b="1" dirty="0">
                <a:solidFill>
                  <a:srgbClr val="000000"/>
                </a:solidFill>
                <a:latin typeface="Verdana" panose="020B0604030504040204" pitchFamily="34" charset="0"/>
              </a:rPr>
              <a:t> </a:t>
            </a:r>
            <a:r>
              <a:rPr lang="zh-CN" altLang="en-US" sz="2400" b="1" dirty="0">
                <a:solidFill>
                  <a:srgbClr val="000000"/>
                </a:solidFill>
                <a:latin typeface="Verdana" panose="020B0604030504040204" pitchFamily="34" charset="0"/>
              </a:rPr>
              <a:t>任务的挑战性</a:t>
            </a:r>
            <a:endParaRPr lang="en-US" altLang="zh-CN" sz="2400" b="1" dirty="0">
              <a:solidFill>
                <a:srgbClr val="000000"/>
              </a:solidFill>
              <a:latin typeface="Verdana" panose="020B0604030504040204" pitchFamily="34" charset="0"/>
            </a:endParaRPr>
          </a:p>
        </p:txBody>
      </p:sp>
      <p:sp>
        <p:nvSpPr>
          <p:cNvPr id="7" name="文本框 6">
            <a:extLst>
              <a:ext uri="{FF2B5EF4-FFF2-40B4-BE49-F238E27FC236}">
                <a16:creationId xmlns:a16="http://schemas.microsoft.com/office/drawing/2014/main" id="{C198D1B9-662D-12D1-4A19-4E64A757CB66}"/>
              </a:ext>
            </a:extLst>
          </p:cNvPr>
          <p:cNvSpPr txBox="1"/>
          <p:nvPr/>
        </p:nvSpPr>
        <p:spPr>
          <a:xfrm>
            <a:off x="961435" y="3632531"/>
            <a:ext cx="10621587" cy="1631216"/>
          </a:xfrm>
          <a:prstGeom prst="rect">
            <a:avLst/>
          </a:prstGeom>
          <a:noFill/>
        </p:spPr>
        <p:txBody>
          <a:bodyPr wrap="square" rtlCol="0">
            <a:spAutoFit/>
          </a:bodyPr>
          <a:lstStyle/>
          <a:p>
            <a:pPr defTabSz="612000"/>
            <a:r>
              <a:rPr lang="en-US" altLang="zh-CN" sz="2000" dirty="0">
                <a:solidFill>
                  <a:srgbClr val="000000"/>
                </a:solidFill>
                <a:latin typeface="Verdana" panose="020B0604030504040204" pitchFamily="34" charset="0"/>
              </a:rPr>
              <a:t>1. </a:t>
            </a:r>
            <a:r>
              <a:rPr lang="zh-CN" altLang="en-US" sz="2000" dirty="0">
                <a:solidFill>
                  <a:srgbClr val="000000"/>
                </a:solidFill>
                <a:latin typeface="Verdana" panose="020B0604030504040204" pitchFamily="34" charset="0"/>
              </a:rPr>
              <a:t>异常定义困难。异常的定义不仅具有高度主观性，而且根据环境和应用的不同也有所不同</a:t>
            </a:r>
          </a:p>
          <a:p>
            <a:pPr defTabSz="612000"/>
            <a:endParaRPr lang="zh-CN" altLang="en-US" sz="2000" dirty="0">
              <a:solidFill>
                <a:srgbClr val="000000"/>
              </a:solidFill>
              <a:latin typeface="Verdana" panose="020B0604030504040204" pitchFamily="34" charset="0"/>
            </a:endParaRPr>
          </a:p>
          <a:p>
            <a:pPr defTabSz="612000"/>
            <a:r>
              <a:rPr lang="en-US" altLang="zh-CN" sz="2000" dirty="0">
                <a:solidFill>
                  <a:srgbClr val="000000"/>
                </a:solidFill>
                <a:latin typeface="Verdana" panose="020B0604030504040204" pitchFamily="34" charset="0"/>
              </a:rPr>
              <a:t>2. </a:t>
            </a:r>
            <a:r>
              <a:rPr lang="zh-CN" altLang="en-US" sz="2000" dirty="0">
                <a:solidFill>
                  <a:srgbClr val="000000"/>
                </a:solidFill>
                <a:latin typeface="Verdana" panose="020B0604030504040204" pitchFamily="34" charset="0"/>
              </a:rPr>
              <a:t>异常样本缺失，模型通常只学习常规样本，需要解决数据不均衡问题</a:t>
            </a:r>
          </a:p>
          <a:p>
            <a:pPr defTabSz="612000"/>
            <a:endParaRPr lang="zh-CN" altLang="en-US" sz="2000" dirty="0">
              <a:solidFill>
                <a:srgbClr val="000000"/>
              </a:solidFill>
              <a:latin typeface="Verdana" panose="020B0604030504040204" pitchFamily="34" charset="0"/>
            </a:endParaRPr>
          </a:p>
          <a:p>
            <a:pPr defTabSz="612000"/>
            <a:r>
              <a:rPr lang="en-US" altLang="zh-CN" sz="2000" dirty="0">
                <a:solidFill>
                  <a:srgbClr val="000000"/>
                </a:solidFill>
                <a:latin typeface="Verdana" panose="020B0604030504040204" pitchFamily="34" charset="0"/>
              </a:rPr>
              <a:t>3. </a:t>
            </a:r>
            <a:r>
              <a:rPr lang="zh-CN" altLang="en-US" sz="2000" dirty="0">
                <a:solidFill>
                  <a:srgbClr val="000000"/>
                </a:solidFill>
                <a:latin typeface="Verdana" panose="020B0604030504040204" pitchFamily="34" charset="0"/>
              </a:rPr>
              <a:t>异常检测实际上是开放域识别问题，对异常建模需要考虑训练集之外的多样性</a:t>
            </a:r>
            <a:endParaRPr lang="en-US" altLang="zh-CN" sz="2000" dirty="0">
              <a:solidFill>
                <a:srgbClr val="000000"/>
              </a:solidFill>
              <a:latin typeface="Verdana" panose="020B0604030504040204" pitchFamily="34" charset="0"/>
            </a:endParaRPr>
          </a:p>
        </p:txBody>
      </p:sp>
    </p:spTree>
    <p:extLst>
      <p:ext uri="{BB962C8B-B14F-4D97-AF65-F5344CB8AC3E}">
        <p14:creationId xmlns:p14="http://schemas.microsoft.com/office/powerpoint/2010/main" val="3397103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p:cNvSpPr txBox="1"/>
          <p:nvPr/>
        </p:nvSpPr>
        <p:spPr>
          <a:xfrm>
            <a:off x="1077913" y="662533"/>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1"/>
                </a:solidFill>
                <a:latin typeface="Times New Roman" panose="02020603050405020304" pitchFamily="18" charset="0"/>
                <a:cs typeface="Times New Roman" panose="02020603050405020304" pitchFamily="18" charset="0"/>
              </a:rPr>
              <a:t>VAD</a:t>
            </a:r>
            <a:r>
              <a:rPr lang="en-US" altLang="zh-CN" sz="2800" b="1" dirty="0">
                <a:solidFill>
                  <a:schemeClr val="accent1"/>
                </a:solidFill>
              </a:rPr>
              <a:t> </a:t>
            </a:r>
            <a:r>
              <a:rPr lang="zh-CN" altLang="en-US" sz="2800" b="1" dirty="0">
                <a:solidFill>
                  <a:schemeClr val="accent1"/>
                </a:solidFill>
              </a:rPr>
              <a:t>现有方法的概述</a:t>
            </a:r>
          </a:p>
        </p:txBody>
      </p:sp>
      <p:sp>
        <p:nvSpPr>
          <p:cNvPr id="32" name="矩形 31"/>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06DE202-B99D-66B1-4A52-975EE72C7CBA}"/>
              </a:ext>
            </a:extLst>
          </p:cNvPr>
          <p:cNvSpPr txBox="1"/>
          <p:nvPr/>
        </p:nvSpPr>
        <p:spPr>
          <a:xfrm>
            <a:off x="548509" y="1393194"/>
            <a:ext cx="11195816" cy="2346283"/>
          </a:xfrm>
          <a:prstGeom prst="rect">
            <a:avLst/>
          </a:prstGeom>
          <a:noFill/>
        </p:spPr>
        <p:txBody>
          <a:bodyPr wrap="square" rtlCol="0">
            <a:spAutoFit/>
          </a:bodyPr>
          <a:lstStyle/>
          <a:p>
            <a:pPr marL="342900" indent="-342900" defTabSz="612000">
              <a:spcAft>
                <a:spcPts val="1200"/>
              </a:spcAft>
              <a:buFont typeface="Arial" panose="020B0604020202020204" pitchFamily="34" charset="0"/>
              <a:buChar char="•"/>
            </a:pPr>
            <a:r>
              <a:rPr lang="zh-CN" altLang="en-US" sz="2000" b="1" dirty="0">
                <a:solidFill>
                  <a:srgbClr val="000000"/>
                </a:solidFill>
                <a:latin typeface="+mn-ea"/>
              </a:rPr>
              <a:t>基于潜层表示 </a:t>
            </a:r>
            <a:r>
              <a:rPr lang="en-US" altLang="zh-CN" sz="2000" b="1" dirty="0">
                <a:solidFill>
                  <a:srgbClr val="000000"/>
                </a:solidFill>
                <a:latin typeface="+mn-ea"/>
              </a:rPr>
              <a:t>( </a:t>
            </a:r>
            <a:r>
              <a:rPr lang="en-US" altLang="zh-CN" sz="2000" b="1" dirty="0">
                <a:solidFill>
                  <a:srgbClr val="000000"/>
                </a:solidFill>
                <a:latin typeface="Times New Roman" panose="02020603050405020304" pitchFamily="18" charset="0"/>
                <a:cs typeface="Times New Roman" panose="02020603050405020304" pitchFamily="18" charset="0"/>
              </a:rPr>
              <a:t>Latent-based </a:t>
            </a:r>
            <a:r>
              <a:rPr lang="en-US" altLang="zh-CN" sz="2000" b="1" dirty="0">
                <a:solidFill>
                  <a:srgbClr val="000000"/>
                </a:solidFill>
                <a:latin typeface="+mn-ea"/>
              </a:rPr>
              <a:t>)</a:t>
            </a:r>
          </a:p>
          <a:p>
            <a:pPr defTabSz="612000">
              <a:lnSpc>
                <a:spcPct val="150000"/>
              </a:lnSpc>
              <a:spcAft>
                <a:spcPts val="1200"/>
              </a:spcAft>
            </a:pPr>
            <a:r>
              <a:rPr lang="en-US" altLang="zh-CN" sz="2000" dirty="0">
                <a:solidFill>
                  <a:srgbClr val="000000"/>
                </a:solidFill>
                <a:latin typeface="+mn-ea"/>
              </a:rPr>
              <a:t>	</a:t>
            </a:r>
            <a:r>
              <a:rPr lang="zh-CN" altLang="en-US" sz="2000" dirty="0">
                <a:solidFill>
                  <a:srgbClr val="000000"/>
                </a:solidFill>
                <a:latin typeface="+mn-ea"/>
              </a:rPr>
              <a:t>该方法把正常动作的潜层表示 </a:t>
            </a:r>
            <a:r>
              <a:rPr lang="en-US" altLang="zh-CN" sz="2000" dirty="0">
                <a:solidFill>
                  <a:srgbClr val="000000"/>
                </a:solidFill>
                <a:latin typeface="+mn-ea"/>
              </a:rPr>
              <a:t>( </a:t>
            </a:r>
            <a:r>
              <a:rPr lang="en-US" altLang="zh-CN" sz="2000" dirty="0">
                <a:solidFill>
                  <a:srgbClr val="000000"/>
                </a:solidFill>
                <a:latin typeface="Times New Roman" panose="02020603050405020304" pitchFamily="18" charset="0"/>
                <a:cs typeface="Times New Roman" panose="02020603050405020304" pitchFamily="18" charset="0"/>
              </a:rPr>
              <a:t>Latent Representations</a:t>
            </a:r>
            <a:r>
              <a:rPr lang="en-US" altLang="zh-CN" sz="2000" dirty="0">
                <a:solidFill>
                  <a:srgbClr val="000000"/>
                </a:solidFill>
                <a:latin typeface="+mn-ea"/>
              </a:rPr>
              <a:t> )</a:t>
            </a:r>
            <a:r>
              <a:rPr lang="zh-CN" altLang="en-US" sz="2000" dirty="0">
                <a:solidFill>
                  <a:srgbClr val="000000"/>
                </a:solidFill>
                <a:latin typeface="+mn-ea"/>
              </a:rPr>
              <a:t> 约束在一个有限的潜层空间中，对空间外的动作检测为异常。这类方法虽然一定程度上能满足开放域的异常检测，但忽略了正常的行为和异常行为具有相似的开放域属性，因为人类可以通过多种方式执行相同的动作。这种方法无法有效处理多样化但正常 </a:t>
            </a:r>
            <a:r>
              <a:rPr lang="en-US" altLang="zh-CN" sz="2000" dirty="0">
                <a:solidFill>
                  <a:srgbClr val="000000"/>
                </a:solidFill>
                <a:latin typeface="+mn-ea"/>
              </a:rPr>
              <a:t>(</a:t>
            </a:r>
            <a:r>
              <a:rPr lang="en-US" altLang="zh-CN" sz="2000" dirty="0">
                <a:latin typeface="Times New Roman" panose="02020603050405020304" pitchFamily="18" charset="0"/>
                <a:cs typeface="Times New Roman" panose="02020603050405020304" pitchFamily="18" charset="0"/>
              </a:rPr>
              <a:t>diverse-but-still-normal</a:t>
            </a:r>
            <a:r>
              <a:rPr lang="en-US" altLang="zh-CN" sz="2000" dirty="0">
                <a:solidFill>
                  <a:srgbClr val="000000"/>
                </a:solidFill>
                <a:latin typeface="+mn-ea"/>
              </a:rPr>
              <a:t>)</a:t>
            </a:r>
            <a:r>
              <a:rPr lang="zh-CN" altLang="en-US" sz="2000" dirty="0">
                <a:solidFill>
                  <a:srgbClr val="000000"/>
                </a:solidFill>
                <a:latin typeface="+mn-ea"/>
              </a:rPr>
              <a:t> 的行为动作</a:t>
            </a:r>
            <a:endParaRPr lang="en-US" altLang="zh-CN" sz="2000" b="1" dirty="0">
              <a:solidFill>
                <a:srgbClr val="000000"/>
              </a:solidFill>
              <a:latin typeface="+mn-ea"/>
            </a:endParaRPr>
          </a:p>
        </p:txBody>
      </p:sp>
      <p:sp>
        <p:nvSpPr>
          <p:cNvPr id="6" name="文本框 5">
            <a:extLst>
              <a:ext uri="{FF2B5EF4-FFF2-40B4-BE49-F238E27FC236}">
                <a16:creationId xmlns:a16="http://schemas.microsoft.com/office/drawing/2014/main" id="{9717E29C-ADD7-FBCD-A947-74E95E4FC396}"/>
              </a:ext>
            </a:extLst>
          </p:cNvPr>
          <p:cNvSpPr txBox="1"/>
          <p:nvPr/>
        </p:nvSpPr>
        <p:spPr>
          <a:xfrm>
            <a:off x="498092" y="3841897"/>
            <a:ext cx="11195816" cy="1884618"/>
          </a:xfrm>
          <a:prstGeom prst="rect">
            <a:avLst/>
          </a:prstGeom>
          <a:noFill/>
        </p:spPr>
        <p:txBody>
          <a:bodyPr wrap="square" rtlCol="0">
            <a:spAutoFit/>
          </a:bodyPr>
          <a:lstStyle/>
          <a:p>
            <a:pPr marL="342900" indent="-342900" defTabSz="612000">
              <a:spcAft>
                <a:spcPts val="1200"/>
              </a:spcAft>
              <a:buFont typeface="Arial" panose="020B0604020202020204" pitchFamily="34" charset="0"/>
              <a:buChar char="•"/>
            </a:pPr>
            <a:r>
              <a:rPr lang="zh-CN" altLang="en-US" sz="2000" b="1" dirty="0">
                <a:solidFill>
                  <a:srgbClr val="000000"/>
                </a:solidFill>
                <a:latin typeface="+mn-ea"/>
              </a:rPr>
              <a:t>基于重构建 </a:t>
            </a:r>
            <a:r>
              <a:rPr lang="en-US" altLang="zh-CN" sz="2000" b="1" dirty="0">
                <a:solidFill>
                  <a:srgbClr val="000000"/>
                </a:solidFill>
                <a:latin typeface="+mn-ea"/>
              </a:rPr>
              <a:t>( </a:t>
            </a:r>
            <a:r>
              <a:rPr lang="en-US" altLang="zh-CN" sz="2000" b="1" dirty="0">
                <a:solidFill>
                  <a:srgbClr val="000000"/>
                </a:solidFill>
                <a:latin typeface="Times New Roman" panose="02020603050405020304" pitchFamily="18" charset="0"/>
                <a:cs typeface="Times New Roman" panose="02020603050405020304" pitchFamily="18" charset="0"/>
              </a:rPr>
              <a:t>Reconstruction-based</a:t>
            </a:r>
            <a:r>
              <a:rPr lang="en-US" altLang="zh-CN" sz="2000" b="1" dirty="0">
                <a:solidFill>
                  <a:srgbClr val="000000"/>
                </a:solidFill>
                <a:latin typeface="+mn-ea"/>
              </a:rPr>
              <a:t> )</a:t>
            </a:r>
            <a:r>
              <a:rPr lang="zh-CN" altLang="en-US" sz="2000" b="1" dirty="0">
                <a:solidFill>
                  <a:srgbClr val="000000"/>
                </a:solidFill>
                <a:latin typeface="+mn-ea"/>
              </a:rPr>
              <a:t> </a:t>
            </a:r>
            <a:endParaRPr lang="en-US" altLang="zh-CN" sz="2000" b="1" dirty="0">
              <a:solidFill>
                <a:srgbClr val="000000"/>
              </a:solidFill>
              <a:latin typeface="+mn-ea"/>
            </a:endParaRPr>
          </a:p>
          <a:p>
            <a:pPr defTabSz="612000">
              <a:lnSpc>
                <a:spcPct val="150000"/>
              </a:lnSpc>
              <a:spcAft>
                <a:spcPts val="1200"/>
              </a:spcAft>
            </a:pPr>
            <a:r>
              <a:rPr lang="en-US" altLang="zh-CN" sz="2000" dirty="0">
                <a:solidFill>
                  <a:srgbClr val="000000"/>
                </a:solidFill>
                <a:latin typeface="+mn-ea"/>
              </a:rPr>
              <a:t>	</a:t>
            </a:r>
            <a:r>
              <a:rPr lang="zh-CN" altLang="en-US" sz="2000" dirty="0">
                <a:solidFill>
                  <a:srgbClr val="000000"/>
                </a:solidFill>
                <a:latin typeface="+mn-ea"/>
              </a:rPr>
              <a:t>采用扩散模型的策略，将动作行为的表示作为输入，利用重构建的代理任务实现对异常行为的检测。这些模型在训练中学习怎么对输入的行为动作进行正常行为的编码和重构建，以对在训练过程中没见过的异常行为更加敏感</a:t>
            </a:r>
            <a:endParaRPr lang="en-US" altLang="zh-CN" sz="2000" b="1" dirty="0">
              <a:solidFill>
                <a:srgbClr val="000000"/>
              </a:solidFill>
              <a:latin typeface="+mn-ea"/>
            </a:endParaRPr>
          </a:p>
        </p:txBody>
      </p:sp>
    </p:spTree>
    <p:extLst>
      <p:ext uri="{BB962C8B-B14F-4D97-AF65-F5344CB8AC3E}">
        <p14:creationId xmlns:p14="http://schemas.microsoft.com/office/powerpoint/2010/main" val="1260979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p:cNvSpPr txBox="1"/>
          <p:nvPr/>
        </p:nvSpPr>
        <p:spPr>
          <a:xfrm>
            <a:off x="1077913" y="662533"/>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err="1">
                <a:solidFill>
                  <a:schemeClr val="accent1"/>
                </a:solidFill>
                <a:latin typeface="Times New Roman" panose="02020603050405020304" pitchFamily="18" charset="0"/>
                <a:cs typeface="Times New Roman" panose="02020603050405020304" pitchFamily="18" charset="0"/>
              </a:rPr>
              <a:t>MoCoDAD</a:t>
            </a:r>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sp>
        <p:nvSpPr>
          <p:cNvPr id="32" name="矩形 31"/>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A20A6127-EA1B-DC34-499A-7DC595614CA6}"/>
              </a:ext>
            </a:extLst>
          </p:cNvPr>
          <p:cNvSpPr txBox="1"/>
          <p:nvPr/>
        </p:nvSpPr>
        <p:spPr>
          <a:xfrm>
            <a:off x="369593" y="2707257"/>
            <a:ext cx="4962692" cy="707886"/>
          </a:xfrm>
          <a:prstGeom prst="rect">
            <a:avLst/>
          </a:prstGeom>
          <a:noFill/>
        </p:spPr>
        <p:txBody>
          <a:bodyPr wrap="square" rtlCol="0">
            <a:spAutoFit/>
          </a:bodyPr>
          <a:lstStyle/>
          <a:p>
            <a:pPr defTabSz="612000">
              <a:spcAft>
                <a:spcPts val="1200"/>
              </a:spcAft>
            </a:pPr>
            <a:r>
              <a:rPr lang="zh-CN" altLang="en-US" sz="2000" dirty="0">
                <a:solidFill>
                  <a:srgbClr val="000000"/>
                </a:solidFill>
                <a:latin typeface="+mn-ea"/>
              </a:rPr>
              <a:t>本文提出</a:t>
            </a:r>
            <a:r>
              <a:rPr lang="en-US" altLang="zh-CN" sz="2000" b="1" dirty="0" err="1">
                <a:solidFill>
                  <a:srgbClr val="000000"/>
                </a:solidFill>
                <a:latin typeface="Times New Roman" panose="02020603050405020304" pitchFamily="18" charset="0"/>
                <a:cs typeface="Times New Roman" panose="02020603050405020304" pitchFamily="18" charset="0"/>
              </a:rPr>
              <a:t>MoCoDAD</a:t>
            </a:r>
            <a:r>
              <a:rPr lang="zh-CN" altLang="en-US" sz="2000" dirty="0">
                <a:solidFill>
                  <a:srgbClr val="000000"/>
                </a:solidFill>
                <a:latin typeface="+mn-ea"/>
                <a:cs typeface="Times New Roman" panose="02020603050405020304" pitchFamily="18" charset="0"/>
              </a:rPr>
              <a:t>，</a:t>
            </a:r>
            <a:r>
              <a:rPr lang="zh-CN" altLang="en-US" sz="2000" dirty="0">
                <a:solidFill>
                  <a:srgbClr val="000000"/>
                </a:solidFill>
                <a:latin typeface="+mn-ea"/>
              </a:rPr>
              <a:t>一个基于骨骼表示的视频异常检测动作条件扩散模型</a:t>
            </a:r>
            <a:endParaRPr lang="en-US" altLang="zh-CN" sz="2000" dirty="0">
              <a:solidFill>
                <a:srgbClr val="000000"/>
              </a:solidFill>
              <a:latin typeface="+mn-ea"/>
            </a:endParaRPr>
          </a:p>
        </p:txBody>
      </p:sp>
      <p:pic>
        <p:nvPicPr>
          <p:cNvPr id="6" name="图片 5">
            <a:extLst>
              <a:ext uri="{FF2B5EF4-FFF2-40B4-BE49-F238E27FC236}">
                <a16:creationId xmlns:a16="http://schemas.microsoft.com/office/drawing/2014/main" id="{2CD34EA5-A1E8-3F2B-DB79-0F22B2F18C67}"/>
              </a:ext>
            </a:extLst>
          </p:cNvPr>
          <p:cNvPicPr>
            <a:picLocks noChangeAspect="1"/>
          </p:cNvPicPr>
          <p:nvPr/>
        </p:nvPicPr>
        <p:blipFill>
          <a:blip r:embed="rId4"/>
          <a:stretch>
            <a:fillRect/>
          </a:stretch>
        </p:blipFill>
        <p:spPr>
          <a:xfrm>
            <a:off x="5332285" y="973921"/>
            <a:ext cx="6231491" cy="5110916"/>
          </a:xfrm>
          <a:prstGeom prst="rect">
            <a:avLst/>
          </a:prstGeom>
        </p:spPr>
      </p:pic>
      <p:sp>
        <p:nvSpPr>
          <p:cNvPr id="9" name="文本框 8">
            <a:extLst>
              <a:ext uri="{FF2B5EF4-FFF2-40B4-BE49-F238E27FC236}">
                <a16:creationId xmlns:a16="http://schemas.microsoft.com/office/drawing/2014/main" id="{626396F3-709A-672B-F1D6-E41335078C9A}"/>
              </a:ext>
            </a:extLst>
          </p:cNvPr>
          <p:cNvSpPr txBox="1"/>
          <p:nvPr/>
        </p:nvSpPr>
        <p:spPr>
          <a:xfrm>
            <a:off x="7889529" y="5975059"/>
            <a:ext cx="2306721" cy="369332"/>
          </a:xfrm>
          <a:prstGeom prst="rect">
            <a:avLst/>
          </a:prstGeom>
          <a:noFill/>
        </p:spPr>
        <p:txBody>
          <a:bodyPr wrap="square" rtlCol="0">
            <a:spAutoFit/>
          </a:bodyPr>
          <a:lstStyle/>
          <a:p>
            <a:pPr defTabSz="612000">
              <a:spcAft>
                <a:spcPts val="1200"/>
              </a:spcAft>
            </a:pPr>
            <a:r>
              <a:rPr lang="en-US" altLang="zh-CN" dirty="0">
                <a:solidFill>
                  <a:srgbClr val="000000"/>
                </a:solidFill>
                <a:latin typeface="Times New Roman" panose="02020603050405020304" pitchFamily="18" charset="0"/>
                <a:cs typeface="Times New Roman" panose="02020603050405020304" pitchFamily="18" charset="0"/>
              </a:rPr>
              <a:t>2d mapped via t-SNE</a:t>
            </a:r>
          </a:p>
        </p:txBody>
      </p:sp>
    </p:spTree>
    <p:extLst>
      <p:ext uri="{BB962C8B-B14F-4D97-AF65-F5344CB8AC3E}">
        <p14:creationId xmlns:p14="http://schemas.microsoft.com/office/powerpoint/2010/main" val="2364295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p:cNvSpPr txBox="1"/>
          <p:nvPr/>
        </p:nvSpPr>
        <p:spPr>
          <a:xfrm>
            <a:off x="1077913" y="662533"/>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accent1"/>
                </a:solidFill>
              </a:rPr>
              <a:t>创新点</a:t>
            </a:r>
          </a:p>
        </p:txBody>
      </p:sp>
      <p:sp>
        <p:nvSpPr>
          <p:cNvPr id="32" name="矩形 31"/>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4E6A1ABC-3950-2606-7B7C-52B0B478742B}"/>
              </a:ext>
            </a:extLst>
          </p:cNvPr>
          <p:cNvSpPr txBox="1"/>
          <p:nvPr/>
        </p:nvSpPr>
        <p:spPr>
          <a:xfrm>
            <a:off x="580722" y="1934470"/>
            <a:ext cx="11030556" cy="3046988"/>
          </a:xfrm>
          <a:prstGeom prst="rect">
            <a:avLst/>
          </a:prstGeom>
          <a:noFill/>
        </p:spPr>
        <p:txBody>
          <a:bodyPr wrap="square" rtlCol="0">
            <a:spAutoFit/>
          </a:bodyPr>
          <a:lstStyle/>
          <a:p>
            <a:pPr marL="457200" indent="-457200" defTabSz="612000">
              <a:buAutoNum type="arabicPeriod"/>
            </a:pPr>
            <a:r>
              <a:rPr lang="zh-CN" altLang="en-US" sz="2400" dirty="0">
                <a:solidFill>
                  <a:srgbClr val="000000"/>
                </a:solidFill>
                <a:latin typeface="Verdana" panose="020B0604030504040204" pitchFamily="34" charset="0"/>
              </a:rPr>
              <a:t>通过比较正常和异常动作生成的多峰分布来实现视频的异常检测</a:t>
            </a:r>
            <a:endParaRPr lang="en-US" altLang="zh-CN" sz="2400" dirty="0">
              <a:solidFill>
                <a:srgbClr val="000000"/>
              </a:solidFill>
              <a:latin typeface="Verdana" panose="020B0604030504040204" pitchFamily="34" charset="0"/>
            </a:endParaRPr>
          </a:p>
          <a:p>
            <a:pPr marL="457200" indent="-457200" defTabSz="612000">
              <a:buAutoNum type="arabicPeriod"/>
            </a:pPr>
            <a:endParaRPr lang="en-US" altLang="zh-CN" sz="2400" dirty="0">
              <a:solidFill>
                <a:srgbClr val="000000"/>
              </a:solidFill>
              <a:latin typeface="Verdana" panose="020B0604030504040204" pitchFamily="34" charset="0"/>
            </a:endParaRPr>
          </a:p>
          <a:p>
            <a:pPr defTabSz="612000"/>
            <a:r>
              <a:rPr lang="en-US" altLang="zh-CN" sz="2400" dirty="0">
                <a:solidFill>
                  <a:srgbClr val="000000"/>
                </a:solidFill>
                <a:latin typeface="Verdana" panose="020B0604030504040204" pitchFamily="34" charset="0"/>
              </a:rPr>
              <a:t>2. </a:t>
            </a:r>
            <a:r>
              <a:rPr lang="zh-CN" altLang="en-US" sz="2400" dirty="0">
                <a:solidFill>
                  <a:srgbClr val="000000"/>
                </a:solidFill>
                <a:latin typeface="Verdana" panose="020B0604030504040204" pitchFamily="34" charset="0"/>
              </a:rPr>
              <a:t>第一个基于概率扩散模型 </a:t>
            </a:r>
            <a:r>
              <a:rPr lang="en-US" altLang="zh-CN" sz="2400" dirty="0">
                <a:solidFill>
                  <a:srgbClr val="000000"/>
                </a:solidFill>
                <a:latin typeface="Verdana" panose="020B0604030504040204" pitchFamily="34" charset="0"/>
              </a:rPr>
              <a:t>(</a:t>
            </a:r>
            <a:r>
              <a:rPr lang="en-US" altLang="zh-CN" sz="2400" dirty="0">
                <a:latin typeface="Times New Roman" panose="02020603050405020304" pitchFamily="18" charset="0"/>
                <a:cs typeface="Times New Roman" panose="02020603050405020304" pitchFamily="18" charset="0"/>
              </a:rPr>
              <a:t>probabilistic diffusion-based</a:t>
            </a:r>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sz="2400" dirty="0">
                <a:solidFill>
                  <a:srgbClr val="000000"/>
                </a:solidFill>
                <a:latin typeface="Verdana" panose="020B0604030504040204" pitchFamily="34" charset="0"/>
              </a:rPr>
              <a:t>)</a:t>
            </a:r>
            <a:r>
              <a:rPr lang="zh-CN" altLang="en-US" sz="2400" dirty="0">
                <a:solidFill>
                  <a:srgbClr val="000000"/>
                </a:solidFill>
                <a:latin typeface="Verdana" panose="020B0604030504040204" pitchFamily="34" charset="0"/>
              </a:rPr>
              <a:t> 实现 </a:t>
            </a:r>
            <a:r>
              <a:rPr lang="en-US" altLang="zh-CN" sz="2400" dirty="0">
                <a:solidFill>
                  <a:srgbClr val="000000"/>
                </a:solidFill>
                <a:latin typeface="Times New Roman" panose="02020603050405020304" pitchFamily="18" charset="0"/>
                <a:cs typeface="Times New Roman" panose="02020603050405020304" pitchFamily="18" charset="0"/>
              </a:rPr>
              <a:t>VAD</a:t>
            </a:r>
            <a:r>
              <a:rPr lang="en-US" altLang="zh-CN" sz="2400" dirty="0">
                <a:solidFill>
                  <a:srgbClr val="000000"/>
                </a:solidFill>
                <a:latin typeface="Verdana" panose="020B0604030504040204" pitchFamily="34" charset="0"/>
              </a:rPr>
              <a:t> </a:t>
            </a:r>
            <a:r>
              <a:rPr lang="zh-CN" altLang="en-US" sz="2400" dirty="0">
                <a:solidFill>
                  <a:srgbClr val="000000"/>
                </a:solidFill>
                <a:latin typeface="Verdana" panose="020B0604030504040204" pitchFamily="34" charset="0"/>
              </a:rPr>
              <a:t>任务的工作</a:t>
            </a:r>
            <a:endParaRPr lang="en-US" altLang="zh-CN" sz="2400" dirty="0">
              <a:solidFill>
                <a:srgbClr val="000000"/>
              </a:solidFill>
              <a:latin typeface="Verdana" panose="020B0604030504040204" pitchFamily="34" charset="0"/>
            </a:endParaRPr>
          </a:p>
          <a:p>
            <a:pPr defTabSz="612000"/>
            <a:endParaRPr lang="en-US" altLang="zh-CN" sz="2400" dirty="0">
              <a:solidFill>
                <a:srgbClr val="000000"/>
              </a:solidFill>
              <a:latin typeface="Verdana" panose="020B0604030504040204" pitchFamily="34" charset="0"/>
            </a:endParaRPr>
          </a:p>
          <a:p>
            <a:pPr defTabSz="612000"/>
            <a:r>
              <a:rPr lang="en-US" altLang="zh-CN" sz="2400" dirty="0">
                <a:solidFill>
                  <a:srgbClr val="000000"/>
                </a:solidFill>
                <a:latin typeface="Verdana" panose="020B0604030504040204" pitchFamily="34" charset="0"/>
              </a:rPr>
              <a:t>3. </a:t>
            </a:r>
            <a:r>
              <a:rPr lang="zh-CN" altLang="en-US" sz="2400" dirty="0">
                <a:solidFill>
                  <a:srgbClr val="000000"/>
                </a:solidFill>
                <a:latin typeface="Verdana" panose="020B0604030504040204" pitchFamily="34" charset="0"/>
              </a:rPr>
              <a:t>提出使用基于动作信息的调节模块引导生成更多样化的相关运动</a:t>
            </a:r>
            <a:endParaRPr lang="en-US" altLang="zh-CN" sz="2400" dirty="0">
              <a:solidFill>
                <a:srgbClr val="000000"/>
              </a:solidFill>
              <a:latin typeface="Verdana" panose="020B0604030504040204" pitchFamily="34" charset="0"/>
            </a:endParaRPr>
          </a:p>
          <a:p>
            <a:pPr defTabSz="612000"/>
            <a:endParaRPr lang="en-US" altLang="zh-CN" sz="2400" dirty="0">
              <a:solidFill>
                <a:srgbClr val="000000"/>
              </a:solidFill>
              <a:latin typeface="Verdana" panose="020B0604030504040204" pitchFamily="34" charset="0"/>
            </a:endParaRPr>
          </a:p>
          <a:p>
            <a:pPr defTabSz="612000"/>
            <a:r>
              <a:rPr lang="en-US" altLang="zh-CN" sz="2400" dirty="0">
                <a:solidFill>
                  <a:srgbClr val="000000"/>
                </a:solidFill>
                <a:latin typeface="Verdana" panose="020B0604030504040204" pitchFamily="34" charset="0"/>
              </a:rPr>
              <a:t>4. </a:t>
            </a:r>
            <a:r>
              <a:rPr lang="zh-CN" altLang="en-US" sz="2400" dirty="0">
                <a:solidFill>
                  <a:srgbClr val="000000"/>
                </a:solidFill>
                <a:latin typeface="Verdana" panose="020B0604030504040204" pitchFamily="34" charset="0"/>
              </a:rPr>
              <a:t>在</a:t>
            </a:r>
            <a:r>
              <a:rPr lang="en-US" altLang="zh-CN" sz="2400" dirty="0" err="1">
                <a:solidFill>
                  <a:srgbClr val="000000"/>
                </a:solidFill>
                <a:latin typeface="Times New Roman" panose="02020603050405020304" pitchFamily="18" charset="0"/>
                <a:cs typeface="Times New Roman" panose="02020603050405020304" pitchFamily="18" charset="0"/>
              </a:rPr>
              <a:t>UBnormal</a:t>
            </a:r>
            <a:r>
              <a:rPr lang="en-US" altLang="zh-CN" sz="2400" dirty="0">
                <a:solidFill>
                  <a:srgbClr val="000000"/>
                </a:solidFill>
                <a:latin typeface="Verdana" panose="020B0604030504040204" pitchFamily="34" charset="0"/>
              </a:rPr>
              <a:t>, </a:t>
            </a:r>
            <a:r>
              <a:rPr lang="en-US" altLang="zh-CN" sz="2400" dirty="0">
                <a:solidFill>
                  <a:srgbClr val="000000"/>
                </a:solidFill>
                <a:latin typeface="Times New Roman" panose="02020603050405020304" pitchFamily="18" charset="0"/>
                <a:cs typeface="Times New Roman" panose="02020603050405020304" pitchFamily="18" charset="0"/>
              </a:rPr>
              <a:t>HR-</a:t>
            </a:r>
            <a:r>
              <a:rPr lang="en-US" altLang="zh-CN" sz="2400" dirty="0" err="1">
                <a:solidFill>
                  <a:srgbClr val="000000"/>
                </a:solidFill>
                <a:latin typeface="Times New Roman" panose="02020603050405020304" pitchFamily="18" charset="0"/>
                <a:cs typeface="Times New Roman" panose="02020603050405020304" pitchFamily="18" charset="0"/>
              </a:rPr>
              <a:t>UBnormal</a:t>
            </a:r>
            <a:r>
              <a:rPr lang="en-US" altLang="zh-CN" sz="2400" dirty="0">
                <a:solidFill>
                  <a:srgbClr val="000000"/>
                </a:solidFill>
                <a:latin typeface="Verdana" panose="020B0604030504040204" pitchFamily="34" charset="0"/>
              </a:rPr>
              <a:t>, </a:t>
            </a:r>
            <a:r>
              <a:rPr lang="en-US" altLang="zh-CN" sz="2400" dirty="0">
                <a:solidFill>
                  <a:srgbClr val="000000"/>
                </a:solidFill>
                <a:latin typeface="Times New Roman" panose="02020603050405020304" pitchFamily="18" charset="0"/>
                <a:cs typeface="Times New Roman" panose="02020603050405020304" pitchFamily="18" charset="0"/>
              </a:rPr>
              <a:t>HR-STC</a:t>
            </a:r>
            <a:r>
              <a:rPr lang="en-US" altLang="zh-CN" sz="2400" dirty="0">
                <a:solidFill>
                  <a:srgbClr val="000000"/>
                </a:solidFill>
                <a:latin typeface="Verdana" panose="020B0604030504040204" pitchFamily="34" charset="0"/>
              </a:rPr>
              <a:t>,  </a:t>
            </a:r>
            <a:r>
              <a:rPr lang="en-US" altLang="zh-CN" sz="2400" dirty="0">
                <a:solidFill>
                  <a:srgbClr val="000000"/>
                </a:solidFill>
                <a:latin typeface="Times New Roman" panose="02020603050405020304" pitchFamily="18" charset="0"/>
                <a:cs typeface="Times New Roman" panose="02020603050405020304" pitchFamily="18" charset="0"/>
              </a:rPr>
              <a:t>HR-Avenue</a:t>
            </a:r>
            <a:r>
              <a:rPr lang="en-US" altLang="zh-CN" sz="2400" dirty="0">
                <a:solidFill>
                  <a:srgbClr val="000000"/>
                </a:solidFill>
                <a:latin typeface="Verdana" panose="020B0604030504040204" pitchFamily="34" charset="0"/>
              </a:rPr>
              <a:t> </a:t>
            </a:r>
            <a:r>
              <a:rPr lang="en-US" altLang="zh-CN" sz="2400" dirty="0">
                <a:solidFill>
                  <a:srgbClr val="000000"/>
                </a:solidFill>
                <a:latin typeface="Times New Roman" panose="02020603050405020304" pitchFamily="18" charset="0"/>
                <a:cs typeface="Times New Roman" panose="02020603050405020304" pitchFamily="18" charset="0"/>
              </a:rPr>
              <a:t>4</a:t>
            </a:r>
            <a:r>
              <a:rPr lang="zh-CN" altLang="en-US" sz="2400" dirty="0">
                <a:solidFill>
                  <a:srgbClr val="000000"/>
                </a:solidFill>
                <a:latin typeface="Verdana" panose="020B0604030504040204" pitchFamily="34" charset="0"/>
              </a:rPr>
              <a:t>个数据集都取得</a:t>
            </a:r>
            <a:r>
              <a:rPr lang="en-US" altLang="zh-CN" sz="2400" dirty="0" err="1">
                <a:solidFill>
                  <a:srgbClr val="000000"/>
                </a:solidFill>
                <a:latin typeface="Times New Roman" panose="02020603050405020304" pitchFamily="18" charset="0"/>
                <a:cs typeface="Times New Roman" panose="02020603050405020304" pitchFamily="18" charset="0"/>
              </a:rPr>
              <a:t>sota</a:t>
            </a:r>
            <a:r>
              <a:rPr lang="zh-CN" altLang="en-US" sz="2400" dirty="0">
                <a:solidFill>
                  <a:srgbClr val="000000"/>
                </a:solidFill>
                <a:latin typeface="Verdana" panose="020B0604030504040204" pitchFamily="34" charset="0"/>
              </a:rPr>
              <a:t>，比原本</a:t>
            </a:r>
            <a:r>
              <a:rPr lang="en-US" altLang="zh-CN" sz="2400" dirty="0" err="1">
                <a:solidFill>
                  <a:srgbClr val="000000"/>
                </a:solidFill>
                <a:latin typeface="Times New Roman" panose="02020603050405020304" pitchFamily="18" charset="0"/>
                <a:cs typeface="Times New Roman" panose="02020603050405020304" pitchFamily="18" charset="0"/>
              </a:rPr>
              <a:t>sota</a:t>
            </a:r>
            <a:r>
              <a:rPr lang="zh-CN" altLang="en-US" sz="2400" dirty="0">
                <a:solidFill>
                  <a:srgbClr val="000000"/>
                </a:solidFill>
                <a:latin typeface="Verdana" panose="020B0604030504040204" pitchFamily="34" charset="0"/>
              </a:rPr>
              <a:t>水平分别高</a:t>
            </a:r>
            <a:r>
              <a:rPr lang="en-US" altLang="zh-CN" sz="2400" dirty="0">
                <a:solidFill>
                  <a:srgbClr val="000000"/>
                </a:solidFill>
                <a:latin typeface="Times New Roman" panose="02020603050405020304" pitchFamily="18" charset="0"/>
                <a:cs typeface="Times New Roman" panose="02020603050405020304" pitchFamily="18" charset="0"/>
              </a:rPr>
              <a:t>5.1%, 4.4%, 0.5%, 0.8%</a:t>
            </a:r>
          </a:p>
        </p:txBody>
      </p:sp>
    </p:spTree>
    <p:extLst>
      <p:ext uri="{BB962C8B-B14F-4D97-AF65-F5344CB8AC3E}">
        <p14:creationId xmlns:p14="http://schemas.microsoft.com/office/powerpoint/2010/main" val="3812979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包含 图书馆, 场景, 房间, 室内&#10;&#10;已生成极高可信度的说明"/>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4672"/>
                    </a14:imgEffect>
                    <a14:imgEffect>
                      <a14:saturation sat="168000"/>
                    </a14:imgEffect>
                  </a14:imgLayer>
                </a14:imgProps>
              </a:ext>
              <a:ext uri="{28A0092B-C50C-407E-A947-70E740481C1C}">
                <a14:useLocalDpi xmlns:a14="http://schemas.microsoft.com/office/drawing/2010/main" val="0"/>
              </a:ext>
            </a:extLst>
          </a:blip>
          <a:srcRect b="15666"/>
          <a:stretch>
            <a:fillRect/>
          </a:stretch>
        </p:blipFill>
        <p:spPr>
          <a:xfrm>
            <a:off x="0" y="0"/>
            <a:ext cx="12192000" cy="6858000"/>
          </a:xfrm>
          <a:prstGeom prst="rect">
            <a:avLst/>
          </a:prstGeom>
        </p:spPr>
      </p:pic>
      <p:sp>
        <p:nvSpPr>
          <p:cNvPr id="4" name="矩形 3"/>
          <p:cNvSpPr/>
          <p:nvPr/>
        </p:nvSpPr>
        <p:spPr>
          <a:xfrm>
            <a:off x="0" y="-8918"/>
            <a:ext cx="12192000" cy="6858000"/>
          </a:xfrm>
          <a:prstGeom prst="rect">
            <a:avLst/>
          </a:prstGeom>
          <a:solidFill>
            <a:schemeClr val="accent1">
              <a:alpha val="9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a:off x="2133600" y="2494639"/>
            <a:ext cx="1143000" cy="1143000"/>
          </a:xfrm>
          <a:prstGeom prst="roundRect">
            <a:avLst/>
          </a:prstGeom>
          <a:blipFill dpi="0" rotWithShape="1">
            <a:blip r:embed="rId5"/>
            <a:srcRect/>
            <a:stretch>
              <a:fillRect/>
            </a:stretch>
          </a:bli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412988" y="2712196"/>
            <a:ext cx="8241456" cy="706755"/>
          </a:xfrm>
          <a:prstGeom prst="rect">
            <a:avLst/>
          </a:prstGeom>
          <a:noFill/>
        </p:spPr>
        <p:txBody>
          <a:bodyPr wrap="square" rtlCol="0">
            <a:spAutoFit/>
          </a:bodyPr>
          <a:lstStyle/>
          <a:p>
            <a:r>
              <a:rPr lang="en-US" altLang="zh-CN" sz="4000" dirty="0">
                <a:solidFill>
                  <a:schemeClr val="bg1"/>
                </a:solidFill>
                <a:latin typeface="+mj-ea"/>
                <a:ea typeface="+mj-ea"/>
              </a:rPr>
              <a:t>PART  </a:t>
            </a:r>
            <a:r>
              <a:rPr lang="en-US" altLang="zh-CN" sz="4000" b="1" dirty="0">
                <a:solidFill>
                  <a:schemeClr val="bg1"/>
                </a:solidFill>
                <a:latin typeface="+mj-lt"/>
                <a:ea typeface="+mj-ea"/>
              </a:rPr>
              <a:t>02  </a:t>
            </a:r>
            <a:r>
              <a:rPr lang="zh-CN" altLang="en-US" sz="4000" b="1" dirty="0">
                <a:solidFill>
                  <a:schemeClr val="bg1"/>
                </a:solidFill>
                <a:latin typeface="+mj-ea"/>
                <a:ea typeface="+mj-ea"/>
              </a:rPr>
              <a:t>模型概览</a:t>
            </a:r>
            <a:endParaRPr lang="zh-CN" altLang="en-US" sz="4000" dirty="0">
              <a:solidFill>
                <a:schemeClr val="bg1"/>
              </a:solidFill>
              <a:latin typeface="+mj-ea"/>
              <a:ea typeface="+mj-ea"/>
            </a:endParaRPr>
          </a:p>
        </p:txBody>
      </p:sp>
    </p:spTree>
    <p:extLst>
      <p:ext uri="{BB962C8B-B14F-4D97-AF65-F5344CB8AC3E}">
        <p14:creationId xmlns:p14="http://schemas.microsoft.com/office/powerpoint/2010/main" val="3265786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p:cNvSpPr txBox="1"/>
          <p:nvPr/>
        </p:nvSpPr>
        <p:spPr>
          <a:xfrm>
            <a:off x="1077913" y="662533"/>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err="1">
                <a:solidFill>
                  <a:schemeClr val="accent1"/>
                </a:solidFill>
                <a:latin typeface="Times New Roman" panose="02020603050405020304" pitchFamily="18" charset="0"/>
                <a:cs typeface="Times New Roman" panose="02020603050405020304" pitchFamily="18" charset="0"/>
              </a:rPr>
              <a:t>MoCoDAD</a:t>
            </a:r>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sp>
        <p:nvSpPr>
          <p:cNvPr id="32" name="矩形 31"/>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0757C3AD-B494-3501-2C51-C5DC85D0E2FD}"/>
              </a:ext>
            </a:extLst>
          </p:cNvPr>
          <p:cNvPicPr>
            <a:picLocks noChangeAspect="1"/>
          </p:cNvPicPr>
          <p:nvPr/>
        </p:nvPicPr>
        <p:blipFill>
          <a:blip r:embed="rId4"/>
          <a:stretch>
            <a:fillRect/>
          </a:stretch>
        </p:blipFill>
        <p:spPr>
          <a:xfrm>
            <a:off x="1077913" y="1344974"/>
            <a:ext cx="10096500" cy="4848225"/>
          </a:xfrm>
          <a:prstGeom prst="rect">
            <a:avLst/>
          </a:prstGeom>
        </p:spPr>
      </p:pic>
    </p:spTree>
    <p:extLst>
      <p:ext uri="{BB962C8B-B14F-4D97-AF65-F5344CB8AC3E}">
        <p14:creationId xmlns:p14="http://schemas.microsoft.com/office/powerpoint/2010/main" val="1574344091"/>
      </p:ext>
    </p:extLst>
  </p:cSld>
  <p:clrMapOvr>
    <a:masterClrMapping/>
  </p:clrMapOvr>
</p:sld>
</file>

<file path=ppt/theme/theme1.xml><?xml version="1.0" encoding="utf-8"?>
<a:theme xmlns:a="http://schemas.openxmlformats.org/drawingml/2006/main" name="Office 主题​​">
  <a:themeElements>
    <a:clrScheme name="学术风">
      <a:dk1>
        <a:sysClr val="windowText" lastClr="000000"/>
      </a:dk1>
      <a:lt1>
        <a:sysClr val="window" lastClr="FFFFFF"/>
      </a:lt1>
      <a:dk2>
        <a:srgbClr val="373545"/>
      </a:dk2>
      <a:lt2>
        <a:srgbClr val="CEDBE6"/>
      </a:lt2>
      <a:accent1>
        <a:srgbClr val="005CA2"/>
      </a:accent1>
      <a:accent2>
        <a:srgbClr val="02A4EC"/>
      </a:accent2>
      <a:accent3>
        <a:srgbClr val="09E6F1"/>
      </a:accent3>
      <a:accent4>
        <a:srgbClr val="06ECB5"/>
      </a:accent4>
      <a:accent5>
        <a:srgbClr val="74DE95"/>
      </a:accent5>
      <a:accent6>
        <a:srgbClr val="EB9641"/>
      </a:accent6>
      <a:hlink>
        <a:srgbClr val="6B9F25"/>
      </a:hlink>
      <a:folHlink>
        <a:srgbClr val="9F6715"/>
      </a:folHlink>
    </a:clrScheme>
    <a:fontScheme name="自定义 1">
      <a:majorFont>
        <a:latin typeface="Segoe UI"/>
        <a:ea typeface="思源黑体 CN Bold"/>
        <a:cs typeface=""/>
      </a:majorFont>
      <a:minorFont>
        <a:latin typeface="Segoe UI Light"/>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15761</TotalTime>
  <Words>1859</Words>
  <Application>Microsoft Office PowerPoint</Application>
  <PresentationFormat>宽屏</PresentationFormat>
  <Paragraphs>196</Paragraphs>
  <Slides>30</Slides>
  <Notes>28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PingFangSC-Regular</vt:lpstr>
      <vt:lpstr>等线</vt:lpstr>
      <vt:lpstr>华文楷体</vt:lpstr>
      <vt:lpstr>思源黑体 CN Bold</vt:lpstr>
      <vt:lpstr>思源黑体 CN Light</vt:lpstr>
      <vt:lpstr>Arial</vt:lpstr>
      <vt:lpstr>Cambria Math</vt:lpstr>
      <vt:lpstr>Times New Roman</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论文答辩</dc:title>
  <dc:creator>张伟崇;秦阳</dc:creator>
  <cp:keywords>51PPT模板网</cp:keywords>
  <cp:lastModifiedBy>chulong lu</cp:lastModifiedBy>
  <cp:revision>1044</cp:revision>
  <dcterms:created xsi:type="dcterms:W3CDTF">2018-09-11T01:33:00Z</dcterms:created>
  <dcterms:modified xsi:type="dcterms:W3CDTF">2024-10-12T05:24:57Z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2052-11.1.0.9209</vt:lpwstr>
  </property>
</Properties>
</file>