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2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8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5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3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9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2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2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4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EC42A-F9A8-499A-8C61-B08515167D8B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E270-C572-4208-9153-8BFF4CA8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69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CREDIT CARD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STATUS REPORT</a:t>
            </a:r>
            <a:endParaRPr lang="en-IN" sz="36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Project Content :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objective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from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 &amp; Excel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processing &amp; DAX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&amp; insights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Export &amp; share project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9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Project Objective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457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3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Download</a:t>
            </a:r>
            <a:r>
              <a:rPr lang="en-IN" dirty="0" smtClean="0"/>
              <a:t>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https://github.com/inarenpithani/Credit-Card-Financial-Dashboard-PowerBI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9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Import data to SQL database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876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Prepare csv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tables in SQL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 csv file into SQL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428" y="1574840"/>
            <a:ext cx="1600423" cy="3972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689" y="4499423"/>
            <a:ext cx="629840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DAX Queries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295"/>
            <a:ext cx="10515600" cy="5310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err="1"/>
              <a:t>AgeGroup</a:t>
            </a:r>
            <a:r>
              <a:rPr lang="en-IN" sz="1400" dirty="0"/>
              <a:t> = SWITCH(</a:t>
            </a:r>
          </a:p>
          <a:p>
            <a:pPr marL="0" indent="0">
              <a:buNone/>
            </a:pPr>
            <a:r>
              <a:rPr lang="en-IN" sz="1400" dirty="0"/>
              <a:t>    TRUE(),</a:t>
            </a:r>
          </a:p>
          <a:p>
            <a:pPr marL="0" indent="0">
              <a:buNone/>
            </a:pPr>
            <a:r>
              <a:rPr lang="en-IN" sz="1400" dirty="0"/>
              <a:t>     </a:t>
            </a:r>
            <a:r>
              <a:rPr lang="en-IN" sz="1400" dirty="0" smtClean="0"/>
              <a:t>'customer</a:t>
            </a:r>
            <a:r>
              <a:rPr lang="en-IN" sz="1400" dirty="0"/>
              <a:t>'[</a:t>
            </a:r>
            <a:r>
              <a:rPr lang="en-IN" sz="1400" dirty="0" err="1"/>
              <a:t>Customer_Age</a:t>
            </a:r>
            <a:r>
              <a:rPr lang="en-IN" sz="1400" dirty="0"/>
              <a:t>] &lt; 30, "20-30", </a:t>
            </a:r>
          </a:p>
          <a:p>
            <a:pPr marL="0" indent="0">
              <a:buNone/>
            </a:pPr>
            <a:r>
              <a:rPr lang="en-IN" sz="1400" dirty="0"/>
              <a:t>     </a:t>
            </a:r>
            <a:r>
              <a:rPr lang="en-IN" sz="1400" dirty="0" smtClean="0"/>
              <a:t>'customer</a:t>
            </a:r>
            <a:r>
              <a:rPr lang="en-IN" sz="1400" dirty="0"/>
              <a:t>'[</a:t>
            </a:r>
            <a:r>
              <a:rPr lang="en-IN" sz="1400" dirty="0" err="1"/>
              <a:t>Customer_Age</a:t>
            </a:r>
            <a:r>
              <a:rPr lang="en-IN" sz="1400" dirty="0"/>
              <a:t>] &gt;= 30 &amp;&amp; </a:t>
            </a:r>
            <a:r>
              <a:rPr lang="en-IN" sz="1400" dirty="0" smtClean="0"/>
              <a:t>'customer</a:t>
            </a:r>
            <a:r>
              <a:rPr lang="en-IN" sz="1400" dirty="0"/>
              <a:t>'[</a:t>
            </a:r>
            <a:r>
              <a:rPr lang="en-IN" sz="1400" dirty="0" err="1"/>
              <a:t>Customer_Age</a:t>
            </a:r>
            <a:r>
              <a:rPr lang="en-IN" sz="1400" dirty="0"/>
              <a:t>] &lt; 40, "30-40", </a:t>
            </a:r>
          </a:p>
          <a:p>
            <a:pPr marL="0" indent="0">
              <a:buNone/>
            </a:pPr>
            <a:r>
              <a:rPr lang="en-IN" sz="1400" dirty="0"/>
              <a:t>     </a:t>
            </a:r>
            <a:r>
              <a:rPr lang="en-IN" sz="1400" dirty="0" smtClean="0"/>
              <a:t>'customer</a:t>
            </a:r>
            <a:r>
              <a:rPr lang="en-IN" sz="1400" dirty="0"/>
              <a:t>'[</a:t>
            </a:r>
            <a:r>
              <a:rPr lang="en-IN" sz="1400" dirty="0" err="1"/>
              <a:t>Customer_Age</a:t>
            </a:r>
            <a:r>
              <a:rPr lang="en-IN" sz="1400" dirty="0"/>
              <a:t>] &gt;= 40 &amp;&amp; </a:t>
            </a:r>
            <a:r>
              <a:rPr lang="en-IN" sz="1400" dirty="0" smtClean="0"/>
              <a:t>'customer</a:t>
            </a:r>
            <a:r>
              <a:rPr lang="en-IN" sz="1400" dirty="0"/>
              <a:t>'[</a:t>
            </a:r>
            <a:r>
              <a:rPr lang="en-IN" sz="1400" dirty="0" err="1"/>
              <a:t>Customer_Age</a:t>
            </a:r>
            <a:r>
              <a:rPr lang="en-IN" sz="1400" dirty="0"/>
              <a:t>] &lt; 50, "40-50", </a:t>
            </a:r>
          </a:p>
          <a:p>
            <a:pPr marL="0" indent="0">
              <a:buNone/>
            </a:pPr>
            <a:r>
              <a:rPr lang="en-IN" sz="1400" dirty="0"/>
              <a:t>     </a:t>
            </a:r>
            <a:r>
              <a:rPr lang="en-IN" sz="1400" dirty="0" smtClean="0"/>
              <a:t>'customer</a:t>
            </a:r>
            <a:r>
              <a:rPr lang="en-IN" sz="1400" dirty="0"/>
              <a:t>'[</a:t>
            </a:r>
            <a:r>
              <a:rPr lang="en-IN" sz="1400" dirty="0" err="1"/>
              <a:t>Customer_Age</a:t>
            </a:r>
            <a:r>
              <a:rPr lang="en-IN" sz="1400" dirty="0"/>
              <a:t>] &gt;= 50 &amp;&amp; </a:t>
            </a:r>
            <a:r>
              <a:rPr lang="en-IN" sz="1400" dirty="0" smtClean="0"/>
              <a:t>'customer</a:t>
            </a:r>
            <a:r>
              <a:rPr lang="en-IN" sz="1400" dirty="0"/>
              <a:t>'[</a:t>
            </a:r>
            <a:r>
              <a:rPr lang="en-IN" sz="1400" dirty="0" err="1"/>
              <a:t>Customer_Age</a:t>
            </a:r>
            <a:r>
              <a:rPr lang="en-IN" sz="1400" dirty="0"/>
              <a:t>] &lt; 60, "50-60", </a:t>
            </a:r>
          </a:p>
          <a:p>
            <a:pPr marL="0" indent="0">
              <a:buNone/>
            </a:pPr>
            <a:r>
              <a:rPr lang="en-IN" sz="1400" dirty="0"/>
              <a:t>     </a:t>
            </a:r>
            <a:r>
              <a:rPr lang="en-IN" sz="1400" dirty="0" smtClean="0"/>
              <a:t>'customer</a:t>
            </a:r>
            <a:r>
              <a:rPr lang="en-IN" sz="1400" dirty="0"/>
              <a:t>'[</a:t>
            </a:r>
            <a:r>
              <a:rPr lang="en-IN" sz="1400" dirty="0" err="1"/>
              <a:t>Customer_Age</a:t>
            </a:r>
            <a:r>
              <a:rPr lang="en-IN" sz="1400" dirty="0"/>
              <a:t>] &gt;= 60, "60+",</a:t>
            </a:r>
          </a:p>
          <a:p>
            <a:pPr marL="0" indent="0">
              <a:buNone/>
            </a:pPr>
            <a:r>
              <a:rPr lang="en-IN" sz="1400" dirty="0"/>
              <a:t>     "unknown"</a:t>
            </a:r>
          </a:p>
          <a:p>
            <a:pPr marL="0" indent="0">
              <a:buNone/>
            </a:pPr>
            <a:r>
              <a:rPr lang="en-IN" sz="1400" dirty="0"/>
              <a:t>     )</a:t>
            </a:r>
          </a:p>
          <a:p>
            <a:pPr marL="457200" lvl="1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 err="1"/>
              <a:t>IncomeGroup</a:t>
            </a:r>
            <a:r>
              <a:rPr lang="en-IN" sz="1400" dirty="0"/>
              <a:t> = SWITCH(</a:t>
            </a:r>
          </a:p>
          <a:p>
            <a:pPr marL="0" indent="0">
              <a:buNone/>
            </a:pPr>
            <a:r>
              <a:rPr lang="en-IN" sz="1400" dirty="0"/>
              <a:t> TRUE(),</a:t>
            </a:r>
          </a:p>
          <a:p>
            <a:pPr marL="0" indent="0">
              <a:buNone/>
            </a:pPr>
            <a:r>
              <a:rPr lang="en-IN" sz="1400" dirty="0"/>
              <a:t> </a:t>
            </a:r>
            <a:r>
              <a:rPr lang="en-IN" sz="1400" dirty="0" smtClean="0"/>
              <a:t>'customer</a:t>
            </a:r>
            <a:r>
              <a:rPr lang="en-IN" sz="1400" dirty="0"/>
              <a:t>'[Income] &lt; 35000, "Low",</a:t>
            </a:r>
          </a:p>
          <a:p>
            <a:pPr marL="0" indent="0">
              <a:buNone/>
            </a:pPr>
            <a:r>
              <a:rPr lang="en-IN" sz="1400" dirty="0"/>
              <a:t> </a:t>
            </a:r>
            <a:r>
              <a:rPr lang="en-IN" sz="1400" dirty="0" smtClean="0"/>
              <a:t>'customer</a:t>
            </a:r>
            <a:r>
              <a:rPr lang="en-IN" sz="1400" dirty="0"/>
              <a:t>'[Income] &gt;= 35000 &amp;&amp; '</a:t>
            </a:r>
            <a:r>
              <a:rPr lang="en-IN" sz="1400" dirty="0" err="1"/>
              <a:t>ccdb</a:t>
            </a:r>
            <a:r>
              <a:rPr lang="en-IN" sz="1400" dirty="0"/>
              <a:t> customer'[Income] &lt;70000,"Med",</a:t>
            </a:r>
          </a:p>
          <a:p>
            <a:pPr marL="0" indent="0">
              <a:buNone/>
            </a:pPr>
            <a:r>
              <a:rPr lang="en-IN" sz="1400" dirty="0"/>
              <a:t> </a:t>
            </a:r>
            <a:r>
              <a:rPr lang="en-IN" sz="1400" dirty="0" smtClean="0"/>
              <a:t>'customer</a:t>
            </a:r>
            <a:r>
              <a:rPr lang="en-IN" sz="1400" dirty="0"/>
              <a:t>'[Income] &gt;= 70000, "High",</a:t>
            </a:r>
          </a:p>
          <a:p>
            <a:pPr marL="0" indent="0">
              <a:buNone/>
            </a:pPr>
            <a:r>
              <a:rPr lang="en-IN" sz="1400" dirty="0"/>
              <a:t> "unknown" </a:t>
            </a:r>
          </a:p>
          <a:p>
            <a:pPr marL="0" indent="0">
              <a:buNone/>
            </a:pPr>
            <a:r>
              <a:rPr lang="en-IN" sz="1400" dirty="0"/>
              <a:t> </a:t>
            </a:r>
            <a:r>
              <a:rPr lang="en-IN" sz="1400" dirty="0" smtClean="0"/>
              <a:t>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3556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DAX Queries 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660"/>
            <a:ext cx="10515600" cy="4912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week_num2 = WEEKNUM('</a:t>
            </a:r>
            <a:r>
              <a:rPr lang="en-IN" sz="2000" dirty="0" err="1"/>
              <a:t>credit_card</a:t>
            </a:r>
            <a:r>
              <a:rPr lang="en-IN" sz="2000" dirty="0"/>
              <a:t>'[</a:t>
            </a:r>
            <a:r>
              <a:rPr lang="en-IN" sz="2000" dirty="0" err="1"/>
              <a:t>Week_Start_Date</a:t>
            </a:r>
            <a:r>
              <a:rPr lang="en-IN" sz="2000" dirty="0"/>
              <a:t>])</a:t>
            </a:r>
          </a:p>
          <a:p>
            <a:pPr marL="0" indent="0">
              <a:buNone/>
            </a:pPr>
            <a:r>
              <a:rPr lang="en-US" sz="2000" dirty="0"/>
              <a:t>Revenue = '</a:t>
            </a:r>
            <a:r>
              <a:rPr lang="en-US" sz="2000" dirty="0" err="1"/>
              <a:t>credit_card</a:t>
            </a:r>
            <a:r>
              <a:rPr lang="en-US" sz="2000" dirty="0"/>
              <a:t>'[</a:t>
            </a:r>
            <a:r>
              <a:rPr lang="en-US" sz="2000" dirty="0" err="1"/>
              <a:t>Annual_Fees</a:t>
            </a:r>
            <a:r>
              <a:rPr lang="en-US" sz="2000" dirty="0"/>
              <a:t>] </a:t>
            </a:r>
            <a:r>
              <a:rPr lang="en-US" sz="2000" dirty="0" smtClean="0"/>
              <a:t>+'</a:t>
            </a:r>
            <a:r>
              <a:rPr lang="en-US" sz="2000" dirty="0" err="1" smtClean="0"/>
              <a:t>credit_card</a:t>
            </a:r>
            <a:r>
              <a:rPr lang="en-US" sz="2000" dirty="0"/>
              <a:t>'[</a:t>
            </a:r>
            <a:r>
              <a:rPr lang="en-US" sz="2000" dirty="0" err="1"/>
              <a:t>total_trans_amt</a:t>
            </a:r>
            <a:r>
              <a:rPr lang="en-US" sz="2000" dirty="0"/>
              <a:t>] + '</a:t>
            </a:r>
            <a:r>
              <a:rPr lang="en-US" sz="2000" dirty="0" err="1"/>
              <a:t>credit_card</a:t>
            </a:r>
            <a:r>
              <a:rPr lang="en-US" sz="2000" dirty="0"/>
              <a:t>'[</a:t>
            </a:r>
            <a:r>
              <a:rPr lang="en-US" sz="2000" dirty="0" err="1"/>
              <a:t>interest_earned</a:t>
            </a:r>
            <a:r>
              <a:rPr lang="en-US" sz="2000" dirty="0" smtClean="0"/>
              <a:t>]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 err="1"/>
              <a:t>Current_week_Reveneue</a:t>
            </a:r>
            <a:r>
              <a:rPr lang="en-IN" sz="2000" dirty="0"/>
              <a:t> = CALCULATE( </a:t>
            </a:r>
          </a:p>
          <a:p>
            <a:pPr marL="0" indent="0">
              <a:buNone/>
            </a:pPr>
            <a:r>
              <a:rPr lang="en-IN" sz="2000" dirty="0"/>
              <a:t>    SUM('</a:t>
            </a:r>
            <a:r>
              <a:rPr lang="en-IN" sz="2000" dirty="0" err="1"/>
              <a:t>credit_card</a:t>
            </a:r>
            <a:r>
              <a:rPr lang="en-IN" sz="2000" dirty="0"/>
              <a:t>'[Revenue]), </a:t>
            </a:r>
          </a:p>
          <a:p>
            <a:pPr marL="0" indent="0">
              <a:buNone/>
            </a:pPr>
            <a:r>
              <a:rPr lang="en-IN" sz="2000" dirty="0"/>
              <a:t>    FILTER( </a:t>
            </a:r>
          </a:p>
          <a:p>
            <a:pPr marL="0" indent="0">
              <a:buNone/>
            </a:pPr>
            <a:r>
              <a:rPr lang="en-IN" sz="2000" dirty="0"/>
              <a:t>        ALL('</a:t>
            </a:r>
            <a:r>
              <a:rPr lang="en-IN" sz="2000" dirty="0" err="1"/>
              <a:t>credit_card</a:t>
            </a:r>
            <a:r>
              <a:rPr lang="en-IN" sz="2000" dirty="0"/>
              <a:t>'),</a:t>
            </a:r>
          </a:p>
          <a:p>
            <a:pPr marL="0" indent="0">
              <a:buNone/>
            </a:pPr>
            <a:r>
              <a:rPr lang="en-IN" sz="2000" dirty="0"/>
              <a:t>         '</a:t>
            </a:r>
            <a:r>
              <a:rPr lang="en-IN" sz="2000" dirty="0" err="1"/>
              <a:t>credit_card</a:t>
            </a:r>
            <a:r>
              <a:rPr lang="en-IN" sz="2000" dirty="0"/>
              <a:t>'[week_num2] = MAX('</a:t>
            </a:r>
            <a:r>
              <a:rPr lang="en-IN" sz="2000" dirty="0" err="1"/>
              <a:t>credit_card</a:t>
            </a:r>
            <a:r>
              <a:rPr lang="en-IN" sz="2000" dirty="0"/>
              <a:t>'[week_num2</a:t>
            </a:r>
            <a:r>
              <a:rPr lang="en-IN" sz="2000" dirty="0" smtClean="0"/>
              <a:t>])))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/>
              <a:t>Previous_week_Reveneue</a:t>
            </a:r>
            <a:r>
              <a:rPr lang="en-US" sz="2000" dirty="0"/>
              <a:t> = CALCULATE( </a:t>
            </a:r>
          </a:p>
          <a:p>
            <a:pPr marL="0" indent="0">
              <a:buNone/>
            </a:pPr>
            <a:r>
              <a:rPr lang="en-US" sz="2000" dirty="0"/>
              <a:t>    SUM('</a:t>
            </a:r>
            <a:r>
              <a:rPr lang="en-US" sz="2000" dirty="0" err="1"/>
              <a:t>credit_card</a:t>
            </a:r>
            <a:r>
              <a:rPr lang="en-US" sz="2000" dirty="0"/>
              <a:t>'[Revenue]), </a:t>
            </a:r>
          </a:p>
          <a:p>
            <a:pPr marL="0" indent="0">
              <a:buNone/>
            </a:pPr>
            <a:r>
              <a:rPr lang="en-US" sz="2000" dirty="0"/>
              <a:t>    FILTER( </a:t>
            </a:r>
          </a:p>
          <a:p>
            <a:pPr marL="0" indent="0">
              <a:buNone/>
            </a:pPr>
            <a:r>
              <a:rPr lang="en-US" sz="2000" dirty="0"/>
              <a:t>        ALL('</a:t>
            </a:r>
            <a:r>
              <a:rPr lang="en-US" sz="2000" dirty="0" err="1"/>
              <a:t>credit_card</a:t>
            </a:r>
            <a:r>
              <a:rPr lang="en-US" sz="2000" dirty="0" smtClean="0"/>
              <a:t>'),'</a:t>
            </a:r>
            <a:r>
              <a:rPr lang="en-US" sz="2000" dirty="0" err="1" smtClean="0"/>
              <a:t>credit_card</a:t>
            </a:r>
            <a:r>
              <a:rPr lang="en-US" sz="2000" dirty="0"/>
              <a:t>'[week_num2] = MAX('</a:t>
            </a:r>
            <a:r>
              <a:rPr lang="en-US" sz="2000" dirty="0" err="1"/>
              <a:t>credit_card</a:t>
            </a:r>
            <a:r>
              <a:rPr lang="en-US" sz="2000" dirty="0"/>
              <a:t>'[week_num2])-1))</a:t>
            </a:r>
          </a:p>
        </p:txBody>
      </p:sp>
    </p:spTree>
    <p:extLst>
      <p:ext uri="{BB962C8B-B14F-4D97-AF65-F5344CB8AC3E}">
        <p14:creationId xmlns:p14="http://schemas.microsoft.com/office/powerpoint/2010/main" val="247744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Project Insights- Week 53 (31st Dec)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WOW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change: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Revenue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decreased.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 Transaction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Count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checked increased or decreased.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Customer count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checked increased or decreased.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YTD: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Overall revenue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55M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Total interest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7.8M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Total transaction amount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45M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Male customers are contributing more in revenue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female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25M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Blue &amp; Silver credit card are contributing to 93% of overall transactions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TX, NY &amp; CA is contributing to 68%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Overall Activation rate is 57.5%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Overall Delinquent rate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6.07%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Add to resume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Credit card financial dashboard using Power BI: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Developed an interactive dashboard using transaction and customer data from a SQL database, to provide real-time insights.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Streamlined data processing &amp; analysis to monitor key performance metrics  and trends.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Shared actionable insights with stakeholders based on dashboard findings to    support decision-making processes.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8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285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Office Theme</vt:lpstr>
      <vt:lpstr>CREDIT CARD</vt:lpstr>
      <vt:lpstr>Project Content :</vt:lpstr>
      <vt:lpstr>Project Objective</vt:lpstr>
      <vt:lpstr>Download Data</vt:lpstr>
      <vt:lpstr>Import data to SQL database</vt:lpstr>
      <vt:lpstr>DAX Queries</vt:lpstr>
      <vt:lpstr>DAX Queries </vt:lpstr>
      <vt:lpstr>Project Insights- Week 53 (31st Dec)</vt:lpstr>
      <vt:lpstr>Add to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</dc:title>
  <dc:creator>Naren</dc:creator>
  <cp:lastModifiedBy>Naren</cp:lastModifiedBy>
  <cp:revision>17</cp:revision>
  <dcterms:created xsi:type="dcterms:W3CDTF">2025-03-03T06:24:43Z</dcterms:created>
  <dcterms:modified xsi:type="dcterms:W3CDTF">2025-03-04T10:32:15Z</dcterms:modified>
</cp:coreProperties>
</file>