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65" r:id="rId8"/>
    <p:sldId id="259" r:id="rId9"/>
    <p:sldId id="268" r:id="rId10"/>
    <p:sldId id="260" r:id="rId11"/>
    <p:sldId id="263" r:id="rId12"/>
    <p:sldId id="262" r:id="rId13"/>
    <p:sldId id="261" r:id="rId14"/>
    <p:sldId id="269" r:id="rId15"/>
    <p:sldId id="264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AE276-C7CD-5650-35B1-F855D331DCD5}" v="1719" dt="2024-12-18T14:12:19.537"/>
    <p1510:client id="{6D6BC90A-1559-6FC2-1CEF-DBCC570868C6}" v="230" dt="2024-12-19T10:19:33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atkin" userId="S::adam.watkin@utcleeds.co.uk::367a0140-5d2d-41f2-baad-61c34010bc9d" providerId="AD" clId="Web-{144AE276-C7CD-5650-35B1-F855D331DCD5}"/>
    <pc:docChg chg="addSld delSld modSld sldOrd addMainMaster delMainMaster">
      <pc:chgData name="Adam Watkin" userId="S::adam.watkin@utcleeds.co.uk::367a0140-5d2d-41f2-baad-61c34010bc9d" providerId="AD" clId="Web-{144AE276-C7CD-5650-35B1-F855D331DCD5}" dt="2024-12-18T14:12:19.537" v="1679" actId="20577"/>
      <pc:docMkLst>
        <pc:docMk/>
      </pc:docMkLst>
      <pc:sldChg chg="modSp mod modClrScheme chgLayout">
        <pc:chgData name="Adam Watkin" userId="S::adam.watkin@utcleeds.co.uk::367a0140-5d2d-41f2-baad-61c34010bc9d" providerId="AD" clId="Web-{144AE276-C7CD-5650-35B1-F855D331DCD5}" dt="2024-12-18T10:53:12.423" v="7" actId="20577"/>
        <pc:sldMkLst>
          <pc:docMk/>
          <pc:sldMk cId="109857222" sldId="256"/>
        </pc:sldMkLst>
        <pc:spChg chg="mod ord">
          <ac:chgData name="Adam Watkin" userId="S::adam.watkin@utcleeds.co.uk::367a0140-5d2d-41f2-baad-61c34010bc9d" providerId="AD" clId="Web-{144AE276-C7CD-5650-35B1-F855D331DCD5}" dt="2024-12-18T10:53:12.423" v="7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dam Watkin" userId="S::adam.watkin@utcleeds.co.uk::367a0140-5d2d-41f2-baad-61c34010bc9d" providerId="AD" clId="Web-{144AE276-C7CD-5650-35B1-F855D331DCD5}" dt="2024-12-18T10:52:52.329" v="0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Adam Watkin" userId="S::adam.watkin@utcleeds.co.uk::367a0140-5d2d-41f2-baad-61c34010bc9d" providerId="AD" clId="Web-{144AE276-C7CD-5650-35B1-F855D331DCD5}" dt="2024-12-18T11:09:06.195" v="113" actId="20577"/>
        <pc:sldMkLst>
          <pc:docMk/>
          <pc:sldMk cId="1847459716" sldId="257"/>
        </pc:sldMkLst>
        <pc:spChg chg="mod">
          <ac:chgData name="Adam Watkin" userId="S::adam.watkin@utcleeds.co.uk::367a0140-5d2d-41f2-baad-61c34010bc9d" providerId="AD" clId="Web-{144AE276-C7CD-5650-35B1-F855D331DCD5}" dt="2024-12-18T11:07:52.318" v="20" actId="20577"/>
          <ac:spMkLst>
            <pc:docMk/>
            <pc:sldMk cId="1847459716" sldId="257"/>
            <ac:spMk id="2" creationId="{4E64EFFB-D34D-2432-CED8-684E7FDE1D04}"/>
          </ac:spMkLst>
        </pc:spChg>
        <pc:spChg chg="mod">
          <ac:chgData name="Adam Watkin" userId="S::adam.watkin@utcleeds.co.uk::367a0140-5d2d-41f2-baad-61c34010bc9d" providerId="AD" clId="Web-{144AE276-C7CD-5650-35B1-F855D331DCD5}" dt="2024-12-18T11:09:06.195" v="113" actId="20577"/>
          <ac:spMkLst>
            <pc:docMk/>
            <pc:sldMk cId="1847459716" sldId="257"/>
            <ac:spMk id="3" creationId="{FF2CCF8C-6AA6-0697-467B-610EA5D23960}"/>
          </ac:spMkLst>
        </pc:spChg>
      </pc:sldChg>
      <pc:sldChg chg="new del">
        <pc:chgData name="Adam Watkin" userId="S::adam.watkin@utcleeds.co.uk::367a0140-5d2d-41f2-baad-61c34010bc9d" providerId="AD" clId="Web-{144AE276-C7CD-5650-35B1-F855D331DCD5}" dt="2024-12-18T11:07:41.756" v="10"/>
        <pc:sldMkLst>
          <pc:docMk/>
          <pc:sldMk cId="3255466425" sldId="258"/>
        </pc:sldMkLst>
      </pc:sldChg>
      <pc:sldChg chg="modSp new ord">
        <pc:chgData name="Adam Watkin" userId="S::adam.watkin@utcleeds.co.uk::367a0140-5d2d-41f2-baad-61c34010bc9d" providerId="AD" clId="Web-{144AE276-C7CD-5650-35B1-F855D331DCD5}" dt="2024-12-18T14:03:01.922" v="1217"/>
        <pc:sldMkLst>
          <pc:docMk/>
          <pc:sldMk cId="3527573385" sldId="258"/>
        </pc:sldMkLst>
        <pc:spChg chg="mod">
          <ac:chgData name="Adam Watkin" userId="S::adam.watkin@utcleeds.co.uk::367a0140-5d2d-41f2-baad-61c34010bc9d" providerId="AD" clId="Web-{144AE276-C7CD-5650-35B1-F855D331DCD5}" dt="2024-12-18T11:09:22.008" v="127" actId="20577"/>
          <ac:spMkLst>
            <pc:docMk/>
            <pc:sldMk cId="3527573385" sldId="258"/>
            <ac:spMk id="2" creationId="{5CBA1072-E4BD-FA38-74E5-1F01CDA8E68A}"/>
          </ac:spMkLst>
        </pc:spChg>
        <pc:spChg chg="mod">
          <ac:chgData name="Adam Watkin" userId="S::adam.watkin@utcleeds.co.uk::367a0140-5d2d-41f2-baad-61c34010bc9d" providerId="AD" clId="Web-{144AE276-C7CD-5650-35B1-F855D331DCD5}" dt="2024-12-18T13:36:08.769" v="200" actId="20577"/>
          <ac:spMkLst>
            <pc:docMk/>
            <pc:sldMk cId="3527573385" sldId="258"/>
            <ac:spMk id="3" creationId="{0DF27D4F-7CAC-4408-97E7-D5AC5785810B}"/>
          </ac:spMkLst>
        </pc:spChg>
      </pc:sldChg>
      <pc:sldChg chg="modSp new">
        <pc:chgData name="Adam Watkin" userId="S::adam.watkin@utcleeds.co.uk::367a0140-5d2d-41f2-baad-61c34010bc9d" providerId="AD" clId="Web-{144AE276-C7CD-5650-35B1-F855D331DCD5}" dt="2024-12-18T13:40:03.747" v="310" actId="20577"/>
        <pc:sldMkLst>
          <pc:docMk/>
          <pc:sldMk cId="341047439" sldId="259"/>
        </pc:sldMkLst>
        <pc:spChg chg="mod">
          <ac:chgData name="Adam Watkin" userId="S::adam.watkin@utcleeds.co.uk::367a0140-5d2d-41f2-baad-61c34010bc9d" providerId="AD" clId="Web-{144AE276-C7CD-5650-35B1-F855D331DCD5}" dt="2024-12-18T13:36:18.832" v="214" actId="20577"/>
          <ac:spMkLst>
            <pc:docMk/>
            <pc:sldMk cId="341047439" sldId="259"/>
            <ac:spMk id="2" creationId="{A8736FED-203D-82AD-F821-C311E9068194}"/>
          </ac:spMkLst>
        </pc:spChg>
        <pc:spChg chg="mod">
          <ac:chgData name="Adam Watkin" userId="S::adam.watkin@utcleeds.co.uk::367a0140-5d2d-41f2-baad-61c34010bc9d" providerId="AD" clId="Web-{144AE276-C7CD-5650-35B1-F855D331DCD5}" dt="2024-12-18T13:40:03.747" v="310" actId="20577"/>
          <ac:spMkLst>
            <pc:docMk/>
            <pc:sldMk cId="341047439" sldId="259"/>
            <ac:spMk id="3" creationId="{28AB5605-C247-13ED-974A-4191FF4E1834}"/>
          </ac:spMkLst>
        </pc:spChg>
      </pc:sldChg>
      <pc:sldChg chg="modSp new">
        <pc:chgData name="Adam Watkin" userId="S::adam.watkin@utcleeds.co.uk::367a0140-5d2d-41f2-baad-61c34010bc9d" providerId="AD" clId="Web-{144AE276-C7CD-5650-35B1-F855D331DCD5}" dt="2024-12-18T13:42:47.753" v="388" actId="20577"/>
        <pc:sldMkLst>
          <pc:docMk/>
          <pc:sldMk cId="4023897649" sldId="260"/>
        </pc:sldMkLst>
        <pc:spChg chg="mod">
          <ac:chgData name="Adam Watkin" userId="S::adam.watkin@utcleeds.co.uk::367a0140-5d2d-41f2-baad-61c34010bc9d" providerId="AD" clId="Web-{144AE276-C7CD-5650-35B1-F855D331DCD5}" dt="2024-12-18T13:40:14.778" v="322" actId="20577"/>
          <ac:spMkLst>
            <pc:docMk/>
            <pc:sldMk cId="4023897649" sldId="260"/>
            <ac:spMk id="2" creationId="{304F2DA2-DC55-177B-6CB3-73BD93585C4E}"/>
          </ac:spMkLst>
        </pc:spChg>
        <pc:spChg chg="mod">
          <ac:chgData name="Adam Watkin" userId="S::adam.watkin@utcleeds.co.uk::367a0140-5d2d-41f2-baad-61c34010bc9d" providerId="AD" clId="Web-{144AE276-C7CD-5650-35B1-F855D331DCD5}" dt="2024-12-18T13:42:47.753" v="388" actId="20577"/>
          <ac:spMkLst>
            <pc:docMk/>
            <pc:sldMk cId="4023897649" sldId="260"/>
            <ac:spMk id="3" creationId="{44A2024F-947F-DD19-D3B6-4266197B41DD}"/>
          </ac:spMkLst>
        </pc:spChg>
      </pc:sldChg>
      <pc:sldChg chg="modSp new">
        <pc:chgData name="Adam Watkin" userId="S::adam.watkin@utcleeds.co.uk::367a0140-5d2d-41f2-baad-61c34010bc9d" providerId="AD" clId="Web-{144AE276-C7CD-5650-35B1-F855D331DCD5}" dt="2024-12-18T13:58:46.319" v="1120" actId="20577"/>
        <pc:sldMkLst>
          <pc:docMk/>
          <pc:sldMk cId="2200653895" sldId="261"/>
        </pc:sldMkLst>
        <pc:spChg chg="mod">
          <ac:chgData name="Adam Watkin" userId="S::adam.watkin@utcleeds.co.uk::367a0140-5d2d-41f2-baad-61c34010bc9d" providerId="AD" clId="Web-{144AE276-C7CD-5650-35B1-F855D331DCD5}" dt="2024-12-18T13:42:53.690" v="396" actId="20577"/>
          <ac:spMkLst>
            <pc:docMk/>
            <pc:sldMk cId="2200653895" sldId="261"/>
            <ac:spMk id="2" creationId="{724BE778-A4C4-0E78-A41D-0596CF5275C3}"/>
          </ac:spMkLst>
        </pc:spChg>
        <pc:spChg chg="mod">
          <ac:chgData name="Adam Watkin" userId="S::adam.watkin@utcleeds.co.uk::367a0140-5d2d-41f2-baad-61c34010bc9d" providerId="AD" clId="Web-{144AE276-C7CD-5650-35B1-F855D331DCD5}" dt="2024-12-18T13:58:46.319" v="1120" actId="20577"/>
          <ac:spMkLst>
            <pc:docMk/>
            <pc:sldMk cId="2200653895" sldId="261"/>
            <ac:spMk id="3" creationId="{0F0B91F9-0686-AA55-F1F7-F8B903D2EE00}"/>
          </ac:spMkLst>
        </pc:spChg>
      </pc:sldChg>
      <pc:sldChg chg="modSp new">
        <pc:chgData name="Adam Watkin" userId="S::adam.watkin@utcleeds.co.uk::367a0140-5d2d-41f2-baad-61c34010bc9d" providerId="AD" clId="Web-{144AE276-C7CD-5650-35B1-F855D331DCD5}" dt="2024-12-18T13:56:50.924" v="994" actId="20577"/>
        <pc:sldMkLst>
          <pc:docMk/>
          <pc:sldMk cId="1148646310" sldId="262"/>
        </pc:sldMkLst>
        <pc:spChg chg="mod">
          <ac:chgData name="Adam Watkin" userId="S::adam.watkin@utcleeds.co.uk::367a0140-5d2d-41f2-baad-61c34010bc9d" providerId="AD" clId="Web-{144AE276-C7CD-5650-35B1-F855D331DCD5}" dt="2024-12-18T13:43:20.535" v="420" actId="20577"/>
          <ac:spMkLst>
            <pc:docMk/>
            <pc:sldMk cId="1148646310" sldId="262"/>
            <ac:spMk id="2" creationId="{5E65D492-CB48-1BB8-9361-D6D8020B1876}"/>
          </ac:spMkLst>
        </pc:spChg>
        <pc:spChg chg="mod">
          <ac:chgData name="Adam Watkin" userId="S::adam.watkin@utcleeds.co.uk::367a0140-5d2d-41f2-baad-61c34010bc9d" providerId="AD" clId="Web-{144AE276-C7CD-5650-35B1-F855D331DCD5}" dt="2024-12-18T13:56:50.924" v="994" actId="20577"/>
          <ac:spMkLst>
            <pc:docMk/>
            <pc:sldMk cId="1148646310" sldId="262"/>
            <ac:spMk id="3" creationId="{2FA5B0CF-5FAC-EA18-8EE1-BFC509D24A84}"/>
          </ac:spMkLst>
        </pc:spChg>
      </pc:sldChg>
      <pc:sldChg chg="addSp modSp new">
        <pc:chgData name="Adam Watkin" userId="S::adam.watkin@utcleeds.co.uk::367a0140-5d2d-41f2-baad-61c34010bc9d" providerId="AD" clId="Web-{144AE276-C7CD-5650-35B1-F855D331DCD5}" dt="2024-12-18T13:52:59.588" v="874" actId="1076"/>
        <pc:sldMkLst>
          <pc:docMk/>
          <pc:sldMk cId="1385206706" sldId="263"/>
        </pc:sldMkLst>
        <pc:spChg chg="mod">
          <ac:chgData name="Adam Watkin" userId="S::adam.watkin@utcleeds.co.uk::367a0140-5d2d-41f2-baad-61c34010bc9d" providerId="AD" clId="Web-{144AE276-C7CD-5650-35B1-F855D331DCD5}" dt="2024-12-18T13:45:32.634" v="429" actId="20577"/>
          <ac:spMkLst>
            <pc:docMk/>
            <pc:sldMk cId="1385206706" sldId="263"/>
            <ac:spMk id="2" creationId="{8C1D0A6E-41DF-AAB4-0F9C-A768380BFF5D}"/>
          </ac:spMkLst>
        </pc:spChg>
        <pc:spChg chg="mod">
          <ac:chgData name="Adam Watkin" userId="S::adam.watkin@utcleeds.co.uk::367a0140-5d2d-41f2-baad-61c34010bc9d" providerId="AD" clId="Web-{144AE276-C7CD-5650-35B1-F855D331DCD5}" dt="2024-12-18T13:52:56.525" v="873" actId="20577"/>
          <ac:spMkLst>
            <pc:docMk/>
            <pc:sldMk cId="1385206706" sldId="263"/>
            <ac:spMk id="3" creationId="{7BD6AE67-A44C-0EEA-AF32-1958CCCE4CEF}"/>
          </ac:spMkLst>
        </pc:spChg>
        <pc:graphicFrameChg chg="add mod modGraphic">
          <ac:chgData name="Adam Watkin" userId="S::adam.watkin@utcleeds.co.uk::367a0140-5d2d-41f2-baad-61c34010bc9d" providerId="AD" clId="Web-{144AE276-C7CD-5650-35B1-F855D331DCD5}" dt="2024-12-18T13:52:59.588" v="874" actId="1076"/>
          <ac:graphicFrameMkLst>
            <pc:docMk/>
            <pc:sldMk cId="1385206706" sldId="263"/>
            <ac:graphicFrameMk id="7" creationId="{429086D1-68E6-66AF-9DD2-53CE5BBDD3C4}"/>
          </ac:graphicFrameMkLst>
        </pc:graphicFrameChg>
      </pc:sldChg>
      <pc:sldChg chg="modSp new">
        <pc:chgData name="Adam Watkin" userId="S::adam.watkin@utcleeds.co.uk::367a0140-5d2d-41f2-baad-61c34010bc9d" providerId="AD" clId="Web-{144AE276-C7CD-5650-35B1-F855D331DCD5}" dt="2024-12-18T14:07:42.026" v="1462" actId="20577"/>
        <pc:sldMkLst>
          <pc:docMk/>
          <pc:sldMk cId="2899379050" sldId="264"/>
        </pc:sldMkLst>
        <pc:spChg chg="mod">
          <ac:chgData name="Adam Watkin" userId="S::adam.watkin@utcleeds.co.uk::367a0140-5d2d-41f2-baad-61c34010bc9d" providerId="AD" clId="Web-{144AE276-C7CD-5650-35B1-F855D331DCD5}" dt="2024-12-18T14:03:23.032" v="1223" actId="20577"/>
          <ac:spMkLst>
            <pc:docMk/>
            <pc:sldMk cId="2899379050" sldId="264"/>
            <ac:spMk id="2" creationId="{5C826E47-556A-152F-34B3-FDFDBC20FE86}"/>
          </ac:spMkLst>
        </pc:spChg>
        <pc:spChg chg="mod">
          <ac:chgData name="Adam Watkin" userId="S::adam.watkin@utcleeds.co.uk::367a0140-5d2d-41f2-baad-61c34010bc9d" providerId="AD" clId="Web-{144AE276-C7CD-5650-35B1-F855D331DCD5}" dt="2024-12-18T14:07:42.026" v="1462" actId="20577"/>
          <ac:spMkLst>
            <pc:docMk/>
            <pc:sldMk cId="2899379050" sldId="264"/>
            <ac:spMk id="3" creationId="{772F57C5-459F-F414-C17E-52FCDAD60482}"/>
          </ac:spMkLst>
        </pc:spChg>
      </pc:sldChg>
      <pc:sldChg chg="modSp new">
        <pc:chgData name="Adam Watkin" userId="S::adam.watkin@utcleeds.co.uk::367a0140-5d2d-41f2-baad-61c34010bc9d" providerId="AD" clId="Web-{144AE276-C7CD-5650-35B1-F855D331DCD5}" dt="2024-12-18T14:00:52.683" v="1216" actId="20577"/>
        <pc:sldMkLst>
          <pc:docMk/>
          <pc:sldMk cId="3561860443" sldId="265"/>
        </pc:sldMkLst>
        <pc:spChg chg="mod">
          <ac:chgData name="Adam Watkin" userId="S::adam.watkin@utcleeds.co.uk::367a0140-5d2d-41f2-baad-61c34010bc9d" providerId="AD" clId="Web-{144AE276-C7CD-5650-35B1-F855D331DCD5}" dt="2024-12-18T13:59:04.601" v="1144" actId="20577"/>
          <ac:spMkLst>
            <pc:docMk/>
            <pc:sldMk cId="3561860443" sldId="265"/>
            <ac:spMk id="2" creationId="{7B0C0C2B-4797-E2D0-0DF0-8B59201FE288}"/>
          </ac:spMkLst>
        </pc:spChg>
        <pc:spChg chg="mod">
          <ac:chgData name="Adam Watkin" userId="S::adam.watkin@utcleeds.co.uk::367a0140-5d2d-41f2-baad-61c34010bc9d" providerId="AD" clId="Web-{144AE276-C7CD-5650-35B1-F855D331DCD5}" dt="2024-12-18T14:00:52.683" v="1216" actId="20577"/>
          <ac:spMkLst>
            <pc:docMk/>
            <pc:sldMk cId="3561860443" sldId="265"/>
            <ac:spMk id="3" creationId="{CF40B162-D75B-F6ED-04D7-41D3C6E2D9F6}"/>
          </ac:spMkLst>
        </pc:spChg>
      </pc:sldChg>
      <pc:sldChg chg="addSp modSp new">
        <pc:chgData name="Adam Watkin" userId="S::adam.watkin@utcleeds.co.uk::367a0140-5d2d-41f2-baad-61c34010bc9d" providerId="AD" clId="Web-{144AE276-C7CD-5650-35B1-F855D331DCD5}" dt="2024-12-18T14:10:55.190" v="1600" actId="20577"/>
        <pc:sldMkLst>
          <pc:docMk/>
          <pc:sldMk cId="146395623" sldId="266"/>
        </pc:sldMkLst>
        <pc:spChg chg="mod">
          <ac:chgData name="Adam Watkin" userId="S::adam.watkin@utcleeds.co.uk::367a0140-5d2d-41f2-baad-61c34010bc9d" providerId="AD" clId="Web-{144AE276-C7CD-5650-35B1-F855D331DCD5}" dt="2024-12-18T14:07:49.683" v="1467" actId="20577"/>
          <ac:spMkLst>
            <pc:docMk/>
            <pc:sldMk cId="146395623" sldId="266"/>
            <ac:spMk id="2" creationId="{AA9008F7-D182-4209-561F-EBACE50ADEB8}"/>
          </ac:spMkLst>
        </pc:spChg>
        <pc:spChg chg="mod">
          <ac:chgData name="Adam Watkin" userId="S::adam.watkin@utcleeds.co.uk::367a0140-5d2d-41f2-baad-61c34010bc9d" providerId="AD" clId="Web-{144AE276-C7CD-5650-35B1-F855D331DCD5}" dt="2024-12-18T14:10:55.190" v="1600" actId="20577"/>
          <ac:spMkLst>
            <pc:docMk/>
            <pc:sldMk cId="146395623" sldId="266"/>
            <ac:spMk id="3" creationId="{D0C8462E-259D-AAED-547C-95CACBBAB479}"/>
          </ac:spMkLst>
        </pc:spChg>
        <pc:picChg chg="add mod">
          <ac:chgData name="Adam Watkin" userId="S::adam.watkin@utcleeds.co.uk::367a0140-5d2d-41f2-baad-61c34010bc9d" providerId="AD" clId="Web-{144AE276-C7CD-5650-35B1-F855D331DCD5}" dt="2024-12-18T14:10:38.517" v="1594" actId="1076"/>
          <ac:picMkLst>
            <pc:docMk/>
            <pc:sldMk cId="146395623" sldId="266"/>
            <ac:picMk id="7" creationId="{553A18FF-04AB-1DAD-C86E-6891AB0D573C}"/>
          </ac:picMkLst>
        </pc:picChg>
      </pc:sldChg>
      <pc:sldChg chg="modSp new">
        <pc:chgData name="Adam Watkin" userId="S::adam.watkin@utcleeds.co.uk::367a0140-5d2d-41f2-baad-61c34010bc9d" providerId="AD" clId="Web-{144AE276-C7CD-5650-35B1-F855D331DCD5}" dt="2024-12-18T14:12:19.537" v="1679" actId="20577"/>
        <pc:sldMkLst>
          <pc:docMk/>
          <pc:sldMk cId="2734483462" sldId="267"/>
        </pc:sldMkLst>
        <pc:spChg chg="mod">
          <ac:chgData name="Adam Watkin" userId="S::adam.watkin@utcleeds.co.uk::367a0140-5d2d-41f2-baad-61c34010bc9d" providerId="AD" clId="Web-{144AE276-C7CD-5650-35B1-F855D331DCD5}" dt="2024-12-18T14:08:35.169" v="1558" actId="20577"/>
          <ac:spMkLst>
            <pc:docMk/>
            <pc:sldMk cId="2734483462" sldId="267"/>
            <ac:spMk id="2" creationId="{CA99DFB5-2B5A-ED2F-E97D-F8D98AD2422A}"/>
          </ac:spMkLst>
        </pc:spChg>
        <pc:spChg chg="mod">
          <ac:chgData name="Adam Watkin" userId="S::adam.watkin@utcleeds.co.uk::367a0140-5d2d-41f2-baad-61c34010bc9d" providerId="AD" clId="Web-{144AE276-C7CD-5650-35B1-F855D331DCD5}" dt="2024-12-18T14:12:19.537" v="1679" actId="20577"/>
          <ac:spMkLst>
            <pc:docMk/>
            <pc:sldMk cId="2734483462" sldId="267"/>
            <ac:spMk id="3" creationId="{80F66C41-378F-68B5-AC9E-A2D7F13C46CA}"/>
          </ac:spMkLst>
        </pc:spChg>
      </pc:sldChg>
      <pc:sldMasterChg chg="del delSldLayout">
        <pc:chgData name="Adam Watkin" userId="S::adam.watkin@utcleeds.co.uk::367a0140-5d2d-41f2-baad-61c34010bc9d" providerId="AD" clId="Web-{144AE276-C7CD-5650-35B1-F855D331DCD5}" dt="2024-12-18T10:52:52.329" v="0"/>
        <pc:sldMasterMkLst>
          <pc:docMk/>
          <pc:sldMasterMk cId="2460954070" sldId="2147483660"/>
        </pc:sldMasterMkLst>
        <pc:sldLayoutChg chg="del">
          <pc:chgData name="Adam Watkin" userId="S::adam.watkin@utcleeds.co.uk::367a0140-5d2d-41f2-baad-61c34010bc9d" providerId="AD" clId="Web-{144AE276-C7CD-5650-35B1-F855D331DCD5}" dt="2024-12-18T10:52:52.32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dam Watkin" userId="S::adam.watkin@utcleeds.co.uk::367a0140-5d2d-41f2-baad-61c34010bc9d" providerId="AD" clId="Web-{144AE276-C7CD-5650-35B1-F855D331DCD5}" dt="2024-12-18T10:52:52.32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dam Watkin" userId="S::adam.watkin@utcleeds.co.uk::367a0140-5d2d-41f2-baad-61c34010bc9d" providerId="AD" clId="Web-{144AE276-C7CD-5650-35B1-F855D331DCD5}" dt="2024-12-18T10:52:52.32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dam Watkin" userId="S::adam.watkin@utcleeds.co.uk::367a0140-5d2d-41f2-baad-61c34010bc9d" providerId="AD" clId="Web-{144AE276-C7CD-5650-35B1-F855D331DCD5}" dt="2024-12-18T10:52:52.32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dam Watkin" userId="S::adam.watkin@utcleeds.co.uk::367a0140-5d2d-41f2-baad-61c34010bc9d" providerId="AD" clId="Web-{144AE276-C7CD-5650-35B1-F855D331DCD5}" dt="2024-12-18T10:52:52.32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dam Watkin" userId="S::adam.watkin@utcleeds.co.uk::367a0140-5d2d-41f2-baad-61c34010bc9d" providerId="AD" clId="Web-{144AE276-C7CD-5650-35B1-F855D331DCD5}" dt="2024-12-18T10:52:52.32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dam Watkin" userId="S::adam.watkin@utcleeds.co.uk::367a0140-5d2d-41f2-baad-61c34010bc9d" providerId="AD" clId="Web-{144AE276-C7CD-5650-35B1-F855D331DCD5}" dt="2024-12-18T10:52:52.32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dam Watkin" userId="S::adam.watkin@utcleeds.co.uk::367a0140-5d2d-41f2-baad-61c34010bc9d" providerId="AD" clId="Web-{144AE276-C7CD-5650-35B1-F855D331DCD5}" dt="2024-12-18T10:52:52.32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dam Watkin" userId="S::adam.watkin@utcleeds.co.uk::367a0140-5d2d-41f2-baad-61c34010bc9d" providerId="AD" clId="Web-{144AE276-C7CD-5650-35B1-F855D331DCD5}" dt="2024-12-18T10:52:52.32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dam Watkin" userId="S::adam.watkin@utcleeds.co.uk::367a0140-5d2d-41f2-baad-61c34010bc9d" providerId="AD" clId="Web-{144AE276-C7CD-5650-35B1-F855D331DCD5}" dt="2024-12-18T10:52:52.32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dam Watkin" userId="S::adam.watkin@utcleeds.co.uk::367a0140-5d2d-41f2-baad-61c34010bc9d" providerId="AD" clId="Web-{144AE276-C7CD-5650-35B1-F855D331DCD5}" dt="2024-12-18T10:52:52.32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Adam Watkin" userId="S::adam.watkin@utcleeds.co.uk::367a0140-5d2d-41f2-baad-61c34010bc9d" providerId="AD" clId="Web-{144AE276-C7CD-5650-35B1-F855D331DCD5}" dt="2024-12-18T10:52:52.329" v="0"/>
        <pc:sldMasterMkLst>
          <pc:docMk/>
          <pc:sldMasterMk cId="1858427124" sldId="2147483672"/>
        </pc:sldMasterMkLst>
        <pc:sldLayoutChg chg="add mod replId">
          <pc:chgData name="Adam Watkin" userId="S::adam.watkin@utcleeds.co.uk::367a0140-5d2d-41f2-baad-61c34010bc9d" providerId="AD" clId="Web-{144AE276-C7CD-5650-35B1-F855D331DCD5}" dt="2024-12-18T10:52:52.329" v="0"/>
          <pc:sldLayoutMkLst>
            <pc:docMk/>
            <pc:sldMasterMk cId="1858427124" sldId="2147483672"/>
            <pc:sldLayoutMk cId="1275629604" sldId="2147483673"/>
          </pc:sldLayoutMkLst>
        </pc:sldLayoutChg>
        <pc:sldLayoutChg chg="add mod replId">
          <pc:chgData name="Adam Watkin" userId="S::adam.watkin@utcleeds.co.uk::367a0140-5d2d-41f2-baad-61c34010bc9d" providerId="AD" clId="Web-{144AE276-C7CD-5650-35B1-F855D331DCD5}" dt="2024-12-18T10:52:52.329" v="0"/>
          <pc:sldLayoutMkLst>
            <pc:docMk/>
            <pc:sldMasterMk cId="1858427124" sldId="2147483672"/>
            <pc:sldLayoutMk cId="458237028" sldId="2147483674"/>
          </pc:sldLayoutMkLst>
        </pc:sldLayoutChg>
        <pc:sldLayoutChg chg="add mod replId">
          <pc:chgData name="Adam Watkin" userId="S::adam.watkin@utcleeds.co.uk::367a0140-5d2d-41f2-baad-61c34010bc9d" providerId="AD" clId="Web-{144AE276-C7CD-5650-35B1-F855D331DCD5}" dt="2024-12-18T10:52:52.329" v="0"/>
          <pc:sldLayoutMkLst>
            <pc:docMk/>
            <pc:sldMasterMk cId="1858427124" sldId="2147483672"/>
            <pc:sldLayoutMk cId="3091275958" sldId="2147483675"/>
          </pc:sldLayoutMkLst>
        </pc:sldLayoutChg>
        <pc:sldLayoutChg chg="add mod replId">
          <pc:chgData name="Adam Watkin" userId="S::adam.watkin@utcleeds.co.uk::367a0140-5d2d-41f2-baad-61c34010bc9d" providerId="AD" clId="Web-{144AE276-C7CD-5650-35B1-F855D331DCD5}" dt="2024-12-18T10:52:52.329" v="0"/>
          <pc:sldLayoutMkLst>
            <pc:docMk/>
            <pc:sldMasterMk cId="1858427124" sldId="2147483672"/>
            <pc:sldLayoutMk cId="3928805762" sldId="2147483676"/>
          </pc:sldLayoutMkLst>
        </pc:sldLayoutChg>
        <pc:sldLayoutChg chg="add mod replId">
          <pc:chgData name="Adam Watkin" userId="S::adam.watkin@utcleeds.co.uk::367a0140-5d2d-41f2-baad-61c34010bc9d" providerId="AD" clId="Web-{144AE276-C7CD-5650-35B1-F855D331DCD5}" dt="2024-12-18T10:52:52.329" v="0"/>
          <pc:sldLayoutMkLst>
            <pc:docMk/>
            <pc:sldMasterMk cId="1858427124" sldId="2147483672"/>
            <pc:sldLayoutMk cId="746975571" sldId="2147483677"/>
          </pc:sldLayoutMkLst>
        </pc:sldLayoutChg>
        <pc:sldLayoutChg chg="add mod replId">
          <pc:chgData name="Adam Watkin" userId="S::adam.watkin@utcleeds.co.uk::367a0140-5d2d-41f2-baad-61c34010bc9d" providerId="AD" clId="Web-{144AE276-C7CD-5650-35B1-F855D331DCD5}" dt="2024-12-18T10:52:52.329" v="0"/>
          <pc:sldLayoutMkLst>
            <pc:docMk/>
            <pc:sldMasterMk cId="1858427124" sldId="2147483672"/>
            <pc:sldLayoutMk cId="1022171450" sldId="2147483678"/>
          </pc:sldLayoutMkLst>
        </pc:sldLayoutChg>
        <pc:sldLayoutChg chg="add mod replId">
          <pc:chgData name="Adam Watkin" userId="S::adam.watkin@utcleeds.co.uk::367a0140-5d2d-41f2-baad-61c34010bc9d" providerId="AD" clId="Web-{144AE276-C7CD-5650-35B1-F855D331DCD5}" dt="2024-12-18T10:52:52.329" v="0"/>
          <pc:sldLayoutMkLst>
            <pc:docMk/>
            <pc:sldMasterMk cId="1858427124" sldId="2147483672"/>
            <pc:sldLayoutMk cId="4112653269" sldId="2147483679"/>
          </pc:sldLayoutMkLst>
        </pc:sldLayoutChg>
        <pc:sldLayoutChg chg="add mod replId">
          <pc:chgData name="Adam Watkin" userId="S::adam.watkin@utcleeds.co.uk::367a0140-5d2d-41f2-baad-61c34010bc9d" providerId="AD" clId="Web-{144AE276-C7CD-5650-35B1-F855D331DCD5}" dt="2024-12-18T10:52:52.329" v="0"/>
          <pc:sldLayoutMkLst>
            <pc:docMk/>
            <pc:sldMasterMk cId="1858427124" sldId="2147483672"/>
            <pc:sldLayoutMk cId="3169303568" sldId="2147483680"/>
          </pc:sldLayoutMkLst>
        </pc:sldLayoutChg>
        <pc:sldLayoutChg chg="add mod replId">
          <pc:chgData name="Adam Watkin" userId="S::adam.watkin@utcleeds.co.uk::367a0140-5d2d-41f2-baad-61c34010bc9d" providerId="AD" clId="Web-{144AE276-C7CD-5650-35B1-F855D331DCD5}" dt="2024-12-18T10:52:52.329" v="0"/>
          <pc:sldLayoutMkLst>
            <pc:docMk/>
            <pc:sldMasterMk cId="1858427124" sldId="2147483672"/>
            <pc:sldLayoutMk cId="3450450423" sldId="2147483681"/>
          </pc:sldLayoutMkLst>
        </pc:sldLayoutChg>
        <pc:sldLayoutChg chg="add mod replId">
          <pc:chgData name="Adam Watkin" userId="S::adam.watkin@utcleeds.co.uk::367a0140-5d2d-41f2-baad-61c34010bc9d" providerId="AD" clId="Web-{144AE276-C7CD-5650-35B1-F855D331DCD5}" dt="2024-12-18T10:52:52.329" v="0"/>
          <pc:sldLayoutMkLst>
            <pc:docMk/>
            <pc:sldMasterMk cId="1858427124" sldId="2147483672"/>
            <pc:sldLayoutMk cId="3474616474" sldId="2147483682"/>
          </pc:sldLayoutMkLst>
        </pc:sldLayoutChg>
        <pc:sldLayoutChg chg="add mod replId">
          <pc:chgData name="Adam Watkin" userId="S::adam.watkin@utcleeds.co.uk::367a0140-5d2d-41f2-baad-61c34010bc9d" providerId="AD" clId="Web-{144AE276-C7CD-5650-35B1-F855D331DCD5}" dt="2024-12-18T10:52:52.329" v="0"/>
          <pc:sldLayoutMkLst>
            <pc:docMk/>
            <pc:sldMasterMk cId="1858427124" sldId="2147483672"/>
            <pc:sldLayoutMk cId="1342390879" sldId="2147483683"/>
          </pc:sldLayoutMkLst>
        </pc:sldLayoutChg>
      </pc:sldMasterChg>
    </pc:docChg>
  </pc:docChgLst>
  <pc:docChgLst>
    <pc:chgData name="Adam Watkin" userId="S::adam.watkin@utcleeds.co.uk::367a0140-5d2d-41f2-baad-61c34010bc9d" providerId="AD" clId="Web-{6D6BC90A-1559-6FC2-1CEF-DBCC570868C6}"/>
    <pc:docChg chg="addSld delSld modSld sldOrd">
      <pc:chgData name="Adam Watkin" userId="S::adam.watkin@utcleeds.co.uk::367a0140-5d2d-41f2-baad-61c34010bc9d" providerId="AD" clId="Web-{6D6BC90A-1559-6FC2-1CEF-DBCC570868C6}" dt="2024-12-19T10:19:33.681" v="224" actId="20577"/>
      <pc:docMkLst>
        <pc:docMk/>
      </pc:docMkLst>
      <pc:sldChg chg="modSp">
        <pc:chgData name="Adam Watkin" userId="S::adam.watkin@utcleeds.co.uk::367a0140-5d2d-41f2-baad-61c34010bc9d" providerId="AD" clId="Web-{6D6BC90A-1559-6FC2-1CEF-DBCC570868C6}" dt="2024-12-19T10:05:22.756" v="1" actId="20577"/>
        <pc:sldMkLst>
          <pc:docMk/>
          <pc:sldMk cId="3527573385" sldId="258"/>
        </pc:sldMkLst>
        <pc:spChg chg="mod">
          <ac:chgData name="Adam Watkin" userId="S::adam.watkin@utcleeds.co.uk::367a0140-5d2d-41f2-baad-61c34010bc9d" providerId="AD" clId="Web-{6D6BC90A-1559-6FC2-1CEF-DBCC570868C6}" dt="2024-12-19T10:05:22.756" v="1" actId="20577"/>
          <ac:spMkLst>
            <pc:docMk/>
            <pc:sldMk cId="3527573385" sldId="258"/>
            <ac:spMk id="2" creationId="{5CBA1072-E4BD-FA38-74E5-1F01CDA8E68A}"/>
          </ac:spMkLst>
        </pc:spChg>
      </pc:sldChg>
      <pc:sldChg chg="modSp">
        <pc:chgData name="Adam Watkin" userId="S::adam.watkin@utcleeds.co.uk::367a0140-5d2d-41f2-baad-61c34010bc9d" providerId="AD" clId="Web-{6D6BC90A-1559-6FC2-1CEF-DBCC570868C6}" dt="2024-12-19T10:05:38.069" v="9" actId="20577"/>
        <pc:sldMkLst>
          <pc:docMk/>
          <pc:sldMk cId="3561860443" sldId="265"/>
        </pc:sldMkLst>
        <pc:spChg chg="mod">
          <ac:chgData name="Adam Watkin" userId="S::adam.watkin@utcleeds.co.uk::367a0140-5d2d-41f2-baad-61c34010bc9d" providerId="AD" clId="Web-{6D6BC90A-1559-6FC2-1CEF-DBCC570868C6}" dt="2024-12-19T10:05:38.069" v="9" actId="20577"/>
          <ac:spMkLst>
            <pc:docMk/>
            <pc:sldMk cId="3561860443" sldId="265"/>
            <ac:spMk id="3" creationId="{CF40B162-D75B-F6ED-04D7-41D3C6E2D9F6}"/>
          </ac:spMkLst>
        </pc:spChg>
      </pc:sldChg>
      <pc:sldChg chg="modSp new">
        <pc:chgData name="Adam Watkin" userId="S::adam.watkin@utcleeds.co.uk::367a0140-5d2d-41f2-baad-61c34010bc9d" providerId="AD" clId="Web-{6D6BC90A-1559-6FC2-1CEF-DBCC570868C6}" dt="2024-12-19T10:14:29.169" v="97" actId="20577"/>
        <pc:sldMkLst>
          <pc:docMk/>
          <pc:sldMk cId="1334438138" sldId="268"/>
        </pc:sldMkLst>
        <pc:spChg chg="mod">
          <ac:chgData name="Adam Watkin" userId="S::adam.watkin@utcleeds.co.uk::367a0140-5d2d-41f2-baad-61c34010bc9d" providerId="AD" clId="Web-{6D6BC90A-1559-6FC2-1CEF-DBCC570868C6}" dt="2024-12-19T10:13:20.072" v="13" actId="20577"/>
          <ac:spMkLst>
            <pc:docMk/>
            <pc:sldMk cId="1334438138" sldId="268"/>
            <ac:spMk id="2" creationId="{5C0A15E9-9B6E-8E29-2265-3B8B59CA187B}"/>
          </ac:spMkLst>
        </pc:spChg>
        <pc:spChg chg="mod">
          <ac:chgData name="Adam Watkin" userId="S::adam.watkin@utcleeds.co.uk::367a0140-5d2d-41f2-baad-61c34010bc9d" providerId="AD" clId="Web-{6D6BC90A-1559-6FC2-1CEF-DBCC570868C6}" dt="2024-12-19T10:14:29.169" v="97" actId="20577"/>
          <ac:spMkLst>
            <pc:docMk/>
            <pc:sldMk cId="1334438138" sldId="268"/>
            <ac:spMk id="3" creationId="{1BDC5E41-F975-856D-9450-27F083FDE7E1}"/>
          </ac:spMkLst>
        </pc:spChg>
      </pc:sldChg>
      <pc:sldChg chg="modSp new ord">
        <pc:chgData name="Adam Watkin" userId="S::adam.watkin@utcleeds.co.uk::367a0140-5d2d-41f2-baad-61c34010bc9d" providerId="AD" clId="Web-{6D6BC90A-1559-6FC2-1CEF-DBCC570868C6}" dt="2024-12-19T10:19:33.681" v="224" actId="20577"/>
        <pc:sldMkLst>
          <pc:docMk/>
          <pc:sldMk cId="1428824284" sldId="269"/>
        </pc:sldMkLst>
        <pc:spChg chg="mod">
          <ac:chgData name="Adam Watkin" userId="S::adam.watkin@utcleeds.co.uk::367a0140-5d2d-41f2-baad-61c34010bc9d" providerId="AD" clId="Web-{6D6BC90A-1559-6FC2-1CEF-DBCC570868C6}" dt="2024-12-19T10:17:13.253" v="106" actId="20577"/>
          <ac:spMkLst>
            <pc:docMk/>
            <pc:sldMk cId="1428824284" sldId="269"/>
            <ac:spMk id="2" creationId="{B78FAF4E-1A81-66BA-1868-210D178BF03C}"/>
          </ac:spMkLst>
        </pc:spChg>
        <pc:spChg chg="mod">
          <ac:chgData name="Adam Watkin" userId="S::adam.watkin@utcleeds.co.uk::367a0140-5d2d-41f2-baad-61c34010bc9d" providerId="AD" clId="Web-{6D6BC90A-1559-6FC2-1CEF-DBCC570868C6}" dt="2024-12-19T10:19:33.681" v="224" actId="20577"/>
          <ac:spMkLst>
            <pc:docMk/>
            <pc:sldMk cId="1428824284" sldId="269"/>
            <ac:spMk id="3" creationId="{C2313DC9-59CE-A7CB-675D-7E8F9E3C1FF4}"/>
          </ac:spMkLst>
        </pc:spChg>
      </pc:sldChg>
      <pc:sldChg chg="new del">
        <pc:chgData name="Adam Watkin" userId="S::adam.watkin@utcleeds.co.uk::367a0140-5d2d-41f2-baad-61c34010bc9d" providerId="AD" clId="Web-{6D6BC90A-1559-6FC2-1CEF-DBCC570868C6}" dt="2024-12-19T10:16:49.377" v="99"/>
        <pc:sldMkLst>
          <pc:docMk/>
          <pc:sldMk cId="2574057405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2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1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3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7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0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7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7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5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0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5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27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documentation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E778-A4C4-0E78-A41D-0596CF52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91F9-0686-AA55-F1F7-F8B903D2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a tool like </a:t>
            </a:r>
            <a:r>
              <a:rPr lang="en-US" dirty="0" err="1"/>
              <a:t>figma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to mock up what you intend to make the solution look like</a:t>
            </a:r>
          </a:p>
          <a:p>
            <a:r>
              <a:rPr lang="en-US" dirty="0"/>
              <a:t>Make use of your intended </a:t>
            </a:r>
            <a:r>
              <a:rPr lang="en-US" dirty="0" err="1"/>
              <a:t>colour</a:t>
            </a:r>
            <a:r>
              <a:rPr lang="en-US" dirty="0"/>
              <a:t> scheme</a:t>
            </a:r>
          </a:p>
          <a:p>
            <a:r>
              <a:rPr lang="en-US" dirty="0"/>
              <a:t>Make use of the styles of font / headings </a:t>
            </a:r>
            <a:r>
              <a:rPr lang="en-US" dirty="0" err="1"/>
              <a:t>etc</a:t>
            </a:r>
            <a:r>
              <a:rPr lang="en-US" dirty="0"/>
              <a:t> you intend to you</a:t>
            </a:r>
          </a:p>
          <a:p>
            <a:r>
              <a:rPr lang="en-US" dirty="0"/>
              <a:t>Make sure there is a </a:t>
            </a:r>
            <a:r>
              <a:rPr lang="en-US" dirty="0" err="1"/>
              <a:t>commentery</a:t>
            </a:r>
            <a:r>
              <a:rPr lang="en-US" dirty="0"/>
              <a:t> to go along with why it looks like it does (maybe compare it to competitors </a:t>
            </a:r>
            <a:r>
              <a:rPr lang="en-US" dirty="0" err="1"/>
              <a:t>etc</a:t>
            </a:r>
            <a:r>
              <a:rPr lang="en-US" dirty="0"/>
              <a:t>) and explain your decisions.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80478-39E2-8275-3898-538A8A4D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FE86-D521-40FE-B3FB-61A4088D4427}" type="datetime1"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11DEB-9A57-A86D-65D5-557C384C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18781-E257-B072-4D8D-45F5DD96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5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AF4E-1A81-66BA-1868-210D178B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Designs - 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13DC9-59CE-A7CB-675D-7E8F9E3C1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 should use flowcharts to show the main flow through a process e.g. registration with password checking, checking for unique username etc. </a:t>
            </a:r>
          </a:p>
          <a:p>
            <a:endParaRPr lang="en-US" dirty="0"/>
          </a:p>
          <a:p>
            <a:r>
              <a:rPr lang="en-US" dirty="0"/>
              <a:t>This are not so much about smaller algorithms (like inserting into database or checking password </a:t>
            </a:r>
            <a:r>
              <a:rPr lang="en-US" dirty="0" err="1"/>
              <a:t>strenght</a:t>
            </a:r>
            <a:r>
              <a:rPr lang="en-US" dirty="0"/>
              <a:t>) but more about the bigger system like registering, producing analytics.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E189A-8612-1079-8084-FBE31844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2408-1158-4A68-B27C-B4CBCEAEC037}" type="datetime1"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74B53-587D-2D99-F3D5-54BD2CF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CA3D-DE50-C8BC-7B38-0E5376C1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2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6E47-556A-152F-34B3-FDFDBC20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Designs –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57C5-459F-F414-C17E-52FCDAD6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Yes, you have to make use of pseudocode.</a:t>
            </a:r>
          </a:p>
          <a:p>
            <a:r>
              <a:rPr lang="en-US" dirty="0"/>
              <a:t>You can/should add in a flowchart too.. But you have to have pseudocode</a:t>
            </a:r>
          </a:p>
          <a:p>
            <a:r>
              <a:rPr lang="en-US" dirty="0"/>
              <a:t>You DO NOT need to design code to make the page appear </a:t>
            </a:r>
          </a:p>
          <a:p>
            <a:r>
              <a:rPr lang="en-US"/>
              <a:t>Just design code / algorithms that do something important e.g.</a:t>
            </a:r>
            <a:endParaRPr lang="en-US" dirty="0"/>
          </a:p>
          <a:p>
            <a:pPr lvl="1"/>
            <a:r>
              <a:rPr lang="en-US" b="0"/>
              <a:t>Connect to the database... design it</a:t>
            </a:r>
            <a:endParaRPr lang="en-US" b="0" dirty="0"/>
          </a:p>
          <a:p>
            <a:pPr lvl="1"/>
            <a:r>
              <a:rPr lang="en-US" b="0"/>
              <a:t>Insert to the database....design it</a:t>
            </a:r>
            <a:endParaRPr lang="en-US" b="0" dirty="0"/>
          </a:p>
          <a:p>
            <a:pPr lvl="1"/>
            <a:r>
              <a:rPr lang="en-US" b="0"/>
              <a:t>Get out of the database... design it</a:t>
            </a:r>
            <a:endParaRPr lang="en-US" b="0" dirty="0"/>
          </a:p>
          <a:p>
            <a:pPr lvl="1"/>
            <a:r>
              <a:rPr lang="en-US" b="0"/>
              <a:t>Process data from the database... design it</a:t>
            </a:r>
            <a:endParaRPr lang="en-US" b="0" dirty="0"/>
          </a:p>
          <a:p>
            <a:pPr lvl="1"/>
            <a:r>
              <a:rPr lang="en-US" b="0"/>
              <a:t>Process data from input.. Design it</a:t>
            </a:r>
            <a:endParaRPr lang="en-US" b="0" dirty="0"/>
          </a:p>
          <a:p>
            <a:pPr lvl="1"/>
            <a:endParaRPr lang="en-US" b="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7F3BC-C414-C598-30DB-41FFFD0F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000-0957-4D4C-9EF7-AD81B5BEC11D}" type="datetime1"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7D995-5D34-884C-6AF6-BED81B39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FEC2E-C629-D77C-282B-7AA3FB3B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7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08F7-D182-4209-561F-EBACE50A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462E-259D-AAED-547C-95CACBBAB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Develop a testing table of what you </a:t>
            </a:r>
            <a:br>
              <a:rPr lang="en-US" dirty="0"/>
            </a:br>
            <a:r>
              <a:rPr lang="en-US"/>
              <a:t>intend to test and how you will test it, </a:t>
            </a:r>
            <a:br>
              <a:rPr lang="en-US" dirty="0"/>
            </a:br>
            <a:r>
              <a:rPr lang="en-US"/>
              <a:t>including data you will use as part of </a:t>
            </a:r>
            <a:br>
              <a:rPr lang="en-US" dirty="0"/>
            </a:br>
            <a:r>
              <a:rPr lang="en-US"/>
              <a:t>the test. </a:t>
            </a:r>
          </a:p>
          <a:p>
            <a:r>
              <a:rPr lang="en-US"/>
              <a:t>Justify these tests and the data as to </a:t>
            </a:r>
            <a:br>
              <a:rPr lang="en-US" dirty="0"/>
            </a:br>
            <a:r>
              <a:rPr lang="en-US"/>
              <a:t>why they are good / useful.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F676-59DC-CD75-6770-56ADFC09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D79E-8439-4C1A-9764-181509CE27E1}" type="datetime1"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54390-46F1-29AD-A7C5-02CC2CE0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01448-17AA-D881-2CDE-DB470233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13</a:t>
            </a:fld>
            <a:endParaRPr lang="en-US" dirty="0"/>
          </a:p>
        </p:txBody>
      </p:sp>
      <p:pic>
        <p:nvPicPr>
          <p:cNvPr id="7" name="Picture 6" descr="A table with text on it&#10;&#10;Description automatically generated">
            <a:extLst>
              <a:ext uri="{FF2B5EF4-FFF2-40B4-BE49-F238E27FC236}">
                <a16:creationId xmlns:a16="http://schemas.microsoft.com/office/drawing/2014/main" id="{553A18FF-04AB-1DAD-C86E-6891AB0D5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848" y="2110017"/>
            <a:ext cx="65151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5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DFB5-2B5A-ED2F-E97D-F8D98AD2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66C41-378F-68B5-AC9E-A2D7F13C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Can someone else in the group build your solution from your design?</a:t>
            </a:r>
          </a:p>
          <a:p>
            <a:r>
              <a:rPr lang="en-US"/>
              <a:t>Have you linked each part of your design to your non-functional and functional requirements (use the numbers) and justified how it links / solves that requirement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3AD63-6744-CB94-E946-CC675AD4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2C34-F4B2-4A2C-8CEC-DA2416EE28B8}" type="datetime1"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CDCB7-F0D3-65DD-ACBC-0C5316F6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076CD-08E6-6713-4C32-45EF22BF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8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EFFB-D34D-2432-CED8-684E7FDE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design pack?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CF8C-6AA6-0697-467B-610EA5D2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this section you need to "design" how the whole system will look / work / store data etc.</a:t>
            </a:r>
          </a:p>
          <a:p>
            <a:r>
              <a:rPr lang="en-US" dirty="0"/>
              <a:t>WITH ALL of your thoughts / decisions recorded and justified</a:t>
            </a:r>
          </a:p>
          <a:p>
            <a:endParaRPr lang="en-US" dirty="0"/>
          </a:p>
          <a:p>
            <a:r>
              <a:rPr lang="en-US" dirty="0"/>
              <a:t>Your designs need to be detailed enough that you could give your design pack to someone else and they should be able to build what you have envisioned.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58887-78CD-2250-A135-A67A4F1F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8A7C-B89B-4ADD-B629-687D2B743A06}" type="datetime1"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275A7-F582-1732-8F92-EB70BE54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3ABE8-9EFA-ED30-F1BB-3E17AE89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5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1072-E4BD-FA38-74E5-1F01CDA8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Organisation</a:t>
            </a:r>
            <a:r>
              <a:rPr lang="en-US" dirty="0"/>
              <a:t> of your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27D4F-7CAC-4408-97E7-D5AC57858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 is no set order to a design section,</a:t>
            </a:r>
          </a:p>
          <a:p>
            <a:endParaRPr lang="en-US" dirty="0"/>
          </a:p>
          <a:p>
            <a:r>
              <a:rPr lang="en-US" dirty="0"/>
              <a:t>Order them how you feel works for you</a:t>
            </a:r>
          </a:p>
          <a:p>
            <a:endParaRPr lang="en-US" dirty="0"/>
          </a:p>
          <a:p>
            <a:r>
              <a:rPr lang="en-US" dirty="0"/>
              <a:t>Just remember to have commentary of your decisions and reasoning (linked to the functional and non-functional criteria you have identified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C2BEB-6373-75A2-A0DC-AFDBAA60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D629-5238-44EB-BF1E-79DD1BD32521}" type="datetime1"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95B31-4262-3B3F-D371-9C8A84F6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7D07A-AE07-5E63-10BA-A9F47375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7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0C2B-4797-E2D0-0DF0-8B59201F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/ Decomposition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0B162-D75B-F6ED-04D7-41D3C6E2D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Have a large flow chart style diagram which shows the overall structure of your site and link to database and how information will flow. </a:t>
            </a:r>
          </a:p>
          <a:p>
            <a:r>
              <a:rPr lang="en-US" dirty="0"/>
              <a:t>Explain the diagram and what it shows. </a:t>
            </a:r>
          </a:p>
          <a:p>
            <a:endParaRPr lang="en-US" dirty="0"/>
          </a:p>
          <a:p>
            <a:r>
              <a:rPr lang="en-US" dirty="0"/>
              <a:t>SHOULD BE THE FIRST THING IN THE DESIGN SECTION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F6FF6-C5C2-DB19-DF28-EEF68C38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BF42-5EC9-4D8C-AAC6-4873DF5581DB}" type="datetime1"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35AAF-0541-E095-0E09-C0B685CF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E93B4-EA87-4974-81C0-F2FA1C1D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6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6FED-203D-82AD-F821-C311E906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for your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5605-C247-13ED-974A-4191FF4E1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Build an ER Diagram showing the entities (tables) you will have and the types of connections they will have (1 to many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Justify / explain how you have come up with this and why it will be the best design for the solution you are working towards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F9BEB-13E8-2CC8-BF7A-0FB8E61B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7D72-57C2-40A4-B111-0C1835481F71}" type="datetime1"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576B-99D9-0CBD-5F7D-3125BCA8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CC582-6B1A-BF3B-6C92-5E7F5396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15E9-9B6E-8E29-2265-3B8B59CA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5E41-F975-856D-9450-27F083FD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Show an overview, with your database shown as well, and how data will flow between various pages and into / out of the database. </a:t>
            </a:r>
          </a:p>
          <a:p>
            <a:r>
              <a:rPr lang="en-US" dirty="0"/>
              <a:t>e.g. Showing how the </a:t>
            </a:r>
            <a:r>
              <a:rPr lang="en-US" dirty="0" err="1"/>
              <a:t>userid</a:t>
            </a:r>
            <a:r>
              <a:rPr lang="en-US" dirty="0"/>
              <a:t> will be "flow" between pages, which is initially collected from database when a user logs in.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2E906-DB07-CB5B-15DB-98EADE59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55D0-4A08-4B0F-84A1-A187777B8494}" type="datetime1"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2E54C-5280-7DD9-D9DE-AE3ECDB0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A614-1276-312E-6CE9-63B54229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3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2DA2-DC55-177B-6CB3-73BD9358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structure (data Dictionary)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024F-947F-DD19-D3B6-4266197B4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Give a list of the fields (columns) you will have in each table, including primary key and foreign keys</a:t>
            </a:r>
          </a:p>
          <a:p>
            <a:r>
              <a:rPr lang="en-US" dirty="0"/>
              <a:t>List the data type you will use for each of the fields and justify your decisions. </a:t>
            </a:r>
          </a:p>
          <a:p>
            <a:r>
              <a:rPr lang="en-US" dirty="0"/>
              <a:t>Give an example of a piece of data that will be stored in each of the fields.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C1B52-292E-2501-8731-32FA3AB2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6A8C-DE20-45AB-976E-D484D40B6382}" type="datetime1"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3832-7223-4FEF-A4AE-968214C5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86395-2988-84AC-0599-554B6B06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9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0A6E-41DF-AAB4-0F9C-A768380B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/ Variables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6AE67-A44C-0EEA-AF32-1958CCCE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 need to build a table of all the variables you think you will need, probably best done after the rest of the design, or as you are designing. </a:t>
            </a:r>
          </a:p>
          <a:p>
            <a:r>
              <a:rPr lang="en-US" dirty="0"/>
              <a:t>Example table for you to use: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0F02-8196-F669-170D-2DD39130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34D7-0083-4B4B-931B-121D2F809A00}" type="datetime1"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1403-5BF3-0D4A-CAEF-9BF4576D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8E77D-B87F-E186-AED5-937719D1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8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9086D1-68E6-66AF-9DD2-53CE5BBDD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85031"/>
              </p:ext>
            </p:extLst>
          </p:nvPr>
        </p:nvGraphicFramePr>
        <p:xfrm>
          <a:off x="1968137" y="3541776"/>
          <a:ext cx="81686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4132175413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1752298913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4120557188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3129524911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3044514832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328136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65486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Dbcursor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Global, but passed as a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Database cursor type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Across the whole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This is a needed element to work with / on getting data into and out of the database.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7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20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D492-CB48-1BB8-9361-D6D8020B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B0CF-5FAC-EA18-8EE1-BFC509D2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Show what </a:t>
            </a:r>
            <a:r>
              <a:rPr lang="en-US" dirty="0" err="1"/>
              <a:t>colours</a:t>
            </a:r>
            <a:r>
              <a:rPr lang="en-US" dirty="0"/>
              <a:t> you intend to use in your website</a:t>
            </a:r>
          </a:p>
          <a:p>
            <a:r>
              <a:rPr lang="en-US" dirty="0"/>
              <a:t>Make use of a </a:t>
            </a:r>
            <a:r>
              <a:rPr lang="en-US" dirty="0" err="1"/>
              <a:t>colour</a:t>
            </a:r>
            <a:r>
              <a:rPr lang="en-US" dirty="0"/>
              <a:t> picker to choose complimenting </a:t>
            </a:r>
            <a:r>
              <a:rPr lang="en-US" dirty="0" err="1"/>
              <a:t>colours</a:t>
            </a:r>
            <a:r>
              <a:rPr lang="en-US" dirty="0"/>
              <a:t> into a </a:t>
            </a:r>
            <a:r>
              <a:rPr lang="en-US" dirty="0" err="1"/>
              <a:t>palatte</a:t>
            </a:r>
          </a:p>
          <a:p>
            <a:r>
              <a:rPr lang="en-US" dirty="0"/>
              <a:t>Justify how these </a:t>
            </a:r>
            <a:r>
              <a:rPr lang="en-US" dirty="0" err="1"/>
              <a:t>colours</a:t>
            </a:r>
            <a:r>
              <a:rPr lang="en-US" dirty="0"/>
              <a:t> link to each other and to the theme of the scenario</a:t>
            </a:r>
          </a:p>
          <a:p>
            <a:r>
              <a:rPr lang="en-US" dirty="0"/>
              <a:t>Explain where you are likely to use each of them e.g. font </a:t>
            </a:r>
            <a:r>
              <a:rPr lang="en-US" dirty="0" err="1"/>
              <a:t>colour</a:t>
            </a:r>
            <a:r>
              <a:rPr lang="en-US" dirty="0"/>
              <a:t>, heading </a:t>
            </a:r>
            <a:r>
              <a:rPr lang="en-US" dirty="0" err="1"/>
              <a:t>colours</a:t>
            </a:r>
            <a:r>
              <a:rPr lang="en-US" dirty="0"/>
              <a:t> etc.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F0ED3-318B-2023-1E23-922C4C7B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F307-DB90-4CE8-9889-D4B8B9B76F29}" type="datetime1"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94590-68C1-E005-7F89-AE6CE0C5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CC56-A1C4-C52E-D6FB-3F555FE2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4631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7A0779FAD544C9159E1CE3C4D4EBA" ma:contentTypeVersion="27" ma:contentTypeDescription="Create a new document." ma:contentTypeScope="" ma:versionID="d3a5c276afde6802ecfa4a38c63a3a13">
  <xsd:schema xmlns:xsd="http://www.w3.org/2001/XMLSchema" xmlns:xs="http://www.w3.org/2001/XMLSchema" xmlns:p="http://schemas.microsoft.com/office/2006/metadata/properties" xmlns:ns2="a04d4b19-f621-4c3c-bc2e-e56ad8b8266c" xmlns:ns3="cd186e81-9251-4aad-9103-4c6d14f9fcfa" targetNamespace="http://schemas.microsoft.com/office/2006/metadata/properties" ma:root="true" ma:fieldsID="5f597e0cd352366ea2aa59e07ed3e7bb" ns2:_="" ns3:_="">
    <xsd:import namespace="a04d4b19-f621-4c3c-bc2e-e56ad8b8266c"/>
    <xsd:import namespace="cd186e81-9251-4aad-9103-4c6d14f9fcfa"/>
    <xsd:element name="properties">
      <xsd:complexType>
        <xsd:sequence>
          <xsd:element name="documentManagement">
            <xsd:complexType>
              <xsd:all>
                <xsd:element ref="ns2:mcb57dbb60604ce6a1cb56bc7737ae97" minOccurs="0"/>
                <xsd:element ref="ns2:TaxCatchAll" minOccurs="0"/>
                <xsd:element ref="ns2:k3d49de15793479bb679f9814d141fa3" minOccurs="0"/>
                <xsd:element ref="ns2:a90ffa40902743bb99d67678a74fff05" minOccurs="0"/>
                <xsd:element ref="ns2:b3f45adbdd2a47258628f32c9c148486" minOccurs="0"/>
                <xsd:element ref="ns2:nb57963f19db43999fe03d95719ba5d2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d4b19-f621-4c3c-bc2e-e56ad8b8266c" elementFormDefault="qualified">
    <xsd:import namespace="http://schemas.microsoft.com/office/2006/documentManagement/types"/>
    <xsd:import namespace="http://schemas.microsoft.com/office/infopath/2007/PartnerControls"/>
    <xsd:element name="mcb57dbb60604ce6a1cb56bc7737ae97" ma:index="9" nillable="true" ma:taxonomy="true" ma:internalName="mcb57dbb60604ce6a1cb56bc7737ae97" ma:taxonomyFieldName="Topic" ma:displayName="Topic" ma:fieldId="{6cb57dbb-6060-4ce6-a1cb-56bc7737ae97}" ma:sspId="d1e1aebe-9980-4bd8-bca9-3cd8b19c1a26" ma:termSetId="71e609f5-4776-43e8-8bfd-5da4a1b1d2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17978799-9331-4147-b6f4-65d46b2e75e0}" ma:internalName="TaxCatchAll" ma:showField="CatchAllData" ma:web="a04d4b19-f621-4c3c-bc2e-e56ad8b826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3d49de15793479bb679f9814d141fa3" ma:index="12" nillable="true" ma:taxonomy="true" ma:internalName="k3d49de15793479bb679f9814d141fa3" ma:taxonomyFieldName="Staff_x0020_Category" ma:displayName="Staff Category" ma:fieldId="{43d49de1-5793-479b-b679-f9814d141fa3}" ma:sspId="d1e1aebe-9980-4bd8-bca9-3cd8b19c1a26" ma:termSetId="b28c59de-b269-4eb6-b684-5451c1ded0f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90ffa40902743bb99d67678a74fff05" ma:index="14" nillable="true" ma:taxonomy="true" ma:internalName="a90ffa40902743bb99d67678a74fff05" ma:taxonomyFieldName="Exam_x0020_Board" ma:displayName="Exam Board" ma:fieldId="{a90ffa40-9027-43bb-99d6-7678a74fff05}" ma:sspId="d1e1aebe-9980-4bd8-bca9-3cd8b19c1a26" ma:termSetId="e02c9b1f-1fde-4376-8025-8fa9567ac8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3f45adbdd2a47258628f32c9c148486" ma:index="16" nillable="true" ma:taxonomy="true" ma:internalName="b3f45adbdd2a47258628f32c9c148486" ma:taxonomyFieldName="Week" ma:displayName="Week" ma:fieldId="{b3f45adb-dd2a-4725-8628-f32c9c148486}" ma:sspId="d1e1aebe-9980-4bd8-bca9-3cd8b19c1a26" ma:termSetId="831d8c1a-a70e-4f31-aebe-526f4506a9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b57963f19db43999fe03d95719ba5d2" ma:index="18" nillable="true" ma:taxonomy="true" ma:internalName="nb57963f19db43999fe03d95719ba5d2" ma:taxonomyFieldName="Term" ma:displayName="Term" ma:fieldId="{7b57963f-19db-4399-9fe0-3d95719ba5d2}" ma:sspId="d1e1aebe-9980-4bd8-bca9-3cd8b19c1a26" ma:termSetId="9a8ac47f-3a28-4f5d-ac1e-a09b65b5560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9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20" nillable="true" ma:displayName="Key Stage" ma:internalName="Key_x0020_Stage">
      <xsd:simpleType>
        <xsd:restriction base="dms:Text"/>
      </xsd:simpleType>
    </xsd:element>
    <xsd:element name="Year" ma:index="21" nillable="true" ma:displayName="Year" ma:internalName="Year">
      <xsd:simpleType>
        <xsd:restriction base="dms:Text"/>
      </xsd:simpleType>
    </xsd:element>
    <xsd:element name="Lesson" ma:index="22" nillable="true" ma:displayName="Lesson" ma:internalName="Lesson">
      <xsd:simpleType>
        <xsd:restriction base="dms:Text"/>
      </xsd:simpleType>
    </xsd:element>
    <xsd:element name="CustomTags" ma:index="23" nillable="true" ma:displayName="Custom Tags" ma:internalName="Custom_x0020_Tags">
      <xsd:simpleType>
        <xsd:restriction base="dms:Text"/>
      </xsd:simpleType>
    </xsd:element>
    <xsd:element name="CurriculumSubject" ma:index="24" nillable="true" ma:displayName="Curriculum Subject" ma:default="T-level Digital" ma:internalName="Curriculum_x0020_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86e81-9251-4aad-9103-4c6d14f9fc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30" nillable="true" ma:taxonomy="true" ma:internalName="lcf76f155ced4ddcb4097134ff3c332f" ma:taxonomyFieldName="MediaServiceImageTags" ma:displayName="Image Tags" ma:readOnly="false" ma:fieldId="{5cf76f15-5ced-4ddc-b409-7134ff3c332f}" ma:taxonomyMulti="true" ma:sspId="d1e1aebe-9980-4bd8-bca9-3cd8b19c1a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3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3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iculumSubject xmlns="a04d4b19-f621-4c3c-bc2e-e56ad8b8266c">T-level Digital</CurriculumSubject>
    <a90ffa40902743bb99d67678a74fff05 xmlns="a04d4b19-f621-4c3c-bc2e-e56ad8b8266c">
      <Terms xmlns="http://schemas.microsoft.com/office/infopath/2007/PartnerControls"/>
    </a90ffa40902743bb99d67678a74fff05>
    <nb57963f19db43999fe03d95719ba5d2 xmlns="a04d4b19-f621-4c3c-bc2e-e56ad8b8266c">
      <Terms xmlns="http://schemas.microsoft.com/office/infopath/2007/PartnerControls"/>
    </nb57963f19db43999fe03d95719ba5d2>
    <Year xmlns="a04d4b19-f621-4c3c-bc2e-e56ad8b8266c" xsi:nil="true"/>
    <KeyStage xmlns="a04d4b19-f621-4c3c-bc2e-e56ad8b8266c" xsi:nil="true"/>
    <PersonalIdentificationData xmlns="a04d4b19-f621-4c3c-bc2e-e56ad8b8266c" xsi:nil="true"/>
    <TaxCatchAll xmlns="a04d4b19-f621-4c3c-bc2e-e56ad8b8266c" xsi:nil="true"/>
    <k3d49de15793479bb679f9814d141fa3 xmlns="a04d4b19-f621-4c3c-bc2e-e56ad8b8266c">
      <Terms xmlns="http://schemas.microsoft.com/office/infopath/2007/PartnerControls"/>
    </k3d49de15793479bb679f9814d141fa3>
    <lcf76f155ced4ddcb4097134ff3c332f xmlns="cd186e81-9251-4aad-9103-4c6d14f9fcfa">
      <Terms xmlns="http://schemas.microsoft.com/office/infopath/2007/PartnerControls"/>
    </lcf76f155ced4ddcb4097134ff3c332f>
    <Lesson xmlns="a04d4b19-f621-4c3c-bc2e-e56ad8b8266c" xsi:nil="true"/>
    <CustomTags xmlns="a04d4b19-f621-4c3c-bc2e-e56ad8b8266c" xsi:nil="true"/>
    <mcb57dbb60604ce6a1cb56bc7737ae97 xmlns="a04d4b19-f621-4c3c-bc2e-e56ad8b8266c">
      <Terms xmlns="http://schemas.microsoft.com/office/infopath/2007/PartnerControls"/>
    </mcb57dbb60604ce6a1cb56bc7737ae97>
    <b3f45adbdd2a47258628f32c9c148486 xmlns="a04d4b19-f621-4c3c-bc2e-e56ad8b8266c">
      <Terms xmlns="http://schemas.microsoft.com/office/infopath/2007/PartnerControls"/>
    </b3f45adbdd2a47258628f32c9c148486>
  </documentManagement>
</p:properties>
</file>

<file path=customXml/itemProps1.xml><?xml version="1.0" encoding="utf-8"?>
<ds:datastoreItem xmlns:ds="http://schemas.openxmlformats.org/officeDocument/2006/customXml" ds:itemID="{40E9C3B7-3FA0-43A3-8FFE-13813CC834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4d4b19-f621-4c3c-bc2e-e56ad8b8266c"/>
    <ds:schemaRef ds:uri="cd186e81-9251-4aad-9103-4c6d14f9f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EA08AD-D849-4E25-886D-94F258ABD9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93EC12-5343-44DF-84AF-9593AA479E22}">
  <ds:schemaRefs>
    <ds:schemaRef ds:uri="http://schemas.microsoft.com/office/2006/metadata/properties"/>
    <ds:schemaRef ds:uri="http://schemas.microsoft.com/office/infopath/2007/PartnerControls"/>
    <ds:schemaRef ds:uri="a04d4b19-f621-4c3c-bc2e-e56ad8b8266c"/>
    <ds:schemaRef ds:uri="cd186e81-9251-4aad-9103-4c6d14f9fcf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PortalVTI</vt:lpstr>
      <vt:lpstr>Design documentation</vt:lpstr>
      <vt:lpstr>What is a design pack?</vt:lpstr>
      <vt:lpstr>Organisation of your designs</vt:lpstr>
      <vt:lpstr>Overview / Decomposition diagram</vt:lpstr>
      <vt:lpstr>ER Diagram for your database</vt:lpstr>
      <vt:lpstr>Data flow diagram</vt:lpstr>
      <vt:lpstr>Table structure (data Dictionary)</vt:lpstr>
      <vt:lpstr>Data Structures / Variables list</vt:lpstr>
      <vt:lpstr>Colour Scheme</vt:lpstr>
      <vt:lpstr>Interface designs</vt:lpstr>
      <vt:lpstr>Algorithm Designs - flowcharts</vt:lpstr>
      <vt:lpstr>Algorithm Designs – pseudocode</vt:lpstr>
      <vt:lpstr>Test strategy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221</cp:revision>
  <dcterms:created xsi:type="dcterms:W3CDTF">2024-12-18T10:52:38Z</dcterms:created>
  <dcterms:modified xsi:type="dcterms:W3CDTF">2024-12-19T10:19:43Z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0x0101008387A0779FAD544C9159E1CE3C4D4EBA</vt:lpwstr>
  </property>
  <property fmtid="{D5CDD505-2E9C-101B-9397-08002B2CF9AE}" pid="3" name="Staff Category">
    <vt:lpwstr/>
  </property>
  <property fmtid="{D5CDD505-2E9C-101B-9397-08002B2CF9AE}" pid="4" name="Topic">
    <vt:lpwstr/>
  </property>
  <property fmtid="{D5CDD505-2E9C-101B-9397-08002B2CF9AE}" pid="5" name="MediaServiceImageTags">
    <vt:lpwstr/>
  </property>
  <property fmtid="{D5CDD505-2E9C-101B-9397-08002B2CF9AE}" pid="6" name="Term">
    <vt:lpwstr/>
  </property>
  <property fmtid="{D5CDD505-2E9C-101B-9397-08002B2CF9AE}" pid="7" name="Week">
    <vt:lpwstr/>
  </property>
  <property fmtid="{D5CDD505-2E9C-101B-9397-08002B2CF9AE}" pid="8" name="Exam Board">
    <vt:lpwstr/>
  </property>
  <property fmtid="{D5CDD505-2E9C-101B-9397-08002B2CF9AE}" pid="9" name="Staff_x0020_Category">
    <vt:lpwstr/>
  </property>
  <property fmtid="{D5CDD505-2E9C-101B-9397-08002B2CF9AE}" pid="10" name="Exam_x0020_Board">
    <vt:lpwstr/>
  </property>
</Properties>
</file>