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6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4A76-FD64-4229-97C5-0199978E57A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DA83-FBC2-440B-9A86-0643AD25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6" y="141703"/>
            <a:ext cx="6188766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Log-in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38" y="1686339"/>
            <a:ext cx="9649653" cy="44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891871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Employee-make a permission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0" y="1767559"/>
            <a:ext cx="10321166" cy="45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434" y="2805390"/>
            <a:ext cx="5870714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Admin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3686" y="2805390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891871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Admin-Add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52" y="1643825"/>
            <a:ext cx="9675744" cy="44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891871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Admin-Delete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33" y="1714345"/>
            <a:ext cx="9254780" cy="43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891871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Admin-Update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7" y="1633868"/>
            <a:ext cx="10264430" cy="45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1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891871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Admin-Search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8" y="1770530"/>
            <a:ext cx="10836965" cy="47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10151770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Admin- Calculate Salary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57" y="1951935"/>
            <a:ext cx="9708988" cy="45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5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10151770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Admin- View report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42" y="1881808"/>
            <a:ext cx="9822316" cy="45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36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10151770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Admin- request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78" y="1898453"/>
            <a:ext cx="10192578" cy="41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1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11767932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Admin- request  permission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04" y="1755573"/>
            <a:ext cx="10013882" cy="46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4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434" y="2805390"/>
            <a:ext cx="5870714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Employee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3686" y="2805390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434" y="2805390"/>
            <a:ext cx="5870714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Owner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3686" y="2805390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11767932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Owner Profile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7" y="1978951"/>
            <a:ext cx="10282238" cy="41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1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6" y="141703"/>
            <a:ext cx="6188766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Log out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38" y="1686339"/>
            <a:ext cx="9649653" cy="44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6" y="141703"/>
            <a:ext cx="5870714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Employee-profile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72" y="1682366"/>
            <a:ext cx="9921116" cy="45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6" y="141703"/>
            <a:ext cx="5870714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Employee-about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3119405"/>
            <a:ext cx="10824335" cy="13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746097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Employee-signing report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81" y="1630018"/>
            <a:ext cx="9993650" cy="45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746097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Employee-signing report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81" y="1630018"/>
            <a:ext cx="9993650" cy="45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746097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Employee-General report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61" y="1815547"/>
            <a:ext cx="10043135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746097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Employee-General report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61" y="1815547"/>
            <a:ext cx="10043135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5" y="141703"/>
            <a:ext cx="7460975" cy="997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Employee-Vacation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38" y="141703"/>
            <a:ext cx="92766" cy="997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14" y="1683026"/>
            <a:ext cx="10287862" cy="48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Log-in</vt:lpstr>
      <vt:lpstr>Employee Phase</vt:lpstr>
      <vt:lpstr>Employee-profile</vt:lpstr>
      <vt:lpstr>Employee-about</vt:lpstr>
      <vt:lpstr>Employee-signing report </vt:lpstr>
      <vt:lpstr>Employee-signing report </vt:lpstr>
      <vt:lpstr>Employee-General report </vt:lpstr>
      <vt:lpstr>Employee-General report </vt:lpstr>
      <vt:lpstr>Employee-Vacation </vt:lpstr>
      <vt:lpstr>Employee-make a permission</vt:lpstr>
      <vt:lpstr>Admin Phase</vt:lpstr>
      <vt:lpstr>Admin-Add employee</vt:lpstr>
      <vt:lpstr>Admin-Delete employee</vt:lpstr>
      <vt:lpstr>Admin-Update employee</vt:lpstr>
      <vt:lpstr>Admin-Search employee</vt:lpstr>
      <vt:lpstr>Admin- Calculate Salary employee</vt:lpstr>
      <vt:lpstr>Admin- View report employee</vt:lpstr>
      <vt:lpstr>Admin- request employee</vt:lpstr>
      <vt:lpstr>Admin- request  permission employee</vt:lpstr>
      <vt:lpstr>Owner Phase</vt:lpstr>
      <vt:lpstr>Owner Profile </vt:lpstr>
      <vt:lpstr>Log out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MuhammedNasr</dc:creator>
  <cp:lastModifiedBy>ibrahim</cp:lastModifiedBy>
  <cp:revision>21</cp:revision>
  <dcterms:created xsi:type="dcterms:W3CDTF">2019-05-04T20:33:16Z</dcterms:created>
  <dcterms:modified xsi:type="dcterms:W3CDTF">2020-02-23T11:31:55Z</dcterms:modified>
</cp:coreProperties>
</file>