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1DD3B-0AD3-4151-84BF-7FBF557D7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11B0C-2824-48D0-9AFF-198BC8EC2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F7270-7E9F-4C39-AA48-2730738C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1C7B3-37AD-49D7-B51B-C6842ED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AAC25F-5FD4-46DE-B762-72BF552C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9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AC283-BF3F-495E-9FBC-3BE6939E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1B69B6-CD99-4352-9371-5927AA4C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12EC4-4837-4A07-9FA1-3BEF03E7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E7641-7605-4B2D-A157-861D02AB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563B8-C57D-4FBA-9770-F84265EB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9EF28-EC6C-4F53-A388-F1E4AA08D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3F4003-8573-4E2C-B3FB-E10BE10D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EE3CA-F277-4F08-9904-61078C6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60A79-0F76-482D-98B1-B88EEA23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A00A3-4200-4885-8D4A-D36B49A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24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A08C7-7F6A-4BA3-939F-30C8DE99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7068B-716B-42DF-9188-0AD873AC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8C725-6F7E-4B17-8700-DB3DE82A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7F85D-75A7-452A-B002-786D7A5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DC7E3-37B3-4AE7-B449-95E16A14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8F10C-10D4-4690-9F0D-0C1FBA38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E9075-9798-4AEC-9907-815BF838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F15D6-324E-4BB5-899A-6C879A47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B1C21-0995-4123-809C-1C90B80A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545F7-3706-4F55-BA3E-38304FCE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54CA5-6B16-48CC-A0EE-BA93AD45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7228A-44C7-43D4-A10D-EA60C9AA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A950F-6215-4464-90F1-38DC78A6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AB671-A3AE-4159-B309-BD3DC87D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064891-74B0-4DF4-AE12-A2D35438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8D54CD-5AD6-49B1-9F50-04D53AC1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5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AC0-8A01-45CE-89A4-7C1164A8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CDA25-BA8D-4EB8-8C4D-73D7BC83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834241-FC44-4A95-AD87-0484306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0D878C-BED0-4046-8401-EDDACA1B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2C2433-1AB1-44D9-A8A7-907E276C6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C842EB-CF43-4729-8877-0975113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1B8073-0E16-44DE-98CA-66190A75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632587-705A-4471-B814-1970CDEE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5E9C-4576-44D2-AA6C-4F2C543E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71E3DF-A632-41FA-B9C7-2596287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DB9398-3440-4252-BBBC-A400BBE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683887-2ECD-4AD6-80C5-E6CBB07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8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D03D66-0C98-43EE-A795-647F4A3D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2DECD9-A4F4-4A58-9386-C1267E3D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839E4B-6E83-4541-8F0E-22DAD9ED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6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84348-85F8-4856-9A29-CB48D75A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C0FF-7285-434F-A2F8-19A528A1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EFEB38-E373-41DD-B56E-98EB69DD0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89FCA-954F-4118-9F9A-2599750F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802142-2021-48A9-B7EF-01E644A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50D7-1D82-4CA6-A14D-F8692462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13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6022-7A56-49BE-8A21-89D93D0B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2F1012-DABA-437E-AC09-CE1840C70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777758-685B-4FEB-8EBF-52D00044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AF7BE-334A-413B-A31D-F48A15FD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CB146-7F08-4EDA-A0AF-803E0707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43BE3-932B-4187-8941-D9AA0871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2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4CF29E-5E55-4FB0-9FFB-FBC4DE2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9C0E5-C5B7-4DA5-B90D-E22E2656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21C93-E46B-4BA1-955D-23CE46992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6DE8-A31A-47D5-B4D1-51D86E59306B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ADE78-33D6-435D-BC78-E4D794FB9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EB8A6B-E391-465B-B28B-53E3B9F6B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F427-F1F0-4F85-9701-CFE5AB15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DAC6-75FA-4F10-8E5E-157C2B50E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Trabalho 1 - Conceitos e Tecnologias para Dispositivos Conectados (C115)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F8D2B1-D917-4124-9398-61CFC9A7C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Alexander Augusto Silva Fernandes – 1333 - GEC</a:t>
            </a:r>
          </a:p>
          <a:p>
            <a:r>
              <a:rPr lang="pt-BR" dirty="0"/>
              <a:t>Vanessa Swerts Esteves – 1397 - GEC</a:t>
            </a:r>
          </a:p>
        </p:txBody>
      </p:sp>
    </p:spTree>
    <p:extLst>
      <p:ext uri="{BB962C8B-B14F-4D97-AF65-F5344CB8AC3E}">
        <p14:creationId xmlns:p14="http://schemas.microsoft.com/office/powerpoint/2010/main" val="287395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3787-0BAE-4E49-9BB4-BB6723E9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05"/>
            <a:ext cx="10515600" cy="1492320"/>
          </a:xfrm>
        </p:spPr>
        <p:txBody>
          <a:bodyPr>
            <a:normAutofit/>
          </a:bodyPr>
          <a:lstStyle/>
          <a:p>
            <a:r>
              <a:rPr lang="pt-BR" sz="2400" b="1" dirty="0"/>
              <a:t>1) Crie um programa </a:t>
            </a:r>
            <a:r>
              <a:rPr lang="pt-BR" sz="2400" b="1" dirty="0" err="1"/>
              <a:t>chatbot</a:t>
            </a:r>
            <a:r>
              <a:rPr lang="pt-BR" sz="2400" b="1" dirty="0"/>
              <a:t> que atende um cliente e envia algumas mensagens para ajudar o cliente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216B6E-AF02-4C49-A222-ADB0A6940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6480"/>
            <a:ext cx="5486827" cy="338306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B2D3E8-4E45-426B-98A4-249428E8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98" y="2560398"/>
            <a:ext cx="3865368" cy="34291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9C4141-FA8D-4221-B996-8CBABBE5275A}"/>
              </a:ext>
            </a:extLst>
          </p:cNvPr>
          <p:cNvSpPr txBox="1"/>
          <p:nvPr/>
        </p:nvSpPr>
        <p:spPr>
          <a:xfrm>
            <a:off x="838200" y="2173357"/>
            <a:ext cx="30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1: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1AC0B92-E285-40BA-BC12-FB9793598D7A}"/>
              </a:ext>
            </a:extLst>
          </p:cNvPr>
          <p:cNvSpPr txBox="1"/>
          <p:nvPr/>
        </p:nvSpPr>
        <p:spPr>
          <a:xfrm>
            <a:off x="6895398" y="2125739"/>
            <a:ext cx="30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2:</a:t>
            </a:r>
          </a:p>
        </p:txBody>
      </p:sp>
    </p:spTree>
    <p:extLst>
      <p:ext uri="{BB962C8B-B14F-4D97-AF65-F5344CB8AC3E}">
        <p14:creationId xmlns:p14="http://schemas.microsoft.com/office/powerpoint/2010/main" val="80432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3787-0BAE-4E49-9BB4-BB6723E9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36" y="469218"/>
            <a:ext cx="10515600" cy="1656521"/>
          </a:xfrm>
        </p:spPr>
        <p:txBody>
          <a:bodyPr>
            <a:normAutofit/>
          </a:bodyPr>
          <a:lstStyle/>
          <a:p>
            <a:r>
              <a:rPr lang="pt-BR" sz="2400" b="1" dirty="0"/>
              <a:t>2) Crie um programa servidor que envia duas questões de múltipla escolha</a:t>
            </a:r>
            <a:br>
              <a:rPr lang="pt-BR" sz="2400" b="1" dirty="0"/>
            </a:br>
            <a:r>
              <a:rPr lang="pt-BR" sz="2400" b="1" dirty="0"/>
              <a:t>para um cliente após este se conectar, o cliente deve responder as questões</a:t>
            </a:r>
            <a:br>
              <a:rPr lang="pt-BR" sz="2400" b="1" dirty="0"/>
            </a:br>
            <a:r>
              <a:rPr lang="pt-BR" sz="2400" b="1" dirty="0"/>
              <a:t>e o servidor retornar as respostas e uma mensagem dizendo quais questões</a:t>
            </a:r>
            <a:br>
              <a:rPr lang="pt-BR" sz="2400" b="1" dirty="0"/>
            </a:br>
            <a:r>
              <a:rPr lang="pt-BR" sz="2400" b="1" dirty="0"/>
              <a:t>o cliente acertou e quais errou: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5F263B-9E19-4581-88DA-54FD87A51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34" y="2412148"/>
            <a:ext cx="7241185" cy="38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52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Trabalho 1 - Conceitos e Tecnologias para Dispositivos Conectados (C115)</vt:lpstr>
      <vt:lpstr>1) Crie um programa chatbot que atende um cliente e envia algumas mensagens para ajudar o cliente</vt:lpstr>
      <vt:lpstr>2) Crie um programa servidor que envia duas questões de múltipla escolha para um cliente após este se conectar, o cliente deve responder as questões e o servidor retornar as respostas e uma mensagem dizendo quais questões o cliente acertou e quais errou: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 Conceitos e Tecnologias para Dispositivos Conectados (C115)</dc:title>
  <dc:creator>Alexânder Augusto</dc:creator>
  <cp:lastModifiedBy>Alexânder Augusto</cp:lastModifiedBy>
  <cp:revision>2</cp:revision>
  <dcterms:created xsi:type="dcterms:W3CDTF">2020-08-27T20:16:52Z</dcterms:created>
  <dcterms:modified xsi:type="dcterms:W3CDTF">2020-08-27T20:31:35Z</dcterms:modified>
</cp:coreProperties>
</file>