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CECF9-9B83-F240-8EBF-7A3B8185E29E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4F6AB-FE0F-6544-962E-4B71ACEE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4F6AB-FE0F-6544-962E-4B71ACEE9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FB85-DC7B-754E-B642-0A624FA08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0BF5E-2D3A-B940-B51E-64FA68910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880B-1328-7C4A-89C8-E1E09B8E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E0E1-6FA9-6A42-8C4C-60551EC2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79E2-1F6F-3446-904D-89F8A9DC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040E-FCE3-9E4C-B1A4-AD543825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F382-C687-EC44-9F99-2FC7A4234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7C24-E82D-2A4A-8759-88A9172B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6193-E897-E647-9127-110CA74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8DC5-9432-0F43-B98F-ADD310D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8599E-0130-B644-A735-82B83F4DD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498BD-EA84-1447-BA38-B5B1C8C4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7C64-D2D2-9949-BAC2-1F6992E1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CA8-6C30-9E4B-87BA-1EDB4961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FC95-24B7-BA49-BD27-43717E17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58D0-DF92-4A4A-87DA-8E91109A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3D3C-F47D-4E4B-AFE7-BA322255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708B-C18C-3846-BE97-755EB17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29FE7-4373-FF48-A25E-8293A5D8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40F7-18FB-BA40-A3F3-41540F7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AF88-AA55-B249-84FB-6ECA4C96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AF8E6-E5BB-D345-95D8-5D0F4DDA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EA-8AA4-DF4B-B34E-0A226194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7451-29D7-1249-B2E5-FF9E946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B88D9-DACF-CD48-8E33-629BA840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F5BF-D1CE-284D-874B-99EBFBA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70C4-ADF4-1D4C-9749-2A7D6535B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8C658-4004-8243-95A7-1C9791AA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A734-87F7-B24D-85CD-4B5CCE3D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5C83-690C-6B4A-8163-E6151D8A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58B2-896A-FC48-A475-6D9DD8AE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8C4-3E1D-9F42-8E2D-C1FC7ED1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8559-458A-BE46-B4B2-4DBFE65D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6F3CD-FA97-664E-A40E-A21EBE9F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925EE-49EB-2C44-ACC9-E77116939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74F1F-858C-A541-82BC-79F31F362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01FDC-43CB-C048-BCE4-C79E4F4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8A412-5BD9-2343-A7CC-D49DBA9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A9B66-FE48-4A42-B9A9-CC3334A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7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D701-5489-F041-9BE1-C60AB196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2AA1-3544-004C-A92A-30A2878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B66B-BA74-7D41-BD44-A59FEC60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1AFA-9292-1B4B-BDC6-9D5EDFD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A4CEC-CC00-DD4D-AEC8-6D735C6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2D5A8-FD07-784D-93F7-A3D7353C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91E4B-5F15-024A-B052-DFB20FAF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0F7F-1E96-DC49-91D7-E3CF9BB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79A3-B5CB-AF44-A444-3989C82B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87C1-F33D-344B-B980-D501DB22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AC15-BCBD-5846-9E76-388169F8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B38A-DB02-AB4D-BFE5-E268578D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FC80-FB87-954D-947E-94141EAD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F61-94B4-6C4F-ADFD-D30A1A01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39118-8FDF-2B40-BE4F-C27CFE4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72C8-67FF-3B46-B854-D6130C4B5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B26D-C62E-BA47-9E9C-8F8EE2A6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B20AF-8E6B-754C-94B9-19A8E1E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4BA9-696D-9548-9E66-C053B43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80C0C-B441-814E-AA66-01AAFE8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87F6-D6B1-5E4E-AAAB-FB87B8E3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0A73-35A6-ED4D-8EFC-623111DE3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ED26-2FF8-4449-AD94-D592A522C81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AE03-9385-1744-9D38-40B3AB5DC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7EAB-F443-4943-A06C-1FF1AB8CF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B4E3-04B1-1246-BF59-7034817C0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C52E8-D0AC-954F-A7A2-0061B21AD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09960"/>
              </p:ext>
            </p:extLst>
          </p:nvPr>
        </p:nvGraphicFramePr>
        <p:xfrm>
          <a:off x="2877713" y="1749976"/>
          <a:ext cx="6240530" cy="275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677">
                  <a:extLst>
                    <a:ext uri="{9D8B030D-6E8A-4147-A177-3AD203B41FA5}">
                      <a16:colId xmlns:a16="http://schemas.microsoft.com/office/drawing/2014/main" val="3933966038"/>
                    </a:ext>
                  </a:extLst>
                </a:gridCol>
                <a:gridCol w="924381">
                  <a:extLst>
                    <a:ext uri="{9D8B030D-6E8A-4147-A177-3AD203B41FA5}">
                      <a16:colId xmlns:a16="http://schemas.microsoft.com/office/drawing/2014/main" val="3990974628"/>
                    </a:ext>
                  </a:extLst>
                </a:gridCol>
                <a:gridCol w="845750">
                  <a:extLst>
                    <a:ext uri="{9D8B030D-6E8A-4147-A177-3AD203B41FA5}">
                      <a16:colId xmlns:a16="http://schemas.microsoft.com/office/drawing/2014/main" val="2345481601"/>
                    </a:ext>
                  </a:extLst>
                </a:gridCol>
                <a:gridCol w="828491">
                  <a:extLst>
                    <a:ext uri="{9D8B030D-6E8A-4147-A177-3AD203B41FA5}">
                      <a16:colId xmlns:a16="http://schemas.microsoft.com/office/drawing/2014/main" val="1226751879"/>
                    </a:ext>
                  </a:extLst>
                </a:gridCol>
                <a:gridCol w="811231">
                  <a:extLst>
                    <a:ext uri="{9D8B030D-6E8A-4147-A177-3AD203B41FA5}">
                      <a16:colId xmlns:a16="http://schemas.microsoft.com/office/drawing/2014/main" val="2875604458"/>
                    </a:ext>
                  </a:extLst>
                </a:gridCol>
              </a:tblGrid>
              <a:tr h="551526">
                <a:tc>
                  <a:txBody>
                    <a:bodyPr/>
                    <a:lstStyle/>
                    <a:p>
                      <a:r>
                        <a:rPr lang="en-US" sz="2400" dirty="0"/>
                        <a:t>Country\Family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9463"/>
                  </a:ext>
                </a:extLst>
              </a:tr>
              <a:tr h="551526">
                <a:tc>
                  <a:txBody>
                    <a:bodyPr/>
                    <a:lstStyle/>
                    <a:p>
                      <a:r>
                        <a:rPr lang="en-US" sz="2400" dirty="0"/>
                        <a:t>Nederland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18%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32018"/>
                  </a:ext>
                </a:extLst>
              </a:tr>
              <a:tr h="551526"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64442"/>
                  </a:ext>
                </a:extLst>
              </a:tr>
              <a:tr h="551526">
                <a:tc>
                  <a:txBody>
                    <a:bodyPr/>
                    <a:lstStyle/>
                    <a:p>
                      <a:r>
                        <a:rPr lang="en-US" sz="2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93358"/>
                  </a:ext>
                </a:extLst>
              </a:tr>
              <a:tr h="551526">
                <a:tc>
                  <a:txBody>
                    <a:bodyPr/>
                    <a:lstStyle/>
                    <a:p>
                      <a:r>
                        <a:rPr lang="en-US" sz="2400" dirty="0"/>
                        <a:t>Afghanistan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3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7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Inavamsi Enaganti</dc:creator>
  <cp:lastModifiedBy>Inavamsi Enaganti</cp:lastModifiedBy>
  <cp:revision>1</cp:revision>
  <dcterms:created xsi:type="dcterms:W3CDTF">2021-04-22T13:19:06Z</dcterms:created>
  <dcterms:modified xsi:type="dcterms:W3CDTF">2021-04-22T13:28:17Z</dcterms:modified>
</cp:coreProperties>
</file>