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mismo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i="1" dirty="0" err="1">
                <a:solidFill>
                  <a:schemeClr val="accent2"/>
                </a:solidFill>
              </a:rPr>
              <a:t>usaron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rot="10800000" flipH="1">
            <a:off x="6732350" y="1475135"/>
            <a:ext cx="800658" cy="7638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068" y="-27165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4988592" y="427756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1296791" y="5013315"/>
            <a:ext cx="219276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Camilo Arango 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https://github.com/inavarrom/Proyecto-Datos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4943581" y="5062798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err="1">
                <a:solidFill>
                  <a:srgbClr val="001E33"/>
                </a:solidFill>
              </a:rPr>
              <a:t>Andr</a:t>
            </a:r>
            <a:r>
              <a:rPr lang="es-ES" sz="2200" dirty="0" err="1">
                <a:solidFill>
                  <a:srgbClr val="001E33"/>
                </a:solidFill>
              </a:rPr>
              <a:t>és</a:t>
            </a:r>
            <a:r>
              <a:rPr lang="es-ES" sz="2200" dirty="0">
                <a:solidFill>
                  <a:srgbClr val="001E33"/>
                </a:solidFill>
              </a:rPr>
              <a:t> Restrepo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7379585-D606-4737-A492-648DDA2AD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2A69D-EB9F-463A-AF47-FA16CC4DB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791" y="1679990"/>
            <a:ext cx="2192760" cy="29236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19D3B-B1D8-4CC5-BA24-A80EB5956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280" y="1699386"/>
            <a:ext cx="2229703" cy="29710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0F273-7268-4FAD-B5F2-CFEE6FCF4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1352" y="1814760"/>
            <a:ext cx="1643748" cy="29236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AutoShape 8">
            <a:extLst>
              <a:ext uri="{FF2B5EF4-FFF2-40B4-BE49-F238E27FC236}">
                <a16:creationId xmlns:a16="http://schemas.microsoft.com/office/drawing/2014/main" id="{5C8A1720-C8F4-4071-AE68-E05BE41FB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015ACE-1E09-4ACC-8CD0-2B66EF325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9161" y="5062798"/>
            <a:ext cx="2408129" cy="792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Isabella Navarro Munera</cp:lastModifiedBy>
  <cp:revision>3</cp:revision>
  <dcterms:created xsi:type="dcterms:W3CDTF">2020-06-26T14:36:07Z</dcterms:created>
  <dcterms:modified xsi:type="dcterms:W3CDTF">2021-10-21T22:12:36Z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