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1AD-F809-4A1B-8711-D3276A7630A3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EC0D-CDDA-467C-A640-7770D069C1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62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1AD-F809-4A1B-8711-D3276A7630A3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EC0D-CDDA-467C-A640-7770D069C1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1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1AD-F809-4A1B-8711-D3276A7630A3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EC0D-CDDA-467C-A640-7770D069C1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0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1AD-F809-4A1B-8711-D3276A7630A3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EC0D-CDDA-467C-A640-7770D069C1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07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1AD-F809-4A1B-8711-D3276A7630A3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EC0D-CDDA-467C-A640-7770D069C1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42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1AD-F809-4A1B-8711-D3276A7630A3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EC0D-CDDA-467C-A640-7770D069C1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08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1AD-F809-4A1B-8711-D3276A7630A3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EC0D-CDDA-467C-A640-7770D069C1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68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1AD-F809-4A1B-8711-D3276A7630A3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EC0D-CDDA-467C-A640-7770D069C1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25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1AD-F809-4A1B-8711-D3276A7630A3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EC0D-CDDA-467C-A640-7770D069C1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3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1AD-F809-4A1B-8711-D3276A7630A3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EC0D-CDDA-467C-A640-7770D069C1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96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1AD-F809-4A1B-8711-D3276A7630A3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EC0D-CDDA-467C-A640-7770D069C1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67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D91AD-F809-4A1B-8711-D3276A7630A3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EC0D-CDDA-467C-A640-7770D069C1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21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5605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/>
          <a:srcRect t="9162" r="56316"/>
          <a:stretch/>
        </p:blipFill>
        <p:spPr>
          <a:xfrm>
            <a:off x="1382351" y="1972492"/>
            <a:ext cx="3856399" cy="4403544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6986403" y="2389038"/>
            <a:ext cx="102192" cy="10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6986403" y="2619237"/>
            <a:ext cx="102192" cy="10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6986403" y="2849436"/>
            <a:ext cx="102192" cy="10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986403" y="3079635"/>
            <a:ext cx="102192" cy="10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6997105" y="3326849"/>
            <a:ext cx="102192" cy="10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6997105" y="3557048"/>
            <a:ext cx="102192" cy="10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6997105" y="3787247"/>
            <a:ext cx="102192" cy="10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6997105" y="4017446"/>
            <a:ext cx="102192" cy="10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>
            <a:off x="6997105" y="4247645"/>
            <a:ext cx="102192" cy="10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6997105" y="4477844"/>
            <a:ext cx="102192" cy="10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6997105" y="4708043"/>
            <a:ext cx="102192" cy="10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6997105" y="4938242"/>
            <a:ext cx="102192" cy="10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/>
          <p:cNvSpPr/>
          <p:nvPr/>
        </p:nvSpPr>
        <p:spPr>
          <a:xfrm>
            <a:off x="6986403" y="5185456"/>
            <a:ext cx="102192" cy="10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6986403" y="5415655"/>
            <a:ext cx="102192" cy="10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6986403" y="5645854"/>
            <a:ext cx="102192" cy="10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6986403" y="5876053"/>
            <a:ext cx="102192" cy="10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3"/>
          <a:srcRect l="83607" t="9162"/>
          <a:stretch/>
        </p:blipFill>
        <p:spPr>
          <a:xfrm>
            <a:off x="4505324" y="1972492"/>
            <a:ext cx="1447139" cy="4403544"/>
          </a:xfrm>
          <a:prstGeom prst="rect">
            <a:avLst/>
          </a:prstGeom>
        </p:spPr>
      </p:pic>
      <p:sp>
        <p:nvSpPr>
          <p:cNvPr id="34" name="CuadroTexto 33"/>
          <p:cNvSpPr txBox="1"/>
          <p:nvPr/>
        </p:nvSpPr>
        <p:spPr>
          <a:xfrm>
            <a:off x="6785082" y="2074945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 smtClean="0"/>
              <a:t>Eliminar</a:t>
            </a:r>
            <a:endParaRPr lang="es-ES" sz="1050" b="1" dirty="0"/>
          </a:p>
        </p:txBody>
      </p:sp>
      <p:pic>
        <p:nvPicPr>
          <p:cNvPr id="3074" name="Picture 2" descr="Resultado de imagen de pencil icon 16x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14" y="2372430"/>
            <a:ext cx="139831" cy="1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Resultado de imagen de pencil icon 16x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13" y="2584285"/>
            <a:ext cx="139831" cy="1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Resultado de imagen de pencil icon 16x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13" y="2851173"/>
            <a:ext cx="139831" cy="1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Resultado de imagen de pencil icon 16x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12" y="3063028"/>
            <a:ext cx="139831" cy="1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Resultado de imagen de pencil icon 16x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12" y="3328586"/>
            <a:ext cx="139831" cy="1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Resultado de imagen de pencil icon 16x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11" y="3540441"/>
            <a:ext cx="139831" cy="1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Resultado de imagen de pencil icon 16x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11" y="3807329"/>
            <a:ext cx="139831" cy="1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Resultado de imagen de pencil icon 16x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10" y="4019184"/>
            <a:ext cx="139831" cy="1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Resultado de imagen de pencil icon 16x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12" y="4249382"/>
            <a:ext cx="139831" cy="1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Resultado de imagen de pencil icon 16x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11" y="4461237"/>
            <a:ext cx="139831" cy="1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Resultado de imagen de pencil icon 16x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11" y="4728125"/>
            <a:ext cx="139831" cy="1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Resultado de imagen de pencil icon 16x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10" y="4939980"/>
            <a:ext cx="139831" cy="1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Resultado de imagen de pencil icon 16x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10" y="5170178"/>
            <a:ext cx="139831" cy="1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Resultado de imagen de pencil icon 16x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09" y="5382033"/>
            <a:ext cx="139831" cy="1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Resultado de imagen de pencil icon 16x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09" y="5648921"/>
            <a:ext cx="139831" cy="1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Resultado de imagen de pencil icon 16x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08" y="5860776"/>
            <a:ext cx="139831" cy="1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uadroTexto 69"/>
          <p:cNvSpPr txBox="1"/>
          <p:nvPr/>
        </p:nvSpPr>
        <p:spPr>
          <a:xfrm>
            <a:off x="6046344" y="2074945"/>
            <a:ext cx="5164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 smtClean="0"/>
              <a:t>Editar</a:t>
            </a:r>
            <a:endParaRPr lang="es-ES" sz="1050" b="1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7664647" y="2074945"/>
            <a:ext cx="996753" cy="2539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+ Añadir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280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5605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06732" y="1476103"/>
            <a:ext cx="22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AÑADIR MATERIALES</a:t>
            </a:r>
            <a:endParaRPr lang="es-ES" b="1" dirty="0"/>
          </a:p>
        </p:txBody>
      </p:sp>
      <p:sp>
        <p:nvSpPr>
          <p:cNvPr id="6" name="Rectángulo 5"/>
          <p:cNvSpPr/>
          <p:nvPr/>
        </p:nvSpPr>
        <p:spPr>
          <a:xfrm>
            <a:off x="2561031" y="2321793"/>
            <a:ext cx="1595473" cy="287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606731" y="2338251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Nombre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4872447" y="2321793"/>
            <a:ext cx="76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Precio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5640799" y="2321792"/>
            <a:ext cx="1595473" cy="287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redondeado 9"/>
          <p:cNvSpPr/>
          <p:nvPr/>
        </p:nvSpPr>
        <p:spPr>
          <a:xfrm>
            <a:off x="8307977" y="2272936"/>
            <a:ext cx="1410789" cy="3693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Añadir Otro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99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5605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06732" y="1476103"/>
            <a:ext cx="21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EDITAR MATERIALES</a:t>
            </a:r>
            <a:endParaRPr lang="es-ES" b="1" dirty="0"/>
          </a:p>
        </p:txBody>
      </p:sp>
      <p:sp>
        <p:nvSpPr>
          <p:cNvPr id="6" name="Rectángulo 5"/>
          <p:cNvSpPr/>
          <p:nvPr/>
        </p:nvSpPr>
        <p:spPr>
          <a:xfrm>
            <a:off x="2383231" y="2550393"/>
            <a:ext cx="1595473" cy="287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777199" y="2550393"/>
            <a:ext cx="1052101" cy="287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redondeado 9"/>
          <p:cNvSpPr/>
          <p:nvPr/>
        </p:nvSpPr>
        <p:spPr>
          <a:xfrm>
            <a:off x="6402977" y="2501536"/>
            <a:ext cx="1410789" cy="3693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Modificar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t="9162" r="56316" b="80179"/>
          <a:stretch/>
        </p:blipFill>
        <p:spPr>
          <a:xfrm>
            <a:off x="1382351" y="1972492"/>
            <a:ext cx="3856399" cy="51670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83607" t="9162" b="79655"/>
          <a:stretch/>
        </p:blipFill>
        <p:spPr>
          <a:xfrm>
            <a:off x="4505324" y="1972492"/>
            <a:ext cx="1447139" cy="54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53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13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Curso</dc:creator>
  <cp:lastModifiedBy>Curso</cp:lastModifiedBy>
  <cp:revision>9</cp:revision>
  <dcterms:created xsi:type="dcterms:W3CDTF">2018-04-04T07:25:51Z</dcterms:created>
  <dcterms:modified xsi:type="dcterms:W3CDTF">2018-04-04T11:20:42Z</dcterms:modified>
</cp:coreProperties>
</file>