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0" r:id="rId2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58"/>
    <p:restoredTop sz="94387"/>
  </p:normalViewPr>
  <p:slideViewPr>
    <p:cSldViewPr snapToGrid="0" snapToObjects="1">
      <p:cViewPr varScale="1">
        <p:scale>
          <a:sx n="124" d="100"/>
          <a:sy n="124" d="100"/>
        </p:scale>
        <p:origin x="20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DCE7-C581-A444-82CB-240823C0D0F1}" type="datetimeFigureOut">
              <a:rPr kumimoji="1" lang="ja-JP" altLang="en-US" smtClean="0"/>
              <a:t>2019/8/12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CA84-0C33-EB4D-9E68-3B4571C5E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265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DCE7-C581-A444-82CB-240823C0D0F1}" type="datetimeFigureOut">
              <a:rPr kumimoji="1" lang="ja-JP" altLang="en-US" smtClean="0"/>
              <a:t>2019/8/12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CA84-0C33-EB4D-9E68-3B4571C5E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02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DCE7-C581-A444-82CB-240823C0D0F1}" type="datetimeFigureOut">
              <a:rPr kumimoji="1" lang="ja-JP" altLang="en-US" smtClean="0"/>
              <a:t>2019/8/12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CA84-0C33-EB4D-9E68-3B4571C5E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076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DCE7-C581-A444-82CB-240823C0D0F1}" type="datetimeFigureOut">
              <a:rPr kumimoji="1" lang="ja-JP" altLang="en-US" smtClean="0"/>
              <a:t>2019/8/12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CA84-0C33-EB4D-9E68-3B4571C5E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1801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DCE7-C581-A444-82CB-240823C0D0F1}" type="datetimeFigureOut">
              <a:rPr kumimoji="1" lang="ja-JP" altLang="en-US" smtClean="0"/>
              <a:t>2019/8/12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CA84-0C33-EB4D-9E68-3B4571C5E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27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DCE7-C581-A444-82CB-240823C0D0F1}" type="datetimeFigureOut">
              <a:rPr kumimoji="1" lang="ja-JP" altLang="en-US" smtClean="0"/>
              <a:t>2019/8/12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CA84-0C33-EB4D-9E68-3B4571C5E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787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DCE7-C581-A444-82CB-240823C0D0F1}" type="datetimeFigureOut">
              <a:rPr kumimoji="1" lang="ja-JP" altLang="en-US" smtClean="0"/>
              <a:t>2019/8/12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CA84-0C33-EB4D-9E68-3B4571C5E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57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DCE7-C581-A444-82CB-240823C0D0F1}" type="datetimeFigureOut">
              <a:rPr kumimoji="1" lang="ja-JP" altLang="en-US" smtClean="0"/>
              <a:t>2019/8/12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CA84-0C33-EB4D-9E68-3B4571C5E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718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DCE7-C581-A444-82CB-240823C0D0F1}" type="datetimeFigureOut">
              <a:rPr kumimoji="1" lang="ja-JP" altLang="en-US" smtClean="0"/>
              <a:t>2019/8/12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CA84-0C33-EB4D-9E68-3B4571C5E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84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DCE7-C581-A444-82CB-240823C0D0F1}" type="datetimeFigureOut">
              <a:rPr kumimoji="1" lang="ja-JP" altLang="en-US" smtClean="0"/>
              <a:t>2019/8/12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CA84-0C33-EB4D-9E68-3B4571C5E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18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DCE7-C581-A444-82CB-240823C0D0F1}" type="datetimeFigureOut">
              <a:rPr kumimoji="1" lang="ja-JP" altLang="en-US" smtClean="0"/>
              <a:t>2019/8/12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CA84-0C33-EB4D-9E68-3B4571C5E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508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CDCE7-C581-A444-82CB-240823C0D0F1}" type="datetimeFigureOut">
              <a:rPr kumimoji="1" lang="ja-JP" altLang="en-US" smtClean="0"/>
              <a:t>2019/8/12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6CA84-0C33-EB4D-9E68-3B4571C5E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01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4031296"/>
              </p:ext>
            </p:extLst>
          </p:nvPr>
        </p:nvGraphicFramePr>
        <p:xfrm>
          <a:off x="470262" y="809897"/>
          <a:ext cx="9039496" cy="573459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7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924">
                  <a:extLst>
                    <a:ext uri="{9D8B030D-6E8A-4147-A177-3AD203B41FA5}">
                      <a16:colId xmlns:a16="http://schemas.microsoft.com/office/drawing/2014/main" val="4007727994"/>
                    </a:ext>
                  </a:extLst>
                </a:gridCol>
                <a:gridCol w="90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950">
                  <a:extLst>
                    <a:ext uri="{9D8B030D-6E8A-4147-A177-3AD203B41FA5}">
                      <a16:colId xmlns:a16="http://schemas.microsoft.com/office/drawing/2014/main" val="2433853083"/>
                    </a:ext>
                  </a:extLst>
                </a:gridCol>
                <a:gridCol w="13559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1975">
                  <a:extLst>
                    <a:ext uri="{9D8B030D-6E8A-4147-A177-3AD203B41FA5}">
                      <a16:colId xmlns:a16="http://schemas.microsoft.com/office/drawing/2014/main" val="1110098733"/>
                    </a:ext>
                  </a:extLst>
                </a:gridCol>
                <a:gridCol w="18078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11531">
                <a:tc rowSpan="2">
                  <a:txBody>
                    <a:bodyPr/>
                    <a:lstStyle/>
                    <a:p>
                      <a:r>
                        <a:rPr kumimoji="1" lang="ja-JP" altLang="en-US" sz="1600" b="0">
                          <a:solidFill>
                            <a:schemeClr val="tx1"/>
                          </a:solidFill>
                          <a:latin typeface="FOT-Seurat ProN DB" panose="02020700000000000000" pitchFamily="18" charset="-128"/>
                          <a:ea typeface="FOT-Seurat ProN DB" panose="02020700000000000000" pitchFamily="18" charset="-128"/>
                          <a:cs typeface="メイリオ" panose="020B0604030504040204" pitchFamily="50" charset="-128"/>
                        </a:rPr>
                        <a:t>企画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  <a:latin typeface="FOT-Seurat ProN DB" panose="02020700000000000000" pitchFamily="18" charset="-128"/>
                        <a:ea typeface="FOT-Seurat ProN DB" panose="02020700000000000000" pitchFamily="18" charset="-128"/>
                        <a:cs typeface="Meiryo UI" panose="020B0604030504040204" pitchFamily="50" charset="-128"/>
                      </a:endParaRPr>
                    </a:p>
                  </a:txBody>
                  <a:tcPr marL="74295" marR="74295" marT="37148" marB="37148">
                    <a:lnR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sz="1600" b="0">
                          <a:solidFill>
                            <a:schemeClr val="tx1"/>
                          </a:solidFill>
                          <a:latin typeface="FOT-Seurat ProN DB" panose="02020700000000000000" pitchFamily="18" charset="-128"/>
                          <a:ea typeface="FOT-Seurat ProN DB" panose="02020700000000000000" pitchFamily="18" charset="-128"/>
                          <a:cs typeface="Meiryo UI" panose="020B0604030504040204" pitchFamily="50" charset="-128"/>
                        </a:rPr>
                        <a:t>計画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  <a:latin typeface="FOT-Seurat ProN DB" panose="02020700000000000000" pitchFamily="18" charset="-128"/>
                        <a:ea typeface="FOT-Seurat ProN DB" panose="02020700000000000000" pitchFamily="18" charset="-128"/>
                        <a:cs typeface="Meiryo UI" panose="020B0604030504040204" pitchFamily="50" charset="-128"/>
                      </a:endParaRPr>
                    </a:p>
                  </a:txBody>
                  <a:tcPr marL="74295" marR="74295" marT="37148" marB="37148">
                    <a:lnL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r>
                        <a:rPr kumimoji="1" lang="ja-JP" altLang="en-US" sz="1600" b="0">
                          <a:solidFill>
                            <a:schemeClr val="tx1"/>
                          </a:solidFill>
                          <a:latin typeface="FOT-Seurat ProN DB" panose="02020700000000000000" pitchFamily="18" charset="-128"/>
                          <a:ea typeface="FOT-Seurat ProN DB" panose="02020700000000000000" pitchFamily="18" charset="-128"/>
                          <a:cs typeface="Meiryo UI" panose="020B0604030504040204" pitchFamily="50" charset="-128"/>
                        </a:rPr>
                        <a:t>執筆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  <a:latin typeface="FOT-Seurat ProN DB" panose="02020700000000000000" pitchFamily="18" charset="-128"/>
                        <a:ea typeface="FOT-Seurat ProN DB" panose="02020700000000000000" pitchFamily="18" charset="-128"/>
                        <a:cs typeface="Meiryo UI" panose="020B0604030504040204" pitchFamily="50" charset="-128"/>
                      </a:endParaRPr>
                    </a:p>
                  </a:txBody>
                  <a:tcPr marL="74295" marR="74295" marT="37148" marB="37148">
                    <a:lnL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sz="1600" b="0">
                          <a:solidFill>
                            <a:schemeClr val="tx1"/>
                          </a:solidFill>
                          <a:latin typeface="FOT-Seurat ProN DB" panose="02020700000000000000" pitchFamily="18" charset="-128"/>
                          <a:ea typeface="FOT-Seurat ProN DB" panose="02020700000000000000" pitchFamily="18" charset="-128"/>
                          <a:cs typeface="Meiryo UI" panose="020B0604030504040204" pitchFamily="50" charset="-128"/>
                        </a:rPr>
                        <a:t>体制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  <a:latin typeface="FOT-Seurat ProN DB" panose="02020700000000000000" pitchFamily="18" charset="-128"/>
                        <a:ea typeface="FOT-Seurat ProN DB" panose="02020700000000000000" pitchFamily="18" charset="-128"/>
                        <a:cs typeface="Meiryo UI" panose="020B0604030504040204" pitchFamily="50" charset="-128"/>
                      </a:endParaRPr>
                    </a:p>
                  </a:txBody>
                  <a:tcPr marL="74295" marR="74295" marT="37148" marB="37148">
                    <a:lnL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600" b="0">
                          <a:solidFill>
                            <a:schemeClr val="tx1"/>
                          </a:solidFill>
                          <a:latin typeface="FOT-Seurat ProN DB" panose="02020700000000000000" pitchFamily="18" charset="-128"/>
                          <a:ea typeface="FOT-Seurat ProN DB" panose="02020700000000000000" pitchFamily="18" charset="-128"/>
                          <a:cs typeface="Meiryo UI" panose="020B0604030504040204" pitchFamily="50" charset="-128"/>
                        </a:rPr>
                        <a:t>装丁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  <a:latin typeface="FOT-Seurat ProN DB" panose="02020700000000000000" pitchFamily="18" charset="-128"/>
                        <a:ea typeface="FOT-Seurat ProN DB" panose="02020700000000000000" pitchFamily="18" charset="-128"/>
                        <a:cs typeface="Meiryo UI" panose="020B0604030504040204" pitchFamily="50" charset="-128"/>
                      </a:endParaRPr>
                    </a:p>
                  </a:txBody>
                  <a:tcPr marL="74295" marR="74295" marT="37148" marB="37148">
                    <a:lnL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153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sz="1600" b="0">
                          <a:solidFill>
                            <a:schemeClr val="tx1"/>
                          </a:solidFill>
                          <a:latin typeface="FOT-Seurat ProN DB" panose="02020700000000000000" pitchFamily="18" charset="-128"/>
                          <a:ea typeface="FOT-Seurat ProN DB" panose="02020700000000000000" pitchFamily="18" charset="-128"/>
                          <a:cs typeface="メイリオ" panose="020B0604030504040204" pitchFamily="50" charset="-128"/>
                        </a:rPr>
                        <a:t>スケジュール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FOT-Seurat ProN DB" panose="02020700000000000000" pitchFamily="18" charset="-128"/>
                        <a:ea typeface="FOT-Seurat ProN DB" panose="02020700000000000000" pitchFamily="18" charset="-128"/>
                        <a:cs typeface="メイリオ" panose="020B0604030504040204" pitchFamily="50" charset="-128"/>
                      </a:endParaRPr>
                    </a:p>
                  </a:txBody>
                  <a:tcPr marL="74295" marR="74295" marT="37148" marB="37148">
                    <a:lnL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sz="1600" b="0">
                          <a:solidFill>
                            <a:schemeClr val="tx1"/>
                          </a:solidFill>
                          <a:latin typeface="FOT-Seurat ProN DB" panose="02020700000000000000" pitchFamily="18" charset="-128"/>
                          <a:ea typeface="FOT-Seurat ProN DB" panose="02020700000000000000" pitchFamily="18" charset="-128"/>
                          <a:cs typeface="Meiryo UI" panose="020B0604030504040204" pitchFamily="50" charset="-128"/>
                        </a:rPr>
                        <a:t>マーケティング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  <a:latin typeface="FOT-Seurat ProN DB" panose="02020700000000000000" pitchFamily="18" charset="-128"/>
                        <a:ea typeface="FOT-Seurat ProN DB" panose="02020700000000000000" pitchFamily="18" charset="-128"/>
                        <a:cs typeface="Meiryo UI" panose="020B0604030504040204" pitchFamily="50" charset="-128"/>
                      </a:endParaRPr>
                    </a:p>
                  </a:txBody>
                  <a:tcPr marL="74295" marR="74295" marT="37148" marB="37148">
                    <a:lnL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1531">
                <a:tc gridSpan="2">
                  <a:txBody>
                    <a:bodyPr/>
                    <a:lstStyle/>
                    <a:p>
                      <a:r>
                        <a:rPr kumimoji="1" lang="ja-JP" altLang="en-US" sz="1600" b="0">
                          <a:solidFill>
                            <a:schemeClr val="tx1"/>
                          </a:solidFill>
                          <a:latin typeface="FOT-Seurat ProN DB" panose="02020700000000000000" pitchFamily="18" charset="-128"/>
                          <a:ea typeface="FOT-Seurat ProN DB" panose="02020700000000000000" pitchFamily="18" charset="-128"/>
                          <a:cs typeface="Meiryo UI" panose="020B0604030504040204" pitchFamily="50" charset="-128"/>
                        </a:rPr>
                        <a:t>入稿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  <a:latin typeface="FOT-Seurat ProN DB" panose="02020700000000000000" pitchFamily="18" charset="-128"/>
                        <a:ea typeface="FOT-Seurat ProN DB" panose="02020700000000000000" pitchFamily="18" charset="-128"/>
                        <a:cs typeface="Meiryo UI" panose="020B0604030504040204" pitchFamily="50" charset="-128"/>
                      </a:endParaRPr>
                    </a:p>
                  </a:txBody>
                  <a:tcPr marL="74295" marR="74295" marT="37148" marB="37148">
                    <a:lnT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sz="1600" b="0">
                          <a:solidFill>
                            <a:schemeClr val="tx1"/>
                          </a:solidFill>
                          <a:latin typeface="FOT-Seurat ProN DB" panose="02020700000000000000" pitchFamily="18" charset="-128"/>
                          <a:ea typeface="FOT-Seurat ProN DB" panose="02020700000000000000" pitchFamily="18" charset="-128"/>
                          <a:cs typeface="Meiryo UI" panose="020B0604030504040204" pitchFamily="50" charset="-128"/>
                        </a:rPr>
                        <a:t>イベント準備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  <a:latin typeface="FOT-Seurat ProN DB" panose="02020700000000000000" pitchFamily="18" charset="-128"/>
                        <a:ea typeface="FOT-Seurat ProN DB" panose="02020700000000000000" pitchFamily="18" charset="-128"/>
                        <a:cs typeface="Meiryo UI" panose="020B0604030504040204" pitchFamily="50" charset="-128"/>
                      </a:endParaRP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sz="1600" b="0">
                          <a:solidFill>
                            <a:schemeClr val="tx1"/>
                          </a:solidFill>
                          <a:latin typeface="FOT-Seurat ProN DB" panose="02020700000000000000" pitchFamily="18" charset="-128"/>
                          <a:ea typeface="FOT-Seurat ProN DB" panose="02020700000000000000" pitchFamily="18" charset="-128"/>
                          <a:cs typeface="Meiryo UI" panose="020B0604030504040204" pitchFamily="50" charset="-128"/>
                        </a:rPr>
                        <a:t>イベント当日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  <a:latin typeface="FOT-Seurat ProN DB" panose="02020700000000000000" pitchFamily="18" charset="-128"/>
                        <a:ea typeface="FOT-Seurat ProN DB" panose="02020700000000000000" pitchFamily="18" charset="-128"/>
                        <a:cs typeface="Meiryo UI" panose="020B0604030504040204" pitchFamily="50" charset="-128"/>
                      </a:endParaRPr>
                    </a:p>
                  </a:txBody>
                  <a:tcPr marL="74295" marR="74295" marT="37148" marB="37148">
                    <a:lnT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sz="1600" b="0">
                          <a:solidFill>
                            <a:schemeClr val="tx1"/>
                          </a:solidFill>
                          <a:latin typeface="FOT-Seurat ProN DB" panose="02020700000000000000" pitchFamily="18" charset="-128"/>
                          <a:ea typeface="FOT-Seurat ProN DB" panose="02020700000000000000" pitchFamily="18" charset="-128"/>
                          <a:cs typeface="Meiryo UI" panose="020B0604030504040204" pitchFamily="50" charset="-128"/>
                        </a:rPr>
                        <a:t>イベント事後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  <a:latin typeface="FOT-Seurat ProN DB" panose="02020700000000000000" pitchFamily="18" charset="-128"/>
                        <a:ea typeface="FOT-Seurat ProN DB" panose="02020700000000000000" pitchFamily="18" charset="-128"/>
                        <a:cs typeface="Meiryo UI" panose="020B0604030504040204" pitchFamily="50" charset="-128"/>
                      </a:endParaRPr>
                    </a:p>
                  </a:txBody>
                  <a:tcPr marL="74295" marR="74295" marT="37148" marB="37148">
                    <a:lnT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820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14</Words>
  <Application>Microsoft Macintosh PowerPoint</Application>
  <PresentationFormat>A4 210 x 297 mm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FOT-Seurat ProN DB</vt:lpstr>
      <vt:lpstr>Arial</vt:lpstr>
      <vt:lpstr>Calibri</vt:lpstr>
      <vt:lpstr>Calibri Light</vt:lpstr>
      <vt:lpstr>Office テーマ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fumitaka inayama</dc:creator>
  <cp:keywords/>
  <dc:description>2019.08.12</dc:description>
  <cp:lastModifiedBy>fumitaka inayama</cp:lastModifiedBy>
  <cp:revision>19</cp:revision>
  <cp:lastPrinted>2018-05-16T13:32:15Z</cp:lastPrinted>
  <dcterms:created xsi:type="dcterms:W3CDTF">2018-05-16T13:29:04Z</dcterms:created>
  <dcterms:modified xsi:type="dcterms:W3CDTF">2019-08-12T13:22:48Z</dcterms:modified>
  <cp:category/>
</cp:coreProperties>
</file>