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4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/>
    <p:restoredTop sz="94387"/>
  </p:normalViewPr>
  <p:slideViewPr>
    <p:cSldViewPr snapToGrid="0" snapToObjects="1">
      <p:cViewPr varScale="1">
        <p:scale>
          <a:sx n="124" d="100"/>
          <a:sy n="124" d="100"/>
        </p:scale>
        <p:origin x="2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6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2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7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80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27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87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1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4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18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0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01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2927EE5-A9A5-1E49-8C9C-9FC047013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72851"/>
              </p:ext>
            </p:extLst>
          </p:nvPr>
        </p:nvGraphicFramePr>
        <p:xfrm>
          <a:off x="1651000" y="1227666"/>
          <a:ext cx="66040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1109420198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84795650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40455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04525008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80788176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990338617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68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15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12095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562760"/>
                  </a:ext>
                </a:extLst>
              </a:tr>
            </a:tbl>
          </a:graphicData>
        </a:graphic>
      </p:graphicFrame>
      <p:sp>
        <p:nvSpPr>
          <p:cNvPr id="5" name="円/楕円 4">
            <a:extLst>
              <a:ext uri="{FF2B5EF4-FFF2-40B4-BE49-F238E27FC236}">
                <a16:creationId xmlns:a16="http://schemas.microsoft.com/office/drawing/2014/main" id="{072A5C93-2593-8947-8EA4-FD74339D2A73}"/>
              </a:ext>
            </a:extLst>
          </p:cNvPr>
          <p:cNvSpPr/>
          <p:nvPr/>
        </p:nvSpPr>
        <p:spPr>
          <a:xfrm>
            <a:off x="1430102" y="1478212"/>
            <a:ext cx="441789" cy="400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A17D0AEC-1334-D14E-9D34-C0C16AE3A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61788"/>
              </p:ext>
            </p:extLst>
          </p:nvPr>
        </p:nvGraphicFramePr>
        <p:xfrm>
          <a:off x="1650999" y="2802814"/>
          <a:ext cx="66040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1109420198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84795650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40455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04525008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80788176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990338617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68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15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12095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562760"/>
                  </a:ext>
                </a:extLst>
              </a:tr>
            </a:tbl>
          </a:graphicData>
        </a:graphic>
      </p:graphicFrame>
      <p:sp>
        <p:nvSpPr>
          <p:cNvPr id="7" name="円/楕円 6">
            <a:extLst>
              <a:ext uri="{FF2B5EF4-FFF2-40B4-BE49-F238E27FC236}">
                <a16:creationId xmlns:a16="http://schemas.microsoft.com/office/drawing/2014/main" id="{87B76871-ED72-874B-BC8E-52D97F44D80A}"/>
              </a:ext>
            </a:extLst>
          </p:cNvPr>
          <p:cNvSpPr/>
          <p:nvPr/>
        </p:nvSpPr>
        <p:spPr>
          <a:xfrm>
            <a:off x="2518840" y="3059668"/>
            <a:ext cx="441789" cy="400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4C4C88E-98A1-C34E-AB61-60E994047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68471"/>
              </p:ext>
            </p:extLst>
          </p:nvPr>
        </p:nvGraphicFramePr>
        <p:xfrm>
          <a:off x="1650999" y="4481510"/>
          <a:ext cx="66040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1109420198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84795650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40455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04525008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80788176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990338617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68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15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12095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562760"/>
                  </a:ext>
                </a:extLst>
              </a:tr>
            </a:tbl>
          </a:graphicData>
        </a:graphic>
      </p:graphicFrame>
      <p:sp>
        <p:nvSpPr>
          <p:cNvPr id="9" name="円/楕円 8">
            <a:extLst>
              <a:ext uri="{FF2B5EF4-FFF2-40B4-BE49-F238E27FC236}">
                <a16:creationId xmlns:a16="http://schemas.microsoft.com/office/drawing/2014/main" id="{150DCE7A-870F-1041-9C2D-A65B16FDF9E4}"/>
              </a:ext>
            </a:extLst>
          </p:cNvPr>
          <p:cNvSpPr/>
          <p:nvPr/>
        </p:nvSpPr>
        <p:spPr>
          <a:xfrm>
            <a:off x="5820839" y="4722684"/>
            <a:ext cx="441789" cy="400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E2E9-5834-1749-9DBE-2B6A398B00BE}"/>
              </a:ext>
            </a:extLst>
          </p:cNvPr>
          <p:cNvSpPr txBox="1"/>
          <p:nvPr/>
        </p:nvSpPr>
        <p:spPr>
          <a:xfrm>
            <a:off x="766767" y="14845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FOT-Seurat ProN DB" panose="02020700000000000000" pitchFamily="18" charset="-128"/>
                <a:ea typeface="FOT-Seurat ProN DB" panose="02020700000000000000" pitchFamily="18" charset="-128"/>
              </a:rPr>
              <a:t>納期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2C3EAB-E708-6446-ABB6-31E6F9A5744A}"/>
              </a:ext>
            </a:extLst>
          </p:cNvPr>
          <p:cNvSpPr txBox="1"/>
          <p:nvPr/>
        </p:nvSpPr>
        <p:spPr>
          <a:xfrm>
            <a:off x="766765" y="3075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FOT-Seurat ProN DB" panose="02020700000000000000" pitchFamily="18" charset="-128"/>
                <a:ea typeface="FOT-Seurat ProN DB" panose="02020700000000000000" pitchFamily="18" charset="-128"/>
              </a:rPr>
              <a:t>品質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B6E0C0-FF44-8941-A23D-7D956322D203}"/>
              </a:ext>
            </a:extLst>
          </p:cNvPr>
          <p:cNvSpPr txBox="1"/>
          <p:nvPr/>
        </p:nvSpPr>
        <p:spPr>
          <a:xfrm>
            <a:off x="651351" y="47540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FOT-Seurat ProN DB" panose="02020700000000000000" pitchFamily="18" charset="-128"/>
                <a:ea typeface="FOT-Seurat ProN DB" panose="02020700000000000000" pitchFamily="18" charset="-128"/>
              </a:rPr>
              <a:t>コスト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C0DE65-02B4-0E42-A914-6588C42BCAEB}"/>
              </a:ext>
            </a:extLst>
          </p:cNvPr>
          <p:cNvSpPr txBox="1"/>
          <p:nvPr/>
        </p:nvSpPr>
        <p:spPr>
          <a:xfrm>
            <a:off x="1277340" y="83321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Seurat ProN DB" panose="02020700000000000000" pitchFamily="18" charset="-128"/>
                <a:ea typeface="FOT-Seurat ProN DB" panose="02020700000000000000" pitchFamily="18" charset="-128"/>
              </a:rPr>
              <a:t>MAX</a:t>
            </a:r>
            <a:endParaRPr kumimoji="1" lang="ja-JP" altLang="en-US">
              <a:latin typeface="FOT-Seurat ProN DB" panose="02020700000000000000" pitchFamily="18" charset="-128"/>
              <a:ea typeface="FOT-Seurat ProN DB" panose="020207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C05998-AE12-EB49-8766-72BED7F7860C}"/>
              </a:ext>
            </a:extLst>
          </p:cNvPr>
          <p:cNvSpPr txBox="1"/>
          <p:nvPr/>
        </p:nvSpPr>
        <p:spPr>
          <a:xfrm>
            <a:off x="7930233" y="84514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Seurat ProN DB" panose="02020700000000000000" pitchFamily="18" charset="-128"/>
                <a:ea typeface="FOT-Seurat ProN DB" panose="02020700000000000000" pitchFamily="18" charset="-128"/>
              </a:rPr>
              <a:t>MIN</a:t>
            </a:r>
            <a:endParaRPr kumimoji="1" lang="ja-JP" altLang="en-US">
              <a:latin typeface="FOT-Seurat ProN DB" panose="02020700000000000000" pitchFamily="18" charset="-128"/>
              <a:ea typeface="FOT-Seurat ProN DB" panose="020207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870412-FCC5-BA47-9524-B3780E226412}"/>
              </a:ext>
            </a:extLst>
          </p:cNvPr>
          <p:cNvSpPr txBox="1"/>
          <p:nvPr/>
        </p:nvSpPr>
        <p:spPr>
          <a:xfrm>
            <a:off x="1277337" y="251378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Seurat ProN DB" panose="02020700000000000000" pitchFamily="18" charset="-128"/>
                <a:ea typeface="FOT-Seurat ProN DB" panose="02020700000000000000" pitchFamily="18" charset="-128"/>
              </a:rPr>
              <a:t>MAX</a:t>
            </a:r>
            <a:endParaRPr kumimoji="1" lang="ja-JP" altLang="en-US">
              <a:latin typeface="FOT-Seurat ProN DB" panose="02020700000000000000" pitchFamily="18" charset="-128"/>
              <a:ea typeface="FOT-Seurat ProN DB" panose="02020700000000000000" pitchFamily="18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CE87A7A-F133-0F47-B7E5-4F7A49A09453}"/>
              </a:ext>
            </a:extLst>
          </p:cNvPr>
          <p:cNvSpPr txBox="1"/>
          <p:nvPr/>
        </p:nvSpPr>
        <p:spPr>
          <a:xfrm>
            <a:off x="7930230" y="252571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Seurat ProN DB" panose="02020700000000000000" pitchFamily="18" charset="-128"/>
                <a:ea typeface="FOT-Seurat ProN DB" panose="02020700000000000000" pitchFamily="18" charset="-128"/>
              </a:rPr>
              <a:t>MIN</a:t>
            </a:r>
            <a:endParaRPr kumimoji="1" lang="ja-JP" altLang="en-US">
              <a:latin typeface="FOT-Seurat ProN DB" panose="02020700000000000000" pitchFamily="18" charset="-128"/>
              <a:ea typeface="FOT-Seurat ProN DB" panose="020207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3CB631-8BB2-1642-8E18-5C3A59EF5B5C}"/>
              </a:ext>
            </a:extLst>
          </p:cNvPr>
          <p:cNvSpPr txBox="1"/>
          <p:nvPr/>
        </p:nvSpPr>
        <p:spPr>
          <a:xfrm>
            <a:off x="1277337" y="41067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Seurat ProN DB" panose="02020700000000000000" pitchFamily="18" charset="-128"/>
                <a:ea typeface="FOT-Seurat ProN DB" panose="02020700000000000000" pitchFamily="18" charset="-128"/>
              </a:rPr>
              <a:t>MAX</a:t>
            </a:r>
            <a:endParaRPr kumimoji="1" lang="ja-JP" altLang="en-US">
              <a:latin typeface="FOT-Seurat ProN DB" panose="02020700000000000000" pitchFamily="18" charset="-128"/>
              <a:ea typeface="FOT-Seurat ProN DB" panose="02020700000000000000" pitchFamily="18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5D2663-6FE0-4545-A9C8-57648CC22DDB}"/>
              </a:ext>
            </a:extLst>
          </p:cNvPr>
          <p:cNvSpPr txBox="1"/>
          <p:nvPr/>
        </p:nvSpPr>
        <p:spPr>
          <a:xfrm>
            <a:off x="7930230" y="411872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Seurat ProN DB" panose="02020700000000000000" pitchFamily="18" charset="-128"/>
                <a:ea typeface="FOT-Seurat ProN DB" panose="02020700000000000000" pitchFamily="18" charset="-128"/>
              </a:rPr>
              <a:t>MIN</a:t>
            </a:r>
            <a:endParaRPr kumimoji="1" lang="ja-JP" altLang="en-US">
              <a:latin typeface="FOT-Seurat ProN DB" panose="02020700000000000000" pitchFamily="18" charset="-128"/>
              <a:ea typeface="FOT-Seurat ProN D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62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9</Words>
  <Application>Microsoft Macintosh PowerPoint</Application>
  <PresentationFormat>A4 210 x 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FOT-Seurat ProN DB</vt:lpstr>
      <vt:lpstr>Arial</vt:lpstr>
      <vt:lpstr>Calibri</vt:lpstr>
      <vt:lpstr>Calibri Light</vt:lpstr>
      <vt:lpstr>Office テーマ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fumitaka inayama</dc:creator>
  <cp:keywords/>
  <dc:description>2019.08.12</dc:description>
  <cp:lastModifiedBy>fumitaka inayama</cp:lastModifiedBy>
  <cp:revision>19</cp:revision>
  <cp:lastPrinted>2018-05-16T13:32:15Z</cp:lastPrinted>
  <dcterms:created xsi:type="dcterms:W3CDTF">2018-05-16T13:29:04Z</dcterms:created>
  <dcterms:modified xsi:type="dcterms:W3CDTF">2019-08-12T13:22:38Z</dcterms:modified>
  <cp:category/>
</cp:coreProperties>
</file>