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6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71C5"/>
    <a:srgbClr val="3C1DAF"/>
    <a:srgbClr val="002E8A"/>
    <a:srgbClr val="4B63BD"/>
    <a:srgbClr val="62D2E4"/>
    <a:srgbClr val="725AAE"/>
    <a:srgbClr val="060058"/>
    <a:srgbClr val="7CEAFB"/>
    <a:srgbClr val="F0BB18"/>
    <a:srgbClr val="D346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8" autoAdjust="0"/>
    <p:restoredTop sz="96055" autoAdjust="0"/>
  </p:normalViewPr>
  <p:slideViewPr>
    <p:cSldViewPr snapToGrid="0">
      <p:cViewPr>
        <p:scale>
          <a:sx n="84" d="100"/>
          <a:sy n="84" d="100"/>
        </p:scale>
        <p:origin x="184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832A-30C8-D4B0-E9E5-C66369A2C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D03DB-EF7D-38E0-7049-751B01830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51580-88D9-31D3-852C-8A75AF049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666FF-E11D-C9F5-8BD1-445EE52E5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D82AE-7341-1B0B-3731-7B441B497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77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1BD86-D0BE-D1A3-EFB6-FC895D88D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8BE26-680E-534B-6A38-25200AFA3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7663-C762-519B-C4FC-33FEEE9F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790E-BB9B-A8F0-E0ED-A0300032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B9B2A-E616-21B7-5E69-27D669363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544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2B280-2F29-04E9-E23F-FF1C3A78A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CBD565-EE49-FE35-66D0-03C1391D4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5B106-CB7E-8AA1-B862-9894FDE72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D83DD-E45B-6928-8D71-335771F2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FCD99-915E-BEDD-8191-DCD10928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77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5C3C3-1630-1CF3-670D-89FE439D7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AC83F-E87B-7E91-59C8-714863511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8DF79-B90A-918C-DEF8-10F29620B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86B87-F84E-AC37-F7CC-49FB75BF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5548C-36E8-56E7-2208-01D46440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67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453E-2B05-952D-5B75-0953CDF11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20C16-18F1-ED08-D1FB-D6FDD84DD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4A2D6-3D78-671A-FBD6-23352B5F9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8DDDF-7413-83E2-BE69-131F607A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0101-E125-B41D-8A36-7F96F5A09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650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44FE-F987-BD18-9020-5B292DE7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0EF90-9998-29C7-3B0E-875C1FDEA2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AC358-69EC-BA06-B7ED-16140D4B8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32719-FA29-C508-E278-C4DFA6844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6AAC3-F967-272A-C49F-7E4657CC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29954-49F7-64A3-BCC9-F63CE83C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78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5E040-6475-6FF3-C1F3-71D57BF5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A8703-F0D4-57AA-C56A-E2A51D1B4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C8617-F3E2-94FA-4EB5-C978A3308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795DE7-FC32-9D6E-E908-FA6040395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D210E-CADA-5A26-F24E-02F1F6C90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4E8D4-52CD-AB33-1613-DF1705121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31CAA9-9DE9-98FE-3C36-3E64EC1D8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C0AB9-136B-9DB0-2B8C-5A2F35D8A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22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4EC4-C02D-6ACF-FE02-68EDB80A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75286B-E171-30D8-ABB9-BF4F63E0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930A0-4CA7-26C9-0F07-9F025F13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4B480-148D-FE66-FF1A-BAC409FE5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66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5D6AEC-511A-D49D-FFFC-0C17560A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15ED2A-40F4-096B-B98B-57A301F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A5C5B-CCFC-0894-5BFF-9EF63419D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928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2F30D-1B72-AFE0-521F-EC5DCA1C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8D872-1DB1-127F-38A4-5C7C4720B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562E-8842-D383-810C-5F9E96925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FCDE09-696A-DE3D-F3B8-26B2032F7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5625F-610D-2B0F-5490-B61BA05F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53626C-4BC3-F5FD-2AEF-2C07E3D0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31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DC6AE-184F-E402-8DB9-7F16FCA9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4E0DC9-77CB-66AD-DAEE-5FAF156680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1DBC0-28E4-C0E0-5AAD-CA64756E6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2DA5E-F726-F624-FDB1-4E18BA56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61B0-6127-6581-107F-028C1F648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3CFCC-408A-E9F1-9D5C-1BDB6A52C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9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9AE0C3-448A-D991-A5C0-026B3798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33F36-7051-9350-4687-D057D946B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341EC-9965-03C7-6AFC-BC57B1CA8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851FB-BB25-49E2-8B93-9DB34D66DED9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0D148-B30D-F006-45C3-F136140C5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8E9D-6074-4425-F73F-862C74C04E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C5885-21C6-416C-80C3-C9B185DC9E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19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measuring-societal-vulnerability-critical-infrastructure-failure-due-extreme-weather-event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searchleap.com/measuring-societal-vulnerability-critical-infrastructure-failure-due-extreme-weather-event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ss.ung.si/doku.php?id=who_invented_a_tificial_intelligence_histo_y_of_ai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1">
                <a:lumMod val="60000"/>
                <a:lumOff val="40000"/>
              </a:schemeClr>
            </a:gs>
            <a:gs pos="40000">
              <a:srgbClr val="B2C5E6"/>
            </a:gs>
            <a:gs pos="66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DF7308C0-BC24-9DBB-6EB3-5DE228A0A021}"/>
              </a:ext>
            </a:extLst>
          </p:cNvPr>
          <p:cNvSpPr/>
          <p:nvPr/>
        </p:nvSpPr>
        <p:spPr>
          <a:xfrm>
            <a:off x="5627390" y="-1076877"/>
            <a:ext cx="7028638" cy="12335895"/>
          </a:xfrm>
          <a:custGeom>
            <a:avLst/>
            <a:gdLst>
              <a:gd name="connsiteX0" fmla="*/ 5392107 w 7028638"/>
              <a:gd name="connsiteY0" fmla="*/ 10535895 h 12335895"/>
              <a:gd name="connsiteX1" fmla="*/ 6490107 w 7028638"/>
              <a:gd name="connsiteY1" fmla="*/ 10535895 h 12335895"/>
              <a:gd name="connsiteX2" fmla="*/ 6940107 w 7028638"/>
              <a:gd name="connsiteY2" fmla="*/ 11435895 h 12335895"/>
              <a:gd name="connsiteX3" fmla="*/ 6490107 w 7028638"/>
              <a:gd name="connsiteY3" fmla="*/ 12335895 h 12335895"/>
              <a:gd name="connsiteX4" fmla="*/ 5392107 w 7028638"/>
              <a:gd name="connsiteY4" fmla="*/ 12335895 h 12335895"/>
              <a:gd name="connsiteX5" fmla="*/ 4942107 w 7028638"/>
              <a:gd name="connsiteY5" fmla="*/ 11435895 h 12335895"/>
              <a:gd name="connsiteX6" fmla="*/ 2090111 w 7028638"/>
              <a:gd name="connsiteY6" fmla="*/ 10506858 h 12335895"/>
              <a:gd name="connsiteX7" fmla="*/ 3188111 w 7028638"/>
              <a:gd name="connsiteY7" fmla="*/ 10506858 h 12335895"/>
              <a:gd name="connsiteX8" fmla="*/ 3638111 w 7028638"/>
              <a:gd name="connsiteY8" fmla="*/ 11406858 h 12335895"/>
              <a:gd name="connsiteX9" fmla="*/ 3188111 w 7028638"/>
              <a:gd name="connsiteY9" fmla="*/ 12306858 h 12335895"/>
              <a:gd name="connsiteX10" fmla="*/ 2090111 w 7028638"/>
              <a:gd name="connsiteY10" fmla="*/ 12306858 h 12335895"/>
              <a:gd name="connsiteX11" fmla="*/ 1640111 w 7028638"/>
              <a:gd name="connsiteY11" fmla="*/ 11406858 h 12335895"/>
              <a:gd name="connsiteX12" fmla="*/ 3759250 w 7028638"/>
              <a:gd name="connsiteY12" fmla="*/ 9570694 h 12335895"/>
              <a:gd name="connsiteX13" fmla="*/ 4857250 w 7028638"/>
              <a:gd name="connsiteY13" fmla="*/ 9570694 h 12335895"/>
              <a:gd name="connsiteX14" fmla="*/ 5307250 w 7028638"/>
              <a:gd name="connsiteY14" fmla="*/ 10470694 h 12335895"/>
              <a:gd name="connsiteX15" fmla="*/ 4857250 w 7028638"/>
              <a:gd name="connsiteY15" fmla="*/ 11370694 h 12335895"/>
              <a:gd name="connsiteX16" fmla="*/ 3759250 w 7028638"/>
              <a:gd name="connsiteY16" fmla="*/ 11370694 h 12335895"/>
              <a:gd name="connsiteX17" fmla="*/ 3309250 w 7028638"/>
              <a:gd name="connsiteY17" fmla="*/ 10470694 h 12335895"/>
              <a:gd name="connsiteX18" fmla="*/ 450000 w 7028638"/>
              <a:gd name="connsiteY18" fmla="*/ 9519888 h 12335895"/>
              <a:gd name="connsiteX19" fmla="*/ 1548000 w 7028638"/>
              <a:gd name="connsiteY19" fmla="*/ 9519888 h 12335895"/>
              <a:gd name="connsiteX20" fmla="*/ 1998000 w 7028638"/>
              <a:gd name="connsiteY20" fmla="*/ 10419888 h 12335895"/>
              <a:gd name="connsiteX21" fmla="*/ 1548000 w 7028638"/>
              <a:gd name="connsiteY21" fmla="*/ 11319888 h 12335895"/>
              <a:gd name="connsiteX22" fmla="*/ 450000 w 7028638"/>
              <a:gd name="connsiteY22" fmla="*/ 11319888 h 12335895"/>
              <a:gd name="connsiteX23" fmla="*/ 0 w 7028638"/>
              <a:gd name="connsiteY23" fmla="*/ 10419888 h 12335895"/>
              <a:gd name="connsiteX24" fmla="*/ 5399361 w 7028638"/>
              <a:gd name="connsiteY24" fmla="*/ 8634530 h 12335895"/>
              <a:gd name="connsiteX25" fmla="*/ 6497361 w 7028638"/>
              <a:gd name="connsiteY25" fmla="*/ 8634530 h 12335895"/>
              <a:gd name="connsiteX26" fmla="*/ 6947361 w 7028638"/>
              <a:gd name="connsiteY26" fmla="*/ 9534530 h 12335895"/>
              <a:gd name="connsiteX27" fmla="*/ 6497361 w 7028638"/>
              <a:gd name="connsiteY27" fmla="*/ 10434530 h 12335895"/>
              <a:gd name="connsiteX28" fmla="*/ 5399361 w 7028638"/>
              <a:gd name="connsiteY28" fmla="*/ 10434530 h 12335895"/>
              <a:gd name="connsiteX29" fmla="*/ 4949361 w 7028638"/>
              <a:gd name="connsiteY29" fmla="*/ 9534530 h 12335895"/>
              <a:gd name="connsiteX30" fmla="*/ 2126397 w 7028638"/>
              <a:gd name="connsiteY30" fmla="*/ 8598236 h 12335895"/>
              <a:gd name="connsiteX31" fmla="*/ 3224397 w 7028638"/>
              <a:gd name="connsiteY31" fmla="*/ 8598236 h 12335895"/>
              <a:gd name="connsiteX32" fmla="*/ 3674397 w 7028638"/>
              <a:gd name="connsiteY32" fmla="*/ 9498236 h 12335895"/>
              <a:gd name="connsiteX33" fmla="*/ 3224397 w 7028638"/>
              <a:gd name="connsiteY33" fmla="*/ 10398236 h 12335895"/>
              <a:gd name="connsiteX34" fmla="*/ 2126397 w 7028638"/>
              <a:gd name="connsiteY34" fmla="*/ 10398236 h 12335895"/>
              <a:gd name="connsiteX35" fmla="*/ 1676397 w 7028638"/>
              <a:gd name="connsiteY35" fmla="*/ 9498236 h 12335895"/>
              <a:gd name="connsiteX36" fmla="*/ 3782476 w 7028638"/>
              <a:gd name="connsiteY36" fmla="*/ 7641739 h 12335895"/>
              <a:gd name="connsiteX37" fmla="*/ 4880476 w 7028638"/>
              <a:gd name="connsiteY37" fmla="*/ 7641739 h 12335895"/>
              <a:gd name="connsiteX38" fmla="*/ 5330476 w 7028638"/>
              <a:gd name="connsiteY38" fmla="*/ 8541739 h 12335895"/>
              <a:gd name="connsiteX39" fmla="*/ 4880476 w 7028638"/>
              <a:gd name="connsiteY39" fmla="*/ 9441739 h 12335895"/>
              <a:gd name="connsiteX40" fmla="*/ 3782476 w 7028638"/>
              <a:gd name="connsiteY40" fmla="*/ 9441739 h 12335895"/>
              <a:gd name="connsiteX41" fmla="*/ 3332476 w 7028638"/>
              <a:gd name="connsiteY41" fmla="*/ 8541739 h 12335895"/>
              <a:gd name="connsiteX42" fmla="*/ 473222 w 7028638"/>
              <a:gd name="connsiteY42" fmla="*/ 7590933 h 12335895"/>
              <a:gd name="connsiteX43" fmla="*/ 1571222 w 7028638"/>
              <a:gd name="connsiteY43" fmla="*/ 7590933 h 12335895"/>
              <a:gd name="connsiteX44" fmla="*/ 2021222 w 7028638"/>
              <a:gd name="connsiteY44" fmla="*/ 8490933 h 12335895"/>
              <a:gd name="connsiteX45" fmla="*/ 1571222 w 7028638"/>
              <a:gd name="connsiteY45" fmla="*/ 9390933 h 12335895"/>
              <a:gd name="connsiteX46" fmla="*/ 473222 w 7028638"/>
              <a:gd name="connsiteY46" fmla="*/ 9390933 h 12335895"/>
              <a:gd name="connsiteX47" fmla="*/ 23222 w 7028638"/>
              <a:gd name="connsiteY47" fmla="*/ 8490933 h 12335895"/>
              <a:gd name="connsiteX48" fmla="*/ 5422587 w 7028638"/>
              <a:gd name="connsiteY48" fmla="*/ 6705575 h 12335895"/>
              <a:gd name="connsiteX49" fmla="*/ 6520587 w 7028638"/>
              <a:gd name="connsiteY49" fmla="*/ 6705575 h 12335895"/>
              <a:gd name="connsiteX50" fmla="*/ 6970587 w 7028638"/>
              <a:gd name="connsiteY50" fmla="*/ 7605575 h 12335895"/>
              <a:gd name="connsiteX51" fmla="*/ 6520587 w 7028638"/>
              <a:gd name="connsiteY51" fmla="*/ 8505575 h 12335895"/>
              <a:gd name="connsiteX52" fmla="*/ 5422587 w 7028638"/>
              <a:gd name="connsiteY52" fmla="*/ 8505575 h 12335895"/>
              <a:gd name="connsiteX53" fmla="*/ 4972587 w 7028638"/>
              <a:gd name="connsiteY53" fmla="*/ 7605575 h 12335895"/>
              <a:gd name="connsiteX54" fmla="*/ 2120591 w 7028638"/>
              <a:gd name="connsiteY54" fmla="*/ 6676538 h 12335895"/>
              <a:gd name="connsiteX55" fmla="*/ 3218591 w 7028638"/>
              <a:gd name="connsiteY55" fmla="*/ 6676538 h 12335895"/>
              <a:gd name="connsiteX56" fmla="*/ 3668591 w 7028638"/>
              <a:gd name="connsiteY56" fmla="*/ 7576538 h 12335895"/>
              <a:gd name="connsiteX57" fmla="*/ 3218591 w 7028638"/>
              <a:gd name="connsiteY57" fmla="*/ 8476538 h 12335895"/>
              <a:gd name="connsiteX58" fmla="*/ 2120591 w 7028638"/>
              <a:gd name="connsiteY58" fmla="*/ 8476538 h 12335895"/>
              <a:gd name="connsiteX59" fmla="*/ 1670591 w 7028638"/>
              <a:gd name="connsiteY59" fmla="*/ 7576538 h 12335895"/>
              <a:gd name="connsiteX60" fmla="*/ 3789730 w 7028638"/>
              <a:gd name="connsiteY60" fmla="*/ 5740375 h 12335895"/>
              <a:gd name="connsiteX61" fmla="*/ 4887730 w 7028638"/>
              <a:gd name="connsiteY61" fmla="*/ 5740375 h 12335895"/>
              <a:gd name="connsiteX62" fmla="*/ 5337730 w 7028638"/>
              <a:gd name="connsiteY62" fmla="*/ 6640374 h 12335895"/>
              <a:gd name="connsiteX63" fmla="*/ 4887730 w 7028638"/>
              <a:gd name="connsiteY63" fmla="*/ 7540374 h 12335895"/>
              <a:gd name="connsiteX64" fmla="*/ 3789730 w 7028638"/>
              <a:gd name="connsiteY64" fmla="*/ 7540374 h 12335895"/>
              <a:gd name="connsiteX65" fmla="*/ 3339730 w 7028638"/>
              <a:gd name="connsiteY65" fmla="*/ 6640374 h 12335895"/>
              <a:gd name="connsiteX66" fmla="*/ 480480 w 7028638"/>
              <a:gd name="connsiteY66" fmla="*/ 5689568 h 12335895"/>
              <a:gd name="connsiteX67" fmla="*/ 1578480 w 7028638"/>
              <a:gd name="connsiteY67" fmla="*/ 5689568 h 12335895"/>
              <a:gd name="connsiteX68" fmla="*/ 2028480 w 7028638"/>
              <a:gd name="connsiteY68" fmla="*/ 6589568 h 12335895"/>
              <a:gd name="connsiteX69" fmla="*/ 1578480 w 7028638"/>
              <a:gd name="connsiteY69" fmla="*/ 7489568 h 12335895"/>
              <a:gd name="connsiteX70" fmla="*/ 480480 w 7028638"/>
              <a:gd name="connsiteY70" fmla="*/ 7489568 h 12335895"/>
              <a:gd name="connsiteX71" fmla="*/ 30480 w 7028638"/>
              <a:gd name="connsiteY71" fmla="*/ 6589568 h 12335895"/>
              <a:gd name="connsiteX72" fmla="*/ 5429841 w 7028638"/>
              <a:gd name="connsiteY72" fmla="*/ 4804211 h 12335895"/>
              <a:gd name="connsiteX73" fmla="*/ 6527841 w 7028638"/>
              <a:gd name="connsiteY73" fmla="*/ 4804211 h 12335895"/>
              <a:gd name="connsiteX74" fmla="*/ 6977841 w 7028638"/>
              <a:gd name="connsiteY74" fmla="*/ 5704211 h 12335895"/>
              <a:gd name="connsiteX75" fmla="*/ 6527841 w 7028638"/>
              <a:gd name="connsiteY75" fmla="*/ 6604210 h 12335895"/>
              <a:gd name="connsiteX76" fmla="*/ 5429841 w 7028638"/>
              <a:gd name="connsiteY76" fmla="*/ 6604210 h 12335895"/>
              <a:gd name="connsiteX77" fmla="*/ 4979841 w 7028638"/>
              <a:gd name="connsiteY77" fmla="*/ 5704211 h 12335895"/>
              <a:gd name="connsiteX78" fmla="*/ 2156877 w 7028638"/>
              <a:gd name="connsiteY78" fmla="*/ 4767918 h 12335895"/>
              <a:gd name="connsiteX79" fmla="*/ 3254877 w 7028638"/>
              <a:gd name="connsiteY79" fmla="*/ 4767918 h 12335895"/>
              <a:gd name="connsiteX80" fmla="*/ 3704877 w 7028638"/>
              <a:gd name="connsiteY80" fmla="*/ 5667916 h 12335895"/>
              <a:gd name="connsiteX81" fmla="*/ 3254877 w 7028638"/>
              <a:gd name="connsiteY81" fmla="*/ 6567916 h 12335895"/>
              <a:gd name="connsiteX82" fmla="*/ 2156877 w 7028638"/>
              <a:gd name="connsiteY82" fmla="*/ 6567916 h 12335895"/>
              <a:gd name="connsiteX83" fmla="*/ 1706877 w 7028638"/>
              <a:gd name="connsiteY83" fmla="*/ 5667916 h 12335895"/>
              <a:gd name="connsiteX84" fmla="*/ 3796998 w 7028638"/>
              <a:gd name="connsiteY84" fmla="*/ 3868048 h 12335895"/>
              <a:gd name="connsiteX85" fmla="*/ 4894998 w 7028638"/>
              <a:gd name="connsiteY85" fmla="*/ 3868048 h 12335895"/>
              <a:gd name="connsiteX86" fmla="*/ 5344998 w 7028638"/>
              <a:gd name="connsiteY86" fmla="*/ 4768047 h 12335895"/>
              <a:gd name="connsiteX87" fmla="*/ 4894998 w 7028638"/>
              <a:gd name="connsiteY87" fmla="*/ 5668047 h 12335895"/>
              <a:gd name="connsiteX88" fmla="*/ 3796998 w 7028638"/>
              <a:gd name="connsiteY88" fmla="*/ 5668047 h 12335895"/>
              <a:gd name="connsiteX89" fmla="*/ 3346998 w 7028638"/>
              <a:gd name="connsiteY89" fmla="*/ 4768047 h 12335895"/>
              <a:gd name="connsiteX90" fmla="*/ 531278 w 7028638"/>
              <a:gd name="connsiteY90" fmla="*/ 3788210 h 12335895"/>
              <a:gd name="connsiteX91" fmla="*/ 1629278 w 7028638"/>
              <a:gd name="connsiteY91" fmla="*/ 3788210 h 12335895"/>
              <a:gd name="connsiteX92" fmla="*/ 2079278 w 7028638"/>
              <a:gd name="connsiteY92" fmla="*/ 4688209 h 12335895"/>
              <a:gd name="connsiteX93" fmla="*/ 1629278 w 7028638"/>
              <a:gd name="connsiteY93" fmla="*/ 5588207 h 12335895"/>
              <a:gd name="connsiteX94" fmla="*/ 531278 w 7028638"/>
              <a:gd name="connsiteY94" fmla="*/ 5588207 h 12335895"/>
              <a:gd name="connsiteX95" fmla="*/ 81278 w 7028638"/>
              <a:gd name="connsiteY95" fmla="*/ 4688209 h 12335895"/>
              <a:gd name="connsiteX96" fmla="*/ 5444363 w 7028638"/>
              <a:gd name="connsiteY96" fmla="*/ 2939135 h 12335895"/>
              <a:gd name="connsiteX97" fmla="*/ 6542363 w 7028638"/>
              <a:gd name="connsiteY97" fmla="*/ 2939135 h 12335895"/>
              <a:gd name="connsiteX98" fmla="*/ 6992363 w 7028638"/>
              <a:gd name="connsiteY98" fmla="*/ 3839134 h 12335895"/>
              <a:gd name="connsiteX99" fmla="*/ 6542363 w 7028638"/>
              <a:gd name="connsiteY99" fmla="*/ 4739134 h 12335895"/>
              <a:gd name="connsiteX100" fmla="*/ 5444363 w 7028638"/>
              <a:gd name="connsiteY100" fmla="*/ 4739134 h 12335895"/>
              <a:gd name="connsiteX101" fmla="*/ 4994363 w 7028638"/>
              <a:gd name="connsiteY101" fmla="*/ 3839134 h 12335895"/>
              <a:gd name="connsiteX102" fmla="*/ 2171388 w 7028638"/>
              <a:gd name="connsiteY102" fmla="*/ 2888330 h 12335895"/>
              <a:gd name="connsiteX103" fmla="*/ 3269388 w 7028638"/>
              <a:gd name="connsiteY103" fmla="*/ 2888330 h 12335895"/>
              <a:gd name="connsiteX104" fmla="*/ 3719388 w 7028638"/>
              <a:gd name="connsiteY104" fmla="*/ 3788330 h 12335895"/>
              <a:gd name="connsiteX105" fmla="*/ 3269388 w 7028638"/>
              <a:gd name="connsiteY105" fmla="*/ 4688330 h 12335895"/>
              <a:gd name="connsiteX106" fmla="*/ 2171388 w 7028638"/>
              <a:gd name="connsiteY106" fmla="*/ 4688330 h 12335895"/>
              <a:gd name="connsiteX107" fmla="*/ 1721388 w 7028638"/>
              <a:gd name="connsiteY107" fmla="*/ 3788330 h 12335895"/>
              <a:gd name="connsiteX108" fmla="*/ 3840527 w 7028638"/>
              <a:gd name="connsiteY108" fmla="*/ 1952167 h 12335895"/>
              <a:gd name="connsiteX109" fmla="*/ 4938527 w 7028638"/>
              <a:gd name="connsiteY109" fmla="*/ 1952167 h 12335895"/>
              <a:gd name="connsiteX110" fmla="*/ 5388527 w 7028638"/>
              <a:gd name="connsiteY110" fmla="*/ 2852166 h 12335895"/>
              <a:gd name="connsiteX111" fmla="*/ 4938527 w 7028638"/>
              <a:gd name="connsiteY111" fmla="*/ 3752167 h 12335895"/>
              <a:gd name="connsiteX112" fmla="*/ 3840527 w 7028638"/>
              <a:gd name="connsiteY112" fmla="*/ 3752167 h 12335895"/>
              <a:gd name="connsiteX113" fmla="*/ 3390527 w 7028638"/>
              <a:gd name="connsiteY113" fmla="*/ 2852166 h 12335895"/>
              <a:gd name="connsiteX114" fmla="*/ 531277 w 7028638"/>
              <a:gd name="connsiteY114" fmla="*/ 1901361 h 12335895"/>
              <a:gd name="connsiteX115" fmla="*/ 1629277 w 7028638"/>
              <a:gd name="connsiteY115" fmla="*/ 1901361 h 12335895"/>
              <a:gd name="connsiteX116" fmla="*/ 2079277 w 7028638"/>
              <a:gd name="connsiteY116" fmla="*/ 2801361 h 12335895"/>
              <a:gd name="connsiteX117" fmla="*/ 1629277 w 7028638"/>
              <a:gd name="connsiteY117" fmla="*/ 3701361 h 12335895"/>
              <a:gd name="connsiteX118" fmla="*/ 531277 w 7028638"/>
              <a:gd name="connsiteY118" fmla="*/ 3701361 h 12335895"/>
              <a:gd name="connsiteX119" fmla="*/ 81277 w 7028638"/>
              <a:gd name="connsiteY119" fmla="*/ 2801361 h 12335895"/>
              <a:gd name="connsiteX120" fmla="*/ 5480638 w 7028638"/>
              <a:gd name="connsiteY120" fmla="*/ 1016002 h 12335895"/>
              <a:gd name="connsiteX121" fmla="*/ 6578638 w 7028638"/>
              <a:gd name="connsiteY121" fmla="*/ 1016002 h 12335895"/>
              <a:gd name="connsiteX122" fmla="*/ 7028638 w 7028638"/>
              <a:gd name="connsiteY122" fmla="*/ 1916002 h 12335895"/>
              <a:gd name="connsiteX123" fmla="*/ 6578638 w 7028638"/>
              <a:gd name="connsiteY123" fmla="*/ 2816002 h 12335895"/>
              <a:gd name="connsiteX124" fmla="*/ 5480638 w 7028638"/>
              <a:gd name="connsiteY124" fmla="*/ 2816002 h 12335895"/>
              <a:gd name="connsiteX125" fmla="*/ 5030638 w 7028638"/>
              <a:gd name="connsiteY125" fmla="*/ 1916002 h 12335895"/>
              <a:gd name="connsiteX126" fmla="*/ 2207674 w 7028638"/>
              <a:gd name="connsiteY126" fmla="*/ 979709 h 12335895"/>
              <a:gd name="connsiteX127" fmla="*/ 3305674 w 7028638"/>
              <a:gd name="connsiteY127" fmla="*/ 979709 h 12335895"/>
              <a:gd name="connsiteX128" fmla="*/ 3755674 w 7028638"/>
              <a:gd name="connsiteY128" fmla="*/ 1879709 h 12335895"/>
              <a:gd name="connsiteX129" fmla="*/ 3305674 w 7028638"/>
              <a:gd name="connsiteY129" fmla="*/ 2779708 h 12335895"/>
              <a:gd name="connsiteX130" fmla="*/ 2207674 w 7028638"/>
              <a:gd name="connsiteY130" fmla="*/ 2779708 h 12335895"/>
              <a:gd name="connsiteX131" fmla="*/ 1757674 w 7028638"/>
              <a:gd name="connsiteY131" fmla="*/ 1879709 h 12335895"/>
              <a:gd name="connsiteX132" fmla="*/ 3847795 w 7028638"/>
              <a:gd name="connsiteY132" fmla="*/ 79839 h 12335895"/>
              <a:gd name="connsiteX133" fmla="*/ 4945795 w 7028638"/>
              <a:gd name="connsiteY133" fmla="*/ 79839 h 12335895"/>
              <a:gd name="connsiteX134" fmla="*/ 5395795 w 7028638"/>
              <a:gd name="connsiteY134" fmla="*/ 979838 h 12335895"/>
              <a:gd name="connsiteX135" fmla="*/ 4945795 w 7028638"/>
              <a:gd name="connsiteY135" fmla="*/ 1879838 h 12335895"/>
              <a:gd name="connsiteX136" fmla="*/ 3847795 w 7028638"/>
              <a:gd name="connsiteY136" fmla="*/ 1879838 h 12335895"/>
              <a:gd name="connsiteX137" fmla="*/ 3397795 w 7028638"/>
              <a:gd name="connsiteY137" fmla="*/ 979838 h 12335895"/>
              <a:gd name="connsiteX138" fmla="*/ 582075 w 7028638"/>
              <a:gd name="connsiteY138" fmla="*/ 0 h 12335895"/>
              <a:gd name="connsiteX139" fmla="*/ 1680075 w 7028638"/>
              <a:gd name="connsiteY139" fmla="*/ 0 h 12335895"/>
              <a:gd name="connsiteX140" fmla="*/ 2130075 w 7028638"/>
              <a:gd name="connsiteY140" fmla="*/ 900000 h 12335895"/>
              <a:gd name="connsiteX141" fmla="*/ 1680075 w 7028638"/>
              <a:gd name="connsiteY141" fmla="*/ 1800000 h 12335895"/>
              <a:gd name="connsiteX142" fmla="*/ 582075 w 7028638"/>
              <a:gd name="connsiteY142" fmla="*/ 1800000 h 12335895"/>
              <a:gd name="connsiteX143" fmla="*/ 132075 w 7028638"/>
              <a:gd name="connsiteY143" fmla="*/ 900000 h 12335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7028638" h="12335895">
                <a:moveTo>
                  <a:pt x="5392107" y="10535895"/>
                </a:moveTo>
                <a:lnTo>
                  <a:pt x="6490107" y="10535895"/>
                </a:lnTo>
                <a:lnTo>
                  <a:pt x="6940107" y="11435895"/>
                </a:lnTo>
                <a:lnTo>
                  <a:pt x="6490107" y="12335895"/>
                </a:lnTo>
                <a:lnTo>
                  <a:pt x="5392107" y="12335895"/>
                </a:lnTo>
                <a:lnTo>
                  <a:pt x="4942107" y="11435895"/>
                </a:lnTo>
                <a:close/>
                <a:moveTo>
                  <a:pt x="2090111" y="10506858"/>
                </a:moveTo>
                <a:lnTo>
                  <a:pt x="3188111" y="10506858"/>
                </a:lnTo>
                <a:lnTo>
                  <a:pt x="3638111" y="11406858"/>
                </a:lnTo>
                <a:lnTo>
                  <a:pt x="3188111" y="12306858"/>
                </a:lnTo>
                <a:lnTo>
                  <a:pt x="2090111" y="12306858"/>
                </a:lnTo>
                <a:lnTo>
                  <a:pt x="1640111" y="11406858"/>
                </a:lnTo>
                <a:close/>
                <a:moveTo>
                  <a:pt x="3759250" y="9570694"/>
                </a:moveTo>
                <a:lnTo>
                  <a:pt x="4857250" y="9570694"/>
                </a:lnTo>
                <a:lnTo>
                  <a:pt x="5307250" y="10470694"/>
                </a:lnTo>
                <a:lnTo>
                  <a:pt x="4857250" y="11370694"/>
                </a:lnTo>
                <a:lnTo>
                  <a:pt x="3759250" y="11370694"/>
                </a:lnTo>
                <a:lnTo>
                  <a:pt x="3309250" y="10470694"/>
                </a:lnTo>
                <a:close/>
                <a:moveTo>
                  <a:pt x="450000" y="9519888"/>
                </a:moveTo>
                <a:lnTo>
                  <a:pt x="1548000" y="9519888"/>
                </a:lnTo>
                <a:lnTo>
                  <a:pt x="1998000" y="10419888"/>
                </a:lnTo>
                <a:lnTo>
                  <a:pt x="1548000" y="11319888"/>
                </a:lnTo>
                <a:lnTo>
                  <a:pt x="450000" y="11319888"/>
                </a:lnTo>
                <a:lnTo>
                  <a:pt x="0" y="10419888"/>
                </a:lnTo>
                <a:close/>
                <a:moveTo>
                  <a:pt x="5399361" y="8634530"/>
                </a:moveTo>
                <a:lnTo>
                  <a:pt x="6497361" y="8634530"/>
                </a:lnTo>
                <a:lnTo>
                  <a:pt x="6947361" y="9534530"/>
                </a:lnTo>
                <a:lnTo>
                  <a:pt x="6497361" y="10434530"/>
                </a:lnTo>
                <a:lnTo>
                  <a:pt x="5399361" y="10434530"/>
                </a:lnTo>
                <a:lnTo>
                  <a:pt x="4949361" y="9534530"/>
                </a:lnTo>
                <a:close/>
                <a:moveTo>
                  <a:pt x="2126397" y="8598236"/>
                </a:moveTo>
                <a:lnTo>
                  <a:pt x="3224397" y="8598236"/>
                </a:lnTo>
                <a:lnTo>
                  <a:pt x="3674397" y="9498236"/>
                </a:lnTo>
                <a:lnTo>
                  <a:pt x="3224397" y="10398236"/>
                </a:lnTo>
                <a:lnTo>
                  <a:pt x="2126397" y="10398236"/>
                </a:lnTo>
                <a:lnTo>
                  <a:pt x="1676397" y="9498236"/>
                </a:lnTo>
                <a:close/>
                <a:moveTo>
                  <a:pt x="3782476" y="7641739"/>
                </a:moveTo>
                <a:lnTo>
                  <a:pt x="4880476" y="7641739"/>
                </a:lnTo>
                <a:lnTo>
                  <a:pt x="5330476" y="8541739"/>
                </a:lnTo>
                <a:lnTo>
                  <a:pt x="4880476" y="9441739"/>
                </a:lnTo>
                <a:lnTo>
                  <a:pt x="3782476" y="9441739"/>
                </a:lnTo>
                <a:lnTo>
                  <a:pt x="3332476" y="8541739"/>
                </a:lnTo>
                <a:close/>
                <a:moveTo>
                  <a:pt x="473222" y="7590933"/>
                </a:moveTo>
                <a:lnTo>
                  <a:pt x="1571222" y="7590933"/>
                </a:lnTo>
                <a:lnTo>
                  <a:pt x="2021222" y="8490933"/>
                </a:lnTo>
                <a:lnTo>
                  <a:pt x="1571222" y="9390933"/>
                </a:lnTo>
                <a:lnTo>
                  <a:pt x="473222" y="9390933"/>
                </a:lnTo>
                <a:lnTo>
                  <a:pt x="23222" y="8490933"/>
                </a:lnTo>
                <a:close/>
                <a:moveTo>
                  <a:pt x="5422587" y="6705575"/>
                </a:moveTo>
                <a:lnTo>
                  <a:pt x="6520587" y="6705575"/>
                </a:lnTo>
                <a:lnTo>
                  <a:pt x="6970587" y="7605575"/>
                </a:lnTo>
                <a:lnTo>
                  <a:pt x="6520587" y="8505575"/>
                </a:lnTo>
                <a:lnTo>
                  <a:pt x="5422587" y="8505575"/>
                </a:lnTo>
                <a:lnTo>
                  <a:pt x="4972587" y="7605575"/>
                </a:lnTo>
                <a:close/>
                <a:moveTo>
                  <a:pt x="2120591" y="6676538"/>
                </a:moveTo>
                <a:lnTo>
                  <a:pt x="3218591" y="6676538"/>
                </a:lnTo>
                <a:lnTo>
                  <a:pt x="3668591" y="7576538"/>
                </a:lnTo>
                <a:lnTo>
                  <a:pt x="3218591" y="8476538"/>
                </a:lnTo>
                <a:lnTo>
                  <a:pt x="2120591" y="8476538"/>
                </a:lnTo>
                <a:lnTo>
                  <a:pt x="1670591" y="7576538"/>
                </a:lnTo>
                <a:close/>
                <a:moveTo>
                  <a:pt x="3789730" y="5740375"/>
                </a:moveTo>
                <a:lnTo>
                  <a:pt x="4887730" y="5740375"/>
                </a:lnTo>
                <a:lnTo>
                  <a:pt x="5337730" y="6640374"/>
                </a:lnTo>
                <a:lnTo>
                  <a:pt x="4887730" y="7540374"/>
                </a:lnTo>
                <a:lnTo>
                  <a:pt x="3789730" y="7540374"/>
                </a:lnTo>
                <a:lnTo>
                  <a:pt x="3339730" y="6640374"/>
                </a:lnTo>
                <a:close/>
                <a:moveTo>
                  <a:pt x="480480" y="5689568"/>
                </a:moveTo>
                <a:lnTo>
                  <a:pt x="1578480" y="5689568"/>
                </a:lnTo>
                <a:lnTo>
                  <a:pt x="2028480" y="6589568"/>
                </a:lnTo>
                <a:lnTo>
                  <a:pt x="1578480" y="7489568"/>
                </a:lnTo>
                <a:lnTo>
                  <a:pt x="480480" y="7489568"/>
                </a:lnTo>
                <a:lnTo>
                  <a:pt x="30480" y="6589568"/>
                </a:lnTo>
                <a:close/>
                <a:moveTo>
                  <a:pt x="5429841" y="4804211"/>
                </a:moveTo>
                <a:lnTo>
                  <a:pt x="6527841" y="4804211"/>
                </a:lnTo>
                <a:lnTo>
                  <a:pt x="6977841" y="5704211"/>
                </a:lnTo>
                <a:lnTo>
                  <a:pt x="6527841" y="6604210"/>
                </a:lnTo>
                <a:lnTo>
                  <a:pt x="5429841" y="6604210"/>
                </a:lnTo>
                <a:lnTo>
                  <a:pt x="4979841" y="5704211"/>
                </a:lnTo>
                <a:close/>
                <a:moveTo>
                  <a:pt x="2156877" y="4767918"/>
                </a:moveTo>
                <a:lnTo>
                  <a:pt x="3254877" y="4767918"/>
                </a:lnTo>
                <a:lnTo>
                  <a:pt x="3704877" y="5667916"/>
                </a:lnTo>
                <a:lnTo>
                  <a:pt x="3254877" y="6567916"/>
                </a:lnTo>
                <a:lnTo>
                  <a:pt x="2156877" y="6567916"/>
                </a:lnTo>
                <a:lnTo>
                  <a:pt x="1706877" y="5667916"/>
                </a:lnTo>
                <a:close/>
                <a:moveTo>
                  <a:pt x="3796998" y="3868048"/>
                </a:moveTo>
                <a:lnTo>
                  <a:pt x="4894998" y="3868048"/>
                </a:lnTo>
                <a:lnTo>
                  <a:pt x="5344998" y="4768047"/>
                </a:lnTo>
                <a:lnTo>
                  <a:pt x="4894998" y="5668047"/>
                </a:lnTo>
                <a:lnTo>
                  <a:pt x="3796998" y="5668047"/>
                </a:lnTo>
                <a:lnTo>
                  <a:pt x="3346998" y="4768047"/>
                </a:lnTo>
                <a:close/>
                <a:moveTo>
                  <a:pt x="531278" y="3788210"/>
                </a:moveTo>
                <a:lnTo>
                  <a:pt x="1629278" y="3788210"/>
                </a:lnTo>
                <a:lnTo>
                  <a:pt x="2079278" y="4688209"/>
                </a:lnTo>
                <a:lnTo>
                  <a:pt x="1629278" y="5588207"/>
                </a:lnTo>
                <a:lnTo>
                  <a:pt x="531278" y="5588207"/>
                </a:lnTo>
                <a:lnTo>
                  <a:pt x="81278" y="4688209"/>
                </a:lnTo>
                <a:close/>
                <a:moveTo>
                  <a:pt x="5444363" y="2939135"/>
                </a:moveTo>
                <a:lnTo>
                  <a:pt x="6542363" y="2939135"/>
                </a:lnTo>
                <a:lnTo>
                  <a:pt x="6992363" y="3839134"/>
                </a:lnTo>
                <a:lnTo>
                  <a:pt x="6542363" y="4739134"/>
                </a:lnTo>
                <a:lnTo>
                  <a:pt x="5444363" y="4739134"/>
                </a:lnTo>
                <a:lnTo>
                  <a:pt x="4994363" y="3839134"/>
                </a:lnTo>
                <a:close/>
                <a:moveTo>
                  <a:pt x="2171388" y="2888330"/>
                </a:moveTo>
                <a:lnTo>
                  <a:pt x="3269388" y="2888330"/>
                </a:lnTo>
                <a:lnTo>
                  <a:pt x="3719388" y="3788330"/>
                </a:lnTo>
                <a:lnTo>
                  <a:pt x="3269388" y="4688330"/>
                </a:lnTo>
                <a:lnTo>
                  <a:pt x="2171388" y="4688330"/>
                </a:lnTo>
                <a:lnTo>
                  <a:pt x="1721388" y="3788330"/>
                </a:lnTo>
                <a:close/>
                <a:moveTo>
                  <a:pt x="3840527" y="1952167"/>
                </a:moveTo>
                <a:lnTo>
                  <a:pt x="4938527" y="1952167"/>
                </a:lnTo>
                <a:lnTo>
                  <a:pt x="5388527" y="2852166"/>
                </a:lnTo>
                <a:lnTo>
                  <a:pt x="4938527" y="3752167"/>
                </a:lnTo>
                <a:lnTo>
                  <a:pt x="3840527" y="3752167"/>
                </a:lnTo>
                <a:lnTo>
                  <a:pt x="3390527" y="2852166"/>
                </a:lnTo>
                <a:close/>
                <a:moveTo>
                  <a:pt x="531277" y="1901361"/>
                </a:moveTo>
                <a:lnTo>
                  <a:pt x="1629277" y="1901361"/>
                </a:lnTo>
                <a:lnTo>
                  <a:pt x="2079277" y="2801361"/>
                </a:lnTo>
                <a:lnTo>
                  <a:pt x="1629277" y="3701361"/>
                </a:lnTo>
                <a:lnTo>
                  <a:pt x="531277" y="3701361"/>
                </a:lnTo>
                <a:lnTo>
                  <a:pt x="81277" y="2801361"/>
                </a:lnTo>
                <a:close/>
                <a:moveTo>
                  <a:pt x="5480638" y="1016002"/>
                </a:moveTo>
                <a:lnTo>
                  <a:pt x="6578638" y="1016002"/>
                </a:lnTo>
                <a:lnTo>
                  <a:pt x="7028638" y="1916002"/>
                </a:lnTo>
                <a:lnTo>
                  <a:pt x="6578638" y="2816002"/>
                </a:lnTo>
                <a:lnTo>
                  <a:pt x="5480638" y="2816002"/>
                </a:lnTo>
                <a:lnTo>
                  <a:pt x="5030638" y="1916002"/>
                </a:lnTo>
                <a:close/>
                <a:moveTo>
                  <a:pt x="2207674" y="979709"/>
                </a:moveTo>
                <a:lnTo>
                  <a:pt x="3305674" y="979709"/>
                </a:lnTo>
                <a:lnTo>
                  <a:pt x="3755674" y="1879709"/>
                </a:lnTo>
                <a:lnTo>
                  <a:pt x="3305674" y="2779708"/>
                </a:lnTo>
                <a:lnTo>
                  <a:pt x="2207674" y="2779708"/>
                </a:lnTo>
                <a:lnTo>
                  <a:pt x="1757674" y="1879709"/>
                </a:lnTo>
                <a:close/>
                <a:moveTo>
                  <a:pt x="3847795" y="79839"/>
                </a:moveTo>
                <a:lnTo>
                  <a:pt x="4945795" y="79839"/>
                </a:lnTo>
                <a:lnTo>
                  <a:pt x="5395795" y="979838"/>
                </a:lnTo>
                <a:lnTo>
                  <a:pt x="4945795" y="1879838"/>
                </a:lnTo>
                <a:lnTo>
                  <a:pt x="3847795" y="1879838"/>
                </a:lnTo>
                <a:lnTo>
                  <a:pt x="3397795" y="979838"/>
                </a:lnTo>
                <a:close/>
                <a:moveTo>
                  <a:pt x="582075" y="0"/>
                </a:moveTo>
                <a:lnTo>
                  <a:pt x="1680075" y="0"/>
                </a:lnTo>
                <a:lnTo>
                  <a:pt x="2130075" y="900000"/>
                </a:lnTo>
                <a:lnTo>
                  <a:pt x="1680075" y="1800000"/>
                </a:lnTo>
                <a:lnTo>
                  <a:pt x="582075" y="1800000"/>
                </a:lnTo>
                <a:lnTo>
                  <a:pt x="132075" y="900000"/>
                </a:lnTo>
                <a:close/>
              </a:path>
            </a:pathLst>
          </a:cu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C11FBA1-9B1E-8752-4C19-A0163B3472D7}"/>
              </a:ext>
            </a:extLst>
          </p:cNvPr>
          <p:cNvSpPr txBox="1"/>
          <p:nvPr/>
        </p:nvSpPr>
        <p:spPr>
          <a:xfrm>
            <a:off x="589339" y="1428452"/>
            <a:ext cx="507311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🌦️AutoAI-Based Weather Prediction</a:t>
            </a:r>
          </a:p>
          <a:p>
            <a:pPr algn="thaiDist">
              <a:lnSpc>
                <a:spcPct val="250000"/>
              </a:lnSpc>
            </a:pPr>
            <a:r>
              <a:rPr lang="en-US" sz="2400" dirty="0"/>
              <a:t>Powered by IBM Watsonx AutoAI</a:t>
            </a:r>
          </a:p>
          <a:p>
            <a:pPr>
              <a:lnSpc>
                <a:spcPct val="150000"/>
              </a:lnSpc>
            </a:pPr>
            <a:r>
              <a:rPr lang="en-US" dirty="0"/>
              <a:t>Presented by: Inayat Ahmad</a:t>
            </a:r>
          </a:p>
          <a:p>
            <a:r>
              <a:rPr lang="en-US" dirty="0"/>
              <a:t>Date: August 2025</a:t>
            </a:r>
            <a:endParaRPr lang="en-IN" dirty="0"/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A82A570A-1DB1-D377-A83B-F78ADB88622C}"/>
              </a:ext>
            </a:extLst>
          </p:cNvPr>
          <p:cNvSpPr/>
          <p:nvPr/>
        </p:nvSpPr>
        <p:spPr>
          <a:xfrm>
            <a:off x="317433" y="-602093"/>
            <a:ext cx="2001226" cy="180430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Hexagon 46">
            <a:extLst>
              <a:ext uri="{FF2B5EF4-FFF2-40B4-BE49-F238E27FC236}">
                <a16:creationId xmlns:a16="http://schemas.microsoft.com/office/drawing/2014/main" id="{6ABF15DE-3046-E279-78DB-1506F6FC5B48}"/>
              </a:ext>
            </a:extLst>
          </p:cNvPr>
          <p:cNvSpPr/>
          <p:nvPr/>
        </p:nvSpPr>
        <p:spPr>
          <a:xfrm>
            <a:off x="4013133" y="819884"/>
            <a:ext cx="1465103" cy="1217136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8FAC3D2B-C6AC-BA99-FCCA-8C95DCD2937F}"/>
              </a:ext>
            </a:extLst>
          </p:cNvPr>
          <p:cNvSpPr/>
          <p:nvPr/>
        </p:nvSpPr>
        <p:spPr>
          <a:xfrm>
            <a:off x="2385071" y="6213021"/>
            <a:ext cx="1058636" cy="887246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Hexagon 48">
            <a:extLst>
              <a:ext uri="{FF2B5EF4-FFF2-40B4-BE49-F238E27FC236}">
                <a16:creationId xmlns:a16="http://schemas.microsoft.com/office/drawing/2014/main" id="{76FCD6B5-3B71-F9E1-09E1-0089AFD39E35}"/>
              </a:ext>
            </a:extLst>
          </p:cNvPr>
          <p:cNvSpPr/>
          <p:nvPr/>
        </p:nvSpPr>
        <p:spPr>
          <a:xfrm>
            <a:off x="3983422" y="3640194"/>
            <a:ext cx="2001226" cy="1804309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67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60000"/>
                <a:lumOff val="40000"/>
              </a:schemeClr>
            </a:gs>
            <a:gs pos="245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5725C-3BD2-CEDC-A07E-E6B7D769C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8008F3B-1EB5-4ABA-040C-8EF2FD3C6956}"/>
              </a:ext>
            </a:extLst>
          </p:cNvPr>
          <p:cNvSpPr/>
          <p:nvPr/>
        </p:nvSpPr>
        <p:spPr>
          <a:xfrm>
            <a:off x="1426440" y="944040"/>
            <a:ext cx="1620000" cy="162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Integrate with live weather APIs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7FEE30-E0E5-9A05-80E6-398A2899B9CA}"/>
              </a:ext>
            </a:extLst>
          </p:cNvPr>
          <p:cNvSpPr/>
          <p:nvPr/>
        </p:nvSpPr>
        <p:spPr>
          <a:xfrm>
            <a:off x="7739520" y="207000"/>
            <a:ext cx="2772000" cy="277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AutoAI makes weather prediction faster, accurate, and automated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B8BE2-5781-AF5D-D45F-AC02240CEA64}"/>
              </a:ext>
            </a:extLst>
          </p:cNvPr>
          <p:cNvSpPr/>
          <p:nvPr/>
        </p:nvSpPr>
        <p:spPr>
          <a:xfrm>
            <a:off x="9424500" y="3204000"/>
            <a:ext cx="1260000" cy="1260000"/>
          </a:xfrm>
          <a:prstGeom prst="ellipse">
            <a:avLst/>
          </a:prstGeom>
          <a:solidFill>
            <a:srgbClr val="62D2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BA4FFC-24B5-0694-02D3-84EF0534023E}"/>
              </a:ext>
            </a:extLst>
          </p:cNvPr>
          <p:cNvSpPr/>
          <p:nvPr/>
        </p:nvSpPr>
        <p:spPr>
          <a:xfrm>
            <a:off x="5111340" y="5913960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C269346-512E-85F5-E73D-0FAED05E56A8}"/>
              </a:ext>
            </a:extLst>
          </p:cNvPr>
          <p:cNvSpPr/>
          <p:nvPr/>
        </p:nvSpPr>
        <p:spPr>
          <a:xfrm>
            <a:off x="8757480" y="4509960"/>
            <a:ext cx="1404000" cy="140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E39E77-AFD8-1980-18E3-175ED26F14E6}"/>
              </a:ext>
            </a:extLst>
          </p:cNvPr>
          <p:cNvSpPr/>
          <p:nvPr/>
        </p:nvSpPr>
        <p:spPr>
          <a:xfrm>
            <a:off x="3073140" y="4758180"/>
            <a:ext cx="1798320" cy="180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Deploy as web app or REST API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E9C849-C6C7-F69C-6FBC-0F7159ADE491}"/>
              </a:ext>
            </a:extLst>
          </p:cNvPr>
          <p:cNvSpPr/>
          <p:nvPr/>
        </p:nvSpPr>
        <p:spPr>
          <a:xfrm>
            <a:off x="1632300" y="2440260"/>
            <a:ext cx="2340000" cy="2340000"/>
          </a:xfrm>
          <a:prstGeom prst="ellipse">
            <a:avLst/>
          </a:prstGeom>
          <a:solidFill>
            <a:srgbClr val="725A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Add more features like visibility or pressure</a:t>
            </a:r>
            <a:endParaRPr lang="en-IN" sz="2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073F0-6ED3-16E0-2B7C-B61AF62E56C7}"/>
              </a:ext>
            </a:extLst>
          </p:cNvPr>
          <p:cNvSpPr/>
          <p:nvPr/>
        </p:nvSpPr>
        <p:spPr>
          <a:xfrm>
            <a:off x="3576000" y="909000"/>
            <a:ext cx="5040000" cy="5040000"/>
          </a:xfrm>
          <a:prstGeom prst="ellipse">
            <a:avLst/>
          </a:prstGeom>
          <a:solidFill>
            <a:srgbClr val="0600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500" b="1" dirty="0"/>
              <a:t>Conclusion &amp; Future Work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95C4F6-8113-DEC1-B64C-0C46EB845540}"/>
              </a:ext>
            </a:extLst>
          </p:cNvPr>
          <p:cNvSpPr/>
          <p:nvPr/>
        </p:nvSpPr>
        <p:spPr>
          <a:xfrm>
            <a:off x="3268980" y="909000"/>
            <a:ext cx="1368000" cy="136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A51A45-FE2D-6C30-F8C9-4B983AA81B9C}"/>
              </a:ext>
            </a:extLst>
          </p:cNvPr>
          <p:cNvSpPr/>
          <p:nvPr/>
        </p:nvSpPr>
        <p:spPr>
          <a:xfrm>
            <a:off x="6441660" y="4780260"/>
            <a:ext cx="1980000" cy="19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need to manually write complex ML pipelines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83C2BE-FE49-7634-0FDD-5F54186B5F0F}"/>
              </a:ext>
            </a:extLst>
          </p:cNvPr>
          <p:cNvSpPr/>
          <p:nvPr/>
        </p:nvSpPr>
        <p:spPr>
          <a:xfrm>
            <a:off x="2168370" y="4758180"/>
            <a:ext cx="1080000" cy="1080000"/>
          </a:xfrm>
          <a:prstGeom prst="ellipse">
            <a:avLst/>
          </a:prstGeom>
          <a:solidFill>
            <a:srgbClr val="4B63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0529942-0C77-1183-954D-C6F1854752C5}"/>
              </a:ext>
            </a:extLst>
          </p:cNvPr>
          <p:cNvSpPr/>
          <p:nvPr/>
        </p:nvSpPr>
        <p:spPr>
          <a:xfrm>
            <a:off x="5082060" y="224040"/>
            <a:ext cx="720000" cy="72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CD44F7-C8A5-5FB5-6440-1FAFC82FD6B8}"/>
              </a:ext>
            </a:extLst>
          </p:cNvPr>
          <p:cNvSpPr/>
          <p:nvPr/>
        </p:nvSpPr>
        <p:spPr>
          <a:xfrm>
            <a:off x="8563020" y="3250260"/>
            <a:ext cx="720000" cy="7200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4647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60000"/>
                <a:lumOff val="40000"/>
              </a:schemeClr>
            </a:gs>
            <a:gs pos="245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65EC-2EE2-447E-441A-645D392A3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3ABCB1E5-06B6-3C72-9304-B7C4E047C1E3}"/>
              </a:ext>
            </a:extLst>
          </p:cNvPr>
          <p:cNvSpPr txBox="1"/>
          <p:nvPr/>
        </p:nvSpPr>
        <p:spPr>
          <a:xfrm>
            <a:off x="1310640" y="2074783"/>
            <a:ext cx="10088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0" dirty="0">
                <a:gradFill>
                  <a:gsLst>
                    <a:gs pos="81000">
                      <a:schemeClr val="accent1">
                        <a:lumMod val="50000"/>
                      </a:schemeClr>
                    </a:gs>
                    <a:gs pos="49000">
                      <a:schemeClr val="accent1">
                        <a:lumMod val="75000"/>
                      </a:schemeClr>
                    </a:gs>
                    <a:gs pos="28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114300" dist="50800" dir="9000000" sx="97000" sy="97000" algn="ctr" rotWithShape="0">
                    <a:srgbClr val="000000">
                      <a:alpha val="82000"/>
                    </a:srgbClr>
                  </a:outerShdw>
                  <a:reflection stA="98000" endPos="0" dist="50800" dir="5400000" sy="-100000" algn="bl" rotWithShape="0"/>
                </a:effectLst>
                <a:latin typeface="Gabriola" panose="04040605051002020D02" pitchFamily="82" charset="0"/>
              </a:rPr>
              <a:t>THANK YOU!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F72B9CC3-4DF3-D5E6-7CCC-EA8E72508568}"/>
              </a:ext>
            </a:extLst>
          </p:cNvPr>
          <p:cNvSpPr/>
          <p:nvPr/>
        </p:nvSpPr>
        <p:spPr>
          <a:xfrm>
            <a:off x="0" y="1790700"/>
            <a:ext cx="12192000" cy="5067300"/>
          </a:xfrm>
          <a:custGeom>
            <a:avLst/>
            <a:gdLst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67300">
                <a:moveTo>
                  <a:pt x="0" y="5067300"/>
                </a:moveTo>
                <a:lnTo>
                  <a:pt x="0" y="0"/>
                </a:lnTo>
                <a:cubicBezTo>
                  <a:pt x="7614920" y="50800"/>
                  <a:pt x="4676140" y="4681220"/>
                  <a:pt x="12192000" y="5067300"/>
                </a:cubicBezTo>
                <a:lnTo>
                  <a:pt x="0" y="5067300"/>
                </a:lnTo>
                <a:close/>
              </a:path>
            </a:pathLst>
          </a:custGeom>
          <a:solidFill>
            <a:srgbClr val="4371C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2">
            <a:extLst>
              <a:ext uri="{FF2B5EF4-FFF2-40B4-BE49-F238E27FC236}">
                <a16:creationId xmlns:a16="http://schemas.microsoft.com/office/drawing/2014/main" id="{8FAEEB42-C8FD-48E3-F193-7BFCF1E87531}"/>
              </a:ext>
            </a:extLst>
          </p:cNvPr>
          <p:cNvSpPr/>
          <p:nvPr/>
        </p:nvSpPr>
        <p:spPr>
          <a:xfrm rot="10800000">
            <a:off x="0" y="0"/>
            <a:ext cx="12192000" cy="5067300"/>
          </a:xfrm>
          <a:custGeom>
            <a:avLst/>
            <a:gdLst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67300">
                <a:moveTo>
                  <a:pt x="0" y="5067300"/>
                </a:moveTo>
                <a:lnTo>
                  <a:pt x="0" y="0"/>
                </a:lnTo>
                <a:cubicBezTo>
                  <a:pt x="7614920" y="50800"/>
                  <a:pt x="4676140" y="4681220"/>
                  <a:pt x="12192000" y="5067300"/>
                </a:cubicBezTo>
                <a:lnTo>
                  <a:pt x="0" y="5067300"/>
                </a:lnTo>
                <a:close/>
              </a:path>
            </a:pathLst>
          </a:custGeom>
          <a:solidFill>
            <a:srgbClr val="4371C5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81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60000"/>
                <a:lumOff val="40000"/>
              </a:schemeClr>
            </a:gs>
            <a:gs pos="245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63B04A-B13B-5C7D-607D-E5CC280CA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562AAD6-5703-907A-BDD8-B3737085ECB4}"/>
              </a:ext>
            </a:extLst>
          </p:cNvPr>
          <p:cNvSpPr txBox="1"/>
          <p:nvPr/>
        </p:nvSpPr>
        <p:spPr>
          <a:xfrm>
            <a:off x="1310640" y="2074783"/>
            <a:ext cx="1008888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0" dirty="0">
                <a:gradFill>
                  <a:gsLst>
                    <a:gs pos="81000">
                      <a:schemeClr val="accent1">
                        <a:lumMod val="50000"/>
                      </a:schemeClr>
                    </a:gs>
                    <a:gs pos="49000">
                      <a:schemeClr val="accent1">
                        <a:lumMod val="75000"/>
                      </a:schemeClr>
                    </a:gs>
                    <a:gs pos="28000">
                      <a:schemeClr val="accent1">
                        <a:lumMod val="60000"/>
                        <a:lumOff val="40000"/>
                      </a:schemeClr>
                    </a:gs>
                  </a:gsLst>
                  <a:lin ang="5400000" scaled="0"/>
                </a:gradFill>
                <a:effectLst>
                  <a:outerShdw blurRad="114300" dist="50800" dir="9000000" sx="97000" sy="97000" algn="ctr" rotWithShape="0">
                    <a:srgbClr val="000000">
                      <a:alpha val="82000"/>
                    </a:srgbClr>
                  </a:outerShdw>
                  <a:reflection stA="98000" endPos="0" dist="50800" dir="5400000" sy="-100000" algn="bl" rotWithShape="0"/>
                </a:effectLst>
                <a:latin typeface="Gabriola" panose="04040605051002020D02" pitchFamily="82" charset="0"/>
              </a:rPr>
              <a:t>THANK YOU!</a:t>
            </a:r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393AC570-F0BE-BB64-3641-9C1527E0A3FD}"/>
              </a:ext>
            </a:extLst>
          </p:cNvPr>
          <p:cNvSpPr/>
          <p:nvPr/>
        </p:nvSpPr>
        <p:spPr>
          <a:xfrm>
            <a:off x="-1988820" y="6858000"/>
            <a:ext cx="12192000" cy="5067300"/>
          </a:xfrm>
          <a:custGeom>
            <a:avLst/>
            <a:gdLst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67300">
                <a:moveTo>
                  <a:pt x="0" y="5067300"/>
                </a:moveTo>
                <a:lnTo>
                  <a:pt x="0" y="0"/>
                </a:lnTo>
                <a:cubicBezTo>
                  <a:pt x="7614920" y="50800"/>
                  <a:pt x="4676140" y="4681220"/>
                  <a:pt x="12192000" y="5067300"/>
                </a:cubicBezTo>
                <a:lnTo>
                  <a:pt x="0" y="5067300"/>
                </a:lnTo>
                <a:close/>
              </a:path>
            </a:pathLst>
          </a:custGeom>
          <a:solidFill>
            <a:srgbClr val="4371C5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ight Triangle 2">
            <a:extLst>
              <a:ext uri="{FF2B5EF4-FFF2-40B4-BE49-F238E27FC236}">
                <a16:creationId xmlns:a16="http://schemas.microsoft.com/office/drawing/2014/main" id="{F66B959D-A17A-B23C-B83B-62D6C99AA6EF}"/>
              </a:ext>
            </a:extLst>
          </p:cNvPr>
          <p:cNvSpPr/>
          <p:nvPr/>
        </p:nvSpPr>
        <p:spPr>
          <a:xfrm rot="10800000">
            <a:off x="2781300" y="-4875728"/>
            <a:ext cx="12192000" cy="5067300"/>
          </a:xfrm>
          <a:custGeom>
            <a:avLst/>
            <a:gdLst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  <a:gd name="connsiteX0" fmla="*/ 0 w 12192000"/>
              <a:gd name="connsiteY0" fmla="*/ 5067300 h 5067300"/>
              <a:gd name="connsiteX1" fmla="*/ 0 w 12192000"/>
              <a:gd name="connsiteY1" fmla="*/ 0 h 5067300"/>
              <a:gd name="connsiteX2" fmla="*/ 12192000 w 12192000"/>
              <a:gd name="connsiteY2" fmla="*/ 5067300 h 5067300"/>
              <a:gd name="connsiteX3" fmla="*/ 0 w 12192000"/>
              <a:gd name="connsiteY3" fmla="*/ 5067300 h 506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5067300">
                <a:moveTo>
                  <a:pt x="0" y="5067300"/>
                </a:moveTo>
                <a:lnTo>
                  <a:pt x="0" y="0"/>
                </a:lnTo>
                <a:cubicBezTo>
                  <a:pt x="7614920" y="50800"/>
                  <a:pt x="4676140" y="4681220"/>
                  <a:pt x="12192000" y="5067300"/>
                </a:cubicBezTo>
                <a:lnTo>
                  <a:pt x="0" y="5067300"/>
                </a:lnTo>
                <a:close/>
              </a:path>
            </a:pathLst>
          </a:custGeom>
          <a:solidFill>
            <a:srgbClr val="4371C5"/>
          </a:solidFill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9353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1">
                <a:lumMod val="60000"/>
                <a:lumOff val="40000"/>
              </a:schemeClr>
            </a:gs>
            <a:gs pos="40000">
              <a:srgbClr val="B2C5E6"/>
            </a:gs>
            <a:gs pos="66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CC1BA7-4712-F46A-D992-47B5AACC1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0218500C-7208-8D1B-24B0-CAE41FC05EF3}"/>
              </a:ext>
            </a:extLst>
          </p:cNvPr>
          <p:cNvGrpSpPr/>
          <p:nvPr/>
        </p:nvGrpSpPr>
        <p:grpSpPr>
          <a:xfrm>
            <a:off x="5558118" y="-7994512"/>
            <a:ext cx="7099012" cy="16287293"/>
            <a:chOff x="5406118" y="-7994512"/>
            <a:chExt cx="7106634" cy="1628729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F1AD0B5-DF5D-347A-944A-4DCA125F2B25}"/>
                </a:ext>
              </a:extLst>
            </p:cNvPr>
            <p:cNvSpPr/>
            <p:nvPr/>
          </p:nvSpPr>
          <p:spPr>
            <a:xfrm>
              <a:off x="5477261" y="-7994512"/>
              <a:ext cx="7028638" cy="12335895"/>
            </a:xfrm>
            <a:custGeom>
              <a:avLst/>
              <a:gdLst>
                <a:gd name="connsiteX0" fmla="*/ 5392107 w 7028638"/>
                <a:gd name="connsiteY0" fmla="*/ 10535895 h 12335895"/>
                <a:gd name="connsiteX1" fmla="*/ 6490107 w 7028638"/>
                <a:gd name="connsiteY1" fmla="*/ 10535895 h 12335895"/>
                <a:gd name="connsiteX2" fmla="*/ 6940107 w 7028638"/>
                <a:gd name="connsiteY2" fmla="*/ 11435895 h 12335895"/>
                <a:gd name="connsiteX3" fmla="*/ 6490107 w 7028638"/>
                <a:gd name="connsiteY3" fmla="*/ 12335895 h 12335895"/>
                <a:gd name="connsiteX4" fmla="*/ 5392107 w 7028638"/>
                <a:gd name="connsiteY4" fmla="*/ 12335895 h 12335895"/>
                <a:gd name="connsiteX5" fmla="*/ 4942107 w 7028638"/>
                <a:gd name="connsiteY5" fmla="*/ 11435895 h 12335895"/>
                <a:gd name="connsiteX6" fmla="*/ 2090111 w 7028638"/>
                <a:gd name="connsiteY6" fmla="*/ 10506858 h 12335895"/>
                <a:gd name="connsiteX7" fmla="*/ 3188111 w 7028638"/>
                <a:gd name="connsiteY7" fmla="*/ 10506858 h 12335895"/>
                <a:gd name="connsiteX8" fmla="*/ 3638111 w 7028638"/>
                <a:gd name="connsiteY8" fmla="*/ 11406858 h 12335895"/>
                <a:gd name="connsiteX9" fmla="*/ 3188111 w 7028638"/>
                <a:gd name="connsiteY9" fmla="*/ 12306858 h 12335895"/>
                <a:gd name="connsiteX10" fmla="*/ 2090111 w 7028638"/>
                <a:gd name="connsiteY10" fmla="*/ 12306858 h 12335895"/>
                <a:gd name="connsiteX11" fmla="*/ 1640111 w 7028638"/>
                <a:gd name="connsiteY11" fmla="*/ 11406858 h 12335895"/>
                <a:gd name="connsiteX12" fmla="*/ 3759250 w 7028638"/>
                <a:gd name="connsiteY12" fmla="*/ 9570694 h 12335895"/>
                <a:gd name="connsiteX13" fmla="*/ 4857250 w 7028638"/>
                <a:gd name="connsiteY13" fmla="*/ 9570694 h 12335895"/>
                <a:gd name="connsiteX14" fmla="*/ 5307250 w 7028638"/>
                <a:gd name="connsiteY14" fmla="*/ 10470694 h 12335895"/>
                <a:gd name="connsiteX15" fmla="*/ 4857250 w 7028638"/>
                <a:gd name="connsiteY15" fmla="*/ 11370694 h 12335895"/>
                <a:gd name="connsiteX16" fmla="*/ 3759250 w 7028638"/>
                <a:gd name="connsiteY16" fmla="*/ 11370694 h 12335895"/>
                <a:gd name="connsiteX17" fmla="*/ 3309250 w 7028638"/>
                <a:gd name="connsiteY17" fmla="*/ 10470694 h 12335895"/>
                <a:gd name="connsiteX18" fmla="*/ 450000 w 7028638"/>
                <a:gd name="connsiteY18" fmla="*/ 9519888 h 12335895"/>
                <a:gd name="connsiteX19" fmla="*/ 1548000 w 7028638"/>
                <a:gd name="connsiteY19" fmla="*/ 9519888 h 12335895"/>
                <a:gd name="connsiteX20" fmla="*/ 1998000 w 7028638"/>
                <a:gd name="connsiteY20" fmla="*/ 10419888 h 12335895"/>
                <a:gd name="connsiteX21" fmla="*/ 1548000 w 7028638"/>
                <a:gd name="connsiteY21" fmla="*/ 11319888 h 12335895"/>
                <a:gd name="connsiteX22" fmla="*/ 450000 w 7028638"/>
                <a:gd name="connsiteY22" fmla="*/ 11319888 h 12335895"/>
                <a:gd name="connsiteX23" fmla="*/ 0 w 7028638"/>
                <a:gd name="connsiteY23" fmla="*/ 10419888 h 12335895"/>
                <a:gd name="connsiteX24" fmla="*/ 5399361 w 7028638"/>
                <a:gd name="connsiteY24" fmla="*/ 8634530 h 12335895"/>
                <a:gd name="connsiteX25" fmla="*/ 6497361 w 7028638"/>
                <a:gd name="connsiteY25" fmla="*/ 8634530 h 12335895"/>
                <a:gd name="connsiteX26" fmla="*/ 6947361 w 7028638"/>
                <a:gd name="connsiteY26" fmla="*/ 9534530 h 12335895"/>
                <a:gd name="connsiteX27" fmla="*/ 6497361 w 7028638"/>
                <a:gd name="connsiteY27" fmla="*/ 10434530 h 12335895"/>
                <a:gd name="connsiteX28" fmla="*/ 5399361 w 7028638"/>
                <a:gd name="connsiteY28" fmla="*/ 10434530 h 12335895"/>
                <a:gd name="connsiteX29" fmla="*/ 4949361 w 7028638"/>
                <a:gd name="connsiteY29" fmla="*/ 9534530 h 12335895"/>
                <a:gd name="connsiteX30" fmla="*/ 2126397 w 7028638"/>
                <a:gd name="connsiteY30" fmla="*/ 8598236 h 12335895"/>
                <a:gd name="connsiteX31" fmla="*/ 3224397 w 7028638"/>
                <a:gd name="connsiteY31" fmla="*/ 8598236 h 12335895"/>
                <a:gd name="connsiteX32" fmla="*/ 3674397 w 7028638"/>
                <a:gd name="connsiteY32" fmla="*/ 9498236 h 12335895"/>
                <a:gd name="connsiteX33" fmla="*/ 3224397 w 7028638"/>
                <a:gd name="connsiteY33" fmla="*/ 10398236 h 12335895"/>
                <a:gd name="connsiteX34" fmla="*/ 2126397 w 7028638"/>
                <a:gd name="connsiteY34" fmla="*/ 10398236 h 12335895"/>
                <a:gd name="connsiteX35" fmla="*/ 1676397 w 7028638"/>
                <a:gd name="connsiteY35" fmla="*/ 9498236 h 12335895"/>
                <a:gd name="connsiteX36" fmla="*/ 3782476 w 7028638"/>
                <a:gd name="connsiteY36" fmla="*/ 7641739 h 12335895"/>
                <a:gd name="connsiteX37" fmla="*/ 4880476 w 7028638"/>
                <a:gd name="connsiteY37" fmla="*/ 7641739 h 12335895"/>
                <a:gd name="connsiteX38" fmla="*/ 5330476 w 7028638"/>
                <a:gd name="connsiteY38" fmla="*/ 8541739 h 12335895"/>
                <a:gd name="connsiteX39" fmla="*/ 4880476 w 7028638"/>
                <a:gd name="connsiteY39" fmla="*/ 9441739 h 12335895"/>
                <a:gd name="connsiteX40" fmla="*/ 3782476 w 7028638"/>
                <a:gd name="connsiteY40" fmla="*/ 9441739 h 12335895"/>
                <a:gd name="connsiteX41" fmla="*/ 3332476 w 7028638"/>
                <a:gd name="connsiteY41" fmla="*/ 8541739 h 12335895"/>
                <a:gd name="connsiteX42" fmla="*/ 473222 w 7028638"/>
                <a:gd name="connsiteY42" fmla="*/ 7590933 h 12335895"/>
                <a:gd name="connsiteX43" fmla="*/ 1571222 w 7028638"/>
                <a:gd name="connsiteY43" fmla="*/ 7590933 h 12335895"/>
                <a:gd name="connsiteX44" fmla="*/ 2021222 w 7028638"/>
                <a:gd name="connsiteY44" fmla="*/ 8490933 h 12335895"/>
                <a:gd name="connsiteX45" fmla="*/ 1571222 w 7028638"/>
                <a:gd name="connsiteY45" fmla="*/ 9390933 h 12335895"/>
                <a:gd name="connsiteX46" fmla="*/ 473222 w 7028638"/>
                <a:gd name="connsiteY46" fmla="*/ 9390933 h 12335895"/>
                <a:gd name="connsiteX47" fmla="*/ 23222 w 7028638"/>
                <a:gd name="connsiteY47" fmla="*/ 8490933 h 12335895"/>
                <a:gd name="connsiteX48" fmla="*/ 5422587 w 7028638"/>
                <a:gd name="connsiteY48" fmla="*/ 6705575 h 12335895"/>
                <a:gd name="connsiteX49" fmla="*/ 6520587 w 7028638"/>
                <a:gd name="connsiteY49" fmla="*/ 6705575 h 12335895"/>
                <a:gd name="connsiteX50" fmla="*/ 6970587 w 7028638"/>
                <a:gd name="connsiteY50" fmla="*/ 7605575 h 12335895"/>
                <a:gd name="connsiteX51" fmla="*/ 6520587 w 7028638"/>
                <a:gd name="connsiteY51" fmla="*/ 8505575 h 12335895"/>
                <a:gd name="connsiteX52" fmla="*/ 5422587 w 7028638"/>
                <a:gd name="connsiteY52" fmla="*/ 8505575 h 12335895"/>
                <a:gd name="connsiteX53" fmla="*/ 4972587 w 7028638"/>
                <a:gd name="connsiteY53" fmla="*/ 7605575 h 12335895"/>
                <a:gd name="connsiteX54" fmla="*/ 2120591 w 7028638"/>
                <a:gd name="connsiteY54" fmla="*/ 6676538 h 12335895"/>
                <a:gd name="connsiteX55" fmla="*/ 3218591 w 7028638"/>
                <a:gd name="connsiteY55" fmla="*/ 6676538 h 12335895"/>
                <a:gd name="connsiteX56" fmla="*/ 3668591 w 7028638"/>
                <a:gd name="connsiteY56" fmla="*/ 7576538 h 12335895"/>
                <a:gd name="connsiteX57" fmla="*/ 3218591 w 7028638"/>
                <a:gd name="connsiteY57" fmla="*/ 8476538 h 12335895"/>
                <a:gd name="connsiteX58" fmla="*/ 2120591 w 7028638"/>
                <a:gd name="connsiteY58" fmla="*/ 8476538 h 12335895"/>
                <a:gd name="connsiteX59" fmla="*/ 1670591 w 7028638"/>
                <a:gd name="connsiteY59" fmla="*/ 7576538 h 12335895"/>
                <a:gd name="connsiteX60" fmla="*/ 3789730 w 7028638"/>
                <a:gd name="connsiteY60" fmla="*/ 5740375 h 12335895"/>
                <a:gd name="connsiteX61" fmla="*/ 4887730 w 7028638"/>
                <a:gd name="connsiteY61" fmla="*/ 5740375 h 12335895"/>
                <a:gd name="connsiteX62" fmla="*/ 5337730 w 7028638"/>
                <a:gd name="connsiteY62" fmla="*/ 6640374 h 12335895"/>
                <a:gd name="connsiteX63" fmla="*/ 4887730 w 7028638"/>
                <a:gd name="connsiteY63" fmla="*/ 7540374 h 12335895"/>
                <a:gd name="connsiteX64" fmla="*/ 3789730 w 7028638"/>
                <a:gd name="connsiteY64" fmla="*/ 7540374 h 12335895"/>
                <a:gd name="connsiteX65" fmla="*/ 3339730 w 7028638"/>
                <a:gd name="connsiteY65" fmla="*/ 6640374 h 12335895"/>
                <a:gd name="connsiteX66" fmla="*/ 480480 w 7028638"/>
                <a:gd name="connsiteY66" fmla="*/ 5689568 h 12335895"/>
                <a:gd name="connsiteX67" fmla="*/ 1578480 w 7028638"/>
                <a:gd name="connsiteY67" fmla="*/ 5689568 h 12335895"/>
                <a:gd name="connsiteX68" fmla="*/ 2028480 w 7028638"/>
                <a:gd name="connsiteY68" fmla="*/ 6589568 h 12335895"/>
                <a:gd name="connsiteX69" fmla="*/ 1578480 w 7028638"/>
                <a:gd name="connsiteY69" fmla="*/ 7489568 h 12335895"/>
                <a:gd name="connsiteX70" fmla="*/ 480480 w 7028638"/>
                <a:gd name="connsiteY70" fmla="*/ 7489568 h 12335895"/>
                <a:gd name="connsiteX71" fmla="*/ 30480 w 7028638"/>
                <a:gd name="connsiteY71" fmla="*/ 6589568 h 12335895"/>
                <a:gd name="connsiteX72" fmla="*/ 5429841 w 7028638"/>
                <a:gd name="connsiteY72" fmla="*/ 4804211 h 12335895"/>
                <a:gd name="connsiteX73" fmla="*/ 6527841 w 7028638"/>
                <a:gd name="connsiteY73" fmla="*/ 4804211 h 12335895"/>
                <a:gd name="connsiteX74" fmla="*/ 6977841 w 7028638"/>
                <a:gd name="connsiteY74" fmla="*/ 5704211 h 12335895"/>
                <a:gd name="connsiteX75" fmla="*/ 6527841 w 7028638"/>
                <a:gd name="connsiteY75" fmla="*/ 6604210 h 12335895"/>
                <a:gd name="connsiteX76" fmla="*/ 5429841 w 7028638"/>
                <a:gd name="connsiteY76" fmla="*/ 6604210 h 12335895"/>
                <a:gd name="connsiteX77" fmla="*/ 4979841 w 7028638"/>
                <a:gd name="connsiteY77" fmla="*/ 5704211 h 12335895"/>
                <a:gd name="connsiteX78" fmla="*/ 2156877 w 7028638"/>
                <a:gd name="connsiteY78" fmla="*/ 4767918 h 12335895"/>
                <a:gd name="connsiteX79" fmla="*/ 3254877 w 7028638"/>
                <a:gd name="connsiteY79" fmla="*/ 4767918 h 12335895"/>
                <a:gd name="connsiteX80" fmla="*/ 3704877 w 7028638"/>
                <a:gd name="connsiteY80" fmla="*/ 5667916 h 12335895"/>
                <a:gd name="connsiteX81" fmla="*/ 3254877 w 7028638"/>
                <a:gd name="connsiteY81" fmla="*/ 6567916 h 12335895"/>
                <a:gd name="connsiteX82" fmla="*/ 2156877 w 7028638"/>
                <a:gd name="connsiteY82" fmla="*/ 6567916 h 12335895"/>
                <a:gd name="connsiteX83" fmla="*/ 1706877 w 7028638"/>
                <a:gd name="connsiteY83" fmla="*/ 5667916 h 12335895"/>
                <a:gd name="connsiteX84" fmla="*/ 3796998 w 7028638"/>
                <a:gd name="connsiteY84" fmla="*/ 3868048 h 12335895"/>
                <a:gd name="connsiteX85" fmla="*/ 4894998 w 7028638"/>
                <a:gd name="connsiteY85" fmla="*/ 3868048 h 12335895"/>
                <a:gd name="connsiteX86" fmla="*/ 5344998 w 7028638"/>
                <a:gd name="connsiteY86" fmla="*/ 4768047 h 12335895"/>
                <a:gd name="connsiteX87" fmla="*/ 4894998 w 7028638"/>
                <a:gd name="connsiteY87" fmla="*/ 5668047 h 12335895"/>
                <a:gd name="connsiteX88" fmla="*/ 3796998 w 7028638"/>
                <a:gd name="connsiteY88" fmla="*/ 5668047 h 12335895"/>
                <a:gd name="connsiteX89" fmla="*/ 3346998 w 7028638"/>
                <a:gd name="connsiteY89" fmla="*/ 4768047 h 12335895"/>
                <a:gd name="connsiteX90" fmla="*/ 531278 w 7028638"/>
                <a:gd name="connsiteY90" fmla="*/ 3788210 h 12335895"/>
                <a:gd name="connsiteX91" fmla="*/ 1629278 w 7028638"/>
                <a:gd name="connsiteY91" fmla="*/ 3788210 h 12335895"/>
                <a:gd name="connsiteX92" fmla="*/ 2079278 w 7028638"/>
                <a:gd name="connsiteY92" fmla="*/ 4688209 h 12335895"/>
                <a:gd name="connsiteX93" fmla="*/ 1629278 w 7028638"/>
                <a:gd name="connsiteY93" fmla="*/ 5588207 h 12335895"/>
                <a:gd name="connsiteX94" fmla="*/ 531278 w 7028638"/>
                <a:gd name="connsiteY94" fmla="*/ 5588207 h 12335895"/>
                <a:gd name="connsiteX95" fmla="*/ 81278 w 7028638"/>
                <a:gd name="connsiteY95" fmla="*/ 4688209 h 12335895"/>
                <a:gd name="connsiteX96" fmla="*/ 5444363 w 7028638"/>
                <a:gd name="connsiteY96" fmla="*/ 2939135 h 12335895"/>
                <a:gd name="connsiteX97" fmla="*/ 6542363 w 7028638"/>
                <a:gd name="connsiteY97" fmla="*/ 2939135 h 12335895"/>
                <a:gd name="connsiteX98" fmla="*/ 6992363 w 7028638"/>
                <a:gd name="connsiteY98" fmla="*/ 3839134 h 12335895"/>
                <a:gd name="connsiteX99" fmla="*/ 6542363 w 7028638"/>
                <a:gd name="connsiteY99" fmla="*/ 4739134 h 12335895"/>
                <a:gd name="connsiteX100" fmla="*/ 5444363 w 7028638"/>
                <a:gd name="connsiteY100" fmla="*/ 4739134 h 12335895"/>
                <a:gd name="connsiteX101" fmla="*/ 4994363 w 7028638"/>
                <a:gd name="connsiteY101" fmla="*/ 3839134 h 12335895"/>
                <a:gd name="connsiteX102" fmla="*/ 2171388 w 7028638"/>
                <a:gd name="connsiteY102" fmla="*/ 2888330 h 12335895"/>
                <a:gd name="connsiteX103" fmla="*/ 3269388 w 7028638"/>
                <a:gd name="connsiteY103" fmla="*/ 2888330 h 12335895"/>
                <a:gd name="connsiteX104" fmla="*/ 3719388 w 7028638"/>
                <a:gd name="connsiteY104" fmla="*/ 3788330 h 12335895"/>
                <a:gd name="connsiteX105" fmla="*/ 3269388 w 7028638"/>
                <a:gd name="connsiteY105" fmla="*/ 4688330 h 12335895"/>
                <a:gd name="connsiteX106" fmla="*/ 2171388 w 7028638"/>
                <a:gd name="connsiteY106" fmla="*/ 4688330 h 12335895"/>
                <a:gd name="connsiteX107" fmla="*/ 1721388 w 7028638"/>
                <a:gd name="connsiteY107" fmla="*/ 3788330 h 12335895"/>
                <a:gd name="connsiteX108" fmla="*/ 3840527 w 7028638"/>
                <a:gd name="connsiteY108" fmla="*/ 1952167 h 12335895"/>
                <a:gd name="connsiteX109" fmla="*/ 4938527 w 7028638"/>
                <a:gd name="connsiteY109" fmla="*/ 1952167 h 12335895"/>
                <a:gd name="connsiteX110" fmla="*/ 5388527 w 7028638"/>
                <a:gd name="connsiteY110" fmla="*/ 2852166 h 12335895"/>
                <a:gd name="connsiteX111" fmla="*/ 4938527 w 7028638"/>
                <a:gd name="connsiteY111" fmla="*/ 3752167 h 12335895"/>
                <a:gd name="connsiteX112" fmla="*/ 3840527 w 7028638"/>
                <a:gd name="connsiteY112" fmla="*/ 3752167 h 12335895"/>
                <a:gd name="connsiteX113" fmla="*/ 3390527 w 7028638"/>
                <a:gd name="connsiteY113" fmla="*/ 2852166 h 12335895"/>
                <a:gd name="connsiteX114" fmla="*/ 531277 w 7028638"/>
                <a:gd name="connsiteY114" fmla="*/ 1901361 h 12335895"/>
                <a:gd name="connsiteX115" fmla="*/ 1629277 w 7028638"/>
                <a:gd name="connsiteY115" fmla="*/ 1901361 h 12335895"/>
                <a:gd name="connsiteX116" fmla="*/ 2079277 w 7028638"/>
                <a:gd name="connsiteY116" fmla="*/ 2801361 h 12335895"/>
                <a:gd name="connsiteX117" fmla="*/ 1629277 w 7028638"/>
                <a:gd name="connsiteY117" fmla="*/ 3701361 h 12335895"/>
                <a:gd name="connsiteX118" fmla="*/ 531277 w 7028638"/>
                <a:gd name="connsiteY118" fmla="*/ 3701361 h 12335895"/>
                <a:gd name="connsiteX119" fmla="*/ 81277 w 7028638"/>
                <a:gd name="connsiteY119" fmla="*/ 2801361 h 12335895"/>
                <a:gd name="connsiteX120" fmla="*/ 5480638 w 7028638"/>
                <a:gd name="connsiteY120" fmla="*/ 1016002 h 12335895"/>
                <a:gd name="connsiteX121" fmla="*/ 6578638 w 7028638"/>
                <a:gd name="connsiteY121" fmla="*/ 1016002 h 12335895"/>
                <a:gd name="connsiteX122" fmla="*/ 7028638 w 7028638"/>
                <a:gd name="connsiteY122" fmla="*/ 1916002 h 12335895"/>
                <a:gd name="connsiteX123" fmla="*/ 6578638 w 7028638"/>
                <a:gd name="connsiteY123" fmla="*/ 2816002 h 12335895"/>
                <a:gd name="connsiteX124" fmla="*/ 5480638 w 7028638"/>
                <a:gd name="connsiteY124" fmla="*/ 2816002 h 12335895"/>
                <a:gd name="connsiteX125" fmla="*/ 5030638 w 7028638"/>
                <a:gd name="connsiteY125" fmla="*/ 1916002 h 12335895"/>
                <a:gd name="connsiteX126" fmla="*/ 2207674 w 7028638"/>
                <a:gd name="connsiteY126" fmla="*/ 979709 h 12335895"/>
                <a:gd name="connsiteX127" fmla="*/ 3305674 w 7028638"/>
                <a:gd name="connsiteY127" fmla="*/ 979709 h 12335895"/>
                <a:gd name="connsiteX128" fmla="*/ 3755674 w 7028638"/>
                <a:gd name="connsiteY128" fmla="*/ 1879709 h 12335895"/>
                <a:gd name="connsiteX129" fmla="*/ 3305674 w 7028638"/>
                <a:gd name="connsiteY129" fmla="*/ 2779708 h 12335895"/>
                <a:gd name="connsiteX130" fmla="*/ 2207674 w 7028638"/>
                <a:gd name="connsiteY130" fmla="*/ 2779708 h 12335895"/>
                <a:gd name="connsiteX131" fmla="*/ 1757674 w 7028638"/>
                <a:gd name="connsiteY131" fmla="*/ 1879709 h 12335895"/>
                <a:gd name="connsiteX132" fmla="*/ 3847795 w 7028638"/>
                <a:gd name="connsiteY132" fmla="*/ 79839 h 12335895"/>
                <a:gd name="connsiteX133" fmla="*/ 4945795 w 7028638"/>
                <a:gd name="connsiteY133" fmla="*/ 79839 h 12335895"/>
                <a:gd name="connsiteX134" fmla="*/ 5395795 w 7028638"/>
                <a:gd name="connsiteY134" fmla="*/ 979838 h 12335895"/>
                <a:gd name="connsiteX135" fmla="*/ 4945795 w 7028638"/>
                <a:gd name="connsiteY135" fmla="*/ 1879838 h 12335895"/>
                <a:gd name="connsiteX136" fmla="*/ 3847795 w 7028638"/>
                <a:gd name="connsiteY136" fmla="*/ 1879838 h 12335895"/>
                <a:gd name="connsiteX137" fmla="*/ 3397795 w 7028638"/>
                <a:gd name="connsiteY137" fmla="*/ 979838 h 12335895"/>
                <a:gd name="connsiteX138" fmla="*/ 582075 w 7028638"/>
                <a:gd name="connsiteY138" fmla="*/ 0 h 12335895"/>
                <a:gd name="connsiteX139" fmla="*/ 1680075 w 7028638"/>
                <a:gd name="connsiteY139" fmla="*/ 0 h 12335895"/>
                <a:gd name="connsiteX140" fmla="*/ 2130075 w 7028638"/>
                <a:gd name="connsiteY140" fmla="*/ 900000 h 12335895"/>
                <a:gd name="connsiteX141" fmla="*/ 1680075 w 7028638"/>
                <a:gd name="connsiteY141" fmla="*/ 1800000 h 12335895"/>
                <a:gd name="connsiteX142" fmla="*/ 582075 w 7028638"/>
                <a:gd name="connsiteY142" fmla="*/ 1800000 h 12335895"/>
                <a:gd name="connsiteX143" fmla="*/ 132075 w 7028638"/>
                <a:gd name="connsiteY143" fmla="*/ 900000 h 12335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</a:cxnLst>
              <a:rect l="l" t="t" r="r" b="b"/>
              <a:pathLst>
                <a:path w="7028638" h="12335895">
                  <a:moveTo>
                    <a:pt x="5392107" y="10535895"/>
                  </a:moveTo>
                  <a:lnTo>
                    <a:pt x="6490107" y="10535895"/>
                  </a:lnTo>
                  <a:lnTo>
                    <a:pt x="6940107" y="11435895"/>
                  </a:lnTo>
                  <a:lnTo>
                    <a:pt x="6490107" y="12335895"/>
                  </a:lnTo>
                  <a:lnTo>
                    <a:pt x="5392107" y="12335895"/>
                  </a:lnTo>
                  <a:lnTo>
                    <a:pt x="4942107" y="11435895"/>
                  </a:lnTo>
                  <a:close/>
                  <a:moveTo>
                    <a:pt x="2090111" y="10506858"/>
                  </a:moveTo>
                  <a:lnTo>
                    <a:pt x="3188111" y="10506858"/>
                  </a:lnTo>
                  <a:lnTo>
                    <a:pt x="3638111" y="11406858"/>
                  </a:lnTo>
                  <a:lnTo>
                    <a:pt x="3188111" y="12306858"/>
                  </a:lnTo>
                  <a:lnTo>
                    <a:pt x="2090111" y="12306858"/>
                  </a:lnTo>
                  <a:lnTo>
                    <a:pt x="1640111" y="11406858"/>
                  </a:lnTo>
                  <a:close/>
                  <a:moveTo>
                    <a:pt x="3759250" y="9570694"/>
                  </a:moveTo>
                  <a:lnTo>
                    <a:pt x="4857250" y="9570694"/>
                  </a:lnTo>
                  <a:lnTo>
                    <a:pt x="5307250" y="10470694"/>
                  </a:lnTo>
                  <a:lnTo>
                    <a:pt x="4857250" y="11370694"/>
                  </a:lnTo>
                  <a:lnTo>
                    <a:pt x="3759250" y="11370694"/>
                  </a:lnTo>
                  <a:lnTo>
                    <a:pt x="3309250" y="10470694"/>
                  </a:lnTo>
                  <a:close/>
                  <a:moveTo>
                    <a:pt x="450000" y="9519888"/>
                  </a:moveTo>
                  <a:lnTo>
                    <a:pt x="1548000" y="9519888"/>
                  </a:lnTo>
                  <a:lnTo>
                    <a:pt x="1998000" y="10419888"/>
                  </a:lnTo>
                  <a:lnTo>
                    <a:pt x="1548000" y="11319888"/>
                  </a:lnTo>
                  <a:lnTo>
                    <a:pt x="450000" y="11319888"/>
                  </a:lnTo>
                  <a:lnTo>
                    <a:pt x="0" y="10419888"/>
                  </a:lnTo>
                  <a:close/>
                  <a:moveTo>
                    <a:pt x="5399361" y="8634530"/>
                  </a:moveTo>
                  <a:lnTo>
                    <a:pt x="6497361" y="8634530"/>
                  </a:lnTo>
                  <a:lnTo>
                    <a:pt x="6947361" y="9534530"/>
                  </a:lnTo>
                  <a:lnTo>
                    <a:pt x="6497361" y="10434530"/>
                  </a:lnTo>
                  <a:lnTo>
                    <a:pt x="5399361" y="10434530"/>
                  </a:lnTo>
                  <a:lnTo>
                    <a:pt x="4949361" y="9534530"/>
                  </a:lnTo>
                  <a:close/>
                  <a:moveTo>
                    <a:pt x="2126397" y="8598236"/>
                  </a:moveTo>
                  <a:lnTo>
                    <a:pt x="3224397" y="8598236"/>
                  </a:lnTo>
                  <a:lnTo>
                    <a:pt x="3674397" y="9498236"/>
                  </a:lnTo>
                  <a:lnTo>
                    <a:pt x="3224397" y="10398236"/>
                  </a:lnTo>
                  <a:lnTo>
                    <a:pt x="2126397" y="10398236"/>
                  </a:lnTo>
                  <a:lnTo>
                    <a:pt x="1676397" y="9498236"/>
                  </a:lnTo>
                  <a:close/>
                  <a:moveTo>
                    <a:pt x="3782476" y="7641739"/>
                  </a:moveTo>
                  <a:lnTo>
                    <a:pt x="4880476" y="7641739"/>
                  </a:lnTo>
                  <a:lnTo>
                    <a:pt x="5330476" y="8541739"/>
                  </a:lnTo>
                  <a:lnTo>
                    <a:pt x="4880476" y="9441739"/>
                  </a:lnTo>
                  <a:lnTo>
                    <a:pt x="3782476" y="9441739"/>
                  </a:lnTo>
                  <a:lnTo>
                    <a:pt x="3332476" y="8541739"/>
                  </a:lnTo>
                  <a:close/>
                  <a:moveTo>
                    <a:pt x="473222" y="7590933"/>
                  </a:moveTo>
                  <a:lnTo>
                    <a:pt x="1571222" y="7590933"/>
                  </a:lnTo>
                  <a:lnTo>
                    <a:pt x="2021222" y="8490933"/>
                  </a:lnTo>
                  <a:lnTo>
                    <a:pt x="1571222" y="9390933"/>
                  </a:lnTo>
                  <a:lnTo>
                    <a:pt x="473222" y="9390933"/>
                  </a:lnTo>
                  <a:lnTo>
                    <a:pt x="23222" y="8490933"/>
                  </a:lnTo>
                  <a:close/>
                  <a:moveTo>
                    <a:pt x="5422587" y="6705575"/>
                  </a:moveTo>
                  <a:lnTo>
                    <a:pt x="6520587" y="6705575"/>
                  </a:lnTo>
                  <a:lnTo>
                    <a:pt x="6970587" y="7605575"/>
                  </a:lnTo>
                  <a:lnTo>
                    <a:pt x="6520587" y="8505575"/>
                  </a:lnTo>
                  <a:lnTo>
                    <a:pt x="5422587" y="8505575"/>
                  </a:lnTo>
                  <a:lnTo>
                    <a:pt x="4972587" y="7605575"/>
                  </a:lnTo>
                  <a:close/>
                  <a:moveTo>
                    <a:pt x="2120591" y="6676538"/>
                  </a:moveTo>
                  <a:lnTo>
                    <a:pt x="3218591" y="6676538"/>
                  </a:lnTo>
                  <a:lnTo>
                    <a:pt x="3668591" y="7576538"/>
                  </a:lnTo>
                  <a:lnTo>
                    <a:pt x="3218591" y="8476538"/>
                  </a:lnTo>
                  <a:lnTo>
                    <a:pt x="2120591" y="8476538"/>
                  </a:lnTo>
                  <a:lnTo>
                    <a:pt x="1670591" y="7576538"/>
                  </a:lnTo>
                  <a:close/>
                  <a:moveTo>
                    <a:pt x="3789730" y="5740375"/>
                  </a:moveTo>
                  <a:lnTo>
                    <a:pt x="4887730" y="5740375"/>
                  </a:lnTo>
                  <a:lnTo>
                    <a:pt x="5337730" y="6640374"/>
                  </a:lnTo>
                  <a:lnTo>
                    <a:pt x="4887730" y="7540374"/>
                  </a:lnTo>
                  <a:lnTo>
                    <a:pt x="3789730" y="7540374"/>
                  </a:lnTo>
                  <a:lnTo>
                    <a:pt x="3339730" y="6640374"/>
                  </a:lnTo>
                  <a:close/>
                  <a:moveTo>
                    <a:pt x="480480" y="5689568"/>
                  </a:moveTo>
                  <a:lnTo>
                    <a:pt x="1578480" y="5689568"/>
                  </a:lnTo>
                  <a:lnTo>
                    <a:pt x="2028480" y="6589568"/>
                  </a:lnTo>
                  <a:lnTo>
                    <a:pt x="1578480" y="7489568"/>
                  </a:lnTo>
                  <a:lnTo>
                    <a:pt x="480480" y="7489568"/>
                  </a:lnTo>
                  <a:lnTo>
                    <a:pt x="30480" y="6589568"/>
                  </a:lnTo>
                  <a:close/>
                  <a:moveTo>
                    <a:pt x="5429841" y="4804211"/>
                  </a:moveTo>
                  <a:lnTo>
                    <a:pt x="6527841" y="4804211"/>
                  </a:lnTo>
                  <a:lnTo>
                    <a:pt x="6977841" y="5704211"/>
                  </a:lnTo>
                  <a:lnTo>
                    <a:pt x="6527841" y="6604210"/>
                  </a:lnTo>
                  <a:lnTo>
                    <a:pt x="5429841" y="6604210"/>
                  </a:lnTo>
                  <a:lnTo>
                    <a:pt x="4979841" y="5704211"/>
                  </a:lnTo>
                  <a:close/>
                  <a:moveTo>
                    <a:pt x="2156877" y="4767918"/>
                  </a:moveTo>
                  <a:lnTo>
                    <a:pt x="3254877" y="4767918"/>
                  </a:lnTo>
                  <a:lnTo>
                    <a:pt x="3704877" y="5667916"/>
                  </a:lnTo>
                  <a:lnTo>
                    <a:pt x="3254877" y="6567916"/>
                  </a:lnTo>
                  <a:lnTo>
                    <a:pt x="2156877" y="6567916"/>
                  </a:lnTo>
                  <a:lnTo>
                    <a:pt x="1706877" y="5667916"/>
                  </a:lnTo>
                  <a:close/>
                  <a:moveTo>
                    <a:pt x="3796998" y="3868048"/>
                  </a:moveTo>
                  <a:lnTo>
                    <a:pt x="4894998" y="3868048"/>
                  </a:lnTo>
                  <a:lnTo>
                    <a:pt x="5344998" y="4768047"/>
                  </a:lnTo>
                  <a:lnTo>
                    <a:pt x="4894998" y="5668047"/>
                  </a:lnTo>
                  <a:lnTo>
                    <a:pt x="3796998" y="5668047"/>
                  </a:lnTo>
                  <a:lnTo>
                    <a:pt x="3346998" y="4768047"/>
                  </a:lnTo>
                  <a:close/>
                  <a:moveTo>
                    <a:pt x="531278" y="3788210"/>
                  </a:moveTo>
                  <a:lnTo>
                    <a:pt x="1629278" y="3788210"/>
                  </a:lnTo>
                  <a:lnTo>
                    <a:pt x="2079278" y="4688209"/>
                  </a:lnTo>
                  <a:lnTo>
                    <a:pt x="1629278" y="5588207"/>
                  </a:lnTo>
                  <a:lnTo>
                    <a:pt x="531278" y="5588207"/>
                  </a:lnTo>
                  <a:lnTo>
                    <a:pt x="81278" y="4688209"/>
                  </a:lnTo>
                  <a:close/>
                  <a:moveTo>
                    <a:pt x="5444363" y="2939135"/>
                  </a:moveTo>
                  <a:lnTo>
                    <a:pt x="6542363" y="2939135"/>
                  </a:lnTo>
                  <a:lnTo>
                    <a:pt x="6992363" y="3839134"/>
                  </a:lnTo>
                  <a:lnTo>
                    <a:pt x="6542363" y="4739134"/>
                  </a:lnTo>
                  <a:lnTo>
                    <a:pt x="5444363" y="4739134"/>
                  </a:lnTo>
                  <a:lnTo>
                    <a:pt x="4994363" y="3839134"/>
                  </a:lnTo>
                  <a:close/>
                  <a:moveTo>
                    <a:pt x="2171388" y="2888330"/>
                  </a:moveTo>
                  <a:lnTo>
                    <a:pt x="3269388" y="2888330"/>
                  </a:lnTo>
                  <a:lnTo>
                    <a:pt x="3719388" y="3788330"/>
                  </a:lnTo>
                  <a:lnTo>
                    <a:pt x="3269388" y="4688330"/>
                  </a:lnTo>
                  <a:lnTo>
                    <a:pt x="2171388" y="4688330"/>
                  </a:lnTo>
                  <a:lnTo>
                    <a:pt x="1721388" y="3788330"/>
                  </a:lnTo>
                  <a:close/>
                  <a:moveTo>
                    <a:pt x="3840527" y="1952167"/>
                  </a:moveTo>
                  <a:lnTo>
                    <a:pt x="4938527" y="1952167"/>
                  </a:lnTo>
                  <a:lnTo>
                    <a:pt x="5388527" y="2852166"/>
                  </a:lnTo>
                  <a:lnTo>
                    <a:pt x="4938527" y="3752167"/>
                  </a:lnTo>
                  <a:lnTo>
                    <a:pt x="3840527" y="3752167"/>
                  </a:lnTo>
                  <a:lnTo>
                    <a:pt x="3390527" y="2852166"/>
                  </a:lnTo>
                  <a:close/>
                  <a:moveTo>
                    <a:pt x="531277" y="1901361"/>
                  </a:moveTo>
                  <a:lnTo>
                    <a:pt x="1629277" y="1901361"/>
                  </a:lnTo>
                  <a:lnTo>
                    <a:pt x="2079277" y="2801361"/>
                  </a:lnTo>
                  <a:lnTo>
                    <a:pt x="1629277" y="3701361"/>
                  </a:lnTo>
                  <a:lnTo>
                    <a:pt x="531277" y="3701361"/>
                  </a:lnTo>
                  <a:lnTo>
                    <a:pt x="81277" y="2801361"/>
                  </a:lnTo>
                  <a:close/>
                  <a:moveTo>
                    <a:pt x="5480638" y="1016002"/>
                  </a:moveTo>
                  <a:lnTo>
                    <a:pt x="6578638" y="1016002"/>
                  </a:lnTo>
                  <a:lnTo>
                    <a:pt x="7028638" y="1916002"/>
                  </a:lnTo>
                  <a:lnTo>
                    <a:pt x="6578638" y="2816002"/>
                  </a:lnTo>
                  <a:lnTo>
                    <a:pt x="5480638" y="2816002"/>
                  </a:lnTo>
                  <a:lnTo>
                    <a:pt x="5030638" y="1916002"/>
                  </a:lnTo>
                  <a:close/>
                  <a:moveTo>
                    <a:pt x="2207674" y="979709"/>
                  </a:moveTo>
                  <a:lnTo>
                    <a:pt x="3305674" y="979709"/>
                  </a:lnTo>
                  <a:lnTo>
                    <a:pt x="3755674" y="1879709"/>
                  </a:lnTo>
                  <a:lnTo>
                    <a:pt x="3305674" y="2779708"/>
                  </a:lnTo>
                  <a:lnTo>
                    <a:pt x="2207674" y="2779708"/>
                  </a:lnTo>
                  <a:lnTo>
                    <a:pt x="1757674" y="1879709"/>
                  </a:lnTo>
                  <a:close/>
                  <a:moveTo>
                    <a:pt x="3847795" y="79839"/>
                  </a:moveTo>
                  <a:lnTo>
                    <a:pt x="4945795" y="79839"/>
                  </a:lnTo>
                  <a:lnTo>
                    <a:pt x="5395795" y="979838"/>
                  </a:lnTo>
                  <a:lnTo>
                    <a:pt x="4945795" y="1879838"/>
                  </a:lnTo>
                  <a:lnTo>
                    <a:pt x="3847795" y="1879838"/>
                  </a:lnTo>
                  <a:lnTo>
                    <a:pt x="3397795" y="979838"/>
                  </a:lnTo>
                  <a:close/>
                  <a:moveTo>
                    <a:pt x="582075" y="0"/>
                  </a:moveTo>
                  <a:lnTo>
                    <a:pt x="1680075" y="0"/>
                  </a:lnTo>
                  <a:lnTo>
                    <a:pt x="2130075" y="900000"/>
                  </a:lnTo>
                  <a:lnTo>
                    <a:pt x="1680075" y="1800000"/>
                  </a:lnTo>
                  <a:lnTo>
                    <a:pt x="582075" y="1800000"/>
                  </a:lnTo>
                  <a:lnTo>
                    <a:pt x="132075" y="900000"/>
                  </a:lnTo>
                  <a:close/>
                </a:path>
              </a:pathLst>
            </a:custGeom>
            <a:blipFill>
              <a:blip r:embed="rId2">
                <a:extLst>
                  <a:ext uri="{837473B0-CC2E-450A-ABE3-18F120FF3D39}">
                    <a1611:picAttrSrcUrl xmlns:a1611="http://schemas.microsoft.com/office/drawing/2016/11/main" r:i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" name="Hexagon 1">
              <a:extLst>
                <a:ext uri="{FF2B5EF4-FFF2-40B4-BE49-F238E27FC236}">
                  <a16:creationId xmlns:a16="http://schemas.microsoft.com/office/drawing/2014/main" id="{E3DBE3D4-8A0E-4D7E-A9FF-641D70B2B140}"/>
                </a:ext>
              </a:extLst>
            </p:cNvPr>
            <p:cNvSpPr/>
            <p:nvPr/>
          </p:nvSpPr>
          <p:spPr>
            <a:xfrm>
              <a:off x="5477261" y="3439228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" name="Hexagon 2">
              <a:extLst>
                <a:ext uri="{FF2B5EF4-FFF2-40B4-BE49-F238E27FC236}">
                  <a16:creationId xmlns:a16="http://schemas.microsoft.com/office/drawing/2014/main" id="{8E3F1ED8-8C62-04F9-011E-01DF2726B875}"/>
                </a:ext>
              </a:extLst>
            </p:cNvPr>
            <p:cNvSpPr/>
            <p:nvPr/>
          </p:nvSpPr>
          <p:spPr>
            <a:xfrm>
              <a:off x="8756583" y="3513952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Hexagon 4">
              <a:extLst>
                <a:ext uri="{FF2B5EF4-FFF2-40B4-BE49-F238E27FC236}">
                  <a16:creationId xmlns:a16="http://schemas.microsoft.com/office/drawing/2014/main" id="{DB4DBDF0-ECCC-F4CE-97BB-18FBEDFFBAF9}"/>
                </a:ext>
              </a:extLst>
            </p:cNvPr>
            <p:cNvSpPr/>
            <p:nvPr/>
          </p:nvSpPr>
          <p:spPr>
            <a:xfrm>
              <a:off x="5406118" y="5359081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Hexagon 6">
              <a:extLst>
                <a:ext uri="{FF2B5EF4-FFF2-40B4-BE49-F238E27FC236}">
                  <a16:creationId xmlns:a16="http://schemas.microsoft.com/office/drawing/2014/main" id="{7C77C611-5683-8150-CBF3-656C9A4CA8E8}"/>
                </a:ext>
              </a:extLst>
            </p:cNvPr>
            <p:cNvSpPr/>
            <p:nvPr/>
          </p:nvSpPr>
          <p:spPr>
            <a:xfrm>
              <a:off x="7109737" y="4466455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CBF4CE05-54DA-9514-02A9-9498C68CD7AB}"/>
                </a:ext>
              </a:extLst>
            </p:cNvPr>
            <p:cNvSpPr/>
            <p:nvPr/>
          </p:nvSpPr>
          <p:spPr>
            <a:xfrm>
              <a:off x="8807909" y="5462494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Hexagon 8">
              <a:extLst>
                <a:ext uri="{FF2B5EF4-FFF2-40B4-BE49-F238E27FC236}">
                  <a16:creationId xmlns:a16="http://schemas.microsoft.com/office/drawing/2014/main" id="{15EDF02F-3F7E-B4A7-4D26-D130C3A11023}"/>
                </a:ext>
              </a:extLst>
            </p:cNvPr>
            <p:cNvSpPr/>
            <p:nvPr/>
          </p:nvSpPr>
          <p:spPr>
            <a:xfrm>
              <a:off x="10462539" y="4463734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E10FA46D-7C56-D8D9-3E55-61A4A92DBEDC}"/>
                </a:ext>
              </a:extLst>
            </p:cNvPr>
            <p:cNvSpPr/>
            <p:nvPr/>
          </p:nvSpPr>
          <p:spPr>
            <a:xfrm>
              <a:off x="7109735" y="6385059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0C50EA90-7B9E-5599-2626-D399A7D30922}"/>
                </a:ext>
              </a:extLst>
            </p:cNvPr>
            <p:cNvSpPr/>
            <p:nvPr/>
          </p:nvSpPr>
          <p:spPr>
            <a:xfrm>
              <a:off x="10511526" y="6488472"/>
              <a:ext cx="2001226" cy="1804309"/>
            </a:xfrm>
            <a:prstGeom prst="hexagon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2763D7C-D53F-5ADF-2C6E-6969F11ABCEF}"/>
              </a:ext>
            </a:extLst>
          </p:cNvPr>
          <p:cNvSpPr txBox="1"/>
          <p:nvPr/>
        </p:nvSpPr>
        <p:spPr>
          <a:xfrm>
            <a:off x="809625" y="-408212"/>
            <a:ext cx="4596493" cy="643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300000"/>
              </a:lnSpc>
            </a:pPr>
            <a:r>
              <a:rPr lang="en-IN" sz="4400" b="1" dirty="0"/>
              <a:t>Project 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Predict hourly weather conditions using historical weather data.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Use IBM Watsonx AutoAI to automate model training.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Eliminate the need for manual feature engineering or tuning.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Output: Predict categories like </a:t>
            </a:r>
          </a:p>
          <a:p>
            <a:r>
              <a:rPr lang="en-IN" sz="2000" dirty="0"/>
              <a:t>	</a:t>
            </a:r>
            <a:r>
              <a:rPr lang="en-US" sz="2000" dirty="0"/>
              <a:t>🌤️</a:t>
            </a:r>
            <a:r>
              <a:rPr lang="en-IN" sz="2000" dirty="0"/>
              <a:t> Clear</a:t>
            </a:r>
          </a:p>
          <a:p>
            <a:r>
              <a:rPr lang="en-IN" sz="2000" dirty="0"/>
              <a:t>	</a:t>
            </a:r>
            <a:r>
              <a:rPr lang="en-US" sz="2000" dirty="0"/>
              <a:t>🌧️</a:t>
            </a:r>
            <a:r>
              <a:rPr lang="en-IN" sz="2000" dirty="0"/>
              <a:t> Rain</a:t>
            </a:r>
          </a:p>
          <a:p>
            <a:r>
              <a:rPr lang="en-IN" sz="2000" dirty="0"/>
              <a:t>	</a:t>
            </a:r>
            <a:r>
              <a:rPr lang="en-US" sz="2000" dirty="0"/>
              <a:t>🌫️</a:t>
            </a:r>
            <a:r>
              <a:rPr lang="en-IN" sz="2000" dirty="0"/>
              <a:t> Fog</a:t>
            </a:r>
          </a:p>
          <a:p>
            <a:r>
              <a:rPr lang="en-IN" sz="2000" dirty="0"/>
              <a:t>	</a:t>
            </a:r>
            <a:r>
              <a:rPr lang="en-US" sz="2000" dirty="0"/>
              <a:t>❄️</a:t>
            </a:r>
            <a:r>
              <a:rPr lang="en-IN" sz="2000" dirty="0"/>
              <a:t> Snow</a:t>
            </a:r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B8D88B34-6EE1-1A6B-24B9-1BAD78ACA342}"/>
              </a:ext>
            </a:extLst>
          </p:cNvPr>
          <p:cNvSpPr/>
          <p:nvPr/>
        </p:nvSpPr>
        <p:spPr>
          <a:xfrm>
            <a:off x="4269921" y="732613"/>
            <a:ext cx="1532166" cy="1390103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3A6114DC-F4B3-4926-AD6A-B0EECFDB8BF6}"/>
              </a:ext>
            </a:extLst>
          </p:cNvPr>
          <p:cNvSpPr/>
          <p:nvPr/>
        </p:nvSpPr>
        <p:spPr>
          <a:xfrm>
            <a:off x="-468471" y="4994956"/>
            <a:ext cx="1742100" cy="1493516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186062C2-284D-2B12-9C50-A031EA0C458B}"/>
              </a:ext>
            </a:extLst>
          </p:cNvPr>
          <p:cNvSpPr/>
          <p:nvPr/>
        </p:nvSpPr>
        <p:spPr>
          <a:xfrm>
            <a:off x="-893994" y="-257951"/>
            <a:ext cx="2722794" cy="2470472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8367987C-A57E-D72E-3197-889CBD4BA6F2}"/>
              </a:ext>
            </a:extLst>
          </p:cNvPr>
          <p:cNvSpPr/>
          <p:nvPr/>
        </p:nvSpPr>
        <p:spPr>
          <a:xfrm>
            <a:off x="3363498" y="4608828"/>
            <a:ext cx="1037052" cy="853666"/>
          </a:xfrm>
          <a:prstGeom prst="hexagon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18408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B9CBE8"/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61C84-A3FB-4AD0-7882-F0AA0EDD4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2678BD4-A1EC-8D4D-1BB3-863D2C31A7DD}"/>
              </a:ext>
            </a:extLst>
          </p:cNvPr>
          <p:cNvSpPr txBox="1"/>
          <p:nvPr/>
        </p:nvSpPr>
        <p:spPr>
          <a:xfrm>
            <a:off x="715410" y="1096166"/>
            <a:ext cx="6671372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solidFill>
                  <a:srgbClr val="087D96"/>
                </a:solidFill>
              </a:rPr>
              <a:t>About AutoAI</a:t>
            </a:r>
            <a:r>
              <a:rPr lang="en-IN" sz="4400" b="1" dirty="0"/>
              <a:t> </a:t>
            </a:r>
          </a:p>
          <a:p>
            <a:r>
              <a:rPr lang="en-IN" sz="4400" b="1" dirty="0"/>
              <a:t>(IBM Watsonx)</a:t>
            </a:r>
          </a:p>
          <a:p>
            <a:endParaRPr lang="en-IN" sz="1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IBM Watsonx AutoAI is a no-code/low-code ML automation tool.</a:t>
            </a:r>
          </a:p>
          <a:p>
            <a:endParaRPr lang="en-US" sz="11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Automatically: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IN" sz="2000" dirty="0"/>
              <a:t>Cleans data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Selects features</a:t>
            </a:r>
          </a:p>
          <a:p>
            <a:pPr marL="914400" lvl="1" indent="-457200">
              <a:buFont typeface="+mj-lt"/>
              <a:buAutoNum type="alphaLcParenR"/>
            </a:pPr>
            <a:r>
              <a:rPr lang="en-US" sz="2000" dirty="0"/>
              <a:t>Trains &amp; compares multiple models</a:t>
            </a:r>
          </a:p>
          <a:p>
            <a:pPr lvl="1"/>
            <a:endParaRPr lang="en-IN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Helps in faster &amp; smarter deployment of ML pipelines</a:t>
            </a:r>
            <a:endParaRPr lang="en-IN" sz="200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A1FDB6-F66E-6D56-0547-697F99956BF7}"/>
              </a:ext>
            </a:extLst>
          </p:cNvPr>
          <p:cNvGrpSpPr/>
          <p:nvPr/>
        </p:nvGrpSpPr>
        <p:grpSpPr>
          <a:xfrm>
            <a:off x="4194851" y="0"/>
            <a:ext cx="9402616" cy="6857126"/>
            <a:chOff x="4194851" y="0"/>
            <a:chExt cx="9402616" cy="6857126"/>
          </a:xfrm>
          <a:blipFill dpi="0" rotWithShape="1"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tile tx="-1403350" ty="0" sx="56000" sy="72000" flip="none" algn="tr"/>
          </a:blipFill>
        </p:grpSpPr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954E3F55-FAE4-7B97-A0DA-6CA0595F0548}"/>
                </a:ext>
              </a:extLst>
            </p:cNvPr>
            <p:cNvSpPr/>
            <p:nvPr/>
          </p:nvSpPr>
          <p:spPr>
            <a:xfrm>
              <a:off x="5215468" y="2759256"/>
              <a:ext cx="8381999" cy="4097870"/>
            </a:xfrm>
            <a:prstGeom prst="triangle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8E624D03-CDD5-3DDD-029C-C6BE948B7B16}"/>
                </a:ext>
              </a:extLst>
            </p:cNvPr>
            <p:cNvSpPr/>
            <p:nvPr/>
          </p:nvSpPr>
          <p:spPr>
            <a:xfrm rot="10800000">
              <a:off x="4194851" y="0"/>
              <a:ext cx="7907867" cy="4097867"/>
            </a:xfrm>
            <a:prstGeom prst="triangle">
              <a:avLst>
                <a:gd name="adj" fmla="val 53030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B037FA2-5CA7-19CB-DD77-EB63DF9EC7A7}"/>
                </a:ext>
              </a:extLst>
            </p:cNvPr>
            <p:cNvSpPr/>
            <p:nvPr/>
          </p:nvSpPr>
          <p:spPr>
            <a:xfrm rot="16200000">
              <a:off x="8146746" y="1346812"/>
              <a:ext cx="5381182" cy="2709333"/>
            </a:xfrm>
            <a:prstGeom prst="triangle">
              <a:avLst>
                <a:gd name="adj" fmla="val 50012"/>
              </a:avLst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060470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3000">
              <a:schemeClr val="accent1">
                <a:lumMod val="60000"/>
                <a:lumOff val="40000"/>
              </a:schemeClr>
            </a:gs>
            <a:gs pos="40000">
              <a:srgbClr val="B2C5E6"/>
            </a:gs>
            <a:gs pos="66000">
              <a:schemeClr val="accent1">
                <a:lumMod val="45000"/>
                <a:lumOff val="55000"/>
              </a:schemeClr>
            </a:gs>
            <a:gs pos="9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60D18-A67C-3F94-0F0D-E7A9197CE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1438BA5-AFDB-300C-CAB9-927C440E9815}"/>
              </a:ext>
            </a:extLst>
          </p:cNvPr>
          <p:cNvGrpSpPr/>
          <p:nvPr/>
        </p:nvGrpSpPr>
        <p:grpSpPr>
          <a:xfrm>
            <a:off x="4708244" y="2287725"/>
            <a:ext cx="2395156" cy="344585"/>
            <a:chOff x="4708244" y="2287725"/>
            <a:chExt cx="2395156" cy="34458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892A1FA-A32B-D590-E195-6B811C7A21E2}"/>
                </a:ext>
              </a:extLst>
            </p:cNvPr>
            <p:cNvCxnSpPr>
              <a:cxnSpLocks/>
              <a:stCxn id="27" idx="7"/>
            </p:cNvCxnSpPr>
            <p:nvPr/>
          </p:nvCxnSpPr>
          <p:spPr>
            <a:xfrm flipV="1">
              <a:off x="4708244" y="2287937"/>
              <a:ext cx="189675" cy="34437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998F80A-6B85-7AD6-839C-8816010471E6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4897919" y="2287725"/>
              <a:ext cx="2205481" cy="2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84E3FED-6ED9-5DDD-DAFD-39D9951DBAE8}"/>
              </a:ext>
            </a:extLst>
          </p:cNvPr>
          <p:cNvGrpSpPr/>
          <p:nvPr/>
        </p:nvGrpSpPr>
        <p:grpSpPr>
          <a:xfrm>
            <a:off x="4708245" y="4127643"/>
            <a:ext cx="2606819" cy="444698"/>
            <a:chOff x="4708245" y="4127643"/>
            <a:chExt cx="2606819" cy="444698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9E102F-4649-C9EA-AF95-49FA30044D0D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>
              <a:off x="4897919" y="4570064"/>
              <a:ext cx="2417145" cy="22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0CAC252-1A89-EDB7-B859-76AAB68E9652}"/>
                </a:ext>
              </a:extLst>
            </p:cNvPr>
            <p:cNvCxnSpPr>
              <a:cxnSpLocks/>
              <a:endCxn id="28" idx="5"/>
            </p:cNvCxnSpPr>
            <p:nvPr/>
          </p:nvCxnSpPr>
          <p:spPr>
            <a:xfrm flipH="1" flipV="1">
              <a:off x="4708245" y="4127643"/>
              <a:ext cx="189674" cy="4424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8F89F4F-4B7B-B631-5050-BAC05920EFAD}"/>
              </a:ext>
            </a:extLst>
          </p:cNvPr>
          <p:cNvSpPr/>
          <p:nvPr/>
        </p:nvSpPr>
        <p:spPr>
          <a:xfrm>
            <a:off x="1100667" y="2169000"/>
            <a:ext cx="2520000" cy="252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>
                <a:solidFill>
                  <a:schemeClr val="tx1"/>
                </a:solidFill>
              </a:rPr>
              <a:t>Dataset Overview</a:t>
            </a:r>
          </a:p>
        </p:txBody>
      </p:sp>
      <p:sp>
        <p:nvSpPr>
          <p:cNvPr id="21" name="Block Arc 20">
            <a:extLst>
              <a:ext uri="{FF2B5EF4-FFF2-40B4-BE49-F238E27FC236}">
                <a16:creationId xmlns:a16="http://schemas.microsoft.com/office/drawing/2014/main" id="{9A4F5830-7FC9-4633-BA18-35BCA9A8C0CE}"/>
              </a:ext>
            </a:extLst>
          </p:cNvPr>
          <p:cNvSpPr/>
          <p:nvPr/>
        </p:nvSpPr>
        <p:spPr>
          <a:xfrm rot="18599680">
            <a:off x="985266" y="2068401"/>
            <a:ext cx="2736000" cy="2736000"/>
          </a:xfrm>
          <a:prstGeom prst="blockArc">
            <a:avLst>
              <a:gd name="adj1" fmla="val 19150608"/>
              <a:gd name="adj2" fmla="val 162779"/>
              <a:gd name="adj3" fmla="val 3625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Block Arc 21">
            <a:extLst>
              <a:ext uri="{FF2B5EF4-FFF2-40B4-BE49-F238E27FC236}">
                <a16:creationId xmlns:a16="http://schemas.microsoft.com/office/drawing/2014/main" id="{FA3D3E5F-DAEE-65EB-ABCD-01EC82BD87A1}"/>
              </a:ext>
            </a:extLst>
          </p:cNvPr>
          <p:cNvSpPr/>
          <p:nvPr/>
        </p:nvSpPr>
        <p:spPr>
          <a:xfrm rot="21239464">
            <a:off x="976910" y="2060999"/>
            <a:ext cx="2736000" cy="2736000"/>
          </a:xfrm>
          <a:prstGeom prst="blockArc">
            <a:avLst>
              <a:gd name="adj1" fmla="val 19136198"/>
              <a:gd name="adj2" fmla="val 162779"/>
              <a:gd name="adj3" fmla="val 3625"/>
            </a:avLst>
          </a:prstGeom>
          <a:solidFill>
            <a:schemeClr val="accent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Block Arc 22">
            <a:extLst>
              <a:ext uri="{FF2B5EF4-FFF2-40B4-BE49-F238E27FC236}">
                <a16:creationId xmlns:a16="http://schemas.microsoft.com/office/drawing/2014/main" id="{F0B7889A-DCCC-D040-708F-7A3975F1E635}"/>
              </a:ext>
            </a:extLst>
          </p:cNvPr>
          <p:cNvSpPr/>
          <p:nvPr/>
        </p:nvSpPr>
        <p:spPr>
          <a:xfrm rot="5400000">
            <a:off x="978905" y="2060998"/>
            <a:ext cx="2736000" cy="2736000"/>
          </a:xfrm>
          <a:prstGeom prst="blockArc">
            <a:avLst>
              <a:gd name="adj1" fmla="val 18509432"/>
              <a:gd name="adj2" fmla="val 162779"/>
              <a:gd name="adj3" fmla="val 3625"/>
            </a:avLst>
          </a:prstGeom>
          <a:solidFill>
            <a:srgbClr val="D7390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4" name="Block Arc 23">
            <a:extLst>
              <a:ext uri="{FF2B5EF4-FFF2-40B4-BE49-F238E27FC236}">
                <a16:creationId xmlns:a16="http://schemas.microsoft.com/office/drawing/2014/main" id="{69F4F3BF-2E17-8354-1809-21915BF60CB5}"/>
              </a:ext>
            </a:extLst>
          </p:cNvPr>
          <p:cNvSpPr/>
          <p:nvPr/>
        </p:nvSpPr>
        <p:spPr>
          <a:xfrm rot="2191205">
            <a:off x="976910" y="2068401"/>
            <a:ext cx="2736000" cy="2736000"/>
          </a:xfrm>
          <a:prstGeom prst="blockArc">
            <a:avLst>
              <a:gd name="adj1" fmla="val 19187368"/>
              <a:gd name="adj2" fmla="val 162779"/>
              <a:gd name="adj3" fmla="val 3625"/>
            </a:avLst>
          </a:prstGeom>
          <a:solidFill>
            <a:srgbClr val="64DAE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F2FEBB6-7A20-F76C-301C-90D66DC025C1}"/>
              </a:ext>
            </a:extLst>
          </p:cNvPr>
          <p:cNvSpPr/>
          <p:nvPr/>
        </p:nvSpPr>
        <p:spPr>
          <a:xfrm rot="5400000">
            <a:off x="20667" y="1096401"/>
            <a:ext cx="4680000" cy="4680000"/>
          </a:xfrm>
          <a:prstGeom prst="arc">
            <a:avLst>
              <a:gd name="adj1" fmla="val 10809333"/>
              <a:gd name="adj2" fmla="val 0"/>
            </a:avLst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47769BA-DFA2-4F5A-F840-6EFEFFC4FB69}"/>
              </a:ext>
            </a:extLst>
          </p:cNvPr>
          <p:cNvSpPr/>
          <p:nvPr/>
        </p:nvSpPr>
        <p:spPr>
          <a:xfrm>
            <a:off x="2910401" y="1068767"/>
            <a:ext cx="270000" cy="270000"/>
          </a:xfrm>
          <a:prstGeom prst="ellipse">
            <a:avLst/>
          </a:prstGeom>
          <a:solidFill>
            <a:srgbClr val="5B5B5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68404E5-DC29-B0C2-5998-F1780B02767E}"/>
              </a:ext>
            </a:extLst>
          </p:cNvPr>
          <p:cNvSpPr/>
          <p:nvPr/>
        </p:nvSpPr>
        <p:spPr>
          <a:xfrm>
            <a:off x="4477786" y="2592767"/>
            <a:ext cx="270000" cy="270000"/>
          </a:xfrm>
          <a:prstGeom prst="ellipse">
            <a:avLst/>
          </a:prstGeom>
          <a:solidFill>
            <a:srgbClr val="E0A9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3DEE4C-3D01-066C-E407-50AE7C971321}"/>
              </a:ext>
            </a:extLst>
          </p:cNvPr>
          <p:cNvSpPr/>
          <p:nvPr/>
        </p:nvSpPr>
        <p:spPr>
          <a:xfrm>
            <a:off x="4477786" y="3897184"/>
            <a:ext cx="270000" cy="270000"/>
          </a:xfrm>
          <a:prstGeom prst="ellipse">
            <a:avLst/>
          </a:prstGeom>
          <a:solidFill>
            <a:srgbClr val="62D2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E7C292E-16F5-F343-8B89-CFA8A962C137}"/>
              </a:ext>
            </a:extLst>
          </p:cNvPr>
          <p:cNvSpPr/>
          <p:nvPr/>
        </p:nvSpPr>
        <p:spPr>
          <a:xfrm>
            <a:off x="2910401" y="5519233"/>
            <a:ext cx="270000" cy="270000"/>
          </a:xfrm>
          <a:prstGeom prst="ellipse">
            <a:avLst/>
          </a:prstGeom>
          <a:solidFill>
            <a:srgbClr val="DC4313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45C997-5EAE-3914-AE41-6A9D4CD278B7}"/>
              </a:ext>
            </a:extLst>
          </p:cNvPr>
          <p:cNvSpPr/>
          <p:nvPr/>
        </p:nvSpPr>
        <p:spPr>
          <a:xfrm>
            <a:off x="6070135" y="618067"/>
            <a:ext cx="3803666" cy="720700"/>
          </a:xfrm>
          <a:prstGeom prst="roundRect">
            <a:avLst>
              <a:gd name="adj" fmla="val 50000"/>
            </a:avLst>
          </a:prstGeom>
          <a:solidFill>
            <a:srgbClr val="5B5B5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660F6E-678E-F2E7-CEC5-6FC1F392A7E7}"/>
              </a:ext>
            </a:extLst>
          </p:cNvPr>
          <p:cNvSpPr/>
          <p:nvPr/>
        </p:nvSpPr>
        <p:spPr>
          <a:xfrm>
            <a:off x="6070599" y="618067"/>
            <a:ext cx="720000" cy="7207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34C9B-6327-886B-9222-0422E1998CAE}"/>
              </a:ext>
            </a:extLst>
          </p:cNvPr>
          <p:cNvSpPr txBox="1"/>
          <p:nvPr/>
        </p:nvSpPr>
        <p:spPr>
          <a:xfrm>
            <a:off x="6832933" y="655251"/>
            <a:ext cx="2813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Source:</a:t>
            </a:r>
            <a:r>
              <a:rPr lang="en-US" dirty="0">
                <a:solidFill>
                  <a:schemeClr val="bg1"/>
                </a:solidFill>
              </a:rPr>
              <a:t> Hourly historical weather dataset</a:t>
            </a:r>
            <a:endParaRPr lang="en-IN" dirty="0">
              <a:solidFill>
                <a:schemeClr val="bg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BB353A-8E59-D624-07A0-07A3261AAC30}"/>
              </a:ext>
            </a:extLst>
          </p:cNvPr>
          <p:cNvGrpSpPr/>
          <p:nvPr/>
        </p:nvGrpSpPr>
        <p:grpSpPr>
          <a:xfrm>
            <a:off x="3140860" y="933075"/>
            <a:ext cx="2929739" cy="175233"/>
            <a:chOff x="3140860" y="933075"/>
            <a:chExt cx="2929739" cy="175233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8559F05-9AEE-A19E-3214-E8F3C172F232}"/>
                </a:ext>
              </a:extLst>
            </p:cNvPr>
            <p:cNvCxnSpPr>
              <a:cxnSpLocks/>
              <a:stCxn id="26" idx="7"/>
            </p:cNvCxnSpPr>
            <p:nvPr/>
          </p:nvCxnSpPr>
          <p:spPr>
            <a:xfrm flipV="1">
              <a:off x="3140860" y="933075"/>
              <a:ext cx="270000" cy="175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A745973-7462-BD5F-1FA6-55EFFDCD563F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3410860" y="933075"/>
              <a:ext cx="2659739" cy="453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92DCEE-BB6D-F9B6-E6EE-054D52098674}"/>
              </a:ext>
            </a:extLst>
          </p:cNvPr>
          <p:cNvSpPr/>
          <p:nvPr/>
        </p:nvSpPr>
        <p:spPr>
          <a:xfrm>
            <a:off x="7111535" y="1925310"/>
            <a:ext cx="3803666" cy="720700"/>
          </a:xfrm>
          <a:prstGeom prst="roundRect">
            <a:avLst>
              <a:gd name="adj" fmla="val 50000"/>
            </a:avLst>
          </a:prstGeom>
          <a:solidFill>
            <a:srgbClr val="F0BB1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D74ECD-2232-D53D-3D67-F6BF37EB7C89}"/>
              </a:ext>
            </a:extLst>
          </p:cNvPr>
          <p:cNvSpPr/>
          <p:nvPr/>
        </p:nvSpPr>
        <p:spPr>
          <a:xfrm>
            <a:off x="7318404" y="4211991"/>
            <a:ext cx="3803666" cy="720700"/>
          </a:xfrm>
          <a:prstGeom prst="roundRect">
            <a:avLst>
              <a:gd name="adj" fmla="val 50000"/>
            </a:avLst>
          </a:prstGeom>
          <a:solidFill>
            <a:srgbClr val="7CE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090433F-64B6-AFBD-08F9-D4133D49EDE4}"/>
              </a:ext>
            </a:extLst>
          </p:cNvPr>
          <p:cNvSpPr/>
          <p:nvPr/>
        </p:nvSpPr>
        <p:spPr>
          <a:xfrm>
            <a:off x="6430599" y="5789233"/>
            <a:ext cx="3803666" cy="720700"/>
          </a:xfrm>
          <a:prstGeom prst="roundRect">
            <a:avLst>
              <a:gd name="adj" fmla="val 50000"/>
            </a:avLst>
          </a:prstGeom>
          <a:solidFill>
            <a:srgbClr val="D3461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9CF5A6E-E3E8-BC22-C030-E9BF8C41C78B}"/>
              </a:ext>
            </a:extLst>
          </p:cNvPr>
          <p:cNvSpPr/>
          <p:nvPr/>
        </p:nvSpPr>
        <p:spPr>
          <a:xfrm>
            <a:off x="7103400" y="1927375"/>
            <a:ext cx="720000" cy="7207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DF0058-4B95-226A-8364-FA2D98E3A7C4}"/>
              </a:ext>
            </a:extLst>
          </p:cNvPr>
          <p:cNvSpPr/>
          <p:nvPr/>
        </p:nvSpPr>
        <p:spPr>
          <a:xfrm>
            <a:off x="7315064" y="4211991"/>
            <a:ext cx="720000" cy="7207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03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6AD2AD6-F650-B00A-7395-1E6C8CC850C0}"/>
              </a:ext>
            </a:extLst>
          </p:cNvPr>
          <p:cNvSpPr/>
          <p:nvPr/>
        </p:nvSpPr>
        <p:spPr>
          <a:xfrm>
            <a:off x="6422132" y="5784868"/>
            <a:ext cx="720000" cy="7207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04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5832F1-60DD-E20D-3A87-69ED09FEF3A0}"/>
              </a:ext>
            </a:extLst>
          </p:cNvPr>
          <p:cNvGrpSpPr/>
          <p:nvPr/>
        </p:nvGrpSpPr>
        <p:grpSpPr>
          <a:xfrm flipV="1">
            <a:off x="3140860" y="5749692"/>
            <a:ext cx="3281272" cy="395526"/>
            <a:chOff x="3140861" y="874921"/>
            <a:chExt cx="2867003" cy="4190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80F9EF5-F8C4-1904-71A0-001D7C90B811}"/>
                </a:ext>
              </a:extLst>
            </p:cNvPr>
            <p:cNvCxnSpPr>
              <a:cxnSpLocks/>
              <a:stCxn id="29" idx="5"/>
            </p:cNvCxnSpPr>
            <p:nvPr/>
          </p:nvCxnSpPr>
          <p:spPr>
            <a:xfrm flipV="1">
              <a:off x="3140861" y="874921"/>
              <a:ext cx="340534" cy="4190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9FCF845-0AA2-696F-66F4-BBC406741201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3481395" y="874921"/>
              <a:ext cx="252646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26DD012-2828-B371-3681-3BCBA3CAB8D4}"/>
              </a:ext>
            </a:extLst>
          </p:cNvPr>
          <p:cNvSpPr txBox="1"/>
          <p:nvPr/>
        </p:nvSpPr>
        <p:spPr>
          <a:xfrm>
            <a:off x="7823400" y="2028909"/>
            <a:ext cx="309993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</a:rPr>
              <a:t>Columns:</a:t>
            </a:r>
            <a:r>
              <a:rPr lang="en-US" sz="1500" dirty="0">
                <a:solidFill>
                  <a:schemeClr val="bg1"/>
                </a:solidFill>
              </a:rPr>
              <a:t> 12 features (e.g., temperature, humidity, wind speed)</a:t>
            </a:r>
            <a:endParaRPr lang="en-IN" sz="15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AA9D651-1576-FB2B-400A-BBC8A3E41F3E}"/>
              </a:ext>
            </a:extLst>
          </p:cNvPr>
          <p:cNvSpPr txBox="1"/>
          <p:nvPr/>
        </p:nvSpPr>
        <p:spPr>
          <a:xfrm>
            <a:off x="7921166" y="4312321"/>
            <a:ext cx="32297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Target Variable: </a:t>
            </a:r>
            <a:r>
              <a:rPr lang="en-US" sz="1500" dirty="0"/>
              <a:t>Weather (categorical: Clear, Rain, Fog, Snow)</a:t>
            </a:r>
            <a:endParaRPr lang="en-IN" sz="15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6D6266-6B44-9A3B-D288-A6C0DEAC0C38}"/>
              </a:ext>
            </a:extLst>
          </p:cNvPr>
          <p:cNvSpPr txBox="1"/>
          <p:nvPr/>
        </p:nvSpPr>
        <p:spPr>
          <a:xfrm>
            <a:off x="7150599" y="5822052"/>
            <a:ext cx="2731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used for classification problem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6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2" grpId="0"/>
      <p:bldP spid="19" grpId="0" animBg="1"/>
      <p:bldP spid="20" grpId="0" animBg="1"/>
      <p:bldP spid="32" grpId="0" animBg="1"/>
      <p:bldP spid="33" grpId="0" animBg="1"/>
      <p:bldP spid="34" grpId="0" animBg="1"/>
      <p:bldP spid="35" grpId="0" animBg="1"/>
      <p:bldP spid="63" grpId="0"/>
      <p:bldP spid="64" grpId="0"/>
      <p:bldP spid="6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B2C5E6"/>
            </a:gs>
            <a:gs pos="100000">
              <a:schemeClr val="accent1"/>
            </a:gs>
            <a:gs pos="9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03DF0E-ADEA-5D8F-092B-9D748FD8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8ACEB5DF-3DC5-2A52-BA0A-3947A424369A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060058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91EE3C-9A4A-8DD2-D434-624929779519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E6837BD-6528-E3EF-D48C-B9F212456B45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002E8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21FB0FF-56A7-D4D2-3099-F85B1E6DA566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5641FFA-C88C-5129-4B75-4F89A7C5D1F2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C470A37C-C68A-E39C-9374-910541FACAB6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62D2E4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8DD9141-6D0F-6EEB-E30F-046D20B18905}"/>
              </a:ext>
            </a:extLst>
          </p:cNvPr>
          <p:cNvSpPr txBox="1"/>
          <p:nvPr/>
        </p:nvSpPr>
        <p:spPr>
          <a:xfrm>
            <a:off x="-6332226" y="2428726"/>
            <a:ext cx="221530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IN" sz="2200" dirty="0">
                <a:solidFill>
                  <a:schemeClr val="bg1"/>
                </a:solidFill>
              </a:rPr>
              <a:t>Load </a:t>
            </a:r>
            <a:r>
              <a:rPr lang="en-IN" sz="2000" dirty="0">
                <a:solidFill>
                  <a:schemeClr val="bg1"/>
                </a:solidFill>
              </a:rPr>
              <a:t>weather</a:t>
            </a:r>
            <a:r>
              <a:rPr lang="en-IN" sz="22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81A23B9-8C56-1F0D-C944-BC1F08FCA0E5}"/>
              </a:ext>
            </a:extLst>
          </p:cNvPr>
          <p:cNvSpPr txBox="1"/>
          <p:nvPr/>
        </p:nvSpPr>
        <p:spPr>
          <a:xfrm>
            <a:off x="-6332226" y="2482587"/>
            <a:ext cx="16334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Run AutoAI experiment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3E3158B-A9DF-92C0-F1FD-096BAEC2B08C}"/>
              </a:ext>
            </a:extLst>
          </p:cNvPr>
          <p:cNvSpPr txBox="1"/>
          <p:nvPr/>
        </p:nvSpPr>
        <p:spPr>
          <a:xfrm>
            <a:off x="-6332226" y="2482587"/>
            <a:ext cx="1614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Train multiple ML models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70ABEDC-B4A5-381E-D03F-DE9C42EBF34C}"/>
              </a:ext>
            </a:extLst>
          </p:cNvPr>
          <p:cNvSpPr txBox="1"/>
          <p:nvPr/>
        </p:nvSpPr>
        <p:spPr>
          <a:xfrm>
            <a:off x="-6332226" y="2328699"/>
            <a:ext cx="18083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Compare model performance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E36CF7C-5A1F-BE55-41E9-CCDD08F30E8E}"/>
              </a:ext>
            </a:extLst>
          </p:cNvPr>
          <p:cNvSpPr txBox="1"/>
          <p:nvPr/>
        </p:nvSpPr>
        <p:spPr>
          <a:xfrm>
            <a:off x="-6332226" y="2328699"/>
            <a:ext cx="14485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05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best model for prediction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3DD6B9E-BE5F-704D-53F9-C7F327697DFD}"/>
              </a:ext>
            </a:extLst>
          </p:cNvPr>
          <p:cNvSpPr txBox="1"/>
          <p:nvPr/>
        </p:nvSpPr>
        <p:spPr>
          <a:xfrm rot="5400000" flipV="1">
            <a:off x="-934040" y="2551837"/>
            <a:ext cx="4081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Project Workflow</a:t>
            </a:r>
          </a:p>
        </p:txBody>
      </p:sp>
    </p:spTree>
    <p:extLst>
      <p:ext uri="{BB962C8B-B14F-4D97-AF65-F5344CB8AC3E}">
        <p14:creationId xmlns:p14="http://schemas.microsoft.com/office/powerpoint/2010/main" val="1167274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7000">
              <a:srgbClr val="B2C5E6"/>
            </a:gs>
            <a:gs pos="100000">
              <a:schemeClr val="accent1"/>
            </a:gs>
            <a:gs pos="9000">
              <a:schemeClr val="accent1">
                <a:lumMod val="60000"/>
                <a:lumOff val="4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E70ED-2E80-7C4F-3C8C-3495A3B7F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91">
            <a:extLst>
              <a:ext uri="{FF2B5EF4-FFF2-40B4-BE49-F238E27FC236}">
                <a16:creationId xmlns:a16="http://schemas.microsoft.com/office/drawing/2014/main" id="{4979FB91-78C7-AE16-0722-81FA82D47F2F}"/>
              </a:ext>
            </a:extLst>
          </p:cNvPr>
          <p:cNvSpPr/>
          <p:nvPr/>
        </p:nvSpPr>
        <p:spPr>
          <a:xfrm>
            <a:off x="3187544" y="-1071000"/>
            <a:ext cx="9000000" cy="9000000"/>
          </a:xfrm>
          <a:prstGeom prst="ellipse">
            <a:avLst/>
          </a:prstGeom>
          <a:solidFill>
            <a:srgbClr val="060058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1AEBAA60-6885-D404-60DB-AB3F4EE0C18A}"/>
              </a:ext>
            </a:extLst>
          </p:cNvPr>
          <p:cNvSpPr/>
          <p:nvPr/>
        </p:nvSpPr>
        <p:spPr>
          <a:xfrm>
            <a:off x="1448039" y="-1071000"/>
            <a:ext cx="9000000" cy="9000000"/>
          </a:xfrm>
          <a:prstGeom prst="ellipse">
            <a:avLst/>
          </a:prstGeom>
          <a:solidFill>
            <a:srgbClr val="00206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553D1D8-93D2-116C-3418-153E17AEC880}"/>
              </a:ext>
            </a:extLst>
          </p:cNvPr>
          <p:cNvSpPr/>
          <p:nvPr/>
        </p:nvSpPr>
        <p:spPr>
          <a:xfrm>
            <a:off x="-435749" y="-1071000"/>
            <a:ext cx="9000000" cy="9000000"/>
          </a:xfrm>
          <a:prstGeom prst="ellipse">
            <a:avLst/>
          </a:prstGeom>
          <a:solidFill>
            <a:srgbClr val="002E8A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DB7A9E3-351A-B504-292E-97519A02B607}"/>
              </a:ext>
            </a:extLst>
          </p:cNvPr>
          <p:cNvSpPr/>
          <p:nvPr/>
        </p:nvSpPr>
        <p:spPr>
          <a:xfrm>
            <a:off x="-2376112" y="-1071000"/>
            <a:ext cx="9000000" cy="9000000"/>
          </a:xfrm>
          <a:prstGeom prst="ellipse">
            <a:avLst/>
          </a:prstGeom>
          <a:solidFill>
            <a:srgbClr val="0070C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397F71A-5EE9-EBA2-53F6-9810E88077AF}"/>
              </a:ext>
            </a:extLst>
          </p:cNvPr>
          <p:cNvSpPr/>
          <p:nvPr/>
        </p:nvSpPr>
        <p:spPr>
          <a:xfrm>
            <a:off x="-4382451" y="-1071000"/>
            <a:ext cx="9000000" cy="9000000"/>
          </a:xfrm>
          <a:prstGeom prst="ellipse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0BD4FE8-3FD8-A15A-AE86-9BFA6CABE741}"/>
              </a:ext>
            </a:extLst>
          </p:cNvPr>
          <p:cNvSpPr/>
          <p:nvPr/>
        </p:nvSpPr>
        <p:spPr>
          <a:xfrm>
            <a:off x="-6332226" y="-1071000"/>
            <a:ext cx="9000000" cy="9000000"/>
          </a:xfrm>
          <a:prstGeom prst="ellipse">
            <a:avLst/>
          </a:prstGeom>
          <a:solidFill>
            <a:srgbClr val="62D2E4"/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FF650C2-02BA-4B74-EA53-FD8B2D2106CB}"/>
              </a:ext>
            </a:extLst>
          </p:cNvPr>
          <p:cNvSpPr txBox="1"/>
          <p:nvPr/>
        </p:nvSpPr>
        <p:spPr>
          <a:xfrm rot="5400000" flipV="1">
            <a:off x="-934040" y="2551837"/>
            <a:ext cx="40818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>
                <a:solidFill>
                  <a:schemeClr val="bg1"/>
                </a:solidFill>
              </a:rPr>
              <a:t>Project Workflow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7FC782D-95C0-AFEB-6C71-2897434A2D37}"/>
              </a:ext>
            </a:extLst>
          </p:cNvPr>
          <p:cNvSpPr txBox="1"/>
          <p:nvPr/>
        </p:nvSpPr>
        <p:spPr>
          <a:xfrm>
            <a:off x="2497076" y="2428726"/>
            <a:ext cx="2215301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01</a:t>
            </a:r>
          </a:p>
          <a:p>
            <a:pPr algn="ctr"/>
            <a:r>
              <a:rPr lang="en-IN" sz="2200" dirty="0">
                <a:solidFill>
                  <a:schemeClr val="bg1"/>
                </a:solidFill>
              </a:rPr>
              <a:t>Load </a:t>
            </a:r>
            <a:r>
              <a:rPr lang="en-IN" sz="2000" dirty="0">
                <a:solidFill>
                  <a:schemeClr val="bg1"/>
                </a:solidFill>
              </a:rPr>
              <a:t>weather</a:t>
            </a:r>
            <a:r>
              <a:rPr lang="en-IN" sz="2200" dirty="0">
                <a:solidFill>
                  <a:schemeClr val="bg1"/>
                </a:solidFill>
              </a:rPr>
              <a:t> dataset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5F67ADB-4BD2-B92B-D003-4E8591DF1FF1}"/>
              </a:ext>
            </a:extLst>
          </p:cNvPr>
          <p:cNvSpPr txBox="1"/>
          <p:nvPr/>
        </p:nvSpPr>
        <p:spPr>
          <a:xfrm>
            <a:off x="4730673" y="2482587"/>
            <a:ext cx="1633495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02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Run AutoAI experiment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0A90A94-10EE-0BA3-A10D-D43344943B06}"/>
              </a:ext>
            </a:extLst>
          </p:cNvPr>
          <p:cNvSpPr txBox="1"/>
          <p:nvPr/>
        </p:nvSpPr>
        <p:spPr>
          <a:xfrm>
            <a:off x="6774716" y="2482587"/>
            <a:ext cx="1614089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03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Train multiple ML models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2CA92B-B6F0-8FEE-481F-B680BD9A324B}"/>
              </a:ext>
            </a:extLst>
          </p:cNvPr>
          <p:cNvSpPr txBox="1"/>
          <p:nvPr/>
        </p:nvSpPr>
        <p:spPr>
          <a:xfrm>
            <a:off x="8583097" y="2328699"/>
            <a:ext cx="18083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04</a:t>
            </a:r>
          </a:p>
          <a:p>
            <a:pPr algn="ctr"/>
            <a:r>
              <a:rPr lang="en-IN" sz="2000" dirty="0">
                <a:solidFill>
                  <a:schemeClr val="bg1"/>
                </a:solidFill>
              </a:rPr>
              <a:t>Compare model performance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5930245-48BF-214C-9610-B24A2D94AAC8}"/>
              </a:ext>
            </a:extLst>
          </p:cNvPr>
          <p:cNvSpPr txBox="1"/>
          <p:nvPr/>
        </p:nvSpPr>
        <p:spPr>
          <a:xfrm>
            <a:off x="10523447" y="2328699"/>
            <a:ext cx="14485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chemeClr val="bg1"/>
                </a:solidFill>
              </a:rPr>
              <a:t>05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best model for prediction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533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1053">
              <a:schemeClr val="accent1">
                <a:lumMod val="60000"/>
                <a:lumOff val="40000"/>
              </a:schemeClr>
            </a:gs>
            <a:gs pos="400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39232A-D46D-AA0F-F0F3-C2951BEED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3000683A-93C8-DF63-2613-0C2A5C29876F}"/>
              </a:ext>
            </a:extLst>
          </p:cNvPr>
          <p:cNvSpPr/>
          <p:nvPr/>
        </p:nvSpPr>
        <p:spPr>
          <a:xfrm>
            <a:off x="5401252" y="2616240"/>
            <a:ext cx="1872000" cy="1872000"/>
          </a:xfrm>
          <a:prstGeom prst="ellipse">
            <a:avLst/>
          </a:prstGeom>
          <a:solidFill>
            <a:srgbClr val="4B63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Target column: </a:t>
            </a:r>
            <a:r>
              <a:rPr lang="en-IN" sz="2000" dirty="0"/>
              <a:t>Weather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6C8DE97-8887-0B56-61A5-AF810A9A10BC}"/>
              </a:ext>
            </a:extLst>
          </p:cNvPr>
          <p:cNvSpPr/>
          <p:nvPr/>
        </p:nvSpPr>
        <p:spPr>
          <a:xfrm>
            <a:off x="5636212" y="2850240"/>
            <a:ext cx="1402080" cy="140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F6433D-5C8C-EAF7-C104-9D75DCC5D2EF}"/>
              </a:ext>
            </a:extLst>
          </p:cNvPr>
          <p:cNvSpPr/>
          <p:nvPr/>
        </p:nvSpPr>
        <p:spPr>
          <a:xfrm>
            <a:off x="5167252" y="2382240"/>
            <a:ext cx="2340000" cy="2340000"/>
          </a:xfrm>
          <a:prstGeom prst="ellipse">
            <a:avLst/>
          </a:prstGeom>
          <a:solidFill>
            <a:srgbClr val="7CEAFB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Platform: </a:t>
            </a:r>
            <a:r>
              <a:rPr lang="en-IN" sz="2000" dirty="0">
                <a:solidFill>
                  <a:schemeClr val="tx1"/>
                </a:solidFill>
              </a:rPr>
              <a:t>IBM Watson Studio + Python 3.11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DF7998-9813-A5BC-D9C5-A821C82E7152}"/>
              </a:ext>
            </a:extLst>
          </p:cNvPr>
          <p:cNvSpPr/>
          <p:nvPr/>
        </p:nvSpPr>
        <p:spPr>
          <a:xfrm>
            <a:off x="5868622" y="3084240"/>
            <a:ext cx="937260" cy="936000"/>
          </a:xfrm>
          <a:prstGeom prst="ellipse">
            <a:avLst/>
          </a:prstGeom>
          <a:solidFill>
            <a:srgbClr val="3C1DA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7D190D2-A988-5218-9EA0-4DB6B0C05CF8}"/>
              </a:ext>
            </a:extLst>
          </p:cNvPr>
          <p:cNvSpPr/>
          <p:nvPr/>
        </p:nvSpPr>
        <p:spPr>
          <a:xfrm>
            <a:off x="5527252" y="2742240"/>
            <a:ext cx="1620000" cy="162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8016F40-9F02-91E3-9B3E-70D0E6B84449}"/>
              </a:ext>
            </a:extLst>
          </p:cNvPr>
          <p:cNvSpPr/>
          <p:nvPr/>
        </p:nvSpPr>
        <p:spPr>
          <a:xfrm>
            <a:off x="5725252" y="2940240"/>
            <a:ext cx="1224000" cy="12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3B69AB6-7E01-5EDE-4AA8-211691B077A1}"/>
              </a:ext>
            </a:extLst>
          </p:cNvPr>
          <p:cNvSpPr/>
          <p:nvPr/>
        </p:nvSpPr>
        <p:spPr>
          <a:xfrm>
            <a:off x="5725252" y="2940240"/>
            <a:ext cx="1224000" cy="12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80623B7-F593-7D69-A8F6-88F6CC9A57B6}"/>
              </a:ext>
            </a:extLst>
          </p:cNvPr>
          <p:cNvSpPr/>
          <p:nvPr/>
        </p:nvSpPr>
        <p:spPr>
          <a:xfrm>
            <a:off x="6067252" y="3282240"/>
            <a:ext cx="540000" cy="54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BAF4D4-5D34-6D88-9061-005EBD5F98FD}"/>
              </a:ext>
            </a:extLst>
          </p:cNvPr>
          <p:cNvSpPr/>
          <p:nvPr/>
        </p:nvSpPr>
        <p:spPr>
          <a:xfrm>
            <a:off x="5941252" y="3156240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23B565-F84E-9D0B-3CF5-47FE6E067F4A}"/>
              </a:ext>
            </a:extLst>
          </p:cNvPr>
          <p:cNvSpPr/>
          <p:nvPr/>
        </p:nvSpPr>
        <p:spPr>
          <a:xfrm>
            <a:off x="5239252" y="2454240"/>
            <a:ext cx="2196000" cy="219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E9CB521-2D32-E2ED-9FDE-62DEEBE6FB0F}"/>
              </a:ext>
            </a:extLst>
          </p:cNvPr>
          <p:cNvSpPr/>
          <p:nvPr/>
        </p:nvSpPr>
        <p:spPr>
          <a:xfrm>
            <a:off x="5437252" y="2652240"/>
            <a:ext cx="1800000" cy="1800000"/>
          </a:xfrm>
          <a:prstGeom prst="ellipse">
            <a:avLst/>
          </a:prstGeom>
          <a:solidFill>
            <a:srgbClr val="0600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D5C802-4CA0-098B-7CC3-C575BD2EB7BF}"/>
              </a:ext>
            </a:extLst>
          </p:cNvPr>
          <p:cNvSpPr txBox="1"/>
          <p:nvPr/>
        </p:nvSpPr>
        <p:spPr>
          <a:xfrm>
            <a:off x="5437252" y="3198297"/>
            <a:ext cx="1800000" cy="707886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2000" b="1" dirty="0"/>
              <a:t>Package used: </a:t>
            </a:r>
            <a:r>
              <a:rPr lang="en-IN" sz="2000" dirty="0"/>
              <a:t>ibm-</a:t>
            </a:r>
            <a:r>
              <a:rPr lang="en-IN" sz="2000" dirty="0" err="1"/>
              <a:t>watsonx</a:t>
            </a:r>
            <a:r>
              <a:rPr lang="en-IN" sz="2000" dirty="0"/>
              <a:t>-ai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DA19BA-AF80-9DF5-90A7-B3D13D85026D}"/>
              </a:ext>
            </a:extLst>
          </p:cNvPr>
          <p:cNvSpPr txBox="1"/>
          <p:nvPr/>
        </p:nvSpPr>
        <p:spPr>
          <a:xfrm>
            <a:off x="5571352" y="3229075"/>
            <a:ext cx="1531800" cy="64633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type: </a:t>
            </a:r>
            <a:r>
              <a:rPr lang="en-IN" dirty="0">
                <a:solidFill>
                  <a:schemeClr val="bg1"/>
                </a:solidFill>
              </a:rPr>
              <a:t>Classification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5E35455-B3B2-0BB5-57B6-2B5A1F236C84}"/>
              </a:ext>
            </a:extLst>
          </p:cNvPr>
          <p:cNvSpPr/>
          <p:nvPr/>
        </p:nvSpPr>
        <p:spPr>
          <a:xfrm>
            <a:off x="4537252" y="1752240"/>
            <a:ext cx="3600000" cy="3600000"/>
          </a:xfrm>
          <a:prstGeom prst="ellipse">
            <a:avLst/>
          </a:prstGeom>
          <a:solidFill>
            <a:srgbClr val="725AA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AutoAI Experiment Setup</a:t>
            </a:r>
          </a:p>
        </p:txBody>
      </p:sp>
    </p:spTree>
    <p:extLst>
      <p:ext uri="{BB962C8B-B14F-4D97-AF65-F5344CB8AC3E}">
        <p14:creationId xmlns:p14="http://schemas.microsoft.com/office/powerpoint/2010/main" val="150704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60000"/>
                <a:lumOff val="40000"/>
              </a:schemeClr>
            </a:gs>
            <a:gs pos="245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74371B-7920-2465-1196-21A3B6ED9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486836E4-2A24-4671-2D16-5B3EC0E228C1}"/>
              </a:ext>
            </a:extLst>
          </p:cNvPr>
          <p:cNvSpPr/>
          <p:nvPr/>
        </p:nvSpPr>
        <p:spPr>
          <a:xfrm>
            <a:off x="7022040" y="964440"/>
            <a:ext cx="1872000" cy="1872000"/>
          </a:xfrm>
          <a:prstGeom prst="ellipse">
            <a:avLst/>
          </a:prstGeom>
          <a:solidFill>
            <a:srgbClr val="4B63BD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/>
              <a:t>Target column: </a:t>
            </a:r>
            <a:r>
              <a:rPr lang="en-IN" sz="2000" dirty="0"/>
              <a:t>Weather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B910B38-9605-E159-1419-C53A38FC679E}"/>
              </a:ext>
            </a:extLst>
          </p:cNvPr>
          <p:cNvSpPr/>
          <p:nvPr/>
        </p:nvSpPr>
        <p:spPr>
          <a:xfrm>
            <a:off x="4296000" y="1629000"/>
            <a:ext cx="3600000" cy="3600000"/>
          </a:xfrm>
          <a:prstGeom prst="ellipse">
            <a:avLst/>
          </a:prstGeom>
          <a:solidFill>
            <a:srgbClr val="725AAE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dirty="0"/>
              <a:t>AutoAI Experiment Setup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DB4151-7F32-A91A-89A4-CFBFECC0D88E}"/>
              </a:ext>
            </a:extLst>
          </p:cNvPr>
          <p:cNvSpPr/>
          <p:nvPr/>
        </p:nvSpPr>
        <p:spPr>
          <a:xfrm>
            <a:off x="4141140" y="656820"/>
            <a:ext cx="1402080" cy="14040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EAD2B7-C89C-6008-70EF-5B66B732EE60}"/>
              </a:ext>
            </a:extLst>
          </p:cNvPr>
          <p:cNvSpPr/>
          <p:nvPr/>
        </p:nvSpPr>
        <p:spPr>
          <a:xfrm>
            <a:off x="6735000" y="3702030"/>
            <a:ext cx="2340000" cy="2340000"/>
          </a:xfrm>
          <a:prstGeom prst="ellipse">
            <a:avLst/>
          </a:prstGeom>
          <a:solidFill>
            <a:srgbClr val="7CEAFB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Platform: </a:t>
            </a:r>
            <a:r>
              <a:rPr lang="en-IN" sz="2000" dirty="0">
                <a:solidFill>
                  <a:schemeClr val="tx1"/>
                </a:solidFill>
              </a:rPr>
              <a:t>IBM Watson Studio + Python 3.11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859CDD-8131-803C-DBF7-E03254B0DC2E}"/>
              </a:ext>
            </a:extLst>
          </p:cNvPr>
          <p:cNvSpPr/>
          <p:nvPr/>
        </p:nvSpPr>
        <p:spPr>
          <a:xfrm>
            <a:off x="5082540" y="4899660"/>
            <a:ext cx="937260" cy="936000"/>
          </a:xfrm>
          <a:prstGeom prst="ellipse">
            <a:avLst/>
          </a:prstGeom>
          <a:solidFill>
            <a:srgbClr val="3C1DAF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70B925-5CE6-B196-9AEC-1D707447B154}"/>
              </a:ext>
            </a:extLst>
          </p:cNvPr>
          <p:cNvSpPr/>
          <p:nvPr/>
        </p:nvSpPr>
        <p:spPr>
          <a:xfrm>
            <a:off x="9200100" y="3030000"/>
            <a:ext cx="1620000" cy="162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DA7A66-D620-0266-BB9F-B6F8EC23C45F}"/>
              </a:ext>
            </a:extLst>
          </p:cNvPr>
          <p:cNvSpPr/>
          <p:nvPr/>
        </p:nvSpPr>
        <p:spPr>
          <a:xfrm>
            <a:off x="3462630" y="5223660"/>
            <a:ext cx="1224000" cy="122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0617DC2-0C07-7699-05A8-1E961A9A5BEB}"/>
              </a:ext>
            </a:extLst>
          </p:cNvPr>
          <p:cNvSpPr/>
          <p:nvPr/>
        </p:nvSpPr>
        <p:spPr>
          <a:xfrm>
            <a:off x="2020050" y="4402860"/>
            <a:ext cx="1224000" cy="122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B2AB23-1408-9316-2FF2-77E165003442}"/>
              </a:ext>
            </a:extLst>
          </p:cNvPr>
          <p:cNvSpPr/>
          <p:nvPr/>
        </p:nvSpPr>
        <p:spPr>
          <a:xfrm>
            <a:off x="5921610" y="1178100"/>
            <a:ext cx="540000" cy="54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5645F7-73EE-74B6-FD68-04095BB2A09E}"/>
              </a:ext>
            </a:extLst>
          </p:cNvPr>
          <p:cNvSpPr/>
          <p:nvPr/>
        </p:nvSpPr>
        <p:spPr>
          <a:xfrm>
            <a:off x="8067870" y="2637000"/>
            <a:ext cx="792000" cy="792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08813A-00F6-B99F-B7A8-8583A0E720C6}"/>
              </a:ext>
            </a:extLst>
          </p:cNvPr>
          <p:cNvSpPr/>
          <p:nvPr/>
        </p:nvSpPr>
        <p:spPr>
          <a:xfrm>
            <a:off x="1854405" y="985440"/>
            <a:ext cx="2196000" cy="2196000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99EFE86-A1AF-F121-B986-EF0D686BBD78}"/>
              </a:ext>
            </a:extLst>
          </p:cNvPr>
          <p:cNvSpPr/>
          <p:nvPr/>
        </p:nvSpPr>
        <p:spPr>
          <a:xfrm>
            <a:off x="2844570" y="2602860"/>
            <a:ext cx="1800000" cy="1800000"/>
          </a:xfrm>
          <a:prstGeom prst="ellipse">
            <a:avLst/>
          </a:prstGeom>
          <a:solidFill>
            <a:srgbClr val="060058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C0729C-AFD9-F75E-40E2-EAA0293D7DEA}"/>
              </a:ext>
            </a:extLst>
          </p:cNvPr>
          <p:cNvSpPr txBox="1"/>
          <p:nvPr/>
        </p:nvSpPr>
        <p:spPr>
          <a:xfrm>
            <a:off x="2060925" y="1706877"/>
            <a:ext cx="1800000" cy="707886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sz="2000" b="1" dirty="0"/>
              <a:t>Package used: </a:t>
            </a:r>
            <a:r>
              <a:rPr lang="en-IN" sz="2000" dirty="0"/>
              <a:t>ibm-</a:t>
            </a:r>
            <a:r>
              <a:rPr lang="en-IN" sz="2000" dirty="0" err="1"/>
              <a:t>watsonx</a:t>
            </a:r>
            <a:r>
              <a:rPr lang="en-IN" sz="2000" dirty="0"/>
              <a:t>-ai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C4341D-3224-3EEA-88D1-81B2ACEFFF96}"/>
              </a:ext>
            </a:extLst>
          </p:cNvPr>
          <p:cNvSpPr txBox="1"/>
          <p:nvPr/>
        </p:nvSpPr>
        <p:spPr>
          <a:xfrm>
            <a:off x="3002100" y="3193669"/>
            <a:ext cx="1531800" cy="646331"/>
          </a:xfrm>
          <a:prstGeom prst="rect">
            <a:avLst/>
          </a:prstGeom>
          <a:noFill/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Problem type: </a:t>
            </a:r>
            <a:r>
              <a:rPr lang="en-IN" dirty="0">
                <a:solidFill>
                  <a:schemeClr val="bg1"/>
                </a:solidFill>
              </a:rPr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2780995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0000">
              <a:schemeClr val="accent1">
                <a:lumMod val="60000"/>
                <a:lumOff val="40000"/>
              </a:schemeClr>
            </a:gs>
            <a:gs pos="24500">
              <a:schemeClr val="accent1">
                <a:lumMod val="40000"/>
                <a:lumOff val="60000"/>
              </a:schemeClr>
            </a:gs>
            <a:gs pos="9000">
              <a:schemeClr val="accent1">
                <a:lumMod val="20000"/>
                <a:lumOff val="8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2C6BCB23-DECD-E2B3-CA44-A6B54B306F70}"/>
              </a:ext>
            </a:extLst>
          </p:cNvPr>
          <p:cNvSpPr/>
          <p:nvPr/>
        </p:nvSpPr>
        <p:spPr>
          <a:xfrm>
            <a:off x="5245470" y="2673630"/>
            <a:ext cx="1620000" cy="1620000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Integrate with live weather APIs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BA5F6C6-1D1F-D1AC-9CFF-D94C312F6A0F}"/>
              </a:ext>
            </a:extLst>
          </p:cNvPr>
          <p:cNvSpPr/>
          <p:nvPr/>
        </p:nvSpPr>
        <p:spPr>
          <a:xfrm>
            <a:off x="4669470" y="2097630"/>
            <a:ext cx="2772000" cy="2772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AutoAI makes weather prediction faster, accurate, and automated</a:t>
            </a:r>
            <a:endParaRPr lang="en-IN" sz="2200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DA5E06-360E-B69A-A011-DC339307406B}"/>
              </a:ext>
            </a:extLst>
          </p:cNvPr>
          <p:cNvSpPr/>
          <p:nvPr/>
        </p:nvSpPr>
        <p:spPr>
          <a:xfrm>
            <a:off x="5425470" y="2853630"/>
            <a:ext cx="1260000" cy="1260000"/>
          </a:xfrm>
          <a:prstGeom prst="ellipse">
            <a:avLst/>
          </a:prstGeom>
          <a:solidFill>
            <a:srgbClr val="62D2E4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EABA5-110B-2A2F-D039-9C7614094777}"/>
              </a:ext>
            </a:extLst>
          </p:cNvPr>
          <p:cNvSpPr/>
          <p:nvPr/>
        </p:nvSpPr>
        <p:spPr>
          <a:xfrm>
            <a:off x="5695470" y="3123630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A70F5BA-AFEB-9FA9-542B-5011BBFA5513}"/>
              </a:ext>
            </a:extLst>
          </p:cNvPr>
          <p:cNvSpPr/>
          <p:nvPr/>
        </p:nvSpPr>
        <p:spPr>
          <a:xfrm>
            <a:off x="5353470" y="2781630"/>
            <a:ext cx="1404000" cy="1404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4CFA81A-DAD2-90FF-A3EA-95BDE9AD27A0}"/>
              </a:ext>
            </a:extLst>
          </p:cNvPr>
          <p:cNvSpPr/>
          <p:nvPr/>
        </p:nvSpPr>
        <p:spPr>
          <a:xfrm>
            <a:off x="5156310" y="2583630"/>
            <a:ext cx="1798320" cy="180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Deploy as web app or REST API</a:t>
            </a: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21E118C-981F-3780-2941-C700B46B3EC9}"/>
              </a:ext>
            </a:extLst>
          </p:cNvPr>
          <p:cNvSpPr/>
          <p:nvPr/>
        </p:nvSpPr>
        <p:spPr>
          <a:xfrm>
            <a:off x="4885470" y="2313630"/>
            <a:ext cx="2340000" cy="2340000"/>
          </a:xfrm>
          <a:prstGeom prst="ellipse">
            <a:avLst/>
          </a:prstGeom>
          <a:solidFill>
            <a:srgbClr val="725AAE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Add more features like visibility or pressure</a:t>
            </a:r>
            <a:endParaRPr lang="en-IN" sz="22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DCAEBF-DAAB-E664-383C-AE4E8F0FAA2C}"/>
              </a:ext>
            </a:extLst>
          </p:cNvPr>
          <p:cNvSpPr/>
          <p:nvPr/>
        </p:nvSpPr>
        <p:spPr>
          <a:xfrm>
            <a:off x="5371470" y="2799630"/>
            <a:ext cx="1368000" cy="136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DA0290A-B573-634F-B4A6-4CEC666FC7BC}"/>
              </a:ext>
            </a:extLst>
          </p:cNvPr>
          <p:cNvSpPr/>
          <p:nvPr/>
        </p:nvSpPr>
        <p:spPr>
          <a:xfrm>
            <a:off x="5065470" y="2493630"/>
            <a:ext cx="1980000" cy="1980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 need to manually write complex ML pipelines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3C06440-EEA9-5394-D857-FF62DDD6DD20}"/>
              </a:ext>
            </a:extLst>
          </p:cNvPr>
          <p:cNvSpPr/>
          <p:nvPr/>
        </p:nvSpPr>
        <p:spPr>
          <a:xfrm>
            <a:off x="5515470" y="2943630"/>
            <a:ext cx="1080000" cy="1080000"/>
          </a:xfrm>
          <a:prstGeom prst="ellipse">
            <a:avLst/>
          </a:prstGeom>
          <a:solidFill>
            <a:srgbClr val="4B63BD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9B433FF-2A07-B3AC-8807-A0FA3DB18ED4}"/>
              </a:ext>
            </a:extLst>
          </p:cNvPr>
          <p:cNvSpPr/>
          <p:nvPr/>
        </p:nvSpPr>
        <p:spPr>
          <a:xfrm>
            <a:off x="5695470" y="3123630"/>
            <a:ext cx="720000" cy="720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1D7DBE1-CCA0-6C80-D6BC-2395A4116275}"/>
              </a:ext>
            </a:extLst>
          </p:cNvPr>
          <p:cNvSpPr/>
          <p:nvPr/>
        </p:nvSpPr>
        <p:spPr>
          <a:xfrm>
            <a:off x="5695470" y="3123630"/>
            <a:ext cx="720000" cy="7200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3F641C8-1527-554E-AE44-2847D35ECEC2}"/>
              </a:ext>
            </a:extLst>
          </p:cNvPr>
          <p:cNvSpPr/>
          <p:nvPr/>
        </p:nvSpPr>
        <p:spPr>
          <a:xfrm>
            <a:off x="3535470" y="963630"/>
            <a:ext cx="5040000" cy="5040000"/>
          </a:xfrm>
          <a:prstGeom prst="ellipse">
            <a:avLst/>
          </a:prstGeom>
          <a:solidFill>
            <a:srgbClr val="060058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  <a:reflection endPos="0" dist="50800" dir="5400000" sy="-100000" algn="bl" rotWithShape="0"/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5500" b="1" dirty="0"/>
              <a:t>Conclusion &amp; Future Work</a:t>
            </a:r>
          </a:p>
        </p:txBody>
      </p:sp>
    </p:spTree>
    <p:extLst>
      <p:ext uri="{BB962C8B-B14F-4D97-AF65-F5344CB8AC3E}">
        <p14:creationId xmlns:p14="http://schemas.microsoft.com/office/powerpoint/2010/main" val="102604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335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Gabriola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inayat khan</dc:creator>
  <cp:lastModifiedBy>inayat khan</cp:lastModifiedBy>
  <cp:revision>1</cp:revision>
  <dcterms:created xsi:type="dcterms:W3CDTF">2025-08-02T03:39:37Z</dcterms:created>
  <dcterms:modified xsi:type="dcterms:W3CDTF">2025-08-02T11:00:53Z</dcterms:modified>
</cp:coreProperties>
</file>