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2B5F-C4F9-44E0-8A98-A868A38D3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5807" y="142240"/>
            <a:ext cx="8574622" cy="1955799"/>
          </a:xfrm>
        </p:spPr>
        <p:txBody>
          <a:bodyPr>
            <a:normAutofit/>
          </a:bodyPr>
          <a:lstStyle/>
          <a:p>
            <a:r>
              <a:rPr lang="en-US" dirty="0"/>
              <a:t>Scientific </a:t>
            </a:r>
            <a:r>
              <a:rPr lang="en-US" dirty="0" err="1"/>
              <a:t>Fraculators</a:t>
            </a:r>
            <a:r>
              <a:rPr lang="en-US" dirty="0"/>
              <a:t> with Extended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E6CDA-9373-4B1C-8823-0B4B6854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2113">
            <a:off x="5920195" y="2614026"/>
            <a:ext cx="3486711" cy="3033478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775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D618-2585-4B5A-B2FF-6E40163B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6" y="2066587"/>
            <a:ext cx="4070344" cy="74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BF7C1-40D8-4808-A50E-160B0FF8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FEEE-B4F7-494A-B9DE-6E93A8DE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209440"/>
            <a:ext cx="9658971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Natural style input display for powers, and fraction.</a:t>
            </a:r>
          </a:p>
          <a:p>
            <a:r>
              <a:rPr lang="en-US" dirty="0"/>
              <a:t>You can also use your keyboard instead of clicking display buttons.</a:t>
            </a:r>
          </a:p>
          <a:p>
            <a:r>
              <a:rPr lang="en-US" dirty="0"/>
              <a:t>Navigation keys for input</a:t>
            </a:r>
          </a:p>
          <a:p>
            <a:r>
              <a:rPr lang="en-US" dirty="0"/>
              <a:t>Beautifully supports both degree and radian input of angles</a:t>
            </a:r>
          </a:p>
          <a:p>
            <a:r>
              <a:rPr lang="en-US" dirty="0"/>
              <a:t>A  separate single line output display.</a:t>
            </a:r>
          </a:p>
          <a:p>
            <a:r>
              <a:rPr lang="en-US" dirty="0"/>
              <a:t>Supports three symbols for variables </a:t>
            </a:r>
            <a:r>
              <a:rPr lang="en-US" dirty="0" err="1"/>
              <a:t>x,y</a:t>
            </a:r>
            <a:r>
              <a:rPr lang="en-US" dirty="0"/>
              <a:t> and z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3BE4E-CD7F-423E-A624-6ACFD7A9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368" y="2066587"/>
            <a:ext cx="819264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42557-0553-BFC1-FAD4-BE4804793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014" y="4260804"/>
            <a:ext cx="2775448" cy="20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2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52C19-5332-498C-AA5E-5C44486F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14" y="4260804"/>
            <a:ext cx="2775448" cy="20935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2E33-C665-48C2-B794-80A68E90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83" y="3287879"/>
            <a:ext cx="10833315" cy="2324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</a:t>
            </a:r>
            <a:r>
              <a:rPr lang="en-US" dirty="0" err="1"/>
              <a:t>tkinter</a:t>
            </a:r>
            <a:r>
              <a:rPr lang="en-US" dirty="0"/>
              <a:t>, math, time and </a:t>
            </a:r>
            <a:r>
              <a:rPr lang="en-US" dirty="0" err="1"/>
              <a:t>Sympy</a:t>
            </a:r>
            <a:r>
              <a:rPr lang="en-US" dirty="0"/>
              <a:t> libraries</a:t>
            </a:r>
          </a:p>
          <a:p>
            <a:r>
              <a:rPr lang="en-US" dirty="0"/>
              <a:t>Have two output screens, one is multi-line fractional display and second one is linear display</a:t>
            </a:r>
          </a:p>
          <a:p>
            <a:r>
              <a:rPr lang="en-US" dirty="0"/>
              <a:t>Fractional display could display fractional output in natural format</a:t>
            </a:r>
          </a:p>
          <a:p>
            <a:r>
              <a:rPr lang="en-US" dirty="0"/>
              <a:t>Integration and differentiation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CCDB0-4EC9-4497-BB33-02D6DA17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32" y="930332"/>
            <a:ext cx="4070423" cy="1575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2FD26-8949-443E-A7F2-FE696A1DB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504" y="930332"/>
            <a:ext cx="4240958" cy="22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4AAF-9008-4258-A9FE-FC73FF57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567" y="627942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Solve a nonlinear equation in x</a:t>
            </a:r>
          </a:p>
          <a:p>
            <a:r>
              <a:rPr lang="en-US" dirty="0"/>
              <a:t>Solving system of linear and non-linear equations in multiple variables</a:t>
            </a:r>
          </a:p>
          <a:p>
            <a:r>
              <a:rPr lang="en-US" dirty="0"/>
              <a:t>LCM, cancel out numerator and denominator, and Simplify an expression in different ways of your choice</a:t>
            </a:r>
          </a:p>
          <a:p>
            <a:r>
              <a:rPr lang="en-US" dirty="0"/>
              <a:t>Factorize an expression</a:t>
            </a:r>
          </a:p>
          <a:p>
            <a:r>
              <a:rPr lang="en-US" dirty="0"/>
              <a:t>Compute and simplify Combinations, Factorials and Gamma function.</a:t>
            </a:r>
          </a:p>
          <a:p>
            <a:r>
              <a:rPr lang="en-US" dirty="0"/>
              <a:t>Invisible multiplication symbol could be used to give a better look to </a:t>
            </a:r>
            <a:r>
              <a:rPr lang="en-US"/>
              <a:t>your display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49221-4394-40B3-9311-5A62761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23" y="4612465"/>
            <a:ext cx="3666545" cy="161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9B462-D083-400C-9228-F10BD3B7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294" y="4612465"/>
            <a:ext cx="3397721" cy="1617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E96D47-6C79-40B5-847F-9334B9F4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764" y="4612465"/>
            <a:ext cx="2143105" cy="1617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410DF-AA5B-4185-AD5C-F8F34AEF5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507" y="4612465"/>
            <a:ext cx="2413947" cy="16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246</TotalTime>
  <Words>159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Scientific Fraculators with Extended Features</vt:lpstr>
      <vt:lpstr>Important Features: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Scientific and Advanced Scientific Calculators</dc:title>
  <dc:creator>Syed Inayatullah</dc:creator>
  <cp:lastModifiedBy>Syed Inayatullah</cp:lastModifiedBy>
  <cp:revision>9</cp:revision>
  <dcterms:created xsi:type="dcterms:W3CDTF">2021-09-01T17:44:59Z</dcterms:created>
  <dcterms:modified xsi:type="dcterms:W3CDTF">2023-04-25T19:03:21Z</dcterms:modified>
</cp:coreProperties>
</file>