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2B5F-C4F9-44E0-8A98-A868A38D3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5807" y="91440"/>
            <a:ext cx="8574622" cy="1955799"/>
          </a:xfrm>
        </p:spPr>
        <p:txBody>
          <a:bodyPr>
            <a:normAutofit/>
          </a:bodyPr>
          <a:lstStyle/>
          <a:p>
            <a:r>
              <a:rPr lang="en-US" dirty="0"/>
              <a:t>Scientific </a:t>
            </a:r>
            <a:r>
              <a:rPr lang="en-US" dirty="0" err="1"/>
              <a:t>Fraculators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B5582-6454-41F3-8366-84FB51B0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3964">
            <a:off x="6036813" y="2669125"/>
            <a:ext cx="4577445" cy="2992303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775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D618-2585-4B5A-B2FF-6E40163B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6" y="2066587"/>
            <a:ext cx="4070344" cy="74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BF7C1-40D8-4808-A50E-160B0FF8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</a:t>
            </a:r>
            <a:r>
              <a:rPr lang="en-US" dirty="0" err="1"/>
              <a:t>Fraculator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FEEE-B4F7-494A-B9DE-6E93A8DE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209440"/>
            <a:ext cx="9658971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only basic </a:t>
            </a:r>
            <a:r>
              <a:rPr lang="en-GB" dirty="0"/>
              <a:t>libraries of </a:t>
            </a:r>
            <a:r>
              <a:rPr lang="en-GB" dirty="0" err="1"/>
              <a:t>tkinter</a:t>
            </a:r>
            <a:r>
              <a:rPr lang="en-GB" dirty="0"/>
              <a:t>, math and time. </a:t>
            </a:r>
          </a:p>
          <a:p>
            <a:r>
              <a:rPr lang="en-GB" dirty="0"/>
              <a:t>Natural style input display for powers, and fraction.</a:t>
            </a:r>
          </a:p>
          <a:p>
            <a:r>
              <a:rPr lang="en-US" dirty="0"/>
              <a:t>You can also use your keyboard instead of clicking display buttons.</a:t>
            </a:r>
          </a:p>
          <a:p>
            <a:r>
              <a:rPr lang="en-US" dirty="0"/>
              <a:t>Navigation keys for input</a:t>
            </a:r>
          </a:p>
          <a:p>
            <a:r>
              <a:rPr lang="en-US" dirty="0"/>
              <a:t>Beautifully supports both degree and radian input of angles</a:t>
            </a:r>
          </a:p>
          <a:p>
            <a:r>
              <a:rPr lang="en-US" dirty="0"/>
              <a:t>A  separate single line output display.</a:t>
            </a:r>
          </a:p>
          <a:p>
            <a:r>
              <a:rPr lang="en-US" dirty="0"/>
              <a:t>Supports three symbols for variables </a:t>
            </a:r>
            <a:r>
              <a:rPr lang="en-US" dirty="0" err="1"/>
              <a:t>x,y</a:t>
            </a:r>
            <a:r>
              <a:rPr lang="en-US" dirty="0"/>
              <a:t> and z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3BE4E-CD7F-423E-A624-6ACFD7A9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368" y="2066587"/>
            <a:ext cx="819264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7AE27-58F2-40F5-8EBE-87000389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641" y="4635822"/>
            <a:ext cx="3277383" cy="1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2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2E33-C665-48C2-B794-80A68E90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783" y="3287879"/>
            <a:ext cx="10833315" cy="23247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</a:t>
            </a:r>
            <a:r>
              <a:rPr lang="en-US" dirty="0" err="1"/>
              <a:t>tkinter</a:t>
            </a:r>
            <a:r>
              <a:rPr lang="en-US" dirty="0"/>
              <a:t>, math, time and </a:t>
            </a:r>
            <a:r>
              <a:rPr lang="en-US" dirty="0" err="1"/>
              <a:t>ctypes</a:t>
            </a:r>
            <a:r>
              <a:rPr lang="en-US" dirty="0"/>
              <a:t> libraries</a:t>
            </a:r>
          </a:p>
          <a:p>
            <a:r>
              <a:rPr lang="en-US" dirty="0"/>
              <a:t>Simple calculations (addition, subtraction, multiplication, division)</a:t>
            </a:r>
          </a:p>
          <a:p>
            <a:r>
              <a:rPr lang="en-US" dirty="0"/>
              <a:t>Scientific functions (trigonometric, inverse trigonometric, logarithmic, exponentiation, factorials, square roots, cube roots, and more)</a:t>
            </a:r>
          </a:p>
          <a:p>
            <a:r>
              <a:rPr lang="en-US" dirty="0"/>
              <a:t>Fraction support</a:t>
            </a:r>
          </a:p>
          <a:p>
            <a:r>
              <a:rPr lang="en-US" dirty="0"/>
              <a:t>Use of variables (x, y, z) in calculations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33433-8069-8755-D97F-53E494EC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241" y="1035939"/>
            <a:ext cx="4660857" cy="1765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6BAD4F-4387-D8A2-6291-6EE1E5BD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035939"/>
            <a:ext cx="5374640" cy="1219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F8734-BE7A-FE59-FEB6-3CA8D7564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641" y="4635822"/>
            <a:ext cx="3277383" cy="1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4AAF-9008-4258-A9FE-FC73FF57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567" y="627942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Pi constant support</a:t>
            </a:r>
          </a:p>
          <a:p>
            <a:r>
              <a:rPr lang="en-US" dirty="0"/>
              <a:t>Angle conversion (degrees, radians)</a:t>
            </a:r>
          </a:p>
          <a:p>
            <a:r>
              <a:rPr lang="en-US" dirty="0"/>
              <a:t>Navigation buttons for moving through the input screen.</a:t>
            </a:r>
          </a:p>
          <a:p>
            <a:r>
              <a:rPr lang="en-US" dirty="0"/>
              <a:t>Shortcuts for common actions (Enter, Tab, Escape)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F9931-7876-C361-2A0C-06C8D694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00" y="3583875"/>
            <a:ext cx="6617040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1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261</TotalTime>
  <Words>156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Scientific Fraculators</vt:lpstr>
      <vt:lpstr>Important Features of Fraculator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Scientific and Advanced Scientific Calculators</dc:title>
  <dc:creator>Syed Inayatullah</dc:creator>
  <cp:lastModifiedBy>Syed Inayatullah</cp:lastModifiedBy>
  <cp:revision>9</cp:revision>
  <dcterms:created xsi:type="dcterms:W3CDTF">2021-09-01T17:44:59Z</dcterms:created>
  <dcterms:modified xsi:type="dcterms:W3CDTF">2023-04-25T18:55:12Z</dcterms:modified>
</cp:coreProperties>
</file>