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58" r:id="rId5"/>
    <p:sldId id="263" r:id="rId6"/>
    <p:sldId id="259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8FA6"/>
    <a:srgbClr val="FAA0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AD2F9-C218-4D19-B034-FFF3BD9B0D87}" type="datetimeFigureOut">
              <a:rPr lang="ko-KR" altLang="en-US" smtClean="0"/>
              <a:t>2017-03-22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C15FE-AA7A-4B99-AD04-5810828D89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9053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AD2F9-C218-4D19-B034-FFF3BD9B0D87}" type="datetimeFigureOut">
              <a:rPr lang="ko-KR" altLang="en-US" smtClean="0"/>
              <a:t>2017-03-22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C15FE-AA7A-4B99-AD04-5810828D89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1741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AD2F9-C218-4D19-B034-FFF3BD9B0D87}" type="datetimeFigureOut">
              <a:rPr lang="ko-KR" altLang="en-US" smtClean="0"/>
              <a:t>2017-03-22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C15FE-AA7A-4B99-AD04-5810828D89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2448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AD2F9-C218-4D19-B034-FFF3BD9B0D87}" type="datetimeFigureOut">
              <a:rPr lang="ko-KR" altLang="en-US" smtClean="0"/>
              <a:t>2017-03-22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C15FE-AA7A-4B99-AD04-5810828D89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2428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AD2F9-C218-4D19-B034-FFF3BD9B0D87}" type="datetimeFigureOut">
              <a:rPr lang="ko-KR" altLang="en-US" smtClean="0"/>
              <a:t>2017-03-22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C15FE-AA7A-4B99-AD04-5810828D89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6950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AD2F9-C218-4D19-B034-FFF3BD9B0D87}" type="datetimeFigureOut">
              <a:rPr lang="ko-KR" altLang="en-US" smtClean="0"/>
              <a:t>2017-03-22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C15FE-AA7A-4B99-AD04-5810828D89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0631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AD2F9-C218-4D19-B034-FFF3BD9B0D87}" type="datetimeFigureOut">
              <a:rPr lang="ko-KR" altLang="en-US" smtClean="0"/>
              <a:t>2017-03-22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C15FE-AA7A-4B99-AD04-5810828D89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3882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AD2F9-C218-4D19-B034-FFF3BD9B0D87}" type="datetimeFigureOut">
              <a:rPr lang="ko-KR" altLang="en-US" smtClean="0"/>
              <a:t>2017-03-22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C15FE-AA7A-4B99-AD04-5810828D89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1752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AD2F9-C218-4D19-B034-FFF3BD9B0D87}" type="datetimeFigureOut">
              <a:rPr lang="ko-KR" altLang="en-US" smtClean="0"/>
              <a:t>2017-03-22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C15FE-AA7A-4B99-AD04-5810828D89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0981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AD2F9-C218-4D19-B034-FFF3BD9B0D87}" type="datetimeFigureOut">
              <a:rPr lang="ko-KR" altLang="en-US" smtClean="0"/>
              <a:t>2017-03-22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C15FE-AA7A-4B99-AD04-5810828D89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4492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AD2F9-C218-4D19-B034-FFF3BD9B0D87}" type="datetimeFigureOut">
              <a:rPr lang="ko-KR" altLang="en-US" smtClean="0"/>
              <a:t>2017-03-22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C15FE-AA7A-4B99-AD04-5810828D89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8261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AAD2F9-C218-4D19-B034-FFF3BD9B0D87}" type="datetimeFigureOut">
              <a:rPr lang="ko-KR" altLang="en-US" smtClean="0"/>
              <a:t>2017-03-22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1C15FE-AA7A-4B99-AD04-5810828D89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7399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68487" y="2503399"/>
            <a:ext cx="59759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rgbClr val="FAA0B3"/>
                </a:solidFill>
              </a:rPr>
              <a:t>Secret Note-taking Diary</a:t>
            </a:r>
            <a:endParaRPr lang="ko-KR" altLang="en-US" sz="4000" dirty="0">
              <a:solidFill>
                <a:srgbClr val="FAA0B3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855199" y="5558972"/>
            <a:ext cx="15327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2013049595 </a:t>
            </a:r>
          </a:p>
          <a:p>
            <a:r>
              <a:rPr lang="ko-KR" altLang="en-US" dirty="0"/>
              <a:t>윤인아</a:t>
            </a:r>
          </a:p>
        </p:txBody>
      </p:sp>
    </p:spTree>
    <p:extLst>
      <p:ext uri="{BB962C8B-B14F-4D97-AF65-F5344CB8AC3E}">
        <p14:creationId xmlns:p14="http://schemas.microsoft.com/office/powerpoint/2010/main" val="4013500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71286" y="1364974"/>
            <a:ext cx="4390946" cy="3293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solidFill>
                  <a:srgbClr val="FAA0B3"/>
                </a:solidFill>
              </a:rPr>
              <a:t>필수 기능</a:t>
            </a:r>
            <a:endParaRPr lang="en-US" altLang="ko-KR" sz="4400" dirty="0">
              <a:solidFill>
                <a:srgbClr val="FAA0B3"/>
              </a:solidFill>
            </a:endParaRPr>
          </a:p>
          <a:p>
            <a:endParaRPr lang="en-US" altLang="ko-KR" sz="4400" dirty="0">
              <a:solidFill>
                <a:srgbClr val="FAA0B3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2400" dirty="0">
                <a:solidFill>
                  <a:srgbClr val="FAA0B3"/>
                </a:solidFill>
              </a:rPr>
              <a:t>데이터 저장</a:t>
            </a:r>
            <a:r>
              <a:rPr lang="en-US" altLang="ko-KR" sz="2400" dirty="0">
                <a:solidFill>
                  <a:srgbClr val="FAA0B3"/>
                </a:solidFill>
              </a:rPr>
              <a:t>/</a:t>
            </a:r>
            <a:r>
              <a:rPr lang="ko-KR" altLang="en-US" sz="2400" dirty="0">
                <a:solidFill>
                  <a:srgbClr val="FAA0B3"/>
                </a:solidFill>
              </a:rPr>
              <a:t>입력</a:t>
            </a:r>
            <a:r>
              <a:rPr lang="en-US" altLang="ko-KR" sz="2400" dirty="0">
                <a:solidFill>
                  <a:srgbClr val="FAA0B3"/>
                </a:solidFill>
              </a:rPr>
              <a:t>/</a:t>
            </a:r>
            <a:r>
              <a:rPr lang="ko-KR" altLang="en-US" sz="2400" dirty="0">
                <a:solidFill>
                  <a:srgbClr val="FAA0B3"/>
                </a:solidFill>
              </a:rPr>
              <a:t>수정</a:t>
            </a:r>
            <a:r>
              <a:rPr lang="en-US" altLang="ko-KR" sz="2400" dirty="0">
                <a:solidFill>
                  <a:srgbClr val="FAA0B3"/>
                </a:solidFill>
              </a:rPr>
              <a:t>/</a:t>
            </a:r>
            <a:r>
              <a:rPr lang="ko-KR" altLang="en-US" sz="2400" dirty="0">
                <a:solidFill>
                  <a:srgbClr val="FAA0B3"/>
                </a:solidFill>
              </a:rPr>
              <a:t>삭제</a:t>
            </a:r>
            <a:endParaRPr lang="en-US" altLang="ko-KR" sz="2400" dirty="0">
              <a:solidFill>
                <a:srgbClr val="FAA0B3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2400" dirty="0">
                <a:solidFill>
                  <a:srgbClr val="FAA0B3"/>
                </a:solidFill>
              </a:rPr>
              <a:t>데이터 검색</a:t>
            </a:r>
            <a:endParaRPr lang="en-US" altLang="ko-KR" sz="2400" dirty="0">
              <a:solidFill>
                <a:srgbClr val="FAA0B3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2400" dirty="0">
                <a:solidFill>
                  <a:srgbClr val="FAA0B3"/>
                </a:solidFill>
              </a:rPr>
              <a:t>날짜 기록</a:t>
            </a:r>
            <a:endParaRPr lang="en-US" altLang="ko-KR" sz="2400" dirty="0">
              <a:solidFill>
                <a:srgbClr val="FAA0B3"/>
              </a:solidFill>
            </a:endParaRPr>
          </a:p>
          <a:p>
            <a:pPr marL="342900" indent="-342900">
              <a:buAutoNum type="arabicPeriod"/>
            </a:pPr>
            <a:endParaRPr lang="en-US" altLang="ko-KR" sz="2400" dirty="0"/>
          </a:p>
          <a:p>
            <a:pPr marL="342900" indent="-342900">
              <a:buAutoNum type="arabicPeriod"/>
            </a:pPr>
            <a:endParaRPr lang="ko-KR" alt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6556040" y="1364974"/>
            <a:ext cx="4650632" cy="29238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solidFill>
                  <a:srgbClr val="FAA0B3"/>
                </a:solidFill>
              </a:rPr>
              <a:t>추가하고 싶은 기능</a:t>
            </a:r>
            <a:endParaRPr lang="en-US" altLang="ko-KR" sz="4000" dirty="0">
              <a:solidFill>
                <a:srgbClr val="FAA0B3"/>
              </a:solidFill>
            </a:endParaRPr>
          </a:p>
          <a:p>
            <a:endParaRPr lang="en-US" altLang="ko-KR" sz="2400" dirty="0">
              <a:solidFill>
                <a:srgbClr val="FAA0B3"/>
              </a:solidFill>
            </a:endParaRPr>
          </a:p>
          <a:p>
            <a:endParaRPr lang="en-US" altLang="ko-KR" sz="2400" dirty="0">
              <a:solidFill>
                <a:srgbClr val="FAA0B3"/>
              </a:solidFill>
            </a:endParaRPr>
          </a:p>
          <a:p>
            <a:r>
              <a:rPr lang="en-US" altLang="ko-KR" sz="2400" dirty="0">
                <a:solidFill>
                  <a:srgbClr val="FAA0B3"/>
                </a:solidFill>
              </a:rPr>
              <a:t>1. </a:t>
            </a:r>
            <a:r>
              <a:rPr lang="ko-KR" altLang="en-US" sz="2400" dirty="0">
                <a:solidFill>
                  <a:srgbClr val="FAA0B3"/>
                </a:solidFill>
              </a:rPr>
              <a:t>로그인</a:t>
            </a:r>
            <a:endParaRPr lang="en-US" altLang="ko-KR" sz="2400" dirty="0">
              <a:solidFill>
                <a:srgbClr val="FAA0B3"/>
              </a:solidFill>
            </a:endParaRPr>
          </a:p>
          <a:p>
            <a:r>
              <a:rPr lang="en-US" altLang="ko-KR" sz="2400" dirty="0">
                <a:solidFill>
                  <a:srgbClr val="FAA0B3"/>
                </a:solidFill>
              </a:rPr>
              <a:t>2. </a:t>
            </a:r>
            <a:r>
              <a:rPr lang="ko-KR" altLang="en-US" sz="2400" dirty="0">
                <a:solidFill>
                  <a:srgbClr val="FAA0B3"/>
                </a:solidFill>
              </a:rPr>
              <a:t>체크 리스트</a:t>
            </a:r>
            <a:r>
              <a:rPr lang="en-US" altLang="ko-KR" sz="2400" dirty="0">
                <a:solidFill>
                  <a:srgbClr val="FAA0B3"/>
                </a:solidFill>
              </a:rPr>
              <a:t> </a:t>
            </a:r>
          </a:p>
          <a:p>
            <a:r>
              <a:rPr lang="en-US" altLang="ko-KR" sz="2400" dirty="0">
                <a:solidFill>
                  <a:srgbClr val="FAA0B3"/>
                </a:solidFill>
              </a:rPr>
              <a:t>3. </a:t>
            </a:r>
            <a:r>
              <a:rPr lang="ko-KR" altLang="en-US" sz="2400" dirty="0">
                <a:solidFill>
                  <a:srgbClr val="FAA0B3"/>
                </a:solidFill>
              </a:rPr>
              <a:t>이미지</a:t>
            </a:r>
            <a:endParaRPr lang="en-US" altLang="ko-KR" sz="2400" dirty="0">
              <a:solidFill>
                <a:srgbClr val="FAA0B3"/>
              </a:solidFill>
            </a:endParaRPr>
          </a:p>
          <a:p>
            <a:r>
              <a:rPr lang="en-US" altLang="ko-KR" sz="2400" dirty="0">
                <a:solidFill>
                  <a:srgbClr val="FAA0B3"/>
                </a:solidFill>
              </a:rPr>
              <a:t>4. </a:t>
            </a:r>
            <a:r>
              <a:rPr lang="ko-KR" altLang="en-US" sz="2400" dirty="0">
                <a:solidFill>
                  <a:srgbClr val="FAA0B3"/>
                </a:solidFill>
              </a:rPr>
              <a:t>캘린더</a:t>
            </a:r>
            <a:endParaRPr lang="en-US" altLang="ko-KR" sz="2400" dirty="0">
              <a:solidFill>
                <a:srgbClr val="FAA0B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4751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289" y="1856636"/>
            <a:ext cx="2438399" cy="293596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0438" y="281780"/>
            <a:ext cx="2476952" cy="276655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5135" y="3373096"/>
            <a:ext cx="2604817" cy="283901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44533" y="1002959"/>
            <a:ext cx="2781752" cy="279105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62789" y="872440"/>
            <a:ext cx="2997830" cy="306659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72640" y="3989839"/>
            <a:ext cx="2831071" cy="2730275"/>
          </a:xfrm>
          <a:prstGeom prst="rect">
            <a:avLst/>
          </a:prstGeom>
        </p:spPr>
      </p:pic>
      <p:cxnSp>
        <p:nvCxnSpPr>
          <p:cNvPr id="15" name="연결선: 구부러짐 14"/>
          <p:cNvCxnSpPr>
            <a:stCxn id="2" idx="0"/>
          </p:cNvCxnSpPr>
          <p:nvPr/>
        </p:nvCxnSpPr>
        <p:spPr>
          <a:xfrm rot="5400000" flipH="1" flipV="1">
            <a:off x="1668466" y="912415"/>
            <a:ext cx="669245" cy="1219199"/>
          </a:xfrm>
          <a:prstGeom prst="curvedConnector2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연결선: 구부러짐 16"/>
          <p:cNvCxnSpPr>
            <a:cxnSpLocks/>
          </p:cNvCxnSpPr>
          <p:nvPr/>
        </p:nvCxnSpPr>
        <p:spPr>
          <a:xfrm rot="16200000" flipH="1">
            <a:off x="1422517" y="4763577"/>
            <a:ext cx="1074057" cy="1132114"/>
          </a:xfrm>
          <a:prstGeom prst="curvedConnector2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연결선: 구부러짐 18"/>
          <p:cNvCxnSpPr>
            <a:stCxn id="6" idx="3"/>
            <a:endCxn id="7" idx="1"/>
          </p:cNvCxnSpPr>
          <p:nvPr/>
        </p:nvCxnSpPr>
        <p:spPr>
          <a:xfrm flipV="1">
            <a:off x="5409952" y="2398485"/>
            <a:ext cx="734581" cy="2394120"/>
          </a:xfrm>
          <a:prstGeom prst="curvedConnector3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연결선: 구부러짐 20"/>
          <p:cNvCxnSpPr>
            <a:stCxn id="6" idx="3"/>
          </p:cNvCxnSpPr>
          <p:nvPr/>
        </p:nvCxnSpPr>
        <p:spPr>
          <a:xfrm>
            <a:off x="5409952" y="4792605"/>
            <a:ext cx="584971" cy="534138"/>
          </a:xfrm>
          <a:prstGeom prst="curvedConnector3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연결선: 구부러짐 22"/>
          <p:cNvCxnSpPr>
            <a:cxnSpLocks/>
          </p:cNvCxnSpPr>
          <p:nvPr/>
        </p:nvCxnSpPr>
        <p:spPr>
          <a:xfrm flipV="1">
            <a:off x="8749350" y="2402113"/>
            <a:ext cx="626879" cy="3626"/>
          </a:xfrm>
          <a:prstGeom prst="curvedConnector3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844161" y="5236737"/>
            <a:ext cx="14804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accent5">
                    <a:lumMod val="75000"/>
                  </a:schemeClr>
                </a:solidFill>
              </a:rPr>
              <a:t>Log in</a:t>
            </a:r>
            <a:endParaRPr lang="ko-KR" altLang="en-US" sz="2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146770" y="1171038"/>
            <a:ext cx="17008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accent5">
                    <a:lumMod val="75000"/>
                  </a:schemeClr>
                </a:solidFill>
              </a:rPr>
              <a:t>Sign up</a:t>
            </a:r>
            <a:endParaRPr lang="ko-KR" altLang="en-US" sz="2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481752" y="6087668"/>
            <a:ext cx="17956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>
                <a:solidFill>
                  <a:schemeClr val="accent5">
                    <a:lumMod val="75000"/>
                  </a:schemeClr>
                </a:solidFill>
              </a:rPr>
              <a:t>메인화면</a:t>
            </a:r>
            <a:endParaRPr lang="ko-KR" altLang="en-US" sz="2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760011" y="2589094"/>
            <a:ext cx="19901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accent5">
                    <a:lumMod val="75000"/>
                  </a:schemeClr>
                </a:solidFill>
              </a:rPr>
              <a:t>Class list</a:t>
            </a:r>
            <a:endParaRPr lang="ko-KR" altLang="en-US" sz="2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602399" y="5213520"/>
            <a:ext cx="18664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accent5">
                    <a:lumMod val="75000"/>
                  </a:schemeClr>
                </a:solidFill>
              </a:rPr>
              <a:t>To do list</a:t>
            </a:r>
            <a:endParaRPr lang="ko-KR" altLang="en-US" sz="2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749350" y="2525119"/>
            <a:ext cx="21808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accent5">
                    <a:lumMod val="75000"/>
                  </a:schemeClr>
                </a:solidFill>
              </a:rPr>
              <a:t>Taking note</a:t>
            </a:r>
            <a:endParaRPr lang="ko-KR" altLang="en-US" sz="28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414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0" y="1715493"/>
            <a:ext cx="12192000" cy="4752322"/>
          </a:xfrm>
          <a:prstGeom prst="rect">
            <a:avLst/>
          </a:prstGeom>
          <a:solidFill>
            <a:srgbClr val="FAA0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458817" y="1577009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09702" y="974486"/>
            <a:ext cx="48179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rgbClr val="FAA0B3"/>
                </a:solidFill>
              </a:rPr>
              <a:t>Secret Note-taking Diary</a:t>
            </a:r>
            <a:endParaRPr lang="ko-KR" altLang="en-US" sz="3200" dirty="0">
              <a:solidFill>
                <a:srgbClr val="FAA0B3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500680" y="3274996"/>
            <a:ext cx="2835966" cy="5565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500680" y="4420536"/>
            <a:ext cx="2835966" cy="5565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401702" y="2944782"/>
            <a:ext cx="1152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ID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380136" y="4091654"/>
            <a:ext cx="1152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Password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803586" y="5340687"/>
            <a:ext cx="874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Log in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96000" y="5340687"/>
            <a:ext cx="1041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Sign up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사각형: 둥근 모서리 10"/>
          <p:cNvSpPr/>
          <p:nvPr/>
        </p:nvSpPr>
        <p:spPr>
          <a:xfrm>
            <a:off x="3979744" y="2336801"/>
            <a:ext cx="3828942" cy="3753435"/>
          </a:xfrm>
          <a:prstGeom prst="roundRect">
            <a:avLst/>
          </a:prstGeom>
          <a:noFill/>
          <a:ln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424070" y="424070"/>
            <a:ext cx="1680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로그인 화면</a:t>
            </a:r>
          </a:p>
        </p:txBody>
      </p:sp>
    </p:spTree>
    <p:extLst>
      <p:ext uri="{BB962C8B-B14F-4D97-AF65-F5344CB8AC3E}">
        <p14:creationId xmlns:p14="http://schemas.microsoft.com/office/powerpoint/2010/main" val="3856635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1799770"/>
            <a:ext cx="12192000" cy="4752322"/>
          </a:xfrm>
          <a:prstGeom prst="rect">
            <a:avLst/>
          </a:prstGeom>
          <a:solidFill>
            <a:srgbClr val="FAA0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458817" y="1577009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500680" y="3278400"/>
            <a:ext cx="2835966" cy="5565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500680" y="4420536"/>
            <a:ext cx="2835966" cy="5565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401702" y="2944782"/>
            <a:ext cx="1152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ID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380136" y="4091654"/>
            <a:ext cx="1152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Password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428342" y="5340687"/>
            <a:ext cx="1041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Create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사각형: 둥근 모서리 10"/>
          <p:cNvSpPr/>
          <p:nvPr/>
        </p:nvSpPr>
        <p:spPr>
          <a:xfrm>
            <a:off x="3979744" y="2336801"/>
            <a:ext cx="3828942" cy="3753435"/>
          </a:xfrm>
          <a:prstGeom prst="roundRect">
            <a:avLst/>
          </a:prstGeom>
          <a:noFill/>
          <a:ln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424070" y="424070"/>
            <a:ext cx="2214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1-1. </a:t>
            </a:r>
            <a:r>
              <a:rPr lang="ko-KR" altLang="en-US" dirty="0"/>
              <a:t>계정 생성 화면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062731" y="974486"/>
            <a:ext cx="16209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rgbClr val="FAA0B3"/>
                </a:solidFill>
              </a:rPr>
              <a:t>Sign up</a:t>
            </a:r>
            <a:endParaRPr lang="ko-KR" altLang="en-US" sz="3200" dirty="0">
              <a:solidFill>
                <a:srgbClr val="FAA0B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448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1799770"/>
            <a:ext cx="12192000" cy="4752322"/>
          </a:xfrm>
          <a:prstGeom prst="rect">
            <a:avLst/>
          </a:prstGeom>
          <a:solidFill>
            <a:srgbClr val="FAA0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24070" y="424070"/>
            <a:ext cx="144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메인 화면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7237996" y="1226307"/>
            <a:ext cx="2239616" cy="400253"/>
          </a:xfrm>
          <a:prstGeom prst="rect">
            <a:avLst/>
          </a:prstGeom>
          <a:solidFill>
            <a:srgbClr val="FAA0B3"/>
          </a:solidFill>
          <a:ln>
            <a:solidFill>
              <a:srgbClr val="FAA0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CLASS LIST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9623436" y="1226307"/>
            <a:ext cx="2239616" cy="400254"/>
          </a:xfrm>
          <a:prstGeom prst="rect">
            <a:avLst/>
          </a:prstGeom>
          <a:solidFill>
            <a:srgbClr val="FAA0B3"/>
          </a:solidFill>
          <a:ln>
            <a:solidFill>
              <a:srgbClr val="FAA0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TO DO LIST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/>
          <a:srcRect t="8014"/>
          <a:stretch/>
        </p:blipFill>
        <p:spPr>
          <a:xfrm>
            <a:off x="1233715" y="1925517"/>
            <a:ext cx="9855200" cy="4499428"/>
          </a:xfrm>
          <a:prstGeom prst="rect">
            <a:avLst/>
          </a:prstGeom>
          <a:ln>
            <a:solidFill>
              <a:srgbClr val="FAA0B3"/>
            </a:solidFill>
          </a:ln>
        </p:spPr>
      </p:pic>
      <p:sp>
        <p:nvSpPr>
          <p:cNvPr id="11" name="TextBox 10"/>
          <p:cNvSpPr txBox="1"/>
          <p:nvPr/>
        </p:nvSpPr>
        <p:spPr>
          <a:xfrm>
            <a:off x="9370309" y="793402"/>
            <a:ext cx="2409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u="sng" dirty="0" err="1">
                <a:solidFill>
                  <a:schemeClr val="bg1">
                    <a:lumMod val="50000"/>
                  </a:schemeClr>
                </a:solidFill>
              </a:rPr>
              <a:t>Inah’s</a:t>
            </a:r>
            <a:r>
              <a:rPr lang="en-US" altLang="ko-KR" u="sng" dirty="0">
                <a:solidFill>
                  <a:schemeClr val="bg1">
                    <a:lumMod val="50000"/>
                  </a:schemeClr>
                </a:solidFill>
              </a:rPr>
              <a:t> secret dairy</a:t>
            </a:r>
            <a:endParaRPr lang="ko-KR" altLang="en-US" u="sng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5287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7387979"/>
              </p:ext>
            </p:extLst>
          </p:nvPr>
        </p:nvGraphicFramePr>
        <p:xfrm>
          <a:off x="546125" y="1774945"/>
          <a:ext cx="2141697" cy="220906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141697">
                  <a:extLst>
                    <a:ext uri="{9D8B030D-6E8A-4147-A177-3AD203B41FA5}">
                      <a16:colId xmlns:a16="http://schemas.microsoft.com/office/drawing/2014/main" val="1585833621"/>
                    </a:ext>
                  </a:extLst>
                </a:gridCol>
              </a:tblGrid>
              <a:tr h="5522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CLASS LIST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FAA0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4102355"/>
                  </a:ext>
                </a:extLst>
              </a:tr>
              <a:tr h="5522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오픈소스</a:t>
                      </a:r>
                    </a:p>
                  </a:txBody>
                  <a:tcPr anchor="ctr">
                    <a:solidFill>
                      <a:srgbClr val="FAA0B3">
                        <a:alpha val="43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9672294"/>
                  </a:ext>
                </a:extLst>
              </a:tr>
              <a:tr h="5522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자료 구조</a:t>
                      </a:r>
                    </a:p>
                  </a:txBody>
                  <a:tcPr anchor="ctr">
                    <a:solidFill>
                      <a:srgbClr val="FAA0B3">
                        <a:alpha val="43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8402872"/>
                  </a:ext>
                </a:extLst>
              </a:tr>
              <a:tr h="552266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FAA0B3">
                        <a:alpha val="43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9729376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3158196" y="608736"/>
            <a:ext cx="8314006" cy="5725550"/>
          </a:xfrm>
          <a:prstGeom prst="rect">
            <a:avLst/>
          </a:prstGeom>
          <a:noFill/>
          <a:ln>
            <a:solidFill>
              <a:srgbClr val="FAA0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24070" y="424070"/>
            <a:ext cx="2844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2-1-1. </a:t>
            </a:r>
            <a:r>
              <a:rPr lang="ko-KR" altLang="en-US" dirty="0"/>
              <a:t> </a:t>
            </a:r>
            <a:r>
              <a:rPr lang="en-US" altLang="ko-KR" dirty="0"/>
              <a:t>CLASS LIST </a:t>
            </a:r>
            <a:r>
              <a:rPr lang="ko-KR" altLang="en-US" dirty="0"/>
              <a:t>화면  </a:t>
            </a:r>
          </a:p>
        </p:txBody>
      </p:sp>
      <p:sp>
        <p:nvSpPr>
          <p:cNvPr id="17" name="사각형: 둥근 모서리 16"/>
          <p:cNvSpPr/>
          <p:nvPr/>
        </p:nvSpPr>
        <p:spPr>
          <a:xfrm>
            <a:off x="5356929" y="5615024"/>
            <a:ext cx="1958270" cy="449079"/>
          </a:xfrm>
          <a:prstGeom prst="roundRect">
            <a:avLst/>
          </a:prstGeom>
          <a:solidFill>
            <a:srgbClr val="FAA0B3"/>
          </a:solidFill>
          <a:ln>
            <a:solidFill>
              <a:srgbClr val="FAA0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Taking note</a:t>
            </a:r>
            <a:endParaRPr lang="ko-KR" altLang="en-US" dirty="0"/>
          </a:p>
        </p:txBody>
      </p:sp>
      <p:sp>
        <p:nvSpPr>
          <p:cNvPr id="19" name="사각형: 둥근 모서리 18"/>
          <p:cNvSpPr/>
          <p:nvPr/>
        </p:nvSpPr>
        <p:spPr>
          <a:xfrm>
            <a:off x="7530981" y="5615024"/>
            <a:ext cx="1879600" cy="449079"/>
          </a:xfrm>
          <a:prstGeom prst="roundRect">
            <a:avLst/>
          </a:prstGeom>
          <a:solidFill>
            <a:srgbClr val="FAA0B3"/>
          </a:solidFill>
          <a:ln>
            <a:solidFill>
              <a:srgbClr val="FAA0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Delete</a:t>
            </a:r>
            <a:endParaRPr lang="ko-KR" altLang="en-US" dirty="0"/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2915126"/>
              </p:ext>
            </p:extLst>
          </p:nvPr>
        </p:nvGraphicFramePr>
        <p:xfrm>
          <a:off x="3592388" y="2631282"/>
          <a:ext cx="7427563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441">
                  <a:extLst>
                    <a:ext uri="{9D8B030D-6E8A-4147-A177-3AD203B41FA5}">
                      <a16:colId xmlns:a16="http://schemas.microsoft.com/office/drawing/2014/main" val="3847855304"/>
                    </a:ext>
                  </a:extLst>
                </a:gridCol>
                <a:gridCol w="857059">
                  <a:extLst>
                    <a:ext uri="{9D8B030D-6E8A-4147-A177-3AD203B41FA5}">
                      <a16:colId xmlns:a16="http://schemas.microsoft.com/office/drawing/2014/main" val="3197773212"/>
                    </a:ext>
                  </a:extLst>
                </a:gridCol>
                <a:gridCol w="3855648">
                  <a:extLst>
                    <a:ext uri="{9D8B030D-6E8A-4147-A177-3AD203B41FA5}">
                      <a16:colId xmlns:a16="http://schemas.microsoft.com/office/drawing/2014/main" val="3390752896"/>
                    </a:ext>
                  </a:extLst>
                </a:gridCol>
                <a:gridCol w="2209135">
                  <a:extLst>
                    <a:ext uri="{9D8B030D-6E8A-4147-A177-3AD203B41FA5}">
                      <a16:colId xmlns:a16="http://schemas.microsoft.com/office/drawing/2014/main" val="48779847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88503267"/>
                    </a:ext>
                  </a:extLst>
                </a:gridCol>
              </a:tblGrid>
              <a:tr h="365648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AA0B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No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FAA0B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Title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FAA0B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Date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FAA0B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AA0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275022"/>
                  </a:ext>
                </a:extLst>
              </a:tr>
              <a:tr h="365648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AA0B3">
                        <a:alpha val="2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FAA0B3">
                        <a:alpha val="2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Chapter 2 : front 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FAA0B3">
                        <a:alpha val="2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17/03/21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FAA0B3">
                        <a:alpha val="27000"/>
                      </a:srgb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AA0B3">
                        <a:alpha val="89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5343393"/>
                  </a:ext>
                </a:extLst>
              </a:tr>
              <a:tr h="365648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AA0B3">
                        <a:alpha val="2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FAA0B3">
                        <a:alpha val="2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Chapter 1 : </a:t>
                      </a:r>
                      <a:r>
                        <a:rPr lang="en-US" altLang="ko-KR" dirty="0" err="1"/>
                        <a:t>bootcamp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FAA0B3">
                        <a:alpha val="2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17/03/14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FAA0B3">
                        <a:alpha val="27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AA0B3">
                        <a:alpha val="27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198824"/>
                  </a:ext>
                </a:extLst>
              </a:tr>
              <a:tr h="365648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AA0B3">
                        <a:alpha val="2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AA0B3">
                        <a:alpha val="2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AA0B3">
                        <a:alpha val="2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AA0B3">
                        <a:alpha val="27000"/>
                      </a:srgb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AA0B3">
                        <a:alpha val="27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6327309"/>
                  </a:ext>
                </a:extLst>
              </a:tr>
              <a:tr h="365648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AA0B3">
                        <a:alpha val="2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AA0B3">
                        <a:alpha val="2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AA0B3">
                        <a:alpha val="2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AA0B3">
                        <a:alpha val="27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AA0B3">
                        <a:alpha val="27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6960324"/>
                  </a:ext>
                </a:extLst>
              </a:tr>
              <a:tr h="365648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AA0B3">
                        <a:alpha val="2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AA0B3">
                        <a:alpha val="2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AA0B3">
                        <a:alpha val="2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AA0B3">
                        <a:alpha val="27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FAA0B3">
                        <a:alpha val="27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335948"/>
                  </a:ext>
                </a:extLst>
              </a:tr>
            </a:tbl>
          </a:graphicData>
        </a:graphic>
      </p:graphicFrame>
      <p:sp>
        <p:nvSpPr>
          <p:cNvPr id="21" name="직사각형 20"/>
          <p:cNvSpPr/>
          <p:nvPr/>
        </p:nvSpPr>
        <p:spPr>
          <a:xfrm>
            <a:off x="7560009" y="2079743"/>
            <a:ext cx="2317987" cy="348343"/>
          </a:xfrm>
          <a:prstGeom prst="rect">
            <a:avLst/>
          </a:prstGeom>
          <a:noFill/>
          <a:ln>
            <a:solidFill>
              <a:srgbClr val="FAA0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사각형: 둥근 모서리 21"/>
          <p:cNvSpPr/>
          <p:nvPr/>
        </p:nvSpPr>
        <p:spPr>
          <a:xfrm>
            <a:off x="9985829" y="2079743"/>
            <a:ext cx="1016000" cy="348343"/>
          </a:xfrm>
          <a:prstGeom prst="roundRect">
            <a:avLst/>
          </a:prstGeom>
          <a:solidFill>
            <a:srgbClr val="FAA0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Search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546126" y="4100122"/>
            <a:ext cx="1588974" cy="297856"/>
          </a:xfrm>
          <a:prstGeom prst="rect">
            <a:avLst/>
          </a:prstGeom>
          <a:noFill/>
          <a:ln>
            <a:solidFill>
              <a:srgbClr val="FAA0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사각형: 둥근 모서리 26"/>
          <p:cNvSpPr/>
          <p:nvPr/>
        </p:nvSpPr>
        <p:spPr>
          <a:xfrm>
            <a:off x="2264228" y="4100121"/>
            <a:ext cx="355762" cy="297857"/>
          </a:xfrm>
          <a:prstGeom prst="roundRect">
            <a:avLst/>
          </a:prstGeom>
          <a:solidFill>
            <a:srgbClr val="FAA0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+</a:t>
            </a:r>
            <a:endParaRPr lang="ko-KR" altLang="en-US" dirty="0"/>
          </a:p>
        </p:txBody>
      </p:sp>
      <p:sp>
        <p:nvSpPr>
          <p:cNvPr id="31" name="사각형: 둥근 모서리 30"/>
          <p:cNvSpPr/>
          <p:nvPr/>
        </p:nvSpPr>
        <p:spPr>
          <a:xfrm>
            <a:off x="2264228" y="2493396"/>
            <a:ext cx="291785" cy="275771"/>
          </a:xfrm>
          <a:prstGeom prst="roundRect">
            <a:avLst/>
          </a:prstGeom>
          <a:noFill/>
          <a:ln>
            <a:solidFill>
              <a:srgbClr val="F98FA6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AA0B3"/>
                </a:solidFill>
              </a:rPr>
              <a:t>-</a:t>
            </a:r>
            <a:endParaRPr lang="ko-KR" altLang="en-US" dirty="0">
              <a:solidFill>
                <a:srgbClr val="FAA0B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47847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211942" y="943426"/>
            <a:ext cx="10014858" cy="5500917"/>
          </a:xfrm>
          <a:prstGeom prst="rect">
            <a:avLst/>
          </a:prstGeom>
          <a:noFill/>
          <a:ln>
            <a:solidFill>
              <a:srgbClr val="FAA0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927115" y="2082949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AA0B3"/>
                </a:solidFill>
              </a:rPr>
              <a:t>Title</a:t>
            </a:r>
            <a:endParaRPr lang="ko-KR" altLang="en-US" dirty="0">
              <a:solidFill>
                <a:srgbClr val="FAA0B3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95051" y="1721504"/>
            <a:ext cx="67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AA0B3"/>
                </a:solidFill>
              </a:rPr>
              <a:t>Date</a:t>
            </a:r>
            <a:endParaRPr lang="ko-KR" altLang="en-US" dirty="0">
              <a:solidFill>
                <a:srgbClr val="FAA0B3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911453" y="1479491"/>
            <a:ext cx="1983545" cy="227499"/>
          </a:xfrm>
          <a:prstGeom prst="rect">
            <a:avLst/>
          </a:prstGeom>
          <a:noFill/>
          <a:ln>
            <a:solidFill>
              <a:srgbClr val="FAA0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</a:rPr>
              <a:t>오픈소스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2904193" y="2153723"/>
            <a:ext cx="6246057" cy="225085"/>
          </a:xfrm>
          <a:prstGeom prst="rect">
            <a:avLst/>
          </a:prstGeom>
          <a:noFill/>
          <a:ln>
            <a:solidFill>
              <a:srgbClr val="FAA0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886856" y="2537531"/>
            <a:ext cx="8665029" cy="3236784"/>
          </a:xfrm>
          <a:prstGeom prst="rect">
            <a:avLst/>
          </a:prstGeom>
          <a:solidFill>
            <a:schemeClr val="bg1"/>
          </a:solidFill>
          <a:ln>
            <a:solidFill>
              <a:srgbClr val="FAA0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58929" y="421942"/>
            <a:ext cx="3136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2-1-2. </a:t>
            </a:r>
            <a:r>
              <a:rPr lang="ko-KR" altLang="en-US" dirty="0"/>
              <a:t> </a:t>
            </a:r>
            <a:r>
              <a:rPr lang="en-US" altLang="ko-KR" dirty="0"/>
              <a:t>TAKING NOTE</a:t>
            </a:r>
            <a:r>
              <a:rPr lang="ko-KR" altLang="en-US" dirty="0"/>
              <a:t> 화면  </a:t>
            </a:r>
          </a:p>
        </p:txBody>
      </p:sp>
      <p:sp>
        <p:nvSpPr>
          <p:cNvPr id="11" name="사각형: 둥근 모서리 10"/>
          <p:cNvSpPr/>
          <p:nvPr/>
        </p:nvSpPr>
        <p:spPr>
          <a:xfrm>
            <a:off x="4804229" y="5907894"/>
            <a:ext cx="1277258" cy="362278"/>
          </a:xfrm>
          <a:prstGeom prst="roundRect">
            <a:avLst/>
          </a:prstGeom>
          <a:solidFill>
            <a:srgbClr val="FAA0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Save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4593771" y="1479491"/>
            <a:ext cx="301227" cy="227499"/>
          </a:xfrm>
          <a:prstGeom prst="rect">
            <a:avLst/>
          </a:prstGeom>
          <a:solidFill>
            <a:srgbClr val="FAA0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▼</a:t>
            </a:r>
          </a:p>
        </p:txBody>
      </p:sp>
      <p:sp>
        <p:nvSpPr>
          <p:cNvPr id="13" name="사각형: 둥근 모서리 12"/>
          <p:cNvSpPr/>
          <p:nvPr/>
        </p:nvSpPr>
        <p:spPr>
          <a:xfrm>
            <a:off x="6219371" y="5907894"/>
            <a:ext cx="1313546" cy="362278"/>
          </a:xfrm>
          <a:prstGeom prst="roundRect">
            <a:avLst/>
          </a:prstGeom>
          <a:solidFill>
            <a:srgbClr val="FAA0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Image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91309" y="1391917"/>
            <a:ext cx="70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AA0B3"/>
                </a:solidFill>
              </a:rPr>
              <a:t>Class</a:t>
            </a:r>
            <a:endParaRPr lang="ko-KR" altLang="en-US" dirty="0">
              <a:solidFill>
                <a:srgbClr val="FAA0B3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911453" y="1811516"/>
            <a:ext cx="1983545" cy="227499"/>
          </a:xfrm>
          <a:prstGeom prst="rect">
            <a:avLst/>
          </a:prstGeom>
          <a:noFill/>
          <a:ln>
            <a:solidFill>
              <a:srgbClr val="FAA0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593771" y="1811516"/>
            <a:ext cx="301227" cy="227499"/>
          </a:xfrm>
          <a:prstGeom prst="rect">
            <a:avLst/>
          </a:prstGeom>
          <a:solidFill>
            <a:srgbClr val="FAA0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▼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10551884" y="2535162"/>
            <a:ext cx="203201" cy="3241522"/>
          </a:xfrm>
          <a:prstGeom prst="rect">
            <a:avLst/>
          </a:prstGeom>
          <a:noFill/>
          <a:ln>
            <a:solidFill>
              <a:srgbClr val="FAA0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10551884" y="2535162"/>
            <a:ext cx="203201" cy="614438"/>
          </a:xfrm>
          <a:prstGeom prst="rect">
            <a:avLst/>
          </a:prstGeom>
          <a:solidFill>
            <a:srgbClr val="FAA0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9958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4070" y="424070"/>
            <a:ext cx="2893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2-2-1. </a:t>
            </a:r>
            <a:r>
              <a:rPr lang="ko-KR" altLang="en-US" dirty="0"/>
              <a:t> </a:t>
            </a:r>
            <a:r>
              <a:rPr lang="en-US" altLang="ko-KR" dirty="0"/>
              <a:t>TO DO LIST</a:t>
            </a:r>
            <a:r>
              <a:rPr lang="ko-KR" altLang="en-US" dirty="0"/>
              <a:t> 화면  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0232094"/>
              </p:ext>
            </p:extLst>
          </p:nvPr>
        </p:nvGraphicFramePr>
        <p:xfrm>
          <a:off x="1901371" y="1343779"/>
          <a:ext cx="8331201" cy="4331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31201">
                  <a:extLst>
                    <a:ext uri="{9D8B030D-6E8A-4147-A177-3AD203B41FA5}">
                      <a16:colId xmlns:a16="http://schemas.microsoft.com/office/drawing/2014/main" val="4258680148"/>
                    </a:ext>
                  </a:extLst>
                </a:gridCol>
              </a:tblGrid>
              <a:tr h="5414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TO DO LIST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FAA0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637985"/>
                  </a:ext>
                </a:extLst>
              </a:tr>
              <a:tr h="54141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 ○ </a:t>
                      </a:r>
                      <a:r>
                        <a:rPr lang="ko-KR" altLang="en-US" dirty="0" err="1"/>
                        <a:t>과사</a:t>
                      </a:r>
                      <a:r>
                        <a:rPr lang="ko-KR" altLang="en-US" dirty="0"/>
                        <a:t> 방문하기</a:t>
                      </a:r>
                    </a:p>
                  </a:txBody>
                  <a:tcPr anchor="ctr">
                    <a:solidFill>
                      <a:srgbClr val="FAA0B3">
                        <a:alpha val="29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2848724"/>
                  </a:ext>
                </a:extLst>
              </a:tr>
              <a:tr h="5414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 ○ 수강 포기 하기</a:t>
                      </a:r>
                    </a:p>
                  </a:txBody>
                  <a:tcPr anchor="ctr">
                    <a:solidFill>
                      <a:srgbClr val="FAA0B3">
                        <a:alpha val="29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86784"/>
                  </a:ext>
                </a:extLst>
              </a:tr>
              <a:tr h="54141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AA0B3">
                        <a:alpha val="29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2616161"/>
                  </a:ext>
                </a:extLst>
              </a:tr>
              <a:tr h="54141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AA0B3">
                        <a:alpha val="29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7314850"/>
                  </a:ext>
                </a:extLst>
              </a:tr>
              <a:tr h="54141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AA0B3">
                        <a:alpha val="29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6173505"/>
                  </a:ext>
                </a:extLst>
              </a:tr>
              <a:tr h="54141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AA0B3">
                        <a:alpha val="29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0326276"/>
                  </a:ext>
                </a:extLst>
              </a:tr>
              <a:tr h="54141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AA0B3">
                        <a:alpha val="29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2851854"/>
                  </a:ext>
                </a:extLst>
              </a:tr>
            </a:tbl>
          </a:graphicData>
        </a:graphic>
      </p:graphicFrame>
      <p:sp>
        <p:nvSpPr>
          <p:cNvPr id="8" name="사각형: 둥근 모서리 7"/>
          <p:cNvSpPr/>
          <p:nvPr/>
        </p:nvSpPr>
        <p:spPr>
          <a:xfrm>
            <a:off x="5450114" y="5776691"/>
            <a:ext cx="1233714" cy="478972"/>
          </a:xfrm>
          <a:prstGeom prst="roundRect">
            <a:avLst/>
          </a:prstGeom>
          <a:solidFill>
            <a:srgbClr val="FAA0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Add</a:t>
            </a:r>
            <a:endParaRPr lang="ko-KR" altLang="en-US" dirty="0"/>
          </a:p>
        </p:txBody>
      </p:sp>
      <p:sp>
        <p:nvSpPr>
          <p:cNvPr id="9" name="사각형: 둥근 모서리 8"/>
          <p:cNvSpPr/>
          <p:nvPr/>
        </p:nvSpPr>
        <p:spPr>
          <a:xfrm>
            <a:off x="9666513" y="1970882"/>
            <a:ext cx="420915" cy="351404"/>
          </a:xfrm>
          <a:prstGeom prst="roundRect">
            <a:avLst/>
          </a:prstGeom>
          <a:noFill/>
          <a:ln>
            <a:solidFill>
              <a:srgbClr val="F98FA6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AA0B3"/>
                </a:solidFill>
              </a:rPr>
              <a:t>-</a:t>
            </a:r>
            <a:endParaRPr lang="ko-KR" altLang="en-US" dirty="0">
              <a:solidFill>
                <a:srgbClr val="FAA0B3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211942" y="943426"/>
            <a:ext cx="10014858" cy="5500917"/>
          </a:xfrm>
          <a:prstGeom prst="rect">
            <a:avLst/>
          </a:prstGeom>
          <a:noFill/>
          <a:ln>
            <a:solidFill>
              <a:srgbClr val="FAA0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44627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</TotalTime>
  <Words>146</Words>
  <Application>Microsoft Office PowerPoint</Application>
  <PresentationFormat>와이드스크린</PresentationFormat>
  <Paragraphs>69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윤인아</dc:creator>
  <cp:lastModifiedBy>윤인아</cp:lastModifiedBy>
  <cp:revision>24</cp:revision>
  <dcterms:created xsi:type="dcterms:W3CDTF">2017-03-21T01:28:58Z</dcterms:created>
  <dcterms:modified xsi:type="dcterms:W3CDTF">2017-03-22T08:57:24Z</dcterms:modified>
</cp:coreProperties>
</file>