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0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0059-05F8-4902-B8A2-C064FEC53F1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28C5-6BE6-4B6C-9F1E-FF705E19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006643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006643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1006643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1006643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616243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616243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1616243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1616243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2225843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2225843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2225843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2225843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283544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2835443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2835443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2835443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72" y="1006643"/>
            <a:ext cx="2438400" cy="2438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3816782"/>
            <a:ext cx="2438400" cy="22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Inbal Tziperman-Lotan</dc:creator>
  <cp:lastModifiedBy>Inbal Tziperman-Lotan</cp:lastModifiedBy>
  <cp:revision>1</cp:revision>
  <dcterms:created xsi:type="dcterms:W3CDTF">2020-01-22T13:16:27Z</dcterms:created>
  <dcterms:modified xsi:type="dcterms:W3CDTF">2020-01-22T13:19:47Z</dcterms:modified>
</cp:coreProperties>
</file>