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437CCC-1328-46E3-9510-588A9EB20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7E0242-65AE-4376-8C1E-D53A7A5EA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37BEAA-38AB-47A1-8B7A-A24F5B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FBDAFF-6CE5-4740-9C82-79D857B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766BB5-BA27-4CAF-A8BF-EABDDDD4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50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81B608-5597-4075-87DD-A29ACD2D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B83C818-E889-42EC-AC3C-9437A051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85E541-BFC7-40FB-9B95-689E7B62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9B4BB7-B991-48C4-B5B6-287DE8A7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639A89-4927-4C48-8B7D-2C9C8E03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4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6807AF9-9A7D-410C-83A4-E229AA961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94B4700-5DD4-4AEC-A62B-FA6FE474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8A2108-6892-493B-91E1-91887607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416325-5F65-4B4A-819A-BEB85A96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45678C-2387-4D59-B37E-83323A6B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18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2C052F-0DE0-4552-B30B-2C309081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CCF859-F5A3-498D-9938-4FC40EC1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6A1E10-9E7F-4FCB-81F9-69D3461A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66263C-A1C2-4FF8-A3ED-1FB66A30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E441B8-3E7C-46C4-AD89-5B71FDC5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32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6B5066-815D-4E0C-8EDE-C4109AD2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00793-01B2-42DB-9B76-B9DC768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E60573-5CF9-4EC3-9BC1-872DF52D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43BB38-B9AD-4F14-A6AE-881E580E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464C05-F56C-4FBD-800A-9D74F1B5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68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45373-3B9B-4D75-A429-1883E977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D44A9B-9541-4BB0-808E-7EE2AAADA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877F02-6675-4B9D-B3BF-FC423A99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23E09E-B413-412B-87C2-5755584A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17E6A1-6D32-426B-9685-6424691A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6E31A3-88DC-4B55-B054-9FFC954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76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56F2B-EDDD-439B-9DEE-A53CBABC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06B563-5DE8-4EB1-B056-0DCFA689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C920D5-6466-49D5-9849-E423411B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E06178-0281-46BA-96F7-0221F7B38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315963A-CA2E-44E1-95A5-85A5B3FA9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35A0408-58B8-45AF-890D-E0266754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8434929-36C2-4DC0-B80B-EAA4C66D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C3F33BC-57C0-449C-B8C8-A381AF6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0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3CAFE-514F-45DB-B2D2-F0A9A3B7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86E0F91-5338-4784-A72F-7FE96A16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BBBD2BB-62CE-4C4C-AC8F-E13E1EE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4B3B49C-50CF-484C-A912-E57D8EA6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0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16465E0-CFC8-4F0A-AA9B-A6E22C7A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F0B7558-A04F-40E2-B41A-B0D8B41E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C974255-15A4-428D-85D8-2E762829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25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7D711F-C357-4B3F-A7B5-B2E4A8B4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6D4BDC-D998-44A8-A2EA-74A642FD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CF0DE3-2444-4039-8DAE-90873903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5EE03E-A955-40DA-9FF7-FEA2F822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5E64A99-66DF-4309-9C42-31A9D01F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0A7148-D853-4777-B0E2-2BCF9746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32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E6E8A-D900-4AF3-B372-7A2E3FC3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9746555-D457-4446-8874-08D7535C2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961B2AD-62E1-4EC1-8574-F268328B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FF0D97-C899-4C6A-AF03-C881DBCE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9552C93-CBA2-4E2C-95AA-362AC629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B470CC-4A2A-4B25-AC3D-40F703EB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1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117151-4006-4D51-8A12-410CB120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0C05C1-539E-4BF5-9FB7-F06A1476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ECEE08-CCD0-4FAD-AEA7-91A7F0DF7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9D43-48E1-4C05-AA1E-0EEF4C3E7EEC}" type="datetimeFigureOut">
              <a:rPr lang="he-IL" smtClean="0"/>
              <a:t>י"ט/אלול/תש"ף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0B584A-4437-4B4C-81F9-5B3EFD14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24D27F-ED83-4C88-9768-731384113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D343-A989-42FE-8BBE-4002954A99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1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BCF402-0F90-4BB0-B027-BF4669F4E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94DC97E-2BFA-4EC6-9FAC-E9724D192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6827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BENNY GALER</dc:creator>
  <cp:lastModifiedBy>BENNY GALER</cp:lastModifiedBy>
  <cp:revision>1</cp:revision>
  <dcterms:created xsi:type="dcterms:W3CDTF">2020-09-08T12:42:37Z</dcterms:created>
  <dcterms:modified xsi:type="dcterms:W3CDTF">2020-09-08T12:42:42Z</dcterms:modified>
</cp:coreProperties>
</file>